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7" r:id="rId7"/>
    <p:sldId id="268" r:id="rId8"/>
    <p:sldId id="269" r:id="rId9"/>
    <p:sldId id="270" r:id="rId10"/>
    <p:sldId id="271" r:id="rId11"/>
    <p:sldId id="264" r:id="rId12"/>
    <p:sldId id="272" r:id="rId13"/>
    <p:sldId id="273" r:id="rId14"/>
    <p:sldId id="274" r:id="rId15"/>
    <p:sldId id="275" r:id="rId16"/>
    <p:sldId id="265" r:id="rId17"/>
    <p:sldId id="276" r:id="rId18"/>
    <p:sldId id="277" r:id="rId19"/>
    <p:sldId id="278" r:id="rId20"/>
    <p:sldId id="279" r:id="rId21"/>
    <p:sldId id="266" r:id="rId22"/>
    <p:sldId id="280" r:id="rId23"/>
    <p:sldId id="281" r:id="rId24"/>
    <p:sldId id="282" r:id="rId25"/>
    <p:sldId id="283" r:id="rId26"/>
    <p:sldId id="284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9D0"/>
    <a:srgbClr val="F3F3F3"/>
    <a:srgbClr val="F7FCFE"/>
    <a:srgbClr val="FFFFFC"/>
    <a:srgbClr val="FFFFFF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18" autoAdjust="0"/>
  </p:normalViewPr>
  <p:slideViewPr>
    <p:cSldViewPr snapToGrid="0" showGuides="1">
      <p:cViewPr varScale="1">
        <p:scale>
          <a:sx n="114" d="100"/>
          <a:sy n="114" d="100"/>
        </p:scale>
        <p:origin x="354" y="102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9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4399"/>
            <a:ext cx="12193057" cy="6986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4399"/>
            <a:ext cx="12193057" cy="698662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4399"/>
            <a:ext cx="12193057" cy="698662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348343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144" y="1553028"/>
            <a:ext cx="4222510" cy="4274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4399"/>
            <a:ext cx="12193057" cy="698662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912035" y="55698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4399"/>
            <a:ext cx="12193057" cy="698662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912035" y="55698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4399"/>
            <a:ext cx="12193057" cy="698662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912035" y="55698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8" y="-24399"/>
            <a:ext cx="12193057" cy="6986622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406399" y="391887"/>
            <a:ext cx="11393714" cy="608148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3912035" y="55698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0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5302484" y="1826504"/>
            <a:ext cx="6609502" cy="121283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卡通儿童课件</a:t>
            </a:r>
            <a:r>
              <a:rPr lang="en-US" altLang="zh-CN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PPT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83333" y="3754405"/>
            <a:ext cx="3383280" cy="4235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汇报人：</a:t>
            </a:r>
            <a:r>
              <a:rPr lang="en-US" altLang="zh-CN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XXX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   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时间：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年</a:t>
            </a:r>
            <a:r>
              <a:rPr lang="en-US" altLang="zh-CN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XX</a:t>
            </a:r>
            <a:r>
              <a:rPr lang="zh-CN" altLang="en-US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汉仪乐喵体简" panose="00020600040101010101" pitchFamily="18" charset="-122"/>
                <a:ea typeface="汉仪乐喵体简" panose="00020600040101010101" pitchFamily="18" charset="-122"/>
              </a:rPr>
              <a:t>月</a:t>
            </a:r>
            <a:endParaRPr lang="zh-CN" altLang="en-US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汉仪乐喵体简" panose="00020600040101010101" pitchFamily="18" charset="-122"/>
              <a:ea typeface="汉仪乐喵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845117" y="2600920"/>
            <a:ext cx="2256851" cy="3451644"/>
            <a:chOff x="845117" y="2600920"/>
            <a:chExt cx="2256851" cy="3451644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1533527" y="4504396"/>
              <a:ext cx="880032" cy="1548168"/>
            </a:xfrm>
            <a:custGeom>
              <a:avLst/>
              <a:gdLst>
                <a:gd name="connsiteX0" fmla="*/ 108012 w 1224024"/>
                <a:gd name="connsiteY0" fmla="*/ 1116120 h 1548168"/>
                <a:gd name="connsiteX1" fmla="*/ 108012 w 1224024"/>
                <a:gd name="connsiteY1" fmla="*/ 1296144 h 1548168"/>
                <a:gd name="connsiteX2" fmla="*/ 1116012 w 1224024"/>
                <a:gd name="connsiteY2" fmla="*/ 1296144 h 1548168"/>
                <a:gd name="connsiteX3" fmla="*/ 1116012 w 1224024"/>
                <a:gd name="connsiteY3" fmla="*/ 1116120 h 1548168"/>
                <a:gd name="connsiteX4" fmla="*/ 108012 w 1224024"/>
                <a:gd name="connsiteY4" fmla="*/ 900096 h 1548168"/>
                <a:gd name="connsiteX5" fmla="*/ 108012 w 1224024"/>
                <a:gd name="connsiteY5" fmla="*/ 1080120 h 1548168"/>
                <a:gd name="connsiteX6" fmla="*/ 1116012 w 1224024"/>
                <a:gd name="connsiteY6" fmla="*/ 1080120 h 1548168"/>
                <a:gd name="connsiteX7" fmla="*/ 1116012 w 1224024"/>
                <a:gd name="connsiteY7" fmla="*/ 900096 h 1548168"/>
                <a:gd name="connsiteX8" fmla="*/ 108012 w 1224024"/>
                <a:gd name="connsiteY8" fmla="*/ 684072 h 1548168"/>
                <a:gd name="connsiteX9" fmla="*/ 108012 w 1224024"/>
                <a:gd name="connsiteY9" fmla="*/ 864096 h 1548168"/>
                <a:gd name="connsiteX10" fmla="*/ 1116012 w 1224024"/>
                <a:gd name="connsiteY10" fmla="*/ 864096 h 1548168"/>
                <a:gd name="connsiteX11" fmla="*/ 1116012 w 1224024"/>
                <a:gd name="connsiteY11" fmla="*/ 684072 h 1548168"/>
                <a:gd name="connsiteX12" fmla="*/ 108012 w 1224024"/>
                <a:gd name="connsiteY12" fmla="*/ 468048 h 1548168"/>
                <a:gd name="connsiteX13" fmla="*/ 108012 w 1224024"/>
                <a:gd name="connsiteY13" fmla="*/ 648072 h 1548168"/>
                <a:gd name="connsiteX14" fmla="*/ 1116012 w 1224024"/>
                <a:gd name="connsiteY14" fmla="*/ 648072 h 1548168"/>
                <a:gd name="connsiteX15" fmla="*/ 1116012 w 1224024"/>
                <a:gd name="connsiteY15" fmla="*/ 468048 h 1548168"/>
                <a:gd name="connsiteX16" fmla="*/ 108012 w 1224024"/>
                <a:gd name="connsiteY16" fmla="*/ 252024 h 1548168"/>
                <a:gd name="connsiteX17" fmla="*/ 108012 w 1224024"/>
                <a:gd name="connsiteY17" fmla="*/ 432048 h 1548168"/>
                <a:gd name="connsiteX18" fmla="*/ 1116012 w 1224024"/>
                <a:gd name="connsiteY18" fmla="*/ 432048 h 1548168"/>
                <a:gd name="connsiteX19" fmla="*/ 1116012 w 1224024"/>
                <a:gd name="connsiteY19" fmla="*/ 252024 h 1548168"/>
                <a:gd name="connsiteX20" fmla="*/ 0 w 1224024"/>
                <a:gd name="connsiteY20" fmla="*/ 0 h 1548168"/>
                <a:gd name="connsiteX21" fmla="*/ 108012 w 1224024"/>
                <a:gd name="connsiteY21" fmla="*/ 0 h 1548168"/>
                <a:gd name="connsiteX22" fmla="*/ 108012 w 1224024"/>
                <a:gd name="connsiteY22" fmla="*/ 216024 h 1548168"/>
                <a:gd name="connsiteX23" fmla="*/ 1116012 w 1224024"/>
                <a:gd name="connsiteY23" fmla="*/ 216024 h 1548168"/>
                <a:gd name="connsiteX24" fmla="*/ 1116012 w 1224024"/>
                <a:gd name="connsiteY24" fmla="*/ 0 h 1548168"/>
                <a:gd name="connsiteX25" fmla="*/ 1224024 w 1224024"/>
                <a:gd name="connsiteY25" fmla="*/ 0 h 1548168"/>
                <a:gd name="connsiteX26" fmla="*/ 1224024 w 1224024"/>
                <a:gd name="connsiteY26" fmla="*/ 1548168 h 1548168"/>
                <a:gd name="connsiteX27" fmla="*/ 1116012 w 1224024"/>
                <a:gd name="connsiteY27" fmla="*/ 1548168 h 1548168"/>
                <a:gd name="connsiteX28" fmla="*/ 1116012 w 1224024"/>
                <a:gd name="connsiteY28" fmla="*/ 1332144 h 1548168"/>
                <a:gd name="connsiteX29" fmla="*/ 108012 w 1224024"/>
                <a:gd name="connsiteY29" fmla="*/ 1332144 h 1548168"/>
                <a:gd name="connsiteX30" fmla="*/ 108012 w 1224024"/>
                <a:gd name="connsiteY30" fmla="*/ 1548168 h 1548168"/>
                <a:gd name="connsiteX31" fmla="*/ 0 w 1224024"/>
                <a:gd name="connsiteY31" fmla="*/ 1548168 h 154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24024" h="1548168"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548168"/>
                  </a:lnTo>
                  <a:lnTo>
                    <a:pt x="1116012" y="1548168"/>
                  </a:lnTo>
                  <a:lnTo>
                    <a:pt x="1116012" y="1332144"/>
                  </a:lnTo>
                  <a:lnTo>
                    <a:pt x="108012" y="1332144"/>
                  </a:lnTo>
                  <a:lnTo>
                    <a:pt x="108012" y="1548168"/>
                  </a:lnTo>
                  <a:lnTo>
                    <a:pt x="0" y="1548168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1203886" y="3491209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1789571" y="3881771"/>
              <a:ext cx="367944" cy="36794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845117" y="2600920"/>
              <a:ext cx="2256851" cy="1007968"/>
              <a:chOff x="474650" y="1907073"/>
              <a:chExt cx="2256851" cy="1007968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474650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474650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8" name="千图PPT彼岸天：ID 8661124库_组合 27"/>
          <p:cNvGrpSpPr/>
          <p:nvPr>
            <p:custDataLst>
              <p:tags r:id="rId2"/>
            </p:custDataLst>
          </p:nvPr>
        </p:nvGrpSpPr>
        <p:grpSpPr>
          <a:xfrm>
            <a:off x="3593422" y="2204872"/>
            <a:ext cx="2256851" cy="3847692"/>
            <a:chOff x="3593422" y="2204872"/>
            <a:chExt cx="2256851" cy="3847692"/>
          </a:xfrm>
        </p:grpSpPr>
        <p:sp>
          <p:nvSpPr>
            <p:cNvPr id="6" name="任意多边形: 形状 5"/>
            <p:cNvSpPr/>
            <p:nvPr/>
          </p:nvSpPr>
          <p:spPr bwMode="auto">
            <a:xfrm>
              <a:off x="4281832" y="4072348"/>
              <a:ext cx="880032" cy="1980216"/>
            </a:xfrm>
            <a:custGeom>
              <a:avLst/>
              <a:gdLst>
                <a:gd name="connsiteX0" fmla="*/ 108012 w 1224024"/>
                <a:gd name="connsiteY0" fmla="*/ 1548168 h 1980216"/>
                <a:gd name="connsiteX1" fmla="*/ 108012 w 1224024"/>
                <a:gd name="connsiteY1" fmla="*/ 1728192 h 1980216"/>
                <a:gd name="connsiteX2" fmla="*/ 1116012 w 1224024"/>
                <a:gd name="connsiteY2" fmla="*/ 1728192 h 1980216"/>
                <a:gd name="connsiteX3" fmla="*/ 1116012 w 1224024"/>
                <a:gd name="connsiteY3" fmla="*/ 1548168 h 1980216"/>
                <a:gd name="connsiteX4" fmla="*/ 108012 w 1224024"/>
                <a:gd name="connsiteY4" fmla="*/ 1332144 h 1980216"/>
                <a:gd name="connsiteX5" fmla="*/ 108012 w 1224024"/>
                <a:gd name="connsiteY5" fmla="*/ 1512168 h 1980216"/>
                <a:gd name="connsiteX6" fmla="*/ 1116012 w 1224024"/>
                <a:gd name="connsiteY6" fmla="*/ 1512168 h 1980216"/>
                <a:gd name="connsiteX7" fmla="*/ 1116012 w 1224024"/>
                <a:gd name="connsiteY7" fmla="*/ 1332144 h 1980216"/>
                <a:gd name="connsiteX8" fmla="*/ 108012 w 1224024"/>
                <a:gd name="connsiteY8" fmla="*/ 1116120 h 1980216"/>
                <a:gd name="connsiteX9" fmla="*/ 108012 w 1224024"/>
                <a:gd name="connsiteY9" fmla="*/ 1296144 h 1980216"/>
                <a:gd name="connsiteX10" fmla="*/ 1116012 w 1224024"/>
                <a:gd name="connsiteY10" fmla="*/ 1296144 h 1980216"/>
                <a:gd name="connsiteX11" fmla="*/ 1116012 w 1224024"/>
                <a:gd name="connsiteY11" fmla="*/ 1116120 h 1980216"/>
                <a:gd name="connsiteX12" fmla="*/ 108012 w 1224024"/>
                <a:gd name="connsiteY12" fmla="*/ 900096 h 1980216"/>
                <a:gd name="connsiteX13" fmla="*/ 108012 w 1224024"/>
                <a:gd name="connsiteY13" fmla="*/ 1080120 h 1980216"/>
                <a:gd name="connsiteX14" fmla="*/ 1116012 w 1224024"/>
                <a:gd name="connsiteY14" fmla="*/ 1080120 h 1980216"/>
                <a:gd name="connsiteX15" fmla="*/ 1116012 w 1224024"/>
                <a:gd name="connsiteY15" fmla="*/ 900096 h 1980216"/>
                <a:gd name="connsiteX16" fmla="*/ 108012 w 1224024"/>
                <a:gd name="connsiteY16" fmla="*/ 684072 h 1980216"/>
                <a:gd name="connsiteX17" fmla="*/ 108012 w 1224024"/>
                <a:gd name="connsiteY17" fmla="*/ 864096 h 1980216"/>
                <a:gd name="connsiteX18" fmla="*/ 1116012 w 1224024"/>
                <a:gd name="connsiteY18" fmla="*/ 864096 h 1980216"/>
                <a:gd name="connsiteX19" fmla="*/ 1116012 w 1224024"/>
                <a:gd name="connsiteY19" fmla="*/ 684072 h 1980216"/>
                <a:gd name="connsiteX20" fmla="*/ 108012 w 1224024"/>
                <a:gd name="connsiteY20" fmla="*/ 468048 h 1980216"/>
                <a:gd name="connsiteX21" fmla="*/ 108012 w 1224024"/>
                <a:gd name="connsiteY21" fmla="*/ 648072 h 1980216"/>
                <a:gd name="connsiteX22" fmla="*/ 1116012 w 1224024"/>
                <a:gd name="connsiteY22" fmla="*/ 648072 h 1980216"/>
                <a:gd name="connsiteX23" fmla="*/ 1116012 w 1224024"/>
                <a:gd name="connsiteY23" fmla="*/ 468048 h 1980216"/>
                <a:gd name="connsiteX24" fmla="*/ 108012 w 1224024"/>
                <a:gd name="connsiteY24" fmla="*/ 252024 h 1980216"/>
                <a:gd name="connsiteX25" fmla="*/ 108012 w 1224024"/>
                <a:gd name="connsiteY25" fmla="*/ 432048 h 1980216"/>
                <a:gd name="connsiteX26" fmla="*/ 1116012 w 1224024"/>
                <a:gd name="connsiteY26" fmla="*/ 432048 h 1980216"/>
                <a:gd name="connsiteX27" fmla="*/ 1116012 w 1224024"/>
                <a:gd name="connsiteY27" fmla="*/ 252024 h 1980216"/>
                <a:gd name="connsiteX28" fmla="*/ 0 w 1224024"/>
                <a:gd name="connsiteY28" fmla="*/ 0 h 1980216"/>
                <a:gd name="connsiteX29" fmla="*/ 108012 w 1224024"/>
                <a:gd name="connsiteY29" fmla="*/ 0 h 1980216"/>
                <a:gd name="connsiteX30" fmla="*/ 108012 w 1224024"/>
                <a:gd name="connsiteY30" fmla="*/ 216024 h 1980216"/>
                <a:gd name="connsiteX31" fmla="*/ 1116012 w 1224024"/>
                <a:gd name="connsiteY31" fmla="*/ 216024 h 1980216"/>
                <a:gd name="connsiteX32" fmla="*/ 1116012 w 1224024"/>
                <a:gd name="connsiteY32" fmla="*/ 0 h 1980216"/>
                <a:gd name="connsiteX33" fmla="*/ 1224024 w 1224024"/>
                <a:gd name="connsiteY33" fmla="*/ 0 h 1980216"/>
                <a:gd name="connsiteX34" fmla="*/ 1224024 w 1224024"/>
                <a:gd name="connsiteY34" fmla="*/ 1980216 h 1980216"/>
                <a:gd name="connsiteX35" fmla="*/ 1116012 w 1224024"/>
                <a:gd name="connsiteY35" fmla="*/ 1980216 h 1980216"/>
                <a:gd name="connsiteX36" fmla="*/ 1116012 w 1224024"/>
                <a:gd name="connsiteY36" fmla="*/ 1764192 h 1980216"/>
                <a:gd name="connsiteX37" fmla="*/ 108012 w 1224024"/>
                <a:gd name="connsiteY37" fmla="*/ 1764192 h 1980216"/>
                <a:gd name="connsiteX38" fmla="*/ 108012 w 1224024"/>
                <a:gd name="connsiteY38" fmla="*/ 1980216 h 1980216"/>
                <a:gd name="connsiteX39" fmla="*/ 0 w 1224024"/>
                <a:gd name="connsiteY39" fmla="*/ 1980216 h 1980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224024" h="1980216"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1980216"/>
                  </a:lnTo>
                  <a:lnTo>
                    <a:pt x="1116012" y="1980216"/>
                  </a:lnTo>
                  <a:lnTo>
                    <a:pt x="1116012" y="1764192"/>
                  </a:lnTo>
                  <a:lnTo>
                    <a:pt x="108012" y="1764192"/>
                  </a:lnTo>
                  <a:lnTo>
                    <a:pt x="108012" y="1980216"/>
                  </a:lnTo>
                  <a:lnTo>
                    <a:pt x="0" y="1980216"/>
                  </a:ln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任意多边形: 形状 8"/>
            <p:cNvSpPr>
              <a:spLocks noChangeAspect="1"/>
            </p:cNvSpPr>
            <p:nvPr/>
          </p:nvSpPr>
          <p:spPr bwMode="auto">
            <a:xfrm>
              <a:off x="3952191" y="3095161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4537876" y="3485723"/>
              <a:ext cx="367944" cy="36794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413" y="19459"/>
                  </a:moveTo>
                  <a:cubicBezTo>
                    <a:pt x="3413" y="20724"/>
                    <a:pt x="4778" y="21600"/>
                    <a:pt x="6046" y="21600"/>
                  </a:cubicBezTo>
                  <a:cubicBezTo>
                    <a:pt x="7363" y="21600"/>
                    <a:pt x="8191" y="20724"/>
                    <a:pt x="8191" y="19459"/>
                  </a:cubicBezTo>
                  <a:cubicBezTo>
                    <a:pt x="8191" y="18146"/>
                    <a:pt x="7363" y="16832"/>
                    <a:pt x="6046" y="16832"/>
                  </a:cubicBezTo>
                  <a:cubicBezTo>
                    <a:pt x="4778" y="16832"/>
                    <a:pt x="3413" y="18146"/>
                    <a:pt x="3413" y="19459"/>
                  </a:cubicBezTo>
                  <a:close/>
                  <a:moveTo>
                    <a:pt x="15554" y="19459"/>
                  </a:moveTo>
                  <a:cubicBezTo>
                    <a:pt x="15554" y="20724"/>
                    <a:pt x="16822" y="21600"/>
                    <a:pt x="18138" y="21600"/>
                  </a:cubicBezTo>
                  <a:cubicBezTo>
                    <a:pt x="19455" y="21600"/>
                    <a:pt x="20332" y="20724"/>
                    <a:pt x="20332" y="19459"/>
                  </a:cubicBezTo>
                  <a:cubicBezTo>
                    <a:pt x="20332" y="18146"/>
                    <a:pt x="19455" y="16832"/>
                    <a:pt x="18138" y="16832"/>
                  </a:cubicBezTo>
                  <a:cubicBezTo>
                    <a:pt x="16822" y="16832"/>
                    <a:pt x="15554" y="18146"/>
                    <a:pt x="15554" y="19459"/>
                  </a:cubicBezTo>
                  <a:close/>
                  <a:moveTo>
                    <a:pt x="7753" y="13816"/>
                  </a:moveTo>
                  <a:cubicBezTo>
                    <a:pt x="21161" y="9924"/>
                    <a:pt x="21161" y="9924"/>
                    <a:pt x="21161" y="9924"/>
                  </a:cubicBezTo>
                  <a:cubicBezTo>
                    <a:pt x="21600" y="9924"/>
                    <a:pt x="21600" y="9486"/>
                    <a:pt x="21600" y="9097"/>
                  </a:cubicBezTo>
                  <a:cubicBezTo>
                    <a:pt x="21600" y="2627"/>
                    <a:pt x="21600" y="2627"/>
                    <a:pt x="21600" y="2627"/>
                  </a:cubicBezTo>
                  <a:cubicBezTo>
                    <a:pt x="4778" y="2627"/>
                    <a:pt x="4778" y="2627"/>
                    <a:pt x="4778" y="2627"/>
                  </a:cubicBezTo>
                  <a:cubicBezTo>
                    <a:pt x="4778" y="486"/>
                    <a:pt x="4778" y="486"/>
                    <a:pt x="4778" y="486"/>
                  </a:cubicBezTo>
                  <a:lnTo>
                    <a:pt x="4340" y="0"/>
                  </a:lnTo>
                  <a:cubicBezTo>
                    <a:pt x="439" y="0"/>
                    <a:pt x="439" y="0"/>
                    <a:pt x="439" y="0"/>
                  </a:cubicBezTo>
                  <a:cubicBezTo>
                    <a:pt x="0" y="0"/>
                    <a:pt x="0" y="486"/>
                    <a:pt x="0" y="486"/>
                  </a:cubicBezTo>
                  <a:cubicBezTo>
                    <a:pt x="0" y="2627"/>
                    <a:pt x="0" y="2627"/>
                    <a:pt x="0" y="2627"/>
                  </a:cubicBezTo>
                  <a:cubicBezTo>
                    <a:pt x="2194" y="2627"/>
                    <a:pt x="2194" y="2627"/>
                    <a:pt x="2194" y="2627"/>
                  </a:cubicBezTo>
                  <a:cubicBezTo>
                    <a:pt x="4778" y="13378"/>
                    <a:pt x="4778" y="13378"/>
                    <a:pt x="4778" y="13378"/>
                  </a:cubicBezTo>
                  <a:cubicBezTo>
                    <a:pt x="4778" y="14692"/>
                    <a:pt x="4778" y="14692"/>
                    <a:pt x="4778" y="14692"/>
                  </a:cubicBezTo>
                  <a:cubicBezTo>
                    <a:pt x="4778" y="16443"/>
                    <a:pt x="4778" y="16443"/>
                    <a:pt x="4778" y="16443"/>
                  </a:cubicBezTo>
                  <a:cubicBezTo>
                    <a:pt x="4778" y="16832"/>
                    <a:pt x="5168" y="16832"/>
                    <a:pt x="5168" y="16832"/>
                  </a:cubicBezTo>
                  <a:cubicBezTo>
                    <a:pt x="6046" y="16832"/>
                    <a:pt x="6046" y="16832"/>
                    <a:pt x="6046" y="16832"/>
                  </a:cubicBezTo>
                  <a:cubicBezTo>
                    <a:pt x="18138" y="16832"/>
                    <a:pt x="18138" y="16832"/>
                    <a:pt x="18138" y="16832"/>
                  </a:cubicBezTo>
                  <a:cubicBezTo>
                    <a:pt x="21161" y="16832"/>
                    <a:pt x="21161" y="16832"/>
                    <a:pt x="21161" y="16832"/>
                  </a:cubicBezTo>
                  <a:cubicBezTo>
                    <a:pt x="21600" y="16832"/>
                    <a:pt x="21600" y="16832"/>
                    <a:pt x="21600" y="16443"/>
                  </a:cubicBezTo>
                  <a:cubicBezTo>
                    <a:pt x="21600" y="14692"/>
                    <a:pt x="21600" y="14692"/>
                    <a:pt x="21600" y="14692"/>
                  </a:cubicBezTo>
                  <a:cubicBezTo>
                    <a:pt x="8191" y="14692"/>
                    <a:pt x="8191" y="14692"/>
                    <a:pt x="8191" y="14692"/>
                  </a:cubicBezTo>
                  <a:cubicBezTo>
                    <a:pt x="6485" y="14692"/>
                    <a:pt x="6485" y="13816"/>
                    <a:pt x="7753" y="138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593422" y="2204872"/>
              <a:ext cx="2256851" cy="1007968"/>
              <a:chOff x="3463769" y="1907073"/>
              <a:chExt cx="2256851" cy="1007968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3463769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463769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6341819" y="1808824"/>
            <a:ext cx="2256851" cy="4243740"/>
            <a:chOff x="6341819" y="1808824"/>
            <a:chExt cx="2256851" cy="4243740"/>
          </a:xfrm>
        </p:grpSpPr>
        <p:sp>
          <p:nvSpPr>
            <p:cNvPr id="5" name="任意多边形: 形状 4"/>
            <p:cNvSpPr/>
            <p:nvPr/>
          </p:nvSpPr>
          <p:spPr bwMode="auto">
            <a:xfrm>
              <a:off x="7030137" y="3640300"/>
              <a:ext cx="880032" cy="2412264"/>
            </a:xfrm>
            <a:custGeom>
              <a:avLst/>
              <a:gdLst>
                <a:gd name="connsiteX0" fmla="*/ 108012 w 1224024"/>
                <a:gd name="connsiteY0" fmla="*/ 1980216 h 2412264"/>
                <a:gd name="connsiteX1" fmla="*/ 108012 w 1224024"/>
                <a:gd name="connsiteY1" fmla="*/ 2160240 h 2412264"/>
                <a:gd name="connsiteX2" fmla="*/ 1116012 w 1224024"/>
                <a:gd name="connsiteY2" fmla="*/ 2160240 h 2412264"/>
                <a:gd name="connsiteX3" fmla="*/ 1116012 w 1224024"/>
                <a:gd name="connsiteY3" fmla="*/ 1980216 h 2412264"/>
                <a:gd name="connsiteX4" fmla="*/ 108012 w 1224024"/>
                <a:gd name="connsiteY4" fmla="*/ 1764192 h 2412264"/>
                <a:gd name="connsiteX5" fmla="*/ 108012 w 1224024"/>
                <a:gd name="connsiteY5" fmla="*/ 1944216 h 2412264"/>
                <a:gd name="connsiteX6" fmla="*/ 1116012 w 1224024"/>
                <a:gd name="connsiteY6" fmla="*/ 1944216 h 2412264"/>
                <a:gd name="connsiteX7" fmla="*/ 1116012 w 1224024"/>
                <a:gd name="connsiteY7" fmla="*/ 1764192 h 2412264"/>
                <a:gd name="connsiteX8" fmla="*/ 108012 w 1224024"/>
                <a:gd name="connsiteY8" fmla="*/ 1548168 h 2412264"/>
                <a:gd name="connsiteX9" fmla="*/ 108012 w 1224024"/>
                <a:gd name="connsiteY9" fmla="*/ 1728192 h 2412264"/>
                <a:gd name="connsiteX10" fmla="*/ 1116012 w 1224024"/>
                <a:gd name="connsiteY10" fmla="*/ 1728192 h 2412264"/>
                <a:gd name="connsiteX11" fmla="*/ 1116012 w 1224024"/>
                <a:gd name="connsiteY11" fmla="*/ 1548168 h 2412264"/>
                <a:gd name="connsiteX12" fmla="*/ 108012 w 1224024"/>
                <a:gd name="connsiteY12" fmla="*/ 1332144 h 2412264"/>
                <a:gd name="connsiteX13" fmla="*/ 108012 w 1224024"/>
                <a:gd name="connsiteY13" fmla="*/ 1512168 h 2412264"/>
                <a:gd name="connsiteX14" fmla="*/ 1116012 w 1224024"/>
                <a:gd name="connsiteY14" fmla="*/ 1512168 h 2412264"/>
                <a:gd name="connsiteX15" fmla="*/ 1116012 w 1224024"/>
                <a:gd name="connsiteY15" fmla="*/ 1332144 h 2412264"/>
                <a:gd name="connsiteX16" fmla="*/ 108012 w 1224024"/>
                <a:gd name="connsiteY16" fmla="*/ 1116120 h 2412264"/>
                <a:gd name="connsiteX17" fmla="*/ 108012 w 1224024"/>
                <a:gd name="connsiteY17" fmla="*/ 1296144 h 2412264"/>
                <a:gd name="connsiteX18" fmla="*/ 1116012 w 1224024"/>
                <a:gd name="connsiteY18" fmla="*/ 1296144 h 2412264"/>
                <a:gd name="connsiteX19" fmla="*/ 1116012 w 1224024"/>
                <a:gd name="connsiteY19" fmla="*/ 1116120 h 2412264"/>
                <a:gd name="connsiteX20" fmla="*/ 108012 w 1224024"/>
                <a:gd name="connsiteY20" fmla="*/ 900096 h 2412264"/>
                <a:gd name="connsiteX21" fmla="*/ 108012 w 1224024"/>
                <a:gd name="connsiteY21" fmla="*/ 1080120 h 2412264"/>
                <a:gd name="connsiteX22" fmla="*/ 1116012 w 1224024"/>
                <a:gd name="connsiteY22" fmla="*/ 1080120 h 2412264"/>
                <a:gd name="connsiteX23" fmla="*/ 1116012 w 1224024"/>
                <a:gd name="connsiteY23" fmla="*/ 900096 h 2412264"/>
                <a:gd name="connsiteX24" fmla="*/ 108012 w 1224024"/>
                <a:gd name="connsiteY24" fmla="*/ 684072 h 2412264"/>
                <a:gd name="connsiteX25" fmla="*/ 108012 w 1224024"/>
                <a:gd name="connsiteY25" fmla="*/ 864096 h 2412264"/>
                <a:gd name="connsiteX26" fmla="*/ 1116012 w 1224024"/>
                <a:gd name="connsiteY26" fmla="*/ 864096 h 2412264"/>
                <a:gd name="connsiteX27" fmla="*/ 1116012 w 1224024"/>
                <a:gd name="connsiteY27" fmla="*/ 684072 h 2412264"/>
                <a:gd name="connsiteX28" fmla="*/ 108012 w 1224024"/>
                <a:gd name="connsiteY28" fmla="*/ 468048 h 2412264"/>
                <a:gd name="connsiteX29" fmla="*/ 108012 w 1224024"/>
                <a:gd name="connsiteY29" fmla="*/ 648072 h 2412264"/>
                <a:gd name="connsiteX30" fmla="*/ 1116012 w 1224024"/>
                <a:gd name="connsiteY30" fmla="*/ 648072 h 2412264"/>
                <a:gd name="connsiteX31" fmla="*/ 1116012 w 1224024"/>
                <a:gd name="connsiteY31" fmla="*/ 468048 h 2412264"/>
                <a:gd name="connsiteX32" fmla="*/ 108012 w 1224024"/>
                <a:gd name="connsiteY32" fmla="*/ 252024 h 2412264"/>
                <a:gd name="connsiteX33" fmla="*/ 108012 w 1224024"/>
                <a:gd name="connsiteY33" fmla="*/ 432048 h 2412264"/>
                <a:gd name="connsiteX34" fmla="*/ 1116012 w 1224024"/>
                <a:gd name="connsiteY34" fmla="*/ 432048 h 2412264"/>
                <a:gd name="connsiteX35" fmla="*/ 1116012 w 1224024"/>
                <a:gd name="connsiteY35" fmla="*/ 252024 h 2412264"/>
                <a:gd name="connsiteX36" fmla="*/ 0 w 1224024"/>
                <a:gd name="connsiteY36" fmla="*/ 0 h 2412264"/>
                <a:gd name="connsiteX37" fmla="*/ 108012 w 1224024"/>
                <a:gd name="connsiteY37" fmla="*/ 0 h 2412264"/>
                <a:gd name="connsiteX38" fmla="*/ 108012 w 1224024"/>
                <a:gd name="connsiteY38" fmla="*/ 216024 h 2412264"/>
                <a:gd name="connsiteX39" fmla="*/ 1116012 w 1224024"/>
                <a:gd name="connsiteY39" fmla="*/ 216024 h 2412264"/>
                <a:gd name="connsiteX40" fmla="*/ 1116012 w 1224024"/>
                <a:gd name="connsiteY40" fmla="*/ 0 h 2412264"/>
                <a:gd name="connsiteX41" fmla="*/ 1224024 w 1224024"/>
                <a:gd name="connsiteY41" fmla="*/ 0 h 2412264"/>
                <a:gd name="connsiteX42" fmla="*/ 1224024 w 1224024"/>
                <a:gd name="connsiteY42" fmla="*/ 2412264 h 2412264"/>
                <a:gd name="connsiteX43" fmla="*/ 1116012 w 1224024"/>
                <a:gd name="connsiteY43" fmla="*/ 2412264 h 2412264"/>
                <a:gd name="connsiteX44" fmla="*/ 1116012 w 1224024"/>
                <a:gd name="connsiteY44" fmla="*/ 2196240 h 2412264"/>
                <a:gd name="connsiteX45" fmla="*/ 108012 w 1224024"/>
                <a:gd name="connsiteY45" fmla="*/ 2196240 h 2412264"/>
                <a:gd name="connsiteX46" fmla="*/ 108012 w 1224024"/>
                <a:gd name="connsiteY46" fmla="*/ 2412264 h 2412264"/>
                <a:gd name="connsiteX47" fmla="*/ 0 w 1224024"/>
                <a:gd name="connsiteY47" fmla="*/ 2412264 h 241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224024" h="2412264">
                  <a:moveTo>
                    <a:pt x="108012" y="1980216"/>
                  </a:moveTo>
                  <a:lnTo>
                    <a:pt x="108012" y="2160240"/>
                  </a:lnTo>
                  <a:lnTo>
                    <a:pt x="1116012" y="2160240"/>
                  </a:lnTo>
                  <a:lnTo>
                    <a:pt x="1116012" y="1980216"/>
                  </a:lnTo>
                  <a:close/>
                  <a:moveTo>
                    <a:pt x="108012" y="1764192"/>
                  </a:moveTo>
                  <a:lnTo>
                    <a:pt x="108012" y="1944216"/>
                  </a:lnTo>
                  <a:lnTo>
                    <a:pt x="1116012" y="1944216"/>
                  </a:lnTo>
                  <a:lnTo>
                    <a:pt x="1116012" y="1764192"/>
                  </a:lnTo>
                  <a:close/>
                  <a:moveTo>
                    <a:pt x="108012" y="1548168"/>
                  </a:moveTo>
                  <a:lnTo>
                    <a:pt x="108012" y="1728192"/>
                  </a:lnTo>
                  <a:lnTo>
                    <a:pt x="1116012" y="1728192"/>
                  </a:lnTo>
                  <a:lnTo>
                    <a:pt x="1116012" y="1548168"/>
                  </a:lnTo>
                  <a:close/>
                  <a:moveTo>
                    <a:pt x="108012" y="1332144"/>
                  </a:moveTo>
                  <a:lnTo>
                    <a:pt x="108012" y="1512168"/>
                  </a:lnTo>
                  <a:lnTo>
                    <a:pt x="1116012" y="1512168"/>
                  </a:lnTo>
                  <a:lnTo>
                    <a:pt x="1116012" y="1332144"/>
                  </a:lnTo>
                  <a:close/>
                  <a:moveTo>
                    <a:pt x="108012" y="1116120"/>
                  </a:moveTo>
                  <a:lnTo>
                    <a:pt x="108012" y="1296144"/>
                  </a:lnTo>
                  <a:lnTo>
                    <a:pt x="1116012" y="1296144"/>
                  </a:lnTo>
                  <a:lnTo>
                    <a:pt x="1116012" y="1116120"/>
                  </a:lnTo>
                  <a:close/>
                  <a:moveTo>
                    <a:pt x="108012" y="900096"/>
                  </a:moveTo>
                  <a:lnTo>
                    <a:pt x="108012" y="1080120"/>
                  </a:lnTo>
                  <a:lnTo>
                    <a:pt x="1116012" y="1080120"/>
                  </a:lnTo>
                  <a:lnTo>
                    <a:pt x="1116012" y="900096"/>
                  </a:lnTo>
                  <a:close/>
                  <a:moveTo>
                    <a:pt x="108012" y="684072"/>
                  </a:moveTo>
                  <a:lnTo>
                    <a:pt x="108012" y="864096"/>
                  </a:lnTo>
                  <a:lnTo>
                    <a:pt x="1116012" y="864096"/>
                  </a:lnTo>
                  <a:lnTo>
                    <a:pt x="1116012" y="684072"/>
                  </a:lnTo>
                  <a:close/>
                  <a:moveTo>
                    <a:pt x="108012" y="468048"/>
                  </a:moveTo>
                  <a:lnTo>
                    <a:pt x="108012" y="648072"/>
                  </a:lnTo>
                  <a:lnTo>
                    <a:pt x="1116012" y="648072"/>
                  </a:lnTo>
                  <a:lnTo>
                    <a:pt x="1116012" y="468048"/>
                  </a:lnTo>
                  <a:close/>
                  <a:moveTo>
                    <a:pt x="108012" y="252024"/>
                  </a:moveTo>
                  <a:lnTo>
                    <a:pt x="108012" y="432048"/>
                  </a:lnTo>
                  <a:lnTo>
                    <a:pt x="1116012" y="432048"/>
                  </a:lnTo>
                  <a:lnTo>
                    <a:pt x="1116012" y="252024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4"/>
                  </a:lnTo>
                  <a:lnTo>
                    <a:pt x="1116012" y="216024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412264"/>
                  </a:lnTo>
                  <a:lnTo>
                    <a:pt x="1116012" y="2412264"/>
                  </a:lnTo>
                  <a:lnTo>
                    <a:pt x="1116012" y="2196240"/>
                  </a:lnTo>
                  <a:lnTo>
                    <a:pt x="108012" y="2196240"/>
                  </a:lnTo>
                  <a:lnTo>
                    <a:pt x="108012" y="2412264"/>
                  </a:lnTo>
                  <a:lnTo>
                    <a:pt x="0" y="2412264"/>
                  </a:lnTo>
                  <a:close/>
                </a:path>
              </a:pathLst>
            </a:cu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任意多边形: 形状 9"/>
            <p:cNvSpPr>
              <a:spLocks noChangeAspect="1"/>
            </p:cNvSpPr>
            <p:nvPr/>
          </p:nvSpPr>
          <p:spPr bwMode="auto">
            <a:xfrm>
              <a:off x="6700496" y="2699113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任意多边形: 形状 14"/>
            <p:cNvSpPr/>
            <p:nvPr/>
          </p:nvSpPr>
          <p:spPr>
            <a:xfrm>
              <a:off x="7286181" y="3089675"/>
              <a:ext cx="367944" cy="367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6341819" y="1808824"/>
              <a:ext cx="2256851" cy="1007968"/>
              <a:chOff x="6452888" y="1907073"/>
              <a:chExt cx="2256851" cy="1007968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6452888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452888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4"/>
            </p:custDataLst>
          </p:nvPr>
        </p:nvGrpSpPr>
        <p:grpSpPr>
          <a:xfrm>
            <a:off x="9090033" y="1412776"/>
            <a:ext cx="2256851" cy="4639788"/>
            <a:chOff x="9090033" y="1412776"/>
            <a:chExt cx="2256851" cy="4639788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9778443" y="3208251"/>
              <a:ext cx="880032" cy="2844313"/>
            </a:xfrm>
            <a:custGeom>
              <a:avLst/>
              <a:gdLst>
                <a:gd name="connsiteX0" fmla="*/ 108012 w 1224024"/>
                <a:gd name="connsiteY0" fmla="*/ 2412265 h 2844313"/>
                <a:gd name="connsiteX1" fmla="*/ 108012 w 1224024"/>
                <a:gd name="connsiteY1" fmla="*/ 2592289 h 2844313"/>
                <a:gd name="connsiteX2" fmla="*/ 1116012 w 1224024"/>
                <a:gd name="connsiteY2" fmla="*/ 2592289 h 2844313"/>
                <a:gd name="connsiteX3" fmla="*/ 1116012 w 1224024"/>
                <a:gd name="connsiteY3" fmla="*/ 2412265 h 2844313"/>
                <a:gd name="connsiteX4" fmla="*/ 108012 w 1224024"/>
                <a:gd name="connsiteY4" fmla="*/ 2196241 h 2844313"/>
                <a:gd name="connsiteX5" fmla="*/ 108012 w 1224024"/>
                <a:gd name="connsiteY5" fmla="*/ 2376265 h 2844313"/>
                <a:gd name="connsiteX6" fmla="*/ 1116012 w 1224024"/>
                <a:gd name="connsiteY6" fmla="*/ 2376265 h 2844313"/>
                <a:gd name="connsiteX7" fmla="*/ 1116012 w 1224024"/>
                <a:gd name="connsiteY7" fmla="*/ 2196241 h 2844313"/>
                <a:gd name="connsiteX8" fmla="*/ 108012 w 1224024"/>
                <a:gd name="connsiteY8" fmla="*/ 1980217 h 2844313"/>
                <a:gd name="connsiteX9" fmla="*/ 108012 w 1224024"/>
                <a:gd name="connsiteY9" fmla="*/ 2160241 h 2844313"/>
                <a:gd name="connsiteX10" fmla="*/ 1116012 w 1224024"/>
                <a:gd name="connsiteY10" fmla="*/ 2160241 h 2844313"/>
                <a:gd name="connsiteX11" fmla="*/ 1116012 w 1224024"/>
                <a:gd name="connsiteY11" fmla="*/ 1980217 h 2844313"/>
                <a:gd name="connsiteX12" fmla="*/ 108012 w 1224024"/>
                <a:gd name="connsiteY12" fmla="*/ 1764193 h 2844313"/>
                <a:gd name="connsiteX13" fmla="*/ 108012 w 1224024"/>
                <a:gd name="connsiteY13" fmla="*/ 1944217 h 2844313"/>
                <a:gd name="connsiteX14" fmla="*/ 1116012 w 1224024"/>
                <a:gd name="connsiteY14" fmla="*/ 1944217 h 2844313"/>
                <a:gd name="connsiteX15" fmla="*/ 1116012 w 1224024"/>
                <a:gd name="connsiteY15" fmla="*/ 1764193 h 2844313"/>
                <a:gd name="connsiteX16" fmla="*/ 108012 w 1224024"/>
                <a:gd name="connsiteY16" fmla="*/ 1548169 h 2844313"/>
                <a:gd name="connsiteX17" fmla="*/ 108012 w 1224024"/>
                <a:gd name="connsiteY17" fmla="*/ 1728193 h 2844313"/>
                <a:gd name="connsiteX18" fmla="*/ 1116012 w 1224024"/>
                <a:gd name="connsiteY18" fmla="*/ 1728193 h 2844313"/>
                <a:gd name="connsiteX19" fmla="*/ 1116012 w 1224024"/>
                <a:gd name="connsiteY19" fmla="*/ 1548169 h 2844313"/>
                <a:gd name="connsiteX20" fmla="*/ 108012 w 1224024"/>
                <a:gd name="connsiteY20" fmla="*/ 1332145 h 2844313"/>
                <a:gd name="connsiteX21" fmla="*/ 108012 w 1224024"/>
                <a:gd name="connsiteY21" fmla="*/ 1512169 h 2844313"/>
                <a:gd name="connsiteX22" fmla="*/ 1116012 w 1224024"/>
                <a:gd name="connsiteY22" fmla="*/ 1512169 h 2844313"/>
                <a:gd name="connsiteX23" fmla="*/ 1116012 w 1224024"/>
                <a:gd name="connsiteY23" fmla="*/ 1332145 h 2844313"/>
                <a:gd name="connsiteX24" fmla="*/ 108012 w 1224024"/>
                <a:gd name="connsiteY24" fmla="*/ 1116121 h 2844313"/>
                <a:gd name="connsiteX25" fmla="*/ 108012 w 1224024"/>
                <a:gd name="connsiteY25" fmla="*/ 1296145 h 2844313"/>
                <a:gd name="connsiteX26" fmla="*/ 1116012 w 1224024"/>
                <a:gd name="connsiteY26" fmla="*/ 1296145 h 2844313"/>
                <a:gd name="connsiteX27" fmla="*/ 1116012 w 1224024"/>
                <a:gd name="connsiteY27" fmla="*/ 1116121 h 2844313"/>
                <a:gd name="connsiteX28" fmla="*/ 108012 w 1224024"/>
                <a:gd name="connsiteY28" fmla="*/ 900097 h 2844313"/>
                <a:gd name="connsiteX29" fmla="*/ 108012 w 1224024"/>
                <a:gd name="connsiteY29" fmla="*/ 1080121 h 2844313"/>
                <a:gd name="connsiteX30" fmla="*/ 1116012 w 1224024"/>
                <a:gd name="connsiteY30" fmla="*/ 1080121 h 2844313"/>
                <a:gd name="connsiteX31" fmla="*/ 1116012 w 1224024"/>
                <a:gd name="connsiteY31" fmla="*/ 900097 h 2844313"/>
                <a:gd name="connsiteX32" fmla="*/ 108012 w 1224024"/>
                <a:gd name="connsiteY32" fmla="*/ 684073 h 2844313"/>
                <a:gd name="connsiteX33" fmla="*/ 108012 w 1224024"/>
                <a:gd name="connsiteY33" fmla="*/ 864097 h 2844313"/>
                <a:gd name="connsiteX34" fmla="*/ 1116012 w 1224024"/>
                <a:gd name="connsiteY34" fmla="*/ 864097 h 2844313"/>
                <a:gd name="connsiteX35" fmla="*/ 1116012 w 1224024"/>
                <a:gd name="connsiteY35" fmla="*/ 684073 h 2844313"/>
                <a:gd name="connsiteX36" fmla="*/ 108012 w 1224024"/>
                <a:gd name="connsiteY36" fmla="*/ 468049 h 2844313"/>
                <a:gd name="connsiteX37" fmla="*/ 108012 w 1224024"/>
                <a:gd name="connsiteY37" fmla="*/ 648073 h 2844313"/>
                <a:gd name="connsiteX38" fmla="*/ 1116012 w 1224024"/>
                <a:gd name="connsiteY38" fmla="*/ 648073 h 2844313"/>
                <a:gd name="connsiteX39" fmla="*/ 1116012 w 1224024"/>
                <a:gd name="connsiteY39" fmla="*/ 468049 h 2844313"/>
                <a:gd name="connsiteX40" fmla="*/ 108012 w 1224024"/>
                <a:gd name="connsiteY40" fmla="*/ 252025 h 2844313"/>
                <a:gd name="connsiteX41" fmla="*/ 108012 w 1224024"/>
                <a:gd name="connsiteY41" fmla="*/ 432049 h 2844313"/>
                <a:gd name="connsiteX42" fmla="*/ 1116012 w 1224024"/>
                <a:gd name="connsiteY42" fmla="*/ 432049 h 2844313"/>
                <a:gd name="connsiteX43" fmla="*/ 1116012 w 1224024"/>
                <a:gd name="connsiteY43" fmla="*/ 252025 h 2844313"/>
                <a:gd name="connsiteX44" fmla="*/ 0 w 1224024"/>
                <a:gd name="connsiteY44" fmla="*/ 0 h 2844313"/>
                <a:gd name="connsiteX45" fmla="*/ 108012 w 1224024"/>
                <a:gd name="connsiteY45" fmla="*/ 0 h 2844313"/>
                <a:gd name="connsiteX46" fmla="*/ 108012 w 1224024"/>
                <a:gd name="connsiteY46" fmla="*/ 216025 h 2844313"/>
                <a:gd name="connsiteX47" fmla="*/ 1116012 w 1224024"/>
                <a:gd name="connsiteY47" fmla="*/ 216025 h 2844313"/>
                <a:gd name="connsiteX48" fmla="*/ 1116012 w 1224024"/>
                <a:gd name="connsiteY48" fmla="*/ 0 h 2844313"/>
                <a:gd name="connsiteX49" fmla="*/ 1224024 w 1224024"/>
                <a:gd name="connsiteY49" fmla="*/ 0 h 2844313"/>
                <a:gd name="connsiteX50" fmla="*/ 1224024 w 1224024"/>
                <a:gd name="connsiteY50" fmla="*/ 2844313 h 2844313"/>
                <a:gd name="connsiteX51" fmla="*/ 1116012 w 1224024"/>
                <a:gd name="connsiteY51" fmla="*/ 2844313 h 2844313"/>
                <a:gd name="connsiteX52" fmla="*/ 1116012 w 1224024"/>
                <a:gd name="connsiteY52" fmla="*/ 2628289 h 2844313"/>
                <a:gd name="connsiteX53" fmla="*/ 108012 w 1224024"/>
                <a:gd name="connsiteY53" fmla="*/ 2628289 h 2844313"/>
                <a:gd name="connsiteX54" fmla="*/ 108012 w 1224024"/>
                <a:gd name="connsiteY54" fmla="*/ 2844313 h 2844313"/>
                <a:gd name="connsiteX55" fmla="*/ 0 w 1224024"/>
                <a:gd name="connsiteY55" fmla="*/ 2844313 h 2844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224024" h="2844313">
                  <a:moveTo>
                    <a:pt x="108012" y="2412265"/>
                  </a:moveTo>
                  <a:lnTo>
                    <a:pt x="108012" y="2592289"/>
                  </a:lnTo>
                  <a:lnTo>
                    <a:pt x="1116012" y="2592289"/>
                  </a:lnTo>
                  <a:lnTo>
                    <a:pt x="1116012" y="2412265"/>
                  </a:lnTo>
                  <a:close/>
                  <a:moveTo>
                    <a:pt x="108012" y="2196241"/>
                  </a:moveTo>
                  <a:lnTo>
                    <a:pt x="108012" y="2376265"/>
                  </a:lnTo>
                  <a:lnTo>
                    <a:pt x="1116012" y="2376265"/>
                  </a:lnTo>
                  <a:lnTo>
                    <a:pt x="1116012" y="2196241"/>
                  </a:lnTo>
                  <a:close/>
                  <a:moveTo>
                    <a:pt x="108012" y="1980217"/>
                  </a:moveTo>
                  <a:lnTo>
                    <a:pt x="108012" y="2160241"/>
                  </a:lnTo>
                  <a:lnTo>
                    <a:pt x="1116012" y="2160241"/>
                  </a:lnTo>
                  <a:lnTo>
                    <a:pt x="1116012" y="1980217"/>
                  </a:lnTo>
                  <a:close/>
                  <a:moveTo>
                    <a:pt x="108012" y="1764193"/>
                  </a:moveTo>
                  <a:lnTo>
                    <a:pt x="108012" y="1944217"/>
                  </a:lnTo>
                  <a:lnTo>
                    <a:pt x="1116012" y="1944217"/>
                  </a:lnTo>
                  <a:lnTo>
                    <a:pt x="1116012" y="1764193"/>
                  </a:lnTo>
                  <a:close/>
                  <a:moveTo>
                    <a:pt x="108012" y="1548169"/>
                  </a:moveTo>
                  <a:lnTo>
                    <a:pt x="108012" y="1728193"/>
                  </a:lnTo>
                  <a:lnTo>
                    <a:pt x="1116012" y="1728193"/>
                  </a:lnTo>
                  <a:lnTo>
                    <a:pt x="1116012" y="1548169"/>
                  </a:lnTo>
                  <a:close/>
                  <a:moveTo>
                    <a:pt x="108012" y="1332145"/>
                  </a:moveTo>
                  <a:lnTo>
                    <a:pt x="108012" y="1512169"/>
                  </a:lnTo>
                  <a:lnTo>
                    <a:pt x="1116012" y="1512169"/>
                  </a:lnTo>
                  <a:lnTo>
                    <a:pt x="1116012" y="1332145"/>
                  </a:lnTo>
                  <a:close/>
                  <a:moveTo>
                    <a:pt x="108012" y="1116121"/>
                  </a:moveTo>
                  <a:lnTo>
                    <a:pt x="108012" y="1296145"/>
                  </a:lnTo>
                  <a:lnTo>
                    <a:pt x="1116012" y="1296145"/>
                  </a:lnTo>
                  <a:lnTo>
                    <a:pt x="1116012" y="1116121"/>
                  </a:lnTo>
                  <a:close/>
                  <a:moveTo>
                    <a:pt x="108012" y="900097"/>
                  </a:moveTo>
                  <a:lnTo>
                    <a:pt x="108012" y="1080121"/>
                  </a:lnTo>
                  <a:lnTo>
                    <a:pt x="1116012" y="1080121"/>
                  </a:lnTo>
                  <a:lnTo>
                    <a:pt x="1116012" y="900097"/>
                  </a:lnTo>
                  <a:close/>
                  <a:moveTo>
                    <a:pt x="108012" y="684073"/>
                  </a:moveTo>
                  <a:lnTo>
                    <a:pt x="108012" y="864097"/>
                  </a:lnTo>
                  <a:lnTo>
                    <a:pt x="1116012" y="864097"/>
                  </a:lnTo>
                  <a:lnTo>
                    <a:pt x="1116012" y="684073"/>
                  </a:lnTo>
                  <a:close/>
                  <a:moveTo>
                    <a:pt x="108012" y="468049"/>
                  </a:moveTo>
                  <a:lnTo>
                    <a:pt x="108012" y="648073"/>
                  </a:lnTo>
                  <a:lnTo>
                    <a:pt x="1116012" y="648073"/>
                  </a:lnTo>
                  <a:lnTo>
                    <a:pt x="1116012" y="468049"/>
                  </a:lnTo>
                  <a:close/>
                  <a:moveTo>
                    <a:pt x="108012" y="252025"/>
                  </a:moveTo>
                  <a:lnTo>
                    <a:pt x="108012" y="432049"/>
                  </a:lnTo>
                  <a:lnTo>
                    <a:pt x="1116012" y="432049"/>
                  </a:lnTo>
                  <a:lnTo>
                    <a:pt x="1116012" y="252025"/>
                  </a:lnTo>
                  <a:close/>
                  <a:moveTo>
                    <a:pt x="0" y="0"/>
                  </a:moveTo>
                  <a:lnTo>
                    <a:pt x="108012" y="0"/>
                  </a:lnTo>
                  <a:lnTo>
                    <a:pt x="108012" y="216025"/>
                  </a:lnTo>
                  <a:lnTo>
                    <a:pt x="1116012" y="216025"/>
                  </a:lnTo>
                  <a:lnTo>
                    <a:pt x="1116012" y="0"/>
                  </a:lnTo>
                  <a:lnTo>
                    <a:pt x="1224024" y="0"/>
                  </a:lnTo>
                  <a:lnTo>
                    <a:pt x="1224024" y="2844313"/>
                  </a:lnTo>
                  <a:lnTo>
                    <a:pt x="1116012" y="2844313"/>
                  </a:lnTo>
                  <a:lnTo>
                    <a:pt x="1116012" y="2628289"/>
                  </a:lnTo>
                  <a:lnTo>
                    <a:pt x="108012" y="2628289"/>
                  </a:lnTo>
                  <a:lnTo>
                    <a:pt x="108012" y="2844313"/>
                  </a:lnTo>
                  <a:lnTo>
                    <a:pt x="0" y="2844313"/>
                  </a:lnTo>
                  <a:close/>
                </a:path>
              </a:pathLst>
            </a:cu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任意多边形: 形状 10"/>
            <p:cNvSpPr>
              <a:spLocks noChangeAspect="1"/>
            </p:cNvSpPr>
            <p:nvPr/>
          </p:nvSpPr>
          <p:spPr bwMode="auto">
            <a:xfrm>
              <a:off x="9448802" y="2303065"/>
              <a:ext cx="1539314" cy="1149066"/>
            </a:xfrm>
            <a:custGeom>
              <a:avLst/>
              <a:gdLst>
                <a:gd name="T0" fmla="*/ 223 w 256"/>
                <a:gd name="T1" fmla="*/ 72 h 192"/>
                <a:gd name="T2" fmla="*/ 224 w 256"/>
                <a:gd name="T3" fmla="*/ 64 h 192"/>
                <a:gd name="T4" fmla="*/ 160 w 256"/>
                <a:gd name="T5" fmla="*/ 0 h 192"/>
                <a:gd name="T6" fmla="*/ 109 w 256"/>
                <a:gd name="T7" fmla="*/ 26 h 192"/>
                <a:gd name="T8" fmla="*/ 96 w 256"/>
                <a:gd name="T9" fmla="*/ 24 h 192"/>
                <a:gd name="T10" fmla="*/ 40 w 256"/>
                <a:gd name="T11" fmla="*/ 80 h 192"/>
                <a:gd name="T12" fmla="*/ 40 w 256"/>
                <a:gd name="T13" fmla="*/ 83 h 192"/>
                <a:gd name="T14" fmla="*/ 0 w 256"/>
                <a:gd name="T15" fmla="*/ 136 h 192"/>
                <a:gd name="T16" fmla="*/ 56 w 256"/>
                <a:gd name="T17" fmla="*/ 192 h 192"/>
                <a:gd name="T18" fmla="*/ 192 w 256"/>
                <a:gd name="T19" fmla="*/ 192 h 192"/>
                <a:gd name="T20" fmla="*/ 256 w 256"/>
                <a:gd name="T21" fmla="*/ 128 h 192"/>
                <a:gd name="T22" fmla="*/ 223 w 256"/>
                <a:gd name="T23" fmla="*/ 7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6" h="192">
                  <a:moveTo>
                    <a:pt x="223" y="72"/>
                  </a:moveTo>
                  <a:cubicBezTo>
                    <a:pt x="224" y="70"/>
                    <a:pt x="224" y="67"/>
                    <a:pt x="224" y="64"/>
                  </a:cubicBezTo>
                  <a:cubicBezTo>
                    <a:pt x="224" y="29"/>
                    <a:pt x="195" y="0"/>
                    <a:pt x="160" y="0"/>
                  </a:cubicBezTo>
                  <a:cubicBezTo>
                    <a:pt x="139" y="0"/>
                    <a:pt x="121" y="10"/>
                    <a:pt x="109" y="26"/>
                  </a:cubicBezTo>
                  <a:cubicBezTo>
                    <a:pt x="105" y="25"/>
                    <a:pt x="101" y="24"/>
                    <a:pt x="96" y="24"/>
                  </a:cubicBezTo>
                  <a:cubicBezTo>
                    <a:pt x="65" y="24"/>
                    <a:pt x="40" y="49"/>
                    <a:pt x="40" y="80"/>
                  </a:cubicBezTo>
                  <a:cubicBezTo>
                    <a:pt x="40" y="81"/>
                    <a:pt x="40" y="82"/>
                    <a:pt x="40" y="83"/>
                  </a:cubicBezTo>
                  <a:cubicBezTo>
                    <a:pt x="17" y="89"/>
                    <a:pt x="0" y="111"/>
                    <a:pt x="0" y="136"/>
                  </a:cubicBezTo>
                  <a:cubicBezTo>
                    <a:pt x="0" y="167"/>
                    <a:pt x="25" y="192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227" y="192"/>
                    <a:pt x="256" y="163"/>
                    <a:pt x="256" y="128"/>
                  </a:cubicBezTo>
                  <a:cubicBezTo>
                    <a:pt x="256" y="104"/>
                    <a:pt x="243" y="83"/>
                    <a:pt x="223" y="72"/>
                  </a:cubicBez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10034487" y="2693627"/>
              <a:ext cx="367944" cy="367942"/>
            </a:xfrm>
            <a:custGeom>
              <a:avLst/>
              <a:gdLst>
                <a:gd name="T0" fmla="*/ 41 w 45"/>
                <a:gd name="T1" fmla="*/ 48 h 48"/>
                <a:gd name="T2" fmla="*/ 0 w 45"/>
                <a:gd name="T3" fmla="*/ 44 h 48"/>
                <a:gd name="T4" fmla="*/ 3 w 45"/>
                <a:gd name="T5" fmla="*/ 7 h 48"/>
                <a:gd name="T6" fmla="*/ 7 w 45"/>
                <a:gd name="T7" fmla="*/ 4 h 48"/>
                <a:gd name="T8" fmla="*/ 13 w 45"/>
                <a:gd name="T9" fmla="*/ 0 h 48"/>
                <a:gd name="T10" fmla="*/ 17 w 45"/>
                <a:gd name="T11" fmla="*/ 7 h 48"/>
                <a:gd name="T12" fmla="*/ 27 w 45"/>
                <a:gd name="T13" fmla="*/ 4 h 48"/>
                <a:gd name="T14" fmla="*/ 33 w 45"/>
                <a:gd name="T15" fmla="*/ 0 h 48"/>
                <a:gd name="T16" fmla="*/ 38 w 45"/>
                <a:gd name="T17" fmla="*/ 7 h 48"/>
                <a:gd name="T18" fmla="*/ 45 w 45"/>
                <a:gd name="T19" fmla="*/ 10 h 48"/>
                <a:gd name="T20" fmla="*/ 11 w 45"/>
                <a:gd name="T21" fmla="*/ 25 h 48"/>
                <a:gd name="T22" fmla="*/ 3 w 45"/>
                <a:gd name="T23" fmla="*/ 17 h 48"/>
                <a:gd name="T24" fmla="*/ 11 w 45"/>
                <a:gd name="T25" fmla="*/ 25 h 48"/>
                <a:gd name="T26" fmla="*/ 11 w 45"/>
                <a:gd name="T27" fmla="*/ 26 h 48"/>
                <a:gd name="T28" fmla="*/ 3 w 45"/>
                <a:gd name="T29" fmla="*/ 35 h 48"/>
                <a:gd name="T30" fmla="*/ 11 w 45"/>
                <a:gd name="T31" fmla="*/ 44 h 48"/>
                <a:gd name="T32" fmla="*/ 3 w 45"/>
                <a:gd name="T33" fmla="*/ 37 h 48"/>
                <a:gd name="T34" fmla="*/ 11 w 45"/>
                <a:gd name="T35" fmla="*/ 44 h 48"/>
                <a:gd name="T36" fmla="*/ 13 w 45"/>
                <a:gd name="T37" fmla="*/ 3 h 48"/>
                <a:gd name="T38" fmla="*/ 10 w 45"/>
                <a:gd name="T39" fmla="*/ 4 h 48"/>
                <a:gd name="T40" fmla="*/ 11 w 45"/>
                <a:gd name="T41" fmla="*/ 13 h 48"/>
                <a:gd name="T42" fmla="*/ 14 w 45"/>
                <a:gd name="T43" fmla="*/ 12 h 48"/>
                <a:gd name="T44" fmla="*/ 21 w 45"/>
                <a:gd name="T45" fmla="*/ 25 h 48"/>
                <a:gd name="T46" fmla="*/ 13 w 45"/>
                <a:gd name="T47" fmla="*/ 17 h 48"/>
                <a:gd name="T48" fmla="*/ 21 w 45"/>
                <a:gd name="T49" fmla="*/ 25 h 48"/>
                <a:gd name="T50" fmla="*/ 21 w 45"/>
                <a:gd name="T51" fmla="*/ 26 h 48"/>
                <a:gd name="T52" fmla="*/ 13 w 45"/>
                <a:gd name="T53" fmla="*/ 35 h 48"/>
                <a:gd name="T54" fmla="*/ 21 w 45"/>
                <a:gd name="T55" fmla="*/ 44 h 48"/>
                <a:gd name="T56" fmla="*/ 13 w 45"/>
                <a:gd name="T57" fmla="*/ 37 h 48"/>
                <a:gd name="T58" fmla="*/ 21 w 45"/>
                <a:gd name="T59" fmla="*/ 44 h 48"/>
                <a:gd name="T60" fmla="*/ 32 w 45"/>
                <a:gd name="T61" fmla="*/ 17 h 48"/>
                <a:gd name="T62" fmla="*/ 23 w 45"/>
                <a:gd name="T63" fmla="*/ 25 h 48"/>
                <a:gd name="T64" fmla="*/ 32 w 45"/>
                <a:gd name="T65" fmla="*/ 35 h 48"/>
                <a:gd name="T66" fmla="*/ 23 w 45"/>
                <a:gd name="T67" fmla="*/ 26 h 48"/>
                <a:gd name="T68" fmla="*/ 32 w 45"/>
                <a:gd name="T69" fmla="*/ 35 h 48"/>
                <a:gd name="T70" fmla="*/ 32 w 45"/>
                <a:gd name="T71" fmla="*/ 37 h 48"/>
                <a:gd name="T72" fmla="*/ 23 w 45"/>
                <a:gd name="T73" fmla="*/ 44 h 48"/>
                <a:gd name="T74" fmla="*/ 34 w 45"/>
                <a:gd name="T75" fmla="*/ 4 h 48"/>
                <a:gd name="T76" fmla="*/ 32 w 45"/>
                <a:gd name="T77" fmla="*/ 3 h 48"/>
                <a:gd name="T78" fmla="*/ 31 w 45"/>
                <a:gd name="T79" fmla="*/ 12 h 48"/>
                <a:gd name="T80" fmla="*/ 33 w 45"/>
                <a:gd name="T81" fmla="*/ 13 h 48"/>
                <a:gd name="T82" fmla="*/ 34 w 45"/>
                <a:gd name="T83" fmla="*/ 4 h 48"/>
                <a:gd name="T84" fmla="*/ 41 w 45"/>
                <a:gd name="T85" fmla="*/ 17 h 48"/>
                <a:gd name="T86" fmla="*/ 33 w 45"/>
                <a:gd name="T87" fmla="*/ 25 h 48"/>
                <a:gd name="T88" fmla="*/ 41 w 45"/>
                <a:gd name="T89" fmla="*/ 35 h 48"/>
                <a:gd name="T90" fmla="*/ 33 w 45"/>
                <a:gd name="T91" fmla="*/ 26 h 48"/>
                <a:gd name="T92" fmla="*/ 41 w 45"/>
                <a:gd name="T93" fmla="*/ 35 h 48"/>
                <a:gd name="T94" fmla="*/ 41 w 45"/>
                <a:gd name="T95" fmla="*/ 37 h 48"/>
                <a:gd name="T96" fmla="*/ 33 w 45"/>
                <a:gd name="T97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" h="48">
                  <a:moveTo>
                    <a:pt x="45" y="44"/>
                  </a:moveTo>
                  <a:cubicBezTo>
                    <a:pt x="45" y="46"/>
                    <a:pt x="43" y="48"/>
                    <a:pt x="4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8"/>
                    <a:pt x="1" y="7"/>
                    <a:pt x="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2"/>
                    <a:pt x="17" y="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2"/>
                    <a:pt x="29" y="0"/>
                    <a:pt x="3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6" y="0"/>
                    <a:pt x="38" y="2"/>
                    <a:pt x="38" y="4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3" y="7"/>
                    <a:pt x="45" y="8"/>
                    <a:pt x="45" y="10"/>
                  </a:cubicBezTo>
                  <a:lnTo>
                    <a:pt x="45" y="44"/>
                  </a:lnTo>
                  <a:close/>
                  <a:moveTo>
                    <a:pt x="11" y="25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11" y="25"/>
                  </a:lnTo>
                  <a:close/>
                  <a:moveTo>
                    <a:pt x="11" y="35"/>
                  </a:moveTo>
                  <a:cubicBezTo>
                    <a:pt x="11" y="26"/>
                    <a:pt x="11" y="26"/>
                    <a:pt x="11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5"/>
                    <a:pt x="3" y="35"/>
                    <a:pt x="3" y="35"/>
                  </a:cubicBezTo>
                  <a:lnTo>
                    <a:pt x="11" y="35"/>
                  </a:lnTo>
                  <a:close/>
                  <a:moveTo>
                    <a:pt x="11" y="44"/>
                  </a:moveTo>
                  <a:cubicBezTo>
                    <a:pt x="11" y="37"/>
                    <a:pt x="11" y="37"/>
                    <a:pt x="1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44"/>
                    <a:pt x="3" y="44"/>
                    <a:pt x="3" y="44"/>
                  </a:cubicBezTo>
                  <a:lnTo>
                    <a:pt x="11" y="44"/>
                  </a:lnTo>
                  <a:close/>
                  <a:moveTo>
                    <a:pt x="14" y="4"/>
                  </a:moveTo>
                  <a:cubicBezTo>
                    <a:pt x="14" y="4"/>
                    <a:pt x="13" y="3"/>
                    <a:pt x="13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4"/>
                    <a:pt x="10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2"/>
                    <a:pt x="14" y="12"/>
                  </a:cubicBezTo>
                  <a:lnTo>
                    <a:pt x="14" y="4"/>
                  </a:lnTo>
                  <a:close/>
                  <a:moveTo>
                    <a:pt x="21" y="25"/>
                  </a:moveTo>
                  <a:cubicBezTo>
                    <a:pt x="21" y="17"/>
                    <a:pt x="21" y="17"/>
                    <a:pt x="21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25"/>
                    <a:pt x="13" y="25"/>
                    <a:pt x="13" y="25"/>
                  </a:cubicBezTo>
                  <a:lnTo>
                    <a:pt x="21" y="25"/>
                  </a:lnTo>
                  <a:close/>
                  <a:moveTo>
                    <a:pt x="21" y="35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35"/>
                    <a:pt x="13" y="35"/>
                    <a:pt x="13" y="35"/>
                  </a:cubicBezTo>
                  <a:lnTo>
                    <a:pt x="21" y="35"/>
                  </a:lnTo>
                  <a:close/>
                  <a:moveTo>
                    <a:pt x="21" y="44"/>
                  </a:moveTo>
                  <a:cubicBezTo>
                    <a:pt x="21" y="37"/>
                    <a:pt x="21" y="37"/>
                    <a:pt x="21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4"/>
                    <a:pt x="13" y="44"/>
                    <a:pt x="13" y="44"/>
                  </a:cubicBezTo>
                  <a:lnTo>
                    <a:pt x="21" y="44"/>
                  </a:lnTo>
                  <a:close/>
                  <a:moveTo>
                    <a:pt x="32" y="25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lnTo>
                    <a:pt x="32" y="25"/>
                  </a:lnTo>
                  <a:close/>
                  <a:moveTo>
                    <a:pt x="32" y="35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32" y="35"/>
                  </a:lnTo>
                  <a:close/>
                  <a:moveTo>
                    <a:pt x="32" y="44"/>
                  </a:moveTo>
                  <a:cubicBezTo>
                    <a:pt x="32" y="37"/>
                    <a:pt x="32" y="37"/>
                    <a:pt x="32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44"/>
                    <a:pt x="23" y="44"/>
                    <a:pt x="23" y="44"/>
                  </a:cubicBezTo>
                  <a:lnTo>
                    <a:pt x="32" y="44"/>
                  </a:lnTo>
                  <a:close/>
                  <a:moveTo>
                    <a:pt x="34" y="4"/>
                  </a:moveTo>
                  <a:cubicBezTo>
                    <a:pt x="34" y="4"/>
                    <a:pt x="34" y="3"/>
                    <a:pt x="33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3"/>
                    <a:pt x="31" y="4"/>
                    <a:pt x="31" y="4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3"/>
                    <a:pt x="32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4" y="13"/>
                    <a:pt x="34" y="12"/>
                    <a:pt x="34" y="12"/>
                  </a:cubicBezTo>
                  <a:lnTo>
                    <a:pt x="34" y="4"/>
                  </a:lnTo>
                  <a:close/>
                  <a:moveTo>
                    <a:pt x="41" y="25"/>
                  </a:moveTo>
                  <a:cubicBezTo>
                    <a:pt x="41" y="17"/>
                    <a:pt x="41" y="17"/>
                    <a:pt x="4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25"/>
                    <a:pt x="33" y="25"/>
                    <a:pt x="33" y="25"/>
                  </a:cubicBezTo>
                  <a:lnTo>
                    <a:pt x="41" y="25"/>
                  </a:lnTo>
                  <a:close/>
                  <a:moveTo>
                    <a:pt x="41" y="35"/>
                  </a:moveTo>
                  <a:cubicBezTo>
                    <a:pt x="41" y="26"/>
                    <a:pt x="41" y="26"/>
                    <a:pt x="41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35"/>
                    <a:pt x="33" y="35"/>
                    <a:pt x="33" y="35"/>
                  </a:cubicBezTo>
                  <a:lnTo>
                    <a:pt x="41" y="35"/>
                  </a:lnTo>
                  <a:close/>
                  <a:moveTo>
                    <a:pt x="41" y="44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44"/>
                    <a:pt x="33" y="44"/>
                    <a:pt x="33" y="44"/>
                  </a:cubicBezTo>
                  <a:lnTo>
                    <a:pt x="41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9090033" y="1412776"/>
              <a:ext cx="2256851" cy="1007968"/>
              <a:chOff x="9442007" y="1907073"/>
              <a:chExt cx="2256851" cy="1007968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9442007" y="1907073"/>
                <a:ext cx="2256851" cy="246221"/>
              </a:xfrm>
              <a:prstGeom prst="rect">
                <a:avLst/>
              </a:prstGeom>
            </p:spPr>
            <p:txBody>
              <a:bodyPr wrap="none" lIns="144000" tIns="0" rIns="144000" bIns="0">
                <a:normAutofit/>
              </a:bodyPr>
              <a:lstStyle/>
              <a:p>
                <a:pPr algn="ct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442007" y="2153294"/>
                <a:ext cx="2256851" cy="761747"/>
              </a:xfrm>
              <a:prstGeom prst="rect">
                <a:avLst/>
              </a:prstGeom>
            </p:spPr>
            <p:txBody>
              <a:bodyPr wrap="square" lIns="144000" tIns="0" rIns="144000" bIns="0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</a:t>
                </a:r>
                <a:b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千图PPT彼岸天：ID 8661124库_组合 28"/>
          <p:cNvGrpSpPr/>
          <p:nvPr>
            <p:custDataLst>
              <p:tags r:id="rId1"/>
            </p:custDataLst>
          </p:nvPr>
        </p:nvGrpSpPr>
        <p:grpSpPr>
          <a:xfrm>
            <a:off x="7399626" y="2377549"/>
            <a:ext cx="3631623" cy="1302273"/>
            <a:chOff x="7399626" y="2377549"/>
            <a:chExt cx="3631623" cy="1302273"/>
          </a:xfrm>
        </p:grpSpPr>
        <p:cxnSp>
          <p:nvCxnSpPr>
            <p:cNvPr id="6" name="Straight Connector 40"/>
            <p:cNvCxnSpPr/>
            <p:nvPr/>
          </p:nvCxnSpPr>
          <p:spPr>
            <a:xfrm>
              <a:off x="7399626" y="2675899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3"/>
            <p:cNvGrpSpPr/>
            <p:nvPr/>
          </p:nvGrpSpPr>
          <p:grpSpPr>
            <a:xfrm>
              <a:off x="8267701" y="2377549"/>
              <a:ext cx="2710556" cy="1302273"/>
              <a:chOff x="609599" y="3139323"/>
              <a:chExt cx="2407615" cy="835777"/>
            </a:xfrm>
          </p:grpSpPr>
          <p:sp>
            <p:nvSpPr>
              <p:cNvPr id="27" name="TextBox 14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28" name="Rectangle 15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160751" y="2368024"/>
            <a:ext cx="3631623" cy="1302273"/>
            <a:chOff x="1160751" y="2368024"/>
            <a:chExt cx="3631623" cy="1302273"/>
          </a:xfrm>
        </p:grpSpPr>
        <p:cxnSp>
          <p:nvCxnSpPr>
            <p:cNvPr id="7" name="Straight Connector 42"/>
            <p:cNvCxnSpPr/>
            <p:nvPr/>
          </p:nvCxnSpPr>
          <p:spPr>
            <a:xfrm>
              <a:off x="1160751" y="2675899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16"/>
            <p:cNvGrpSpPr/>
            <p:nvPr/>
          </p:nvGrpSpPr>
          <p:grpSpPr>
            <a:xfrm>
              <a:off x="1245959" y="2368024"/>
              <a:ext cx="2457329" cy="1302273"/>
              <a:chOff x="9029821" y="3139323"/>
              <a:chExt cx="2457329" cy="835777"/>
            </a:xfrm>
          </p:grpSpPr>
          <p:sp>
            <p:nvSpPr>
              <p:cNvPr id="25" name="TextBox 17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26" name="Rectangle 18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7399626" y="4532578"/>
            <a:ext cx="3631623" cy="1302273"/>
            <a:chOff x="7399626" y="4532578"/>
            <a:chExt cx="3631623" cy="1302273"/>
          </a:xfrm>
        </p:grpSpPr>
        <p:cxnSp>
          <p:nvCxnSpPr>
            <p:cNvPr id="5" name="Straight Connector 41"/>
            <p:cNvCxnSpPr/>
            <p:nvPr/>
          </p:nvCxnSpPr>
          <p:spPr>
            <a:xfrm>
              <a:off x="7399626" y="4829082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9"/>
            <p:cNvGrpSpPr/>
            <p:nvPr/>
          </p:nvGrpSpPr>
          <p:grpSpPr>
            <a:xfrm>
              <a:off x="8267701" y="4532578"/>
              <a:ext cx="2710556" cy="1302273"/>
              <a:chOff x="609599" y="3139323"/>
              <a:chExt cx="2407615" cy="835777"/>
            </a:xfrm>
          </p:grpSpPr>
          <p:sp>
            <p:nvSpPr>
              <p:cNvPr id="23" name="TextBox 20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24" name="Rectangle 2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algn="r" defTabSz="914400">
                  <a:defRPr/>
                </a:pPr>
                <a:r>
                  <a:rPr lang="zh-CN" altLang="en-US" b="1" dirty="0">
                    <a:solidFill>
                      <a:schemeClr val="accent6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4"/>
            </p:custDataLst>
          </p:nvPr>
        </p:nvGrpSpPr>
        <p:grpSpPr>
          <a:xfrm>
            <a:off x="1160751" y="4534692"/>
            <a:ext cx="3631623" cy="1302273"/>
            <a:chOff x="1160751" y="4534692"/>
            <a:chExt cx="3631623" cy="1302273"/>
          </a:xfrm>
        </p:grpSpPr>
        <p:cxnSp>
          <p:nvCxnSpPr>
            <p:cNvPr id="4" name="Straight Connector 43"/>
            <p:cNvCxnSpPr/>
            <p:nvPr/>
          </p:nvCxnSpPr>
          <p:spPr>
            <a:xfrm>
              <a:off x="1160751" y="4829082"/>
              <a:ext cx="3631623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23"/>
            <p:cNvGrpSpPr/>
            <p:nvPr/>
          </p:nvGrpSpPr>
          <p:grpSpPr>
            <a:xfrm>
              <a:off x="1245959" y="4534692"/>
              <a:ext cx="2457329" cy="1302273"/>
              <a:chOff x="9029821" y="3139323"/>
              <a:chExt cx="2457329" cy="835777"/>
            </a:xfrm>
          </p:grpSpPr>
          <p:sp>
            <p:nvSpPr>
              <p:cNvPr id="21" name="TextBox 2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200" dirty="0"/>
                  <a:t>请替换文字内容复制你的内容到此</a:t>
                </a:r>
                <a:br>
                  <a:rPr lang="zh-CN" altLang="en-US" sz="1200" dirty="0"/>
                </a:br>
                <a:endParaRPr lang="zh-CN" altLang="en-US" sz="1200" dirty="0"/>
              </a:p>
            </p:txBody>
          </p:sp>
          <p:sp>
            <p:nvSpPr>
              <p:cNvPr id="22" name="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lvl="0" defTabSz="914400"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1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4302126" y="1857472"/>
            <a:ext cx="3597274" cy="3644710"/>
            <a:chOff x="3933825" y="1270000"/>
            <a:chExt cx="4333876" cy="4391026"/>
          </a:xfrm>
        </p:grpSpPr>
        <p:sp>
          <p:nvSpPr>
            <p:cNvPr id="13" name="Freeform: Shape 28"/>
            <p:cNvSpPr/>
            <p:nvPr/>
          </p:nvSpPr>
          <p:spPr>
            <a:xfrm flipV="1">
              <a:off x="3933825" y="3465513"/>
              <a:ext cx="2400300" cy="2195513"/>
            </a:xfrm>
            <a:custGeom>
              <a:avLst/>
              <a:gdLst>
                <a:gd name="connsiteX0" fmla="*/ 529431 w 2400300"/>
                <a:gd name="connsiteY0" fmla="*/ 2195513 h 2195513"/>
                <a:gd name="connsiteX1" fmla="*/ 628087 w 2400300"/>
                <a:gd name="connsiteY1" fmla="*/ 2135577 h 2195513"/>
                <a:gd name="connsiteX2" fmla="*/ 1200150 w 2400300"/>
                <a:gd name="connsiteY2" fmla="*/ 1990725 h 2195513"/>
                <a:gd name="connsiteX3" fmla="*/ 2400300 w 2400300"/>
                <a:gd name="connsiteY3" fmla="*/ 1990725 h 2195513"/>
                <a:gd name="connsiteX4" fmla="*/ 2400300 w 2400300"/>
                <a:gd name="connsiteY4" fmla="*/ 1200150 h 2195513"/>
                <a:gd name="connsiteX5" fmla="*/ 1200150 w 2400300"/>
                <a:gd name="connsiteY5" fmla="*/ 0 h 2195513"/>
                <a:gd name="connsiteX6" fmla="*/ 0 w 2400300"/>
                <a:gd name="connsiteY6" fmla="*/ 0 h 2195513"/>
                <a:gd name="connsiteX7" fmla="*/ 0 w 2400300"/>
                <a:gd name="connsiteY7" fmla="*/ 1200150 h 2195513"/>
                <a:gd name="connsiteX8" fmla="*/ 529135 w 2400300"/>
                <a:gd name="connsiteY8" fmla="*/ 2195333 h 2195513"/>
                <a:gd name="connsiteX9" fmla="*/ 529431 w 2400300"/>
                <a:gd name="connsiteY9" fmla="*/ 2195513 h 219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0300" h="2195513">
                  <a:moveTo>
                    <a:pt x="529431" y="2195513"/>
                  </a:moveTo>
                  <a:lnTo>
                    <a:pt x="628087" y="2135577"/>
                  </a:lnTo>
                  <a:cubicBezTo>
                    <a:pt x="798140" y="2043198"/>
                    <a:pt x="993017" y="1990725"/>
                    <a:pt x="1200150" y="1990725"/>
                  </a:cubicBezTo>
                  <a:lnTo>
                    <a:pt x="2400300" y="1990725"/>
                  </a:lnTo>
                  <a:lnTo>
                    <a:pt x="2400300" y="1200150"/>
                  </a:lnTo>
                  <a:cubicBezTo>
                    <a:pt x="2400300" y="537325"/>
                    <a:pt x="1862975" y="0"/>
                    <a:pt x="1200150" y="0"/>
                  </a:cubicBezTo>
                  <a:lnTo>
                    <a:pt x="0" y="0"/>
                  </a:lnTo>
                  <a:lnTo>
                    <a:pt x="0" y="1200150"/>
                  </a:lnTo>
                  <a:cubicBezTo>
                    <a:pt x="0" y="1614415"/>
                    <a:pt x="209893" y="1979658"/>
                    <a:pt x="529135" y="2195333"/>
                  </a:cubicBezTo>
                  <a:lnTo>
                    <a:pt x="529431" y="2195513"/>
                  </a:lnTo>
                  <a:close/>
                </a:path>
              </a:pathLst>
            </a:cu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24"/>
            <p:cNvSpPr/>
            <p:nvPr/>
          </p:nvSpPr>
          <p:spPr>
            <a:xfrm flipV="1">
              <a:off x="5867400" y="1270000"/>
              <a:ext cx="2400300" cy="2195513"/>
            </a:xfrm>
            <a:custGeom>
              <a:avLst/>
              <a:gdLst>
                <a:gd name="connsiteX0" fmla="*/ 1200150 w 2400300"/>
                <a:gd name="connsiteY0" fmla="*/ 2195513 h 2195513"/>
                <a:gd name="connsiteX1" fmla="*/ 2400300 w 2400300"/>
                <a:gd name="connsiteY1" fmla="*/ 2195513 h 2195513"/>
                <a:gd name="connsiteX2" fmla="*/ 2400300 w 2400300"/>
                <a:gd name="connsiteY2" fmla="*/ 995363 h 2195513"/>
                <a:gd name="connsiteX3" fmla="*/ 1871165 w 2400300"/>
                <a:gd name="connsiteY3" fmla="*/ 180 h 2195513"/>
                <a:gd name="connsiteX4" fmla="*/ 1870869 w 2400300"/>
                <a:gd name="connsiteY4" fmla="*/ 0 h 2195513"/>
                <a:gd name="connsiteX5" fmla="*/ 1772213 w 2400300"/>
                <a:gd name="connsiteY5" fmla="*/ 59935 h 2195513"/>
                <a:gd name="connsiteX6" fmla="*/ 1200150 w 2400300"/>
                <a:gd name="connsiteY6" fmla="*/ 204787 h 2195513"/>
                <a:gd name="connsiteX7" fmla="*/ 0 w 2400300"/>
                <a:gd name="connsiteY7" fmla="*/ 204787 h 2195513"/>
                <a:gd name="connsiteX8" fmla="*/ 0 w 2400300"/>
                <a:gd name="connsiteY8" fmla="*/ 995363 h 2195513"/>
                <a:gd name="connsiteX9" fmla="*/ 1200150 w 2400300"/>
                <a:gd name="connsiteY9" fmla="*/ 2195513 h 219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00300" h="2195513">
                  <a:moveTo>
                    <a:pt x="1200150" y="2195513"/>
                  </a:moveTo>
                  <a:lnTo>
                    <a:pt x="2400300" y="2195513"/>
                  </a:lnTo>
                  <a:lnTo>
                    <a:pt x="2400300" y="995363"/>
                  </a:lnTo>
                  <a:cubicBezTo>
                    <a:pt x="2400300" y="581098"/>
                    <a:pt x="2190408" y="215855"/>
                    <a:pt x="1871165" y="180"/>
                  </a:cubicBezTo>
                  <a:lnTo>
                    <a:pt x="1870869" y="0"/>
                  </a:lnTo>
                  <a:lnTo>
                    <a:pt x="1772213" y="59935"/>
                  </a:lnTo>
                  <a:cubicBezTo>
                    <a:pt x="1602160" y="152314"/>
                    <a:pt x="1407283" y="204787"/>
                    <a:pt x="1200150" y="204787"/>
                  </a:cubicBezTo>
                  <a:lnTo>
                    <a:pt x="0" y="204787"/>
                  </a:lnTo>
                  <a:lnTo>
                    <a:pt x="0" y="995363"/>
                  </a:lnTo>
                  <a:cubicBezTo>
                    <a:pt x="0" y="1658188"/>
                    <a:pt x="537325" y="2195513"/>
                    <a:pt x="1200150" y="2195513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21"/>
            <p:cNvSpPr/>
            <p:nvPr/>
          </p:nvSpPr>
          <p:spPr>
            <a:xfrm>
              <a:off x="3933825" y="1270000"/>
              <a:ext cx="2166938" cy="2400300"/>
            </a:xfrm>
            <a:custGeom>
              <a:avLst/>
              <a:gdLst>
                <a:gd name="connsiteX0" fmla="*/ 0 w 2166938"/>
                <a:gd name="connsiteY0" fmla="*/ 0 h 2400300"/>
                <a:gd name="connsiteX1" fmla="*/ 1200150 w 2166938"/>
                <a:gd name="connsiteY1" fmla="*/ 0 h 2400300"/>
                <a:gd name="connsiteX2" fmla="*/ 2126244 w 2166938"/>
                <a:gd name="connsiteY2" fmla="*/ 436743 h 2400300"/>
                <a:gd name="connsiteX3" fmla="*/ 2166938 w 2166938"/>
                <a:gd name="connsiteY3" fmla="*/ 491162 h 2400300"/>
                <a:gd name="connsiteX4" fmla="*/ 2138542 w 2166938"/>
                <a:gd name="connsiteY4" fmla="*/ 529135 h 2400300"/>
                <a:gd name="connsiteX5" fmla="*/ 1933575 w 2166938"/>
                <a:gd name="connsiteY5" fmla="*/ 1200150 h 2400300"/>
                <a:gd name="connsiteX6" fmla="*/ 1933575 w 2166938"/>
                <a:gd name="connsiteY6" fmla="*/ 2400300 h 2400300"/>
                <a:gd name="connsiteX7" fmla="*/ 1200150 w 2166938"/>
                <a:gd name="connsiteY7" fmla="*/ 2400300 h 2400300"/>
                <a:gd name="connsiteX8" fmla="*/ 0 w 2166938"/>
                <a:gd name="connsiteY8" fmla="*/ 1200150 h 2400300"/>
                <a:gd name="connsiteX9" fmla="*/ 0 w 2166938"/>
                <a:gd name="connsiteY9" fmla="*/ 0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6938" h="2400300">
                  <a:moveTo>
                    <a:pt x="0" y="0"/>
                  </a:moveTo>
                  <a:lnTo>
                    <a:pt x="1200150" y="0"/>
                  </a:lnTo>
                  <a:cubicBezTo>
                    <a:pt x="1572989" y="0"/>
                    <a:pt x="1906119" y="170013"/>
                    <a:pt x="2126244" y="436743"/>
                  </a:cubicBezTo>
                  <a:lnTo>
                    <a:pt x="2166938" y="491162"/>
                  </a:lnTo>
                  <a:lnTo>
                    <a:pt x="2138542" y="529135"/>
                  </a:lnTo>
                  <a:cubicBezTo>
                    <a:pt x="2009137" y="720680"/>
                    <a:pt x="1933575" y="951591"/>
                    <a:pt x="1933575" y="1200150"/>
                  </a:cubicBezTo>
                  <a:lnTo>
                    <a:pt x="1933575" y="2400300"/>
                  </a:lnTo>
                  <a:lnTo>
                    <a:pt x="1200150" y="2400300"/>
                  </a:lnTo>
                  <a:cubicBezTo>
                    <a:pt x="537325" y="2400300"/>
                    <a:pt x="0" y="1862975"/>
                    <a:pt x="0" y="1200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35"/>
            <p:cNvSpPr/>
            <p:nvPr/>
          </p:nvSpPr>
          <p:spPr>
            <a:xfrm flipV="1">
              <a:off x="6100764" y="3260725"/>
              <a:ext cx="2166937" cy="2400300"/>
            </a:xfrm>
            <a:custGeom>
              <a:avLst/>
              <a:gdLst>
                <a:gd name="connsiteX0" fmla="*/ 233362 w 2166937"/>
                <a:gd name="connsiteY0" fmla="*/ 2400300 h 2400300"/>
                <a:gd name="connsiteX1" fmla="*/ 966787 w 2166937"/>
                <a:gd name="connsiteY1" fmla="*/ 2400300 h 2400300"/>
                <a:gd name="connsiteX2" fmla="*/ 2166937 w 2166937"/>
                <a:gd name="connsiteY2" fmla="*/ 1200150 h 2400300"/>
                <a:gd name="connsiteX3" fmla="*/ 2166937 w 2166937"/>
                <a:gd name="connsiteY3" fmla="*/ 0 h 2400300"/>
                <a:gd name="connsiteX4" fmla="*/ 966787 w 2166937"/>
                <a:gd name="connsiteY4" fmla="*/ 0 h 2400300"/>
                <a:gd name="connsiteX5" fmla="*/ 40693 w 2166937"/>
                <a:gd name="connsiteY5" fmla="*/ 436743 h 2400300"/>
                <a:gd name="connsiteX6" fmla="*/ 0 w 2166937"/>
                <a:gd name="connsiteY6" fmla="*/ 491162 h 2400300"/>
                <a:gd name="connsiteX7" fmla="*/ 28395 w 2166937"/>
                <a:gd name="connsiteY7" fmla="*/ 529135 h 2400300"/>
                <a:gd name="connsiteX8" fmla="*/ 233362 w 2166937"/>
                <a:gd name="connsiteY8" fmla="*/ 1200150 h 2400300"/>
                <a:gd name="connsiteX9" fmla="*/ 233362 w 2166937"/>
                <a:gd name="connsiteY9" fmla="*/ 1600994 h 2400300"/>
                <a:gd name="connsiteX10" fmla="*/ 233362 w 2166937"/>
                <a:gd name="connsiteY10" fmla="*/ 1990725 h 2400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937" h="2400300">
                  <a:moveTo>
                    <a:pt x="233362" y="2400300"/>
                  </a:moveTo>
                  <a:lnTo>
                    <a:pt x="966787" y="2400300"/>
                  </a:lnTo>
                  <a:cubicBezTo>
                    <a:pt x="1629612" y="2400300"/>
                    <a:pt x="2166937" y="1862975"/>
                    <a:pt x="2166937" y="1200150"/>
                  </a:cubicBezTo>
                  <a:lnTo>
                    <a:pt x="2166937" y="0"/>
                  </a:lnTo>
                  <a:lnTo>
                    <a:pt x="966787" y="0"/>
                  </a:lnTo>
                  <a:cubicBezTo>
                    <a:pt x="593948" y="0"/>
                    <a:pt x="260818" y="170013"/>
                    <a:pt x="40693" y="436743"/>
                  </a:cubicBezTo>
                  <a:lnTo>
                    <a:pt x="0" y="491162"/>
                  </a:lnTo>
                  <a:lnTo>
                    <a:pt x="28395" y="529135"/>
                  </a:lnTo>
                  <a:cubicBezTo>
                    <a:pt x="157801" y="720680"/>
                    <a:pt x="233362" y="951591"/>
                    <a:pt x="233362" y="1200150"/>
                  </a:cubicBezTo>
                  <a:lnTo>
                    <a:pt x="233362" y="1600994"/>
                  </a:lnTo>
                  <a:lnTo>
                    <a:pt x="233362" y="1990725"/>
                  </a:lnTo>
                  <a:close/>
                </a:path>
              </a:pathLst>
            </a:cu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Freeform: Shape 33"/>
            <p:cNvSpPr>
              <a:spLocks noChangeAspect="1"/>
            </p:cNvSpPr>
            <p:nvPr/>
          </p:nvSpPr>
          <p:spPr bwMode="auto">
            <a:xfrm>
              <a:off x="6857538" y="2165011"/>
              <a:ext cx="653386" cy="552158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32"/>
            <p:cNvSpPr/>
            <p:nvPr/>
          </p:nvSpPr>
          <p:spPr bwMode="auto">
            <a:xfrm>
              <a:off x="4742030" y="2219337"/>
              <a:ext cx="561762" cy="47472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44"/>
            <p:cNvSpPr/>
            <p:nvPr/>
          </p:nvSpPr>
          <p:spPr bwMode="auto">
            <a:xfrm>
              <a:off x="4718991" y="4339994"/>
              <a:ext cx="665940" cy="562767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34"/>
            <p:cNvSpPr/>
            <p:nvPr/>
          </p:nvSpPr>
          <p:spPr bwMode="auto">
            <a:xfrm>
              <a:off x="6868733" y="4306937"/>
              <a:ext cx="624648" cy="527872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千图PPT彼岸天：ID 8661124库_组合 8"/>
          <p:cNvGrpSpPr/>
          <p:nvPr>
            <p:custDataLst>
              <p:tags r:id="rId1"/>
            </p:custDataLst>
          </p:nvPr>
        </p:nvGrpSpPr>
        <p:grpSpPr>
          <a:xfrm>
            <a:off x="4299666" y="2097447"/>
            <a:ext cx="3556327" cy="3557848"/>
            <a:chOff x="6186882" y="2316962"/>
            <a:chExt cx="2522272" cy="2523351"/>
          </a:xfrm>
        </p:grpSpPr>
        <p:sp>
          <p:nvSpPr>
            <p:cNvPr id="30" name="椭圆 29"/>
            <p:cNvSpPr/>
            <p:nvPr/>
          </p:nvSpPr>
          <p:spPr>
            <a:xfrm>
              <a:off x="6186882" y="2320313"/>
              <a:ext cx="2520000" cy="2520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6333473" y="2316962"/>
              <a:ext cx="2375681" cy="2484159"/>
              <a:chOff x="5749925" y="3063875"/>
              <a:chExt cx="695325" cy="727075"/>
            </a:xfrm>
            <a:solidFill>
              <a:schemeClr val="tx2"/>
            </a:solidFill>
          </p:grpSpPr>
          <p:sp>
            <p:nvSpPr>
              <p:cNvPr id="32" name="任意多边形: 形状 31"/>
              <p:cNvSpPr/>
              <p:nvPr/>
            </p:nvSpPr>
            <p:spPr bwMode="auto">
              <a:xfrm>
                <a:off x="5749925" y="3143250"/>
                <a:ext cx="442913" cy="647700"/>
              </a:xfrm>
              <a:custGeom>
                <a:avLst/>
                <a:gdLst>
                  <a:gd name="T0" fmla="*/ 96 w 116"/>
                  <a:gd name="T1" fmla="*/ 161 h 170"/>
                  <a:gd name="T2" fmla="*/ 103 w 116"/>
                  <a:gd name="T3" fmla="*/ 152 h 170"/>
                  <a:gd name="T4" fmla="*/ 111 w 116"/>
                  <a:gd name="T5" fmla="*/ 141 h 170"/>
                  <a:gd name="T6" fmla="*/ 114 w 116"/>
                  <a:gd name="T7" fmla="*/ 128 h 170"/>
                  <a:gd name="T8" fmla="*/ 114 w 116"/>
                  <a:gd name="T9" fmla="*/ 118 h 170"/>
                  <a:gd name="T10" fmla="*/ 103 w 116"/>
                  <a:gd name="T11" fmla="*/ 113 h 170"/>
                  <a:gd name="T12" fmla="*/ 96 w 116"/>
                  <a:gd name="T13" fmla="*/ 109 h 170"/>
                  <a:gd name="T14" fmla="*/ 85 w 116"/>
                  <a:gd name="T15" fmla="*/ 101 h 170"/>
                  <a:gd name="T16" fmla="*/ 72 w 116"/>
                  <a:gd name="T17" fmla="*/ 97 h 170"/>
                  <a:gd name="T18" fmla="*/ 67 w 116"/>
                  <a:gd name="T19" fmla="*/ 97 h 170"/>
                  <a:gd name="T20" fmla="*/ 59 w 116"/>
                  <a:gd name="T21" fmla="*/ 99 h 170"/>
                  <a:gd name="T22" fmla="*/ 51 w 116"/>
                  <a:gd name="T23" fmla="*/ 90 h 170"/>
                  <a:gd name="T24" fmla="*/ 49 w 116"/>
                  <a:gd name="T25" fmla="*/ 84 h 170"/>
                  <a:gd name="T26" fmla="*/ 41 w 116"/>
                  <a:gd name="T27" fmla="*/ 82 h 170"/>
                  <a:gd name="T28" fmla="*/ 45 w 116"/>
                  <a:gd name="T29" fmla="*/ 73 h 170"/>
                  <a:gd name="T30" fmla="*/ 53 w 116"/>
                  <a:gd name="T31" fmla="*/ 72 h 170"/>
                  <a:gd name="T32" fmla="*/ 59 w 116"/>
                  <a:gd name="T33" fmla="*/ 77 h 170"/>
                  <a:gd name="T34" fmla="*/ 62 w 116"/>
                  <a:gd name="T35" fmla="*/ 65 h 170"/>
                  <a:gd name="T36" fmla="*/ 64 w 116"/>
                  <a:gd name="T37" fmla="*/ 57 h 170"/>
                  <a:gd name="T38" fmla="*/ 69 w 116"/>
                  <a:gd name="T39" fmla="*/ 50 h 170"/>
                  <a:gd name="T40" fmla="*/ 66 w 116"/>
                  <a:gd name="T41" fmla="*/ 47 h 170"/>
                  <a:gd name="T42" fmla="*/ 76 w 116"/>
                  <a:gd name="T43" fmla="*/ 41 h 170"/>
                  <a:gd name="T44" fmla="*/ 77 w 116"/>
                  <a:gd name="T45" fmla="*/ 35 h 170"/>
                  <a:gd name="T46" fmla="*/ 68 w 116"/>
                  <a:gd name="T47" fmla="*/ 26 h 170"/>
                  <a:gd name="T48" fmla="*/ 61 w 116"/>
                  <a:gd name="T49" fmla="*/ 22 h 170"/>
                  <a:gd name="T50" fmla="*/ 55 w 116"/>
                  <a:gd name="T51" fmla="*/ 27 h 170"/>
                  <a:gd name="T52" fmla="*/ 56 w 116"/>
                  <a:gd name="T53" fmla="*/ 40 h 170"/>
                  <a:gd name="T54" fmla="*/ 49 w 116"/>
                  <a:gd name="T55" fmla="*/ 34 h 170"/>
                  <a:gd name="T56" fmla="*/ 39 w 116"/>
                  <a:gd name="T57" fmla="*/ 27 h 170"/>
                  <a:gd name="T58" fmla="*/ 44 w 116"/>
                  <a:gd name="T59" fmla="*/ 18 h 170"/>
                  <a:gd name="T60" fmla="*/ 46 w 116"/>
                  <a:gd name="T61" fmla="*/ 13 h 170"/>
                  <a:gd name="T62" fmla="*/ 49 w 116"/>
                  <a:gd name="T63" fmla="*/ 9 h 170"/>
                  <a:gd name="T64" fmla="*/ 46 w 116"/>
                  <a:gd name="T65" fmla="*/ 7 h 170"/>
                  <a:gd name="T66" fmla="*/ 42 w 116"/>
                  <a:gd name="T67" fmla="*/ 9 h 170"/>
                  <a:gd name="T68" fmla="*/ 35 w 116"/>
                  <a:gd name="T69" fmla="*/ 3 h 170"/>
                  <a:gd name="T70" fmla="*/ 32 w 116"/>
                  <a:gd name="T71" fmla="*/ 10 h 170"/>
                  <a:gd name="T72" fmla="*/ 21 w 116"/>
                  <a:gd name="T73" fmla="*/ 10 h 170"/>
                  <a:gd name="T74" fmla="*/ 2 w 116"/>
                  <a:gd name="T75" fmla="*/ 33 h 170"/>
                  <a:gd name="T76" fmla="*/ 10 w 116"/>
                  <a:gd name="T77" fmla="*/ 45 h 170"/>
                  <a:gd name="T78" fmla="*/ 10 w 116"/>
                  <a:gd name="T79" fmla="*/ 48 h 170"/>
                  <a:gd name="T80" fmla="*/ 16 w 116"/>
                  <a:gd name="T81" fmla="*/ 66 h 170"/>
                  <a:gd name="T82" fmla="*/ 23 w 116"/>
                  <a:gd name="T83" fmla="*/ 76 h 170"/>
                  <a:gd name="T84" fmla="*/ 26 w 116"/>
                  <a:gd name="T85" fmla="*/ 78 h 170"/>
                  <a:gd name="T86" fmla="*/ 23 w 116"/>
                  <a:gd name="T87" fmla="*/ 72 h 170"/>
                  <a:gd name="T88" fmla="*/ 31 w 116"/>
                  <a:gd name="T89" fmla="*/ 81 h 170"/>
                  <a:gd name="T90" fmla="*/ 42 w 116"/>
                  <a:gd name="T91" fmla="*/ 91 h 170"/>
                  <a:gd name="T92" fmla="*/ 55 w 116"/>
                  <a:gd name="T93" fmla="*/ 96 h 170"/>
                  <a:gd name="T94" fmla="*/ 64 w 116"/>
                  <a:gd name="T95" fmla="*/ 102 h 170"/>
                  <a:gd name="T96" fmla="*/ 63 w 116"/>
                  <a:gd name="T97" fmla="*/ 117 h 170"/>
                  <a:gd name="T98" fmla="*/ 73 w 116"/>
                  <a:gd name="T99" fmla="*/ 131 h 170"/>
                  <a:gd name="T100" fmla="*/ 79 w 116"/>
                  <a:gd name="T101" fmla="*/ 157 h 170"/>
                  <a:gd name="T102" fmla="*/ 79 w 116"/>
                  <a:gd name="T103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6" h="170">
                    <a:moveTo>
                      <a:pt x="89" y="166"/>
                    </a:moveTo>
                    <a:cubicBezTo>
                      <a:pt x="88" y="165"/>
                      <a:pt x="90" y="166"/>
                      <a:pt x="91" y="166"/>
                    </a:cubicBezTo>
                    <a:cubicBezTo>
                      <a:pt x="92" y="166"/>
                      <a:pt x="91" y="165"/>
                      <a:pt x="91" y="164"/>
                    </a:cubicBezTo>
                    <a:cubicBezTo>
                      <a:pt x="91" y="163"/>
                      <a:pt x="93" y="163"/>
                      <a:pt x="93" y="163"/>
                    </a:cubicBezTo>
                    <a:cubicBezTo>
                      <a:pt x="94" y="163"/>
                      <a:pt x="95" y="162"/>
                      <a:pt x="96" y="161"/>
                    </a:cubicBezTo>
                    <a:cubicBezTo>
                      <a:pt x="97" y="160"/>
                      <a:pt x="96" y="160"/>
                      <a:pt x="96" y="159"/>
                    </a:cubicBezTo>
                    <a:cubicBezTo>
                      <a:pt x="96" y="158"/>
                      <a:pt x="95" y="156"/>
                      <a:pt x="95" y="156"/>
                    </a:cubicBezTo>
                    <a:cubicBezTo>
                      <a:pt x="95" y="156"/>
                      <a:pt x="98" y="157"/>
                      <a:pt x="99" y="157"/>
                    </a:cubicBezTo>
                    <a:cubicBezTo>
                      <a:pt x="100" y="157"/>
                      <a:pt x="101" y="156"/>
                      <a:pt x="101" y="155"/>
                    </a:cubicBezTo>
                    <a:cubicBezTo>
                      <a:pt x="102" y="153"/>
                      <a:pt x="102" y="152"/>
                      <a:pt x="103" y="152"/>
                    </a:cubicBezTo>
                    <a:cubicBezTo>
                      <a:pt x="103" y="151"/>
                      <a:pt x="103" y="150"/>
                      <a:pt x="104" y="149"/>
                    </a:cubicBezTo>
                    <a:cubicBezTo>
                      <a:pt x="105" y="148"/>
                      <a:pt x="105" y="147"/>
                      <a:pt x="105" y="145"/>
                    </a:cubicBezTo>
                    <a:cubicBezTo>
                      <a:pt x="104" y="144"/>
                      <a:pt x="105" y="144"/>
                      <a:pt x="105" y="143"/>
                    </a:cubicBezTo>
                    <a:cubicBezTo>
                      <a:pt x="106" y="143"/>
                      <a:pt x="107" y="143"/>
                      <a:pt x="108" y="142"/>
                    </a:cubicBezTo>
                    <a:cubicBezTo>
                      <a:pt x="108" y="141"/>
                      <a:pt x="110" y="141"/>
                      <a:pt x="111" y="141"/>
                    </a:cubicBezTo>
                    <a:cubicBezTo>
                      <a:pt x="113" y="141"/>
                      <a:pt x="112" y="139"/>
                      <a:pt x="112" y="139"/>
                    </a:cubicBezTo>
                    <a:cubicBezTo>
                      <a:pt x="112" y="138"/>
                      <a:pt x="113" y="138"/>
                      <a:pt x="113" y="137"/>
                    </a:cubicBezTo>
                    <a:cubicBezTo>
                      <a:pt x="113" y="136"/>
                      <a:pt x="113" y="135"/>
                      <a:pt x="114" y="134"/>
                    </a:cubicBezTo>
                    <a:cubicBezTo>
                      <a:pt x="114" y="134"/>
                      <a:pt x="113" y="129"/>
                      <a:pt x="113" y="128"/>
                    </a:cubicBezTo>
                    <a:cubicBezTo>
                      <a:pt x="113" y="128"/>
                      <a:pt x="114" y="128"/>
                      <a:pt x="114" y="128"/>
                    </a:cubicBezTo>
                    <a:cubicBezTo>
                      <a:pt x="114" y="128"/>
                      <a:pt x="114" y="127"/>
                      <a:pt x="114" y="126"/>
                    </a:cubicBezTo>
                    <a:cubicBezTo>
                      <a:pt x="114" y="126"/>
                      <a:pt x="115" y="126"/>
                      <a:pt x="115" y="125"/>
                    </a:cubicBezTo>
                    <a:cubicBezTo>
                      <a:pt x="115" y="124"/>
                      <a:pt x="116" y="124"/>
                      <a:pt x="116" y="123"/>
                    </a:cubicBezTo>
                    <a:cubicBezTo>
                      <a:pt x="116" y="122"/>
                      <a:pt x="116" y="119"/>
                      <a:pt x="115" y="119"/>
                    </a:cubicBezTo>
                    <a:cubicBezTo>
                      <a:pt x="115" y="119"/>
                      <a:pt x="114" y="118"/>
                      <a:pt x="114" y="118"/>
                    </a:cubicBezTo>
                    <a:cubicBezTo>
                      <a:pt x="113" y="118"/>
                      <a:pt x="112" y="117"/>
                      <a:pt x="111" y="116"/>
                    </a:cubicBezTo>
                    <a:cubicBezTo>
                      <a:pt x="110" y="115"/>
                      <a:pt x="109" y="115"/>
                      <a:pt x="108" y="115"/>
                    </a:cubicBezTo>
                    <a:cubicBezTo>
                      <a:pt x="108" y="115"/>
                      <a:pt x="107" y="115"/>
                      <a:pt x="107" y="115"/>
                    </a:cubicBezTo>
                    <a:cubicBezTo>
                      <a:pt x="106" y="114"/>
                      <a:pt x="104" y="115"/>
                      <a:pt x="104" y="115"/>
                    </a:cubicBezTo>
                    <a:cubicBezTo>
                      <a:pt x="104" y="115"/>
                      <a:pt x="103" y="113"/>
                      <a:pt x="103" y="113"/>
                    </a:cubicBezTo>
                    <a:cubicBezTo>
                      <a:pt x="102" y="113"/>
                      <a:pt x="101" y="113"/>
                      <a:pt x="101" y="112"/>
                    </a:cubicBezTo>
                    <a:cubicBezTo>
                      <a:pt x="100" y="112"/>
                      <a:pt x="99" y="113"/>
                      <a:pt x="99" y="113"/>
                    </a:cubicBezTo>
                    <a:cubicBezTo>
                      <a:pt x="99" y="113"/>
                      <a:pt x="99" y="113"/>
                      <a:pt x="99" y="112"/>
                    </a:cubicBezTo>
                    <a:cubicBezTo>
                      <a:pt x="99" y="112"/>
                      <a:pt x="98" y="112"/>
                      <a:pt x="97" y="111"/>
                    </a:cubicBezTo>
                    <a:cubicBezTo>
                      <a:pt x="96" y="110"/>
                      <a:pt x="96" y="109"/>
                      <a:pt x="96" y="109"/>
                    </a:cubicBezTo>
                    <a:cubicBezTo>
                      <a:pt x="96" y="108"/>
                      <a:pt x="96" y="107"/>
                      <a:pt x="95" y="107"/>
                    </a:cubicBezTo>
                    <a:cubicBezTo>
                      <a:pt x="94" y="106"/>
                      <a:pt x="93" y="105"/>
                      <a:pt x="93" y="104"/>
                    </a:cubicBezTo>
                    <a:cubicBezTo>
                      <a:pt x="92" y="104"/>
                      <a:pt x="90" y="104"/>
                      <a:pt x="90" y="104"/>
                    </a:cubicBezTo>
                    <a:cubicBezTo>
                      <a:pt x="89" y="104"/>
                      <a:pt x="87" y="103"/>
                      <a:pt x="87" y="103"/>
                    </a:cubicBezTo>
                    <a:cubicBezTo>
                      <a:pt x="87" y="102"/>
                      <a:pt x="86" y="101"/>
                      <a:pt x="85" y="101"/>
                    </a:cubicBezTo>
                    <a:cubicBezTo>
                      <a:pt x="85" y="101"/>
                      <a:pt x="84" y="100"/>
                      <a:pt x="83" y="100"/>
                    </a:cubicBezTo>
                    <a:cubicBezTo>
                      <a:pt x="83" y="99"/>
                      <a:pt x="80" y="98"/>
                      <a:pt x="79" y="98"/>
                    </a:cubicBezTo>
                    <a:cubicBezTo>
                      <a:pt x="78" y="98"/>
                      <a:pt x="77" y="97"/>
                      <a:pt x="76" y="98"/>
                    </a:cubicBezTo>
                    <a:cubicBezTo>
                      <a:pt x="75" y="98"/>
                      <a:pt x="75" y="98"/>
                      <a:pt x="74" y="97"/>
                    </a:cubicBezTo>
                    <a:cubicBezTo>
                      <a:pt x="74" y="96"/>
                      <a:pt x="72" y="97"/>
                      <a:pt x="72" y="97"/>
                    </a:cubicBezTo>
                    <a:cubicBezTo>
                      <a:pt x="71" y="98"/>
                      <a:pt x="72" y="99"/>
                      <a:pt x="72" y="99"/>
                    </a:cubicBezTo>
                    <a:cubicBezTo>
                      <a:pt x="71" y="100"/>
                      <a:pt x="71" y="97"/>
                      <a:pt x="71" y="97"/>
                    </a:cubicBezTo>
                    <a:cubicBezTo>
                      <a:pt x="71" y="97"/>
                      <a:pt x="71" y="96"/>
                      <a:pt x="71" y="95"/>
                    </a:cubicBezTo>
                    <a:cubicBezTo>
                      <a:pt x="70" y="95"/>
                      <a:pt x="70" y="96"/>
                      <a:pt x="69" y="97"/>
                    </a:cubicBezTo>
                    <a:cubicBezTo>
                      <a:pt x="69" y="97"/>
                      <a:pt x="68" y="97"/>
                      <a:pt x="67" y="97"/>
                    </a:cubicBezTo>
                    <a:cubicBezTo>
                      <a:pt x="67" y="97"/>
                      <a:pt x="66" y="99"/>
                      <a:pt x="66" y="99"/>
                    </a:cubicBezTo>
                    <a:cubicBezTo>
                      <a:pt x="66" y="100"/>
                      <a:pt x="66" y="101"/>
                      <a:pt x="65" y="101"/>
                    </a:cubicBezTo>
                    <a:cubicBezTo>
                      <a:pt x="65" y="101"/>
                      <a:pt x="64" y="99"/>
                      <a:pt x="63" y="99"/>
                    </a:cubicBezTo>
                    <a:cubicBezTo>
                      <a:pt x="63" y="98"/>
                      <a:pt x="62" y="99"/>
                      <a:pt x="61" y="100"/>
                    </a:cubicBezTo>
                    <a:cubicBezTo>
                      <a:pt x="60" y="100"/>
                      <a:pt x="60" y="99"/>
                      <a:pt x="59" y="99"/>
                    </a:cubicBezTo>
                    <a:cubicBezTo>
                      <a:pt x="58" y="98"/>
                      <a:pt x="58" y="97"/>
                      <a:pt x="57" y="96"/>
                    </a:cubicBezTo>
                    <a:cubicBezTo>
                      <a:pt x="57" y="95"/>
                      <a:pt x="58" y="93"/>
                      <a:pt x="58" y="93"/>
                    </a:cubicBezTo>
                    <a:cubicBezTo>
                      <a:pt x="57" y="92"/>
                      <a:pt x="56" y="91"/>
                      <a:pt x="56" y="91"/>
                    </a:cubicBezTo>
                    <a:cubicBezTo>
                      <a:pt x="56" y="90"/>
                      <a:pt x="54" y="91"/>
                      <a:pt x="54" y="91"/>
                    </a:cubicBezTo>
                    <a:cubicBezTo>
                      <a:pt x="53" y="91"/>
                      <a:pt x="51" y="91"/>
                      <a:pt x="51" y="90"/>
                    </a:cubicBezTo>
                    <a:cubicBezTo>
                      <a:pt x="50" y="90"/>
                      <a:pt x="51" y="89"/>
                      <a:pt x="52" y="88"/>
                    </a:cubicBezTo>
                    <a:cubicBezTo>
                      <a:pt x="52" y="88"/>
                      <a:pt x="52" y="87"/>
                      <a:pt x="52" y="86"/>
                    </a:cubicBezTo>
                    <a:cubicBezTo>
                      <a:pt x="52" y="85"/>
                      <a:pt x="53" y="84"/>
                      <a:pt x="53" y="84"/>
                    </a:cubicBezTo>
                    <a:cubicBezTo>
                      <a:pt x="53" y="84"/>
                      <a:pt x="52" y="83"/>
                      <a:pt x="51" y="84"/>
                    </a:cubicBezTo>
                    <a:cubicBezTo>
                      <a:pt x="51" y="84"/>
                      <a:pt x="49" y="84"/>
                      <a:pt x="49" y="84"/>
                    </a:cubicBezTo>
                    <a:cubicBezTo>
                      <a:pt x="49" y="85"/>
                      <a:pt x="49" y="86"/>
                      <a:pt x="48" y="87"/>
                    </a:cubicBezTo>
                    <a:cubicBezTo>
                      <a:pt x="48" y="87"/>
                      <a:pt x="47" y="87"/>
                      <a:pt x="46" y="88"/>
                    </a:cubicBezTo>
                    <a:cubicBezTo>
                      <a:pt x="45" y="88"/>
                      <a:pt x="43" y="87"/>
                      <a:pt x="43" y="87"/>
                    </a:cubicBezTo>
                    <a:cubicBezTo>
                      <a:pt x="43" y="86"/>
                      <a:pt x="42" y="85"/>
                      <a:pt x="41" y="84"/>
                    </a:cubicBezTo>
                    <a:cubicBezTo>
                      <a:pt x="41" y="83"/>
                      <a:pt x="41" y="83"/>
                      <a:pt x="41" y="82"/>
                    </a:cubicBezTo>
                    <a:cubicBezTo>
                      <a:pt x="41" y="81"/>
                      <a:pt x="41" y="80"/>
                      <a:pt x="41" y="80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0" y="79"/>
                      <a:pt x="40" y="75"/>
                      <a:pt x="41" y="75"/>
                    </a:cubicBezTo>
                    <a:cubicBezTo>
                      <a:pt x="41" y="75"/>
                      <a:pt x="42" y="74"/>
                      <a:pt x="43" y="73"/>
                    </a:cubicBezTo>
                    <a:cubicBezTo>
                      <a:pt x="43" y="73"/>
                      <a:pt x="44" y="73"/>
                      <a:pt x="45" y="73"/>
                    </a:cubicBezTo>
                    <a:cubicBezTo>
                      <a:pt x="46" y="73"/>
                      <a:pt x="46" y="73"/>
                      <a:pt x="47" y="73"/>
                    </a:cubicBezTo>
                    <a:cubicBezTo>
                      <a:pt x="47" y="73"/>
                      <a:pt x="48" y="73"/>
                      <a:pt x="48" y="73"/>
                    </a:cubicBezTo>
                    <a:cubicBezTo>
                      <a:pt x="49" y="73"/>
                      <a:pt x="48" y="72"/>
                      <a:pt x="48" y="72"/>
                    </a:cubicBezTo>
                    <a:cubicBezTo>
                      <a:pt x="48" y="72"/>
                      <a:pt x="50" y="72"/>
                      <a:pt x="51" y="72"/>
                    </a:cubicBezTo>
                    <a:cubicBezTo>
                      <a:pt x="52" y="71"/>
                      <a:pt x="52" y="72"/>
                      <a:pt x="53" y="72"/>
                    </a:cubicBezTo>
                    <a:cubicBezTo>
                      <a:pt x="53" y="72"/>
                      <a:pt x="54" y="73"/>
                      <a:pt x="54" y="72"/>
                    </a:cubicBezTo>
                    <a:cubicBezTo>
                      <a:pt x="55" y="72"/>
                      <a:pt x="55" y="73"/>
                      <a:pt x="56" y="74"/>
                    </a:cubicBezTo>
                    <a:cubicBezTo>
                      <a:pt x="56" y="75"/>
                      <a:pt x="56" y="76"/>
                      <a:pt x="56" y="76"/>
                    </a:cubicBezTo>
                    <a:cubicBezTo>
                      <a:pt x="57" y="76"/>
                      <a:pt x="58" y="78"/>
                      <a:pt x="58" y="79"/>
                    </a:cubicBezTo>
                    <a:cubicBezTo>
                      <a:pt x="59" y="79"/>
                      <a:pt x="59" y="78"/>
                      <a:pt x="59" y="77"/>
                    </a:cubicBezTo>
                    <a:cubicBezTo>
                      <a:pt x="59" y="77"/>
                      <a:pt x="59" y="76"/>
                      <a:pt x="59" y="75"/>
                    </a:cubicBezTo>
                    <a:cubicBezTo>
                      <a:pt x="58" y="75"/>
                      <a:pt x="57" y="73"/>
                      <a:pt x="57" y="72"/>
                    </a:cubicBezTo>
                    <a:cubicBezTo>
                      <a:pt x="57" y="71"/>
                      <a:pt x="57" y="70"/>
                      <a:pt x="58" y="69"/>
                    </a:cubicBezTo>
                    <a:cubicBezTo>
                      <a:pt x="58" y="69"/>
                      <a:pt x="59" y="67"/>
                      <a:pt x="60" y="67"/>
                    </a:cubicBezTo>
                    <a:cubicBezTo>
                      <a:pt x="60" y="66"/>
                      <a:pt x="62" y="66"/>
                      <a:pt x="62" y="65"/>
                    </a:cubicBezTo>
                    <a:cubicBezTo>
                      <a:pt x="63" y="65"/>
                      <a:pt x="62" y="64"/>
                      <a:pt x="62" y="63"/>
                    </a:cubicBezTo>
                    <a:cubicBezTo>
                      <a:pt x="62" y="62"/>
                      <a:pt x="61" y="62"/>
                      <a:pt x="61" y="61"/>
                    </a:cubicBezTo>
                    <a:cubicBezTo>
                      <a:pt x="61" y="61"/>
                      <a:pt x="62" y="60"/>
                      <a:pt x="62" y="60"/>
                    </a:cubicBezTo>
                    <a:cubicBezTo>
                      <a:pt x="63" y="59"/>
                      <a:pt x="63" y="59"/>
                      <a:pt x="63" y="58"/>
                    </a:cubicBezTo>
                    <a:cubicBezTo>
                      <a:pt x="64" y="57"/>
                      <a:pt x="64" y="57"/>
                      <a:pt x="64" y="57"/>
                    </a:cubicBezTo>
                    <a:cubicBezTo>
                      <a:pt x="65" y="56"/>
                      <a:pt x="66" y="56"/>
                      <a:pt x="67" y="56"/>
                    </a:cubicBezTo>
                    <a:cubicBezTo>
                      <a:pt x="67" y="55"/>
                      <a:pt x="66" y="54"/>
                      <a:pt x="66" y="53"/>
                    </a:cubicBezTo>
                    <a:cubicBezTo>
                      <a:pt x="66" y="53"/>
                      <a:pt x="67" y="52"/>
                      <a:pt x="67" y="52"/>
                    </a:cubicBezTo>
                    <a:cubicBezTo>
                      <a:pt x="67" y="52"/>
                      <a:pt x="67" y="51"/>
                      <a:pt x="67" y="51"/>
                    </a:cubicBezTo>
                    <a:cubicBezTo>
                      <a:pt x="68" y="51"/>
                      <a:pt x="69" y="50"/>
                      <a:pt x="69" y="50"/>
                    </a:cubicBezTo>
                    <a:cubicBezTo>
                      <a:pt x="69" y="50"/>
                      <a:pt x="71" y="48"/>
                      <a:pt x="71" y="48"/>
                    </a:cubicBezTo>
                    <a:cubicBezTo>
                      <a:pt x="71" y="48"/>
                      <a:pt x="72" y="48"/>
                      <a:pt x="72" y="48"/>
                    </a:cubicBezTo>
                    <a:cubicBezTo>
                      <a:pt x="72" y="47"/>
                      <a:pt x="72" y="46"/>
                      <a:pt x="72" y="46"/>
                    </a:cubicBezTo>
                    <a:cubicBezTo>
                      <a:pt x="72" y="45"/>
                      <a:pt x="71" y="44"/>
                      <a:pt x="71" y="44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66" y="47"/>
                      <a:pt x="67" y="44"/>
                      <a:pt x="68" y="44"/>
                    </a:cubicBezTo>
                    <a:cubicBezTo>
                      <a:pt x="69" y="43"/>
                      <a:pt x="69" y="42"/>
                      <a:pt x="69" y="42"/>
                    </a:cubicBezTo>
                    <a:cubicBezTo>
                      <a:pt x="69" y="42"/>
                      <a:pt x="73" y="42"/>
                      <a:pt x="74" y="42"/>
                    </a:cubicBezTo>
                    <a:cubicBezTo>
                      <a:pt x="74" y="42"/>
                      <a:pt x="75" y="42"/>
                      <a:pt x="75" y="42"/>
                    </a:cubicBezTo>
                    <a:cubicBezTo>
                      <a:pt x="75" y="41"/>
                      <a:pt x="76" y="41"/>
                      <a:pt x="76" y="41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6" y="40"/>
                      <a:pt x="77" y="41"/>
                      <a:pt x="77" y="41"/>
                    </a:cubicBezTo>
                    <a:cubicBezTo>
                      <a:pt x="78" y="41"/>
                      <a:pt x="78" y="40"/>
                      <a:pt x="78" y="40"/>
                    </a:cubicBezTo>
                    <a:cubicBezTo>
                      <a:pt x="79" y="40"/>
                      <a:pt x="78" y="37"/>
                      <a:pt x="78" y="37"/>
                    </a:cubicBezTo>
                    <a:cubicBezTo>
                      <a:pt x="79" y="36"/>
                      <a:pt x="78" y="36"/>
                      <a:pt x="77" y="35"/>
                    </a:cubicBezTo>
                    <a:cubicBezTo>
                      <a:pt x="77" y="35"/>
                      <a:pt x="75" y="34"/>
                      <a:pt x="75" y="34"/>
                    </a:cubicBezTo>
                    <a:cubicBezTo>
                      <a:pt x="74" y="34"/>
                      <a:pt x="74" y="33"/>
                      <a:pt x="73" y="32"/>
                    </a:cubicBezTo>
                    <a:cubicBezTo>
                      <a:pt x="73" y="32"/>
                      <a:pt x="71" y="28"/>
                      <a:pt x="71" y="28"/>
                    </a:cubicBezTo>
                    <a:cubicBezTo>
                      <a:pt x="69" y="25"/>
                      <a:pt x="69" y="25"/>
                      <a:pt x="69" y="25"/>
                    </a:cubicBezTo>
                    <a:cubicBezTo>
                      <a:pt x="69" y="25"/>
                      <a:pt x="68" y="26"/>
                      <a:pt x="68" y="26"/>
                    </a:cubicBezTo>
                    <a:cubicBezTo>
                      <a:pt x="68" y="27"/>
                      <a:pt x="67" y="28"/>
                      <a:pt x="66" y="28"/>
                    </a:cubicBezTo>
                    <a:cubicBezTo>
                      <a:pt x="65" y="28"/>
                      <a:pt x="64" y="27"/>
                      <a:pt x="64" y="27"/>
                    </a:cubicBezTo>
                    <a:cubicBezTo>
                      <a:pt x="64" y="27"/>
                      <a:pt x="64" y="26"/>
                      <a:pt x="64" y="25"/>
                    </a:cubicBezTo>
                    <a:cubicBezTo>
                      <a:pt x="64" y="24"/>
                      <a:pt x="63" y="23"/>
                      <a:pt x="63" y="23"/>
                    </a:cubicBezTo>
                    <a:cubicBezTo>
                      <a:pt x="62" y="24"/>
                      <a:pt x="62" y="23"/>
                      <a:pt x="61" y="22"/>
                    </a:cubicBezTo>
                    <a:cubicBezTo>
                      <a:pt x="61" y="21"/>
                      <a:pt x="58" y="21"/>
                      <a:pt x="58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2"/>
                      <a:pt x="55" y="23"/>
                    </a:cubicBezTo>
                    <a:cubicBezTo>
                      <a:pt x="55" y="23"/>
                      <a:pt x="56" y="24"/>
                      <a:pt x="56" y="25"/>
                    </a:cubicBezTo>
                    <a:cubicBezTo>
                      <a:pt x="56" y="26"/>
                      <a:pt x="55" y="27"/>
                      <a:pt x="55" y="27"/>
                    </a:cubicBezTo>
                    <a:cubicBezTo>
                      <a:pt x="55" y="28"/>
                      <a:pt x="56" y="28"/>
                      <a:pt x="56" y="29"/>
                    </a:cubicBezTo>
                    <a:cubicBezTo>
                      <a:pt x="57" y="29"/>
                      <a:pt x="58" y="30"/>
                      <a:pt x="58" y="32"/>
                    </a:cubicBezTo>
                    <a:cubicBezTo>
                      <a:pt x="58" y="34"/>
                      <a:pt x="55" y="35"/>
                      <a:pt x="55" y="35"/>
                    </a:cubicBezTo>
                    <a:cubicBezTo>
                      <a:pt x="55" y="35"/>
                      <a:pt x="56" y="37"/>
                      <a:pt x="56" y="37"/>
                    </a:cubicBezTo>
                    <a:cubicBezTo>
                      <a:pt x="56" y="38"/>
                      <a:pt x="56" y="40"/>
                      <a:pt x="56" y="40"/>
                    </a:cubicBezTo>
                    <a:cubicBezTo>
                      <a:pt x="56" y="40"/>
                      <a:pt x="55" y="41"/>
                      <a:pt x="55" y="41"/>
                    </a:cubicBezTo>
                    <a:cubicBezTo>
                      <a:pt x="55" y="41"/>
                      <a:pt x="54" y="39"/>
                      <a:pt x="53" y="39"/>
                    </a:cubicBezTo>
                    <a:cubicBezTo>
                      <a:pt x="53" y="38"/>
                      <a:pt x="52" y="36"/>
                      <a:pt x="52" y="36"/>
                    </a:cubicBezTo>
                    <a:cubicBezTo>
                      <a:pt x="52" y="35"/>
                      <a:pt x="51" y="34"/>
                      <a:pt x="51" y="34"/>
                    </a:cubicBezTo>
                    <a:cubicBezTo>
                      <a:pt x="51" y="34"/>
                      <a:pt x="50" y="34"/>
                      <a:pt x="49" y="34"/>
                    </a:cubicBezTo>
                    <a:cubicBezTo>
                      <a:pt x="48" y="34"/>
                      <a:pt x="47" y="32"/>
                      <a:pt x="46" y="32"/>
                    </a:cubicBezTo>
                    <a:cubicBezTo>
                      <a:pt x="46" y="32"/>
                      <a:pt x="45" y="31"/>
                      <a:pt x="44" y="31"/>
                    </a:cubicBezTo>
                    <a:cubicBezTo>
                      <a:pt x="44" y="30"/>
                      <a:pt x="42" y="31"/>
                      <a:pt x="42" y="31"/>
                    </a:cubicBezTo>
                    <a:cubicBezTo>
                      <a:pt x="41" y="31"/>
                      <a:pt x="41" y="29"/>
                      <a:pt x="41" y="29"/>
                    </a:cubicBezTo>
                    <a:cubicBezTo>
                      <a:pt x="41" y="28"/>
                      <a:pt x="39" y="27"/>
                      <a:pt x="39" y="27"/>
                    </a:cubicBezTo>
                    <a:cubicBezTo>
                      <a:pt x="38" y="26"/>
                      <a:pt x="38" y="25"/>
                      <a:pt x="39" y="24"/>
                    </a:cubicBezTo>
                    <a:cubicBezTo>
                      <a:pt x="39" y="22"/>
                      <a:pt x="40" y="21"/>
                      <a:pt x="40" y="21"/>
                    </a:cubicBezTo>
                    <a:cubicBezTo>
                      <a:pt x="41" y="21"/>
                      <a:pt x="41" y="20"/>
                      <a:pt x="42" y="19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3" y="18"/>
                      <a:pt x="43" y="18"/>
                      <a:pt x="44" y="18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5"/>
                      <a:pt x="43" y="15"/>
                    </a:cubicBezTo>
                    <a:cubicBezTo>
                      <a:pt x="43" y="15"/>
                      <a:pt x="42" y="14"/>
                      <a:pt x="42" y="13"/>
                    </a:cubicBezTo>
                    <a:cubicBezTo>
                      <a:pt x="43" y="13"/>
                      <a:pt x="44" y="14"/>
                      <a:pt x="44" y="14"/>
                    </a:cubicBezTo>
                    <a:cubicBezTo>
                      <a:pt x="45" y="15"/>
                      <a:pt x="45" y="14"/>
                      <a:pt x="46" y="13"/>
                    </a:cubicBezTo>
                    <a:cubicBezTo>
                      <a:pt x="47" y="13"/>
                      <a:pt x="46" y="12"/>
                      <a:pt x="47" y="13"/>
                    </a:cubicBezTo>
                    <a:cubicBezTo>
                      <a:pt x="48" y="13"/>
                      <a:pt x="48" y="13"/>
                      <a:pt x="49" y="13"/>
                    </a:cubicBezTo>
                    <a:cubicBezTo>
                      <a:pt x="49" y="13"/>
                      <a:pt x="49" y="13"/>
                      <a:pt x="49" y="12"/>
                    </a:cubicBezTo>
                    <a:cubicBezTo>
                      <a:pt x="50" y="11"/>
                      <a:pt x="50" y="11"/>
                      <a:pt x="50" y="10"/>
                    </a:cubicBezTo>
                    <a:cubicBezTo>
                      <a:pt x="50" y="10"/>
                      <a:pt x="50" y="9"/>
                      <a:pt x="49" y="9"/>
                    </a:cubicBezTo>
                    <a:cubicBezTo>
                      <a:pt x="49" y="8"/>
                      <a:pt x="50" y="8"/>
                      <a:pt x="50" y="8"/>
                    </a:cubicBezTo>
                    <a:cubicBezTo>
                      <a:pt x="51" y="7"/>
                      <a:pt x="50" y="6"/>
                      <a:pt x="50" y="6"/>
                    </a:cubicBezTo>
                    <a:cubicBezTo>
                      <a:pt x="49" y="7"/>
                      <a:pt x="48" y="6"/>
                      <a:pt x="48" y="6"/>
                    </a:cubicBezTo>
                    <a:cubicBezTo>
                      <a:pt x="48" y="5"/>
                      <a:pt x="46" y="5"/>
                      <a:pt x="46" y="6"/>
                    </a:cubicBezTo>
                    <a:cubicBezTo>
                      <a:pt x="46" y="6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5" y="11"/>
                      <a:pt x="44" y="10"/>
                      <a:pt x="44" y="10"/>
                    </a:cubicBezTo>
                    <a:cubicBezTo>
                      <a:pt x="43" y="10"/>
                      <a:pt x="44" y="9"/>
                      <a:pt x="44" y="8"/>
                    </a:cubicBezTo>
                    <a:cubicBezTo>
                      <a:pt x="44" y="7"/>
                      <a:pt x="43" y="7"/>
                      <a:pt x="43" y="6"/>
                    </a:cubicBezTo>
                    <a:cubicBezTo>
                      <a:pt x="42" y="6"/>
                      <a:pt x="42" y="9"/>
                      <a:pt x="42" y="9"/>
                    </a:cubicBezTo>
                    <a:cubicBezTo>
                      <a:pt x="41" y="9"/>
                      <a:pt x="41" y="8"/>
                      <a:pt x="41" y="7"/>
                    </a:cubicBezTo>
                    <a:cubicBezTo>
                      <a:pt x="41" y="6"/>
                      <a:pt x="41" y="6"/>
                      <a:pt x="40" y="6"/>
                    </a:cubicBezTo>
                    <a:cubicBezTo>
                      <a:pt x="39" y="6"/>
                      <a:pt x="39" y="4"/>
                      <a:pt x="39" y="3"/>
                    </a:cubicBezTo>
                    <a:cubicBezTo>
                      <a:pt x="39" y="3"/>
                      <a:pt x="38" y="2"/>
                      <a:pt x="37" y="1"/>
                    </a:cubicBezTo>
                    <a:cubicBezTo>
                      <a:pt x="37" y="0"/>
                      <a:pt x="36" y="2"/>
                      <a:pt x="35" y="3"/>
                    </a:cubicBezTo>
                    <a:cubicBezTo>
                      <a:pt x="34" y="3"/>
                      <a:pt x="36" y="5"/>
                      <a:pt x="36" y="6"/>
                    </a:cubicBezTo>
                    <a:cubicBezTo>
                      <a:pt x="37" y="7"/>
                      <a:pt x="38" y="8"/>
                      <a:pt x="38" y="8"/>
                    </a:cubicBezTo>
                    <a:cubicBezTo>
                      <a:pt x="37" y="9"/>
                      <a:pt x="37" y="9"/>
                      <a:pt x="37" y="10"/>
                    </a:cubicBezTo>
                    <a:cubicBezTo>
                      <a:pt x="36" y="11"/>
                      <a:pt x="35" y="10"/>
                      <a:pt x="34" y="9"/>
                    </a:cubicBezTo>
                    <a:cubicBezTo>
                      <a:pt x="34" y="9"/>
                      <a:pt x="33" y="10"/>
                      <a:pt x="32" y="10"/>
                    </a:cubicBezTo>
                    <a:cubicBezTo>
                      <a:pt x="32" y="10"/>
                      <a:pt x="30" y="10"/>
                      <a:pt x="30" y="10"/>
                    </a:cubicBezTo>
                    <a:cubicBezTo>
                      <a:pt x="29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1"/>
                    </a:cubicBezTo>
                    <a:cubicBezTo>
                      <a:pt x="25" y="11"/>
                      <a:pt x="24" y="12"/>
                      <a:pt x="24" y="11"/>
                    </a:cubicBezTo>
                    <a:cubicBezTo>
                      <a:pt x="24" y="10"/>
                      <a:pt x="22" y="10"/>
                      <a:pt x="21" y="10"/>
                    </a:cubicBezTo>
                    <a:cubicBezTo>
                      <a:pt x="20" y="10"/>
                      <a:pt x="18" y="10"/>
                      <a:pt x="17" y="10"/>
                    </a:cubicBezTo>
                    <a:cubicBezTo>
                      <a:pt x="17" y="10"/>
                      <a:pt x="18" y="9"/>
                      <a:pt x="18" y="8"/>
                    </a:cubicBezTo>
                    <a:cubicBezTo>
                      <a:pt x="18" y="8"/>
                      <a:pt x="18" y="8"/>
                      <a:pt x="17" y="8"/>
                    </a:cubicBezTo>
                    <a:cubicBezTo>
                      <a:pt x="11" y="15"/>
                      <a:pt x="5" y="23"/>
                      <a:pt x="0" y="32"/>
                    </a:cubicBezTo>
                    <a:cubicBezTo>
                      <a:pt x="1" y="32"/>
                      <a:pt x="2" y="32"/>
                      <a:pt x="2" y="33"/>
                    </a:cubicBezTo>
                    <a:cubicBezTo>
                      <a:pt x="3" y="34"/>
                      <a:pt x="4" y="34"/>
                      <a:pt x="4" y="35"/>
                    </a:cubicBezTo>
                    <a:cubicBezTo>
                      <a:pt x="4" y="36"/>
                      <a:pt x="5" y="38"/>
                      <a:pt x="6" y="39"/>
                    </a:cubicBezTo>
                    <a:cubicBezTo>
                      <a:pt x="8" y="40"/>
                      <a:pt x="8" y="40"/>
                      <a:pt x="8" y="41"/>
                    </a:cubicBezTo>
                    <a:cubicBezTo>
                      <a:pt x="8" y="42"/>
                      <a:pt x="10" y="42"/>
                      <a:pt x="11" y="43"/>
                    </a:cubicBezTo>
                    <a:cubicBezTo>
                      <a:pt x="11" y="44"/>
                      <a:pt x="11" y="45"/>
                      <a:pt x="10" y="45"/>
                    </a:cubicBezTo>
                    <a:cubicBezTo>
                      <a:pt x="10" y="44"/>
                      <a:pt x="9" y="42"/>
                      <a:pt x="8" y="42"/>
                    </a:cubicBezTo>
                    <a:cubicBezTo>
                      <a:pt x="8" y="41"/>
                      <a:pt x="6" y="42"/>
                      <a:pt x="6" y="42"/>
                    </a:cubicBezTo>
                    <a:cubicBezTo>
                      <a:pt x="6" y="42"/>
                      <a:pt x="7" y="43"/>
                      <a:pt x="8" y="44"/>
                    </a:cubicBezTo>
                    <a:cubicBezTo>
                      <a:pt x="9" y="44"/>
                      <a:pt x="9" y="45"/>
                      <a:pt x="10" y="46"/>
                    </a:cubicBezTo>
                    <a:cubicBezTo>
                      <a:pt x="10" y="47"/>
                      <a:pt x="10" y="48"/>
                      <a:pt x="10" y="48"/>
                    </a:cubicBezTo>
                    <a:cubicBezTo>
                      <a:pt x="11" y="49"/>
                      <a:pt x="10" y="54"/>
                      <a:pt x="10" y="54"/>
                    </a:cubicBezTo>
                    <a:cubicBezTo>
                      <a:pt x="10" y="55"/>
                      <a:pt x="10" y="57"/>
                      <a:pt x="10" y="57"/>
                    </a:cubicBezTo>
                    <a:cubicBezTo>
                      <a:pt x="11" y="58"/>
                      <a:pt x="12" y="60"/>
                      <a:pt x="12" y="61"/>
                    </a:cubicBezTo>
                    <a:cubicBezTo>
                      <a:pt x="12" y="61"/>
                      <a:pt x="14" y="65"/>
                      <a:pt x="14" y="65"/>
                    </a:cubicBezTo>
                    <a:cubicBezTo>
                      <a:pt x="14" y="65"/>
                      <a:pt x="15" y="66"/>
                      <a:pt x="16" y="66"/>
                    </a:cubicBezTo>
                    <a:cubicBezTo>
                      <a:pt x="17" y="67"/>
                      <a:pt x="17" y="67"/>
                      <a:pt x="18" y="68"/>
                    </a:cubicBezTo>
                    <a:cubicBezTo>
                      <a:pt x="19" y="68"/>
                      <a:pt x="20" y="71"/>
                      <a:pt x="20" y="71"/>
                    </a:cubicBezTo>
                    <a:cubicBezTo>
                      <a:pt x="20" y="72"/>
                      <a:pt x="22" y="74"/>
                      <a:pt x="22" y="74"/>
                    </a:cubicBezTo>
                    <a:cubicBezTo>
                      <a:pt x="23" y="75"/>
                      <a:pt x="21" y="75"/>
                      <a:pt x="21" y="75"/>
                    </a:cubicBezTo>
                    <a:cubicBezTo>
                      <a:pt x="21" y="75"/>
                      <a:pt x="22" y="76"/>
                      <a:pt x="23" y="76"/>
                    </a:cubicBezTo>
                    <a:cubicBezTo>
                      <a:pt x="23" y="77"/>
                      <a:pt x="23" y="77"/>
                      <a:pt x="24" y="77"/>
                    </a:cubicBezTo>
                    <a:cubicBezTo>
                      <a:pt x="25" y="78"/>
                      <a:pt x="24" y="78"/>
                      <a:pt x="25" y="79"/>
                    </a:cubicBezTo>
                    <a:cubicBezTo>
                      <a:pt x="25" y="79"/>
                      <a:pt x="27" y="82"/>
                      <a:pt x="27" y="82"/>
                    </a:cubicBezTo>
                    <a:cubicBezTo>
                      <a:pt x="27" y="82"/>
                      <a:pt x="28" y="81"/>
                      <a:pt x="27" y="80"/>
                    </a:cubicBezTo>
                    <a:cubicBezTo>
                      <a:pt x="27" y="80"/>
                      <a:pt x="26" y="79"/>
                      <a:pt x="26" y="78"/>
                    </a:cubicBezTo>
                    <a:cubicBezTo>
                      <a:pt x="26" y="78"/>
                      <a:pt x="26" y="77"/>
                      <a:pt x="25" y="77"/>
                    </a:cubicBezTo>
                    <a:cubicBezTo>
                      <a:pt x="25" y="76"/>
                      <a:pt x="24" y="75"/>
                      <a:pt x="24" y="74"/>
                    </a:cubicBezTo>
                    <a:cubicBezTo>
                      <a:pt x="24" y="74"/>
                      <a:pt x="22" y="73"/>
                      <a:pt x="22" y="72"/>
                    </a:cubicBezTo>
                    <a:cubicBezTo>
                      <a:pt x="21" y="72"/>
                      <a:pt x="22" y="70"/>
                      <a:pt x="22" y="70"/>
                    </a:cubicBezTo>
                    <a:cubicBezTo>
                      <a:pt x="22" y="70"/>
                      <a:pt x="23" y="71"/>
                      <a:pt x="23" y="72"/>
                    </a:cubicBezTo>
                    <a:cubicBezTo>
                      <a:pt x="24" y="72"/>
                      <a:pt x="24" y="73"/>
                      <a:pt x="25" y="74"/>
                    </a:cubicBezTo>
                    <a:cubicBezTo>
                      <a:pt x="25" y="74"/>
                      <a:pt x="27" y="76"/>
                      <a:pt x="27" y="76"/>
                    </a:cubicBezTo>
                    <a:cubicBezTo>
                      <a:pt x="27" y="76"/>
                      <a:pt x="28" y="77"/>
                      <a:pt x="28" y="78"/>
                    </a:cubicBezTo>
                    <a:cubicBezTo>
                      <a:pt x="28" y="79"/>
                      <a:pt x="29" y="79"/>
                      <a:pt x="29" y="79"/>
                    </a:cubicBezTo>
                    <a:cubicBezTo>
                      <a:pt x="30" y="79"/>
                      <a:pt x="31" y="80"/>
                      <a:pt x="31" y="81"/>
                    </a:cubicBezTo>
                    <a:cubicBezTo>
                      <a:pt x="31" y="81"/>
                      <a:pt x="32" y="83"/>
                      <a:pt x="32" y="84"/>
                    </a:cubicBezTo>
                    <a:cubicBezTo>
                      <a:pt x="32" y="85"/>
                      <a:pt x="33" y="86"/>
                      <a:pt x="34" y="86"/>
                    </a:cubicBezTo>
                    <a:cubicBezTo>
                      <a:pt x="34" y="87"/>
                      <a:pt x="35" y="88"/>
                      <a:pt x="36" y="88"/>
                    </a:cubicBezTo>
                    <a:cubicBezTo>
                      <a:pt x="36" y="88"/>
                      <a:pt x="37" y="88"/>
                      <a:pt x="38" y="89"/>
                    </a:cubicBezTo>
                    <a:cubicBezTo>
                      <a:pt x="38" y="90"/>
                      <a:pt x="42" y="91"/>
                      <a:pt x="42" y="91"/>
                    </a:cubicBezTo>
                    <a:cubicBezTo>
                      <a:pt x="42" y="91"/>
                      <a:pt x="44" y="91"/>
                      <a:pt x="45" y="90"/>
                    </a:cubicBezTo>
                    <a:cubicBezTo>
                      <a:pt x="46" y="90"/>
                      <a:pt x="47" y="92"/>
                      <a:pt x="47" y="93"/>
                    </a:cubicBezTo>
                    <a:cubicBezTo>
                      <a:pt x="48" y="93"/>
                      <a:pt x="49" y="93"/>
                      <a:pt x="50" y="94"/>
                    </a:cubicBezTo>
                    <a:cubicBezTo>
                      <a:pt x="50" y="94"/>
                      <a:pt x="52" y="94"/>
                      <a:pt x="52" y="94"/>
                    </a:cubicBezTo>
                    <a:cubicBezTo>
                      <a:pt x="53" y="95"/>
                      <a:pt x="54" y="95"/>
                      <a:pt x="55" y="96"/>
                    </a:cubicBezTo>
                    <a:cubicBezTo>
                      <a:pt x="55" y="97"/>
                      <a:pt x="56" y="98"/>
                      <a:pt x="57" y="99"/>
                    </a:cubicBezTo>
                    <a:cubicBezTo>
                      <a:pt x="58" y="100"/>
                      <a:pt x="58" y="100"/>
                      <a:pt x="59" y="101"/>
                    </a:cubicBezTo>
                    <a:cubicBezTo>
                      <a:pt x="60" y="101"/>
                      <a:pt x="62" y="102"/>
                      <a:pt x="62" y="102"/>
                    </a:cubicBezTo>
                    <a:cubicBezTo>
                      <a:pt x="62" y="102"/>
                      <a:pt x="62" y="100"/>
                      <a:pt x="63" y="100"/>
                    </a:cubicBezTo>
                    <a:cubicBezTo>
                      <a:pt x="63" y="100"/>
                      <a:pt x="64" y="102"/>
                      <a:pt x="64" y="102"/>
                    </a:cubicBezTo>
                    <a:cubicBezTo>
                      <a:pt x="64" y="102"/>
                      <a:pt x="65" y="104"/>
                      <a:pt x="65" y="104"/>
                    </a:cubicBezTo>
                    <a:cubicBezTo>
                      <a:pt x="66" y="105"/>
                      <a:pt x="66" y="107"/>
                      <a:pt x="65" y="108"/>
                    </a:cubicBezTo>
                    <a:cubicBezTo>
                      <a:pt x="65" y="108"/>
                      <a:pt x="64" y="110"/>
                      <a:pt x="63" y="111"/>
                    </a:cubicBezTo>
                    <a:cubicBezTo>
                      <a:pt x="62" y="112"/>
                      <a:pt x="63" y="113"/>
                      <a:pt x="63" y="114"/>
                    </a:cubicBezTo>
                    <a:cubicBezTo>
                      <a:pt x="64" y="116"/>
                      <a:pt x="63" y="116"/>
                      <a:pt x="63" y="117"/>
                    </a:cubicBezTo>
                    <a:cubicBezTo>
                      <a:pt x="63" y="118"/>
                      <a:pt x="63" y="119"/>
                      <a:pt x="63" y="119"/>
                    </a:cubicBezTo>
                    <a:cubicBezTo>
                      <a:pt x="64" y="120"/>
                      <a:pt x="65" y="120"/>
                      <a:pt x="67" y="122"/>
                    </a:cubicBezTo>
                    <a:cubicBezTo>
                      <a:pt x="68" y="124"/>
                      <a:pt x="67" y="124"/>
                      <a:pt x="68" y="125"/>
                    </a:cubicBezTo>
                    <a:cubicBezTo>
                      <a:pt x="68" y="126"/>
                      <a:pt x="70" y="128"/>
                      <a:pt x="70" y="129"/>
                    </a:cubicBezTo>
                    <a:cubicBezTo>
                      <a:pt x="70" y="130"/>
                      <a:pt x="72" y="131"/>
                      <a:pt x="73" y="131"/>
                    </a:cubicBezTo>
                    <a:cubicBezTo>
                      <a:pt x="74" y="132"/>
                      <a:pt x="77" y="134"/>
                      <a:pt x="78" y="135"/>
                    </a:cubicBezTo>
                    <a:cubicBezTo>
                      <a:pt x="78" y="136"/>
                      <a:pt x="78" y="138"/>
                      <a:pt x="78" y="139"/>
                    </a:cubicBezTo>
                    <a:cubicBezTo>
                      <a:pt x="78" y="140"/>
                      <a:pt x="78" y="142"/>
                      <a:pt x="78" y="144"/>
                    </a:cubicBezTo>
                    <a:cubicBezTo>
                      <a:pt x="79" y="145"/>
                      <a:pt x="79" y="146"/>
                      <a:pt x="78" y="148"/>
                    </a:cubicBezTo>
                    <a:cubicBezTo>
                      <a:pt x="77" y="150"/>
                      <a:pt x="79" y="155"/>
                      <a:pt x="79" y="157"/>
                    </a:cubicBezTo>
                    <a:cubicBezTo>
                      <a:pt x="78" y="160"/>
                      <a:pt x="77" y="160"/>
                      <a:pt x="78" y="161"/>
                    </a:cubicBezTo>
                    <a:cubicBezTo>
                      <a:pt x="78" y="162"/>
                      <a:pt x="78" y="164"/>
                      <a:pt x="78" y="165"/>
                    </a:cubicBezTo>
                    <a:cubicBezTo>
                      <a:pt x="78" y="165"/>
                      <a:pt x="78" y="167"/>
                      <a:pt x="78" y="169"/>
                    </a:cubicBezTo>
                    <a:cubicBezTo>
                      <a:pt x="78" y="170"/>
                      <a:pt x="79" y="167"/>
                      <a:pt x="79" y="166"/>
                    </a:cubicBezTo>
                    <a:cubicBezTo>
                      <a:pt x="80" y="166"/>
                      <a:pt x="80" y="168"/>
                      <a:pt x="79" y="170"/>
                    </a:cubicBezTo>
                    <a:cubicBezTo>
                      <a:pt x="82" y="170"/>
                      <a:pt x="84" y="170"/>
                      <a:pt x="86" y="170"/>
                    </a:cubicBezTo>
                    <a:cubicBezTo>
                      <a:pt x="87" y="170"/>
                      <a:pt x="88" y="170"/>
                      <a:pt x="89" y="170"/>
                    </a:cubicBezTo>
                    <a:cubicBezTo>
                      <a:pt x="89" y="170"/>
                      <a:pt x="89" y="169"/>
                      <a:pt x="89" y="169"/>
                    </a:cubicBezTo>
                    <a:cubicBezTo>
                      <a:pt x="90" y="168"/>
                      <a:pt x="89" y="166"/>
                      <a:pt x="89" y="1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5945188" y="3448050"/>
                <a:ext cx="49213" cy="22225"/>
              </a:xfrm>
              <a:custGeom>
                <a:avLst/>
                <a:gdLst>
                  <a:gd name="T0" fmla="*/ 12 w 13"/>
                  <a:gd name="T1" fmla="*/ 4 h 6"/>
                  <a:gd name="T2" fmla="*/ 9 w 13"/>
                  <a:gd name="T3" fmla="*/ 3 h 6"/>
                  <a:gd name="T4" fmla="*/ 6 w 13"/>
                  <a:gd name="T5" fmla="*/ 1 h 6"/>
                  <a:gd name="T6" fmla="*/ 4 w 13"/>
                  <a:gd name="T7" fmla="*/ 1 h 6"/>
                  <a:gd name="T8" fmla="*/ 2 w 13"/>
                  <a:gd name="T9" fmla="*/ 0 h 6"/>
                  <a:gd name="T10" fmla="*/ 0 w 13"/>
                  <a:gd name="T11" fmla="*/ 2 h 6"/>
                  <a:gd name="T12" fmla="*/ 2 w 13"/>
                  <a:gd name="T13" fmla="*/ 1 h 6"/>
                  <a:gd name="T14" fmla="*/ 4 w 13"/>
                  <a:gd name="T15" fmla="*/ 2 h 6"/>
                  <a:gd name="T16" fmla="*/ 7 w 13"/>
                  <a:gd name="T17" fmla="*/ 3 h 6"/>
                  <a:gd name="T18" fmla="*/ 9 w 13"/>
                  <a:gd name="T19" fmla="*/ 5 h 6"/>
                  <a:gd name="T20" fmla="*/ 12 w 13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6">
                    <a:moveTo>
                      <a:pt x="12" y="4"/>
                    </a:moveTo>
                    <a:cubicBezTo>
                      <a:pt x="12" y="3"/>
                      <a:pt x="10" y="3"/>
                      <a:pt x="9" y="3"/>
                    </a:cubicBezTo>
                    <a:cubicBezTo>
                      <a:pt x="9" y="2"/>
                      <a:pt x="7" y="2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0" y="2"/>
                      <a:pt x="0" y="2"/>
                    </a:cubicBezTo>
                    <a:cubicBezTo>
                      <a:pt x="0" y="2"/>
                      <a:pt x="2" y="2"/>
                      <a:pt x="2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6" y="3"/>
                      <a:pt x="7" y="3"/>
                    </a:cubicBezTo>
                    <a:cubicBezTo>
                      <a:pt x="8" y="3"/>
                      <a:pt x="8" y="4"/>
                      <a:pt x="9" y="5"/>
                    </a:cubicBezTo>
                    <a:cubicBezTo>
                      <a:pt x="10" y="6"/>
                      <a:pt x="13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5988050" y="3463925"/>
                <a:ext cx="30163" cy="11113"/>
              </a:xfrm>
              <a:custGeom>
                <a:avLst/>
                <a:gdLst>
                  <a:gd name="T0" fmla="*/ 6 w 8"/>
                  <a:gd name="T1" fmla="*/ 2 h 3"/>
                  <a:gd name="T2" fmla="*/ 5 w 8"/>
                  <a:gd name="T3" fmla="*/ 1 h 3"/>
                  <a:gd name="T4" fmla="*/ 3 w 8"/>
                  <a:gd name="T5" fmla="*/ 1 h 3"/>
                  <a:gd name="T6" fmla="*/ 2 w 8"/>
                  <a:gd name="T7" fmla="*/ 0 h 3"/>
                  <a:gd name="T8" fmla="*/ 2 w 8"/>
                  <a:gd name="T9" fmla="*/ 1 h 3"/>
                  <a:gd name="T10" fmla="*/ 0 w 8"/>
                  <a:gd name="T11" fmla="*/ 2 h 3"/>
                  <a:gd name="T12" fmla="*/ 2 w 8"/>
                  <a:gd name="T13" fmla="*/ 3 h 3"/>
                  <a:gd name="T14" fmla="*/ 4 w 8"/>
                  <a:gd name="T15" fmla="*/ 3 h 3"/>
                  <a:gd name="T16" fmla="*/ 7 w 8"/>
                  <a:gd name="T17" fmla="*/ 3 h 3"/>
                  <a:gd name="T18" fmla="*/ 6 w 8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3">
                    <a:moveTo>
                      <a:pt x="6" y="2"/>
                    </a:moveTo>
                    <a:cubicBezTo>
                      <a:pt x="6" y="2"/>
                      <a:pt x="5" y="1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8" y="3"/>
                      <a:pt x="6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6007100" y="3338513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  <a:gd name="T8" fmla="*/ 2 w 2"/>
                  <a:gd name="T9" fmla="*/ 1 h 1"/>
                  <a:gd name="T10" fmla="*/ 0 w 2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6021388" y="3322638"/>
                <a:ext cx="11113" cy="11113"/>
              </a:xfrm>
              <a:custGeom>
                <a:avLst/>
                <a:gdLst>
                  <a:gd name="T0" fmla="*/ 0 w 3"/>
                  <a:gd name="T1" fmla="*/ 3 h 3"/>
                  <a:gd name="T2" fmla="*/ 1 w 3"/>
                  <a:gd name="T3" fmla="*/ 3 h 3"/>
                  <a:gd name="T4" fmla="*/ 3 w 3"/>
                  <a:gd name="T5" fmla="*/ 2 h 3"/>
                  <a:gd name="T6" fmla="*/ 2 w 3"/>
                  <a:gd name="T7" fmla="*/ 1 h 3"/>
                  <a:gd name="T8" fmla="*/ 1 w 3"/>
                  <a:gd name="T9" fmla="*/ 1 h 3"/>
                  <a:gd name="T10" fmla="*/ 1 w 3"/>
                  <a:gd name="T11" fmla="*/ 2 h 3"/>
                  <a:gd name="T12" fmla="*/ 0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6007100" y="3325813"/>
                <a:ext cx="19050" cy="15875"/>
              </a:xfrm>
              <a:custGeom>
                <a:avLst/>
                <a:gdLst>
                  <a:gd name="T0" fmla="*/ 4 w 5"/>
                  <a:gd name="T1" fmla="*/ 0 h 4"/>
                  <a:gd name="T2" fmla="*/ 2 w 5"/>
                  <a:gd name="T3" fmla="*/ 2 h 4"/>
                  <a:gd name="T4" fmla="*/ 0 w 5"/>
                  <a:gd name="T5" fmla="*/ 3 h 4"/>
                  <a:gd name="T6" fmla="*/ 0 w 5"/>
                  <a:gd name="T7" fmla="*/ 4 h 4"/>
                  <a:gd name="T8" fmla="*/ 2 w 5"/>
                  <a:gd name="T9" fmla="*/ 4 h 4"/>
                  <a:gd name="T10" fmla="*/ 2 w 5"/>
                  <a:gd name="T11" fmla="*/ 3 h 4"/>
                  <a:gd name="T12" fmla="*/ 3 w 5"/>
                  <a:gd name="T13" fmla="*/ 3 h 4"/>
                  <a:gd name="T14" fmla="*/ 4 w 5"/>
                  <a:gd name="T15" fmla="*/ 2 h 4"/>
                  <a:gd name="T16" fmla="*/ 5 w 5"/>
                  <a:gd name="T17" fmla="*/ 1 h 4"/>
                  <a:gd name="T18" fmla="*/ 5 w 5"/>
                  <a:gd name="T19" fmla="*/ 0 h 4"/>
                  <a:gd name="T20" fmla="*/ 4 w 5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4" y="0"/>
                    </a:moveTo>
                    <a:cubicBezTo>
                      <a:pt x="4" y="0"/>
                      <a:pt x="2" y="2"/>
                      <a:pt x="2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: 形状 37"/>
              <p:cNvSpPr/>
              <p:nvPr/>
            </p:nvSpPr>
            <p:spPr bwMode="auto">
              <a:xfrm>
                <a:off x="6032500" y="3300413"/>
                <a:ext cx="31750" cy="25400"/>
              </a:xfrm>
              <a:custGeom>
                <a:avLst/>
                <a:gdLst>
                  <a:gd name="T0" fmla="*/ 1 w 8"/>
                  <a:gd name="T1" fmla="*/ 1 h 7"/>
                  <a:gd name="T2" fmla="*/ 1 w 8"/>
                  <a:gd name="T3" fmla="*/ 2 h 7"/>
                  <a:gd name="T4" fmla="*/ 0 w 8"/>
                  <a:gd name="T5" fmla="*/ 4 h 7"/>
                  <a:gd name="T6" fmla="*/ 3 w 8"/>
                  <a:gd name="T7" fmla="*/ 6 h 7"/>
                  <a:gd name="T8" fmla="*/ 5 w 8"/>
                  <a:gd name="T9" fmla="*/ 6 h 7"/>
                  <a:gd name="T10" fmla="*/ 7 w 8"/>
                  <a:gd name="T11" fmla="*/ 7 h 7"/>
                  <a:gd name="T12" fmla="*/ 6 w 8"/>
                  <a:gd name="T13" fmla="*/ 3 h 7"/>
                  <a:gd name="T14" fmla="*/ 5 w 8"/>
                  <a:gd name="T15" fmla="*/ 2 h 7"/>
                  <a:gd name="T16" fmla="*/ 3 w 8"/>
                  <a:gd name="T17" fmla="*/ 1 h 7"/>
                  <a:gd name="T18" fmla="*/ 3 w 8"/>
                  <a:gd name="T19" fmla="*/ 0 h 7"/>
                  <a:gd name="T20" fmla="*/ 3 w 8"/>
                  <a:gd name="T21" fmla="*/ 0 h 7"/>
                  <a:gd name="T22" fmla="*/ 1 w 8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7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4"/>
                      <a:pt x="0" y="4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7" y="7"/>
                      <a:pt x="7" y="7"/>
                    </a:cubicBezTo>
                    <a:cubicBezTo>
                      <a:pt x="8" y="6"/>
                      <a:pt x="6" y="4"/>
                      <a:pt x="6" y="3"/>
                    </a:cubicBezTo>
                    <a:cubicBezTo>
                      <a:pt x="6" y="3"/>
                      <a:pt x="5" y="2"/>
                      <a:pt x="5" y="2"/>
                    </a:cubicBezTo>
                    <a:cubicBezTo>
                      <a:pt x="4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5918200" y="3197225"/>
                <a:ext cx="34925" cy="19050"/>
              </a:xfrm>
              <a:custGeom>
                <a:avLst/>
                <a:gdLst>
                  <a:gd name="T0" fmla="*/ 7 w 9"/>
                  <a:gd name="T1" fmla="*/ 4 h 5"/>
                  <a:gd name="T2" fmla="*/ 6 w 9"/>
                  <a:gd name="T3" fmla="*/ 2 h 5"/>
                  <a:gd name="T4" fmla="*/ 4 w 9"/>
                  <a:gd name="T5" fmla="*/ 1 h 5"/>
                  <a:gd name="T6" fmla="*/ 3 w 9"/>
                  <a:gd name="T7" fmla="*/ 0 h 5"/>
                  <a:gd name="T8" fmla="*/ 2 w 9"/>
                  <a:gd name="T9" fmla="*/ 1 h 5"/>
                  <a:gd name="T10" fmla="*/ 2 w 9"/>
                  <a:gd name="T11" fmla="*/ 2 h 5"/>
                  <a:gd name="T12" fmla="*/ 0 w 9"/>
                  <a:gd name="T13" fmla="*/ 4 h 5"/>
                  <a:gd name="T14" fmla="*/ 3 w 9"/>
                  <a:gd name="T15" fmla="*/ 5 h 5"/>
                  <a:gd name="T16" fmla="*/ 5 w 9"/>
                  <a:gd name="T17" fmla="*/ 4 h 5"/>
                  <a:gd name="T18" fmla="*/ 8 w 9"/>
                  <a:gd name="T19" fmla="*/ 5 h 5"/>
                  <a:gd name="T20" fmla="*/ 7 w 9"/>
                  <a:gd name="T21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5">
                    <a:moveTo>
                      <a:pt x="7" y="4"/>
                    </a:moveTo>
                    <a:cubicBezTo>
                      <a:pt x="7" y="3"/>
                      <a:pt x="6" y="2"/>
                      <a:pt x="6" y="2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4"/>
                      <a:pt x="0" y="4"/>
                    </a:cubicBezTo>
                    <a:cubicBezTo>
                      <a:pt x="0" y="4"/>
                      <a:pt x="3" y="5"/>
                      <a:pt x="3" y="5"/>
                    </a:cubicBezTo>
                    <a:cubicBezTo>
                      <a:pt x="3" y="5"/>
                      <a:pt x="5" y="4"/>
                      <a:pt x="5" y="4"/>
                    </a:cubicBezTo>
                    <a:cubicBezTo>
                      <a:pt x="5" y="4"/>
                      <a:pt x="7" y="5"/>
                      <a:pt x="8" y="5"/>
                    </a:cubicBezTo>
                    <a:cubicBezTo>
                      <a:pt x="9" y="5"/>
                      <a:pt x="8" y="4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任意多边形: 形状 39"/>
              <p:cNvSpPr/>
              <p:nvPr/>
            </p:nvSpPr>
            <p:spPr bwMode="auto">
              <a:xfrm>
                <a:off x="5903913" y="3128963"/>
                <a:ext cx="122238" cy="98425"/>
              </a:xfrm>
              <a:custGeom>
                <a:avLst/>
                <a:gdLst>
                  <a:gd name="T0" fmla="*/ 30 w 32"/>
                  <a:gd name="T1" fmla="*/ 16 h 26"/>
                  <a:gd name="T2" fmla="*/ 28 w 32"/>
                  <a:gd name="T3" fmla="*/ 14 h 26"/>
                  <a:gd name="T4" fmla="*/ 26 w 32"/>
                  <a:gd name="T5" fmla="*/ 13 h 26"/>
                  <a:gd name="T6" fmla="*/ 24 w 32"/>
                  <a:gd name="T7" fmla="*/ 11 h 26"/>
                  <a:gd name="T8" fmla="*/ 24 w 32"/>
                  <a:gd name="T9" fmla="*/ 9 h 26"/>
                  <a:gd name="T10" fmla="*/ 23 w 32"/>
                  <a:gd name="T11" fmla="*/ 8 h 26"/>
                  <a:gd name="T12" fmla="*/ 21 w 32"/>
                  <a:gd name="T13" fmla="*/ 7 h 26"/>
                  <a:gd name="T14" fmla="*/ 19 w 32"/>
                  <a:gd name="T15" fmla="*/ 6 h 26"/>
                  <a:gd name="T16" fmla="*/ 16 w 32"/>
                  <a:gd name="T17" fmla="*/ 5 h 26"/>
                  <a:gd name="T18" fmla="*/ 15 w 32"/>
                  <a:gd name="T19" fmla="*/ 4 h 26"/>
                  <a:gd name="T20" fmla="*/ 12 w 32"/>
                  <a:gd name="T21" fmla="*/ 5 h 26"/>
                  <a:gd name="T22" fmla="*/ 11 w 32"/>
                  <a:gd name="T23" fmla="*/ 3 h 26"/>
                  <a:gd name="T24" fmla="*/ 14 w 32"/>
                  <a:gd name="T25" fmla="*/ 3 h 26"/>
                  <a:gd name="T26" fmla="*/ 13 w 32"/>
                  <a:gd name="T27" fmla="*/ 1 h 26"/>
                  <a:gd name="T28" fmla="*/ 11 w 32"/>
                  <a:gd name="T29" fmla="*/ 1 h 26"/>
                  <a:gd name="T30" fmla="*/ 9 w 32"/>
                  <a:gd name="T31" fmla="*/ 1 h 26"/>
                  <a:gd name="T32" fmla="*/ 6 w 32"/>
                  <a:gd name="T33" fmla="*/ 2 h 26"/>
                  <a:gd name="T34" fmla="*/ 5 w 32"/>
                  <a:gd name="T35" fmla="*/ 4 h 26"/>
                  <a:gd name="T36" fmla="*/ 4 w 32"/>
                  <a:gd name="T37" fmla="*/ 3 h 26"/>
                  <a:gd name="T38" fmla="*/ 5 w 32"/>
                  <a:gd name="T39" fmla="*/ 0 h 26"/>
                  <a:gd name="T40" fmla="*/ 4 w 32"/>
                  <a:gd name="T41" fmla="*/ 0 h 26"/>
                  <a:gd name="T42" fmla="*/ 2 w 32"/>
                  <a:gd name="T43" fmla="*/ 2 h 26"/>
                  <a:gd name="T44" fmla="*/ 0 w 32"/>
                  <a:gd name="T45" fmla="*/ 5 h 26"/>
                  <a:gd name="T46" fmla="*/ 3 w 32"/>
                  <a:gd name="T47" fmla="*/ 7 h 26"/>
                  <a:gd name="T48" fmla="*/ 1 w 32"/>
                  <a:gd name="T49" fmla="*/ 7 h 26"/>
                  <a:gd name="T50" fmla="*/ 2 w 32"/>
                  <a:gd name="T51" fmla="*/ 8 h 26"/>
                  <a:gd name="T52" fmla="*/ 4 w 32"/>
                  <a:gd name="T53" fmla="*/ 9 h 26"/>
                  <a:gd name="T54" fmla="*/ 6 w 32"/>
                  <a:gd name="T55" fmla="*/ 9 h 26"/>
                  <a:gd name="T56" fmla="*/ 9 w 32"/>
                  <a:gd name="T57" fmla="*/ 9 h 26"/>
                  <a:gd name="T58" fmla="*/ 12 w 32"/>
                  <a:gd name="T59" fmla="*/ 10 h 26"/>
                  <a:gd name="T60" fmla="*/ 12 w 32"/>
                  <a:gd name="T61" fmla="*/ 8 h 26"/>
                  <a:gd name="T62" fmla="*/ 14 w 32"/>
                  <a:gd name="T63" fmla="*/ 9 h 26"/>
                  <a:gd name="T64" fmla="*/ 15 w 32"/>
                  <a:gd name="T65" fmla="*/ 11 h 26"/>
                  <a:gd name="T66" fmla="*/ 17 w 32"/>
                  <a:gd name="T67" fmla="*/ 12 h 26"/>
                  <a:gd name="T68" fmla="*/ 19 w 32"/>
                  <a:gd name="T69" fmla="*/ 14 h 26"/>
                  <a:gd name="T70" fmla="*/ 20 w 32"/>
                  <a:gd name="T71" fmla="*/ 16 h 26"/>
                  <a:gd name="T72" fmla="*/ 18 w 32"/>
                  <a:gd name="T73" fmla="*/ 17 h 26"/>
                  <a:gd name="T74" fmla="*/ 20 w 32"/>
                  <a:gd name="T75" fmla="*/ 19 h 26"/>
                  <a:gd name="T76" fmla="*/ 17 w 32"/>
                  <a:gd name="T77" fmla="*/ 19 h 26"/>
                  <a:gd name="T78" fmla="*/ 17 w 32"/>
                  <a:gd name="T79" fmla="*/ 20 h 26"/>
                  <a:gd name="T80" fmla="*/ 16 w 32"/>
                  <a:gd name="T81" fmla="*/ 19 h 26"/>
                  <a:gd name="T82" fmla="*/ 14 w 32"/>
                  <a:gd name="T83" fmla="*/ 19 h 26"/>
                  <a:gd name="T84" fmla="*/ 13 w 32"/>
                  <a:gd name="T85" fmla="*/ 20 h 26"/>
                  <a:gd name="T86" fmla="*/ 15 w 32"/>
                  <a:gd name="T87" fmla="*/ 21 h 26"/>
                  <a:gd name="T88" fmla="*/ 17 w 32"/>
                  <a:gd name="T89" fmla="*/ 20 h 26"/>
                  <a:gd name="T90" fmla="*/ 19 w 32"/>
                  <a:gd name="T91" fmla="*/ 20 h 26"/>
                  <a:gd name="T92" fmla="*/ 21 w 32"/>
                  <a:gd name="T93" fmla="*/ 22 h 26"/>
                  <a:gd name="T94" fmla="*/ 22 w 32"/>
                  <a:gd name="T95" fmla="*/ 24 h 26"/>
                  <a:gd name="T96" fmla="*/ 25 w 32"/>
                  <a:gd name="T97" fmla="*/ 25 h 26"/>
                  <a:gd name="T98" fmla="*/ 29 w 32"/>
                  <a:gd name="T99" fmla="*/ 26 h 26"/>
                  <a:gd name="T100" fmla="*/ 27 w 32"/>
                  <a:gd name="T101" fmla="*/ 24 h 26"/>
                  <a:gd name="T102" fmla="*/ 25 w 32"/>
                  <a:gd name="T103" fmla="*/ 22 h 26"/>
                  <a:gd name="T104" fmla="*/ 30 w 32"/>
                  <a:gd name="T105" fmla="*/ 24 h 26"/>
                  <a:gd name="T106" fmla="*/ 29 w 32"/>
                  <a:gd name="T107" fmla="*/ 23 h 26"/>
                  <a:gd name="T108" fmla="*/ 29 w 32"/>
                  <a:gd name="T109" fmla="*/ 21 h 26"/>
                  <a:gd name="T110" fmla="*/ 26 w 32"/>
                  <a:gd name="T111" fmla="*/ 19 h 26"/>
                  <a:gd name="T112" fmla="*/ 26 w 32"/>
                  <a:gd name="T113" fmla="*/ 17 h 26"/>
                  <a:gd name="T114" fmla="*/ 28 w 32"/>
                  <a:gd name="T115" fmla="*/ 18 h 26"/>
                  <a:gd name="T116" fmla="*/ 30 w 32"/>
                  <a:gd name="T117" fmla="*/ 20 h 26"/>
                  <a:gd name="T118" fmla="*/ 31 w 32"/>
                  <a:gd name="T119" fmla="*/ 18 h 26"/>
                  <a:gd name="T120" fmla="*/ 32 w 32"/>
                  <a:gd name="T121" fmla="*/ 16 h 26"/>
                  <a:gd name="T122" fmla="*/ 30 w 32"/>
                  <a:gd name="T123" fmla="*/ 1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" h="26">
                    <a:moveTo>
                      <a:pt x="30" y="16"/>
                    </a:moveTo>
                    <a:cubicBezTo>
                      <a:pt x="29" y="16"/>
                      <a:pt x="29" y="14"/>
                      <a:pt x="28" y="14"/>
                    </a:cubicBezTo>
                    <a:cubicBezTo>
                      <a:pt x="28" y="13"/>
                      <a:pt x="26" y="13"/>
                      <a:pt x="26" y="13"/>
                    </a:cubicBezTo>
                    <a:cubicBezTo>
                      <a:pt x="25" y="13"/>
                      <a:pt x="24" y="12"/>
                      <a:pt x="24" y="11"/>
                    </a:cubicBezTo>
                    <a:cubicBezTo>
                      <a:pt x="24" y="11"/>
                      <a:pt x="25" y="10"/>
                      <a:pt x="24" y="9"/>
                    </a:cubicBezTo>
                    <a:cubicBezTo>
                      <a:pt x="24" y="9"/>
                      <a:pt x="23" y="8"/>
                      <a:pt x="23" y="8"/>
                    </a:cubicBezTo>
                    <a:cubicBezTo>
                      <a:pt x="22" y="8"/>
                      <a:pt x="21" y="8"/>
                      <a:pt x="21" y="7"/>
                    </a:cubicBezTo>
                    <a:cubicBezTo>
                      <a:pt x="21" y="7"/>
                      <a:pt x="20" y="6"/>
                      <a:pt x="19" y="6"/>
                    </a:cubicBezTo>
                    <a:cubicBezTo>
                      <a:pt x="18" y="6"/>
                      <a:pt x="17" y="5"/>
                      <a:pt x="16" y="5"/>
                    </a:cubicBezTo>
                    <a:cubicBezTo>
                      <a:pt x="16" y="5"/>
                      <a:pt x="15" y="4"/>
                      <a:pt x="15" y="4"/>
                    </a:cubicBezTo>
                    <a:cubicBezTo>
                      <a:pt x="14" y="3"/>
                      <a:pt x="13" y="5"/>
                      <a:pt x="12" y="5"/>
                    </a:cubicBezTo>
                    <a:cubicBezTo>
                      <a:pt x="12" y="5"/>
                      <a:pt x="10" y="3"/>
                      <a:pt x="11" y="3"/>
                    </a:cubicBezTo>
                    <a:cubicBezTo>
                      <a:pt x="11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3" y="1"/>
                    </a:cubicBezTo>
                    <a:cubicBezTo>
                      <a:pt x="13" y="1"/>
                      <a:pt x="11" y="1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8" y="1"/>
                      <a:pt x="7" y="1"/>
                      <a:pt x="6" y="2"/>
                    </a:cubicBezTo>
                    <a:cubicBezTo>
                      <a:pt x="6" y="2"/>
                      <a:pt x="5" y="4"/>
                      <a:pt x="5" y="4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4" y="3"/>
                      <a:pt x="5" y="1"/>
                      <a:pt x="5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1" y="6"/>
                      <a:pt x="3" y="7"/>
                      <a:pt x="3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2" y="8"/>
                    </a:cubicBezTo>
                    <a:cubicBezTo>
                      <a:pt x="2" y="8"/>
                      <a:pt x="4" y="8"/>
                      <a:pt x="4" y="9"/>
                    </a:cubicBezTo>
                    <a:cubicBezTo>
                      <a:pt x="4" y="9"/>
                      <a:pt x="6" y="9"/>
                      <a:pt x="6" y="9"/>
                    </a:cubicBezTo>
                    <a:cubicBezTo>
                      <a:pt x="7" y="9"/>
                      <a:pt x="9" y="9"/>
                      <a:pt x="9" y="9"/>
                    </a:cubicBezTo>
                    <a:cubicBezTo>
                      <a:pt x="10" y="10"/>
                      <a:pt x="12" y="10"/>
                      <a:pt x="12" y="10"/>
                    </a:cubicBezTo>
                    <a:cubicBezTo>
                      <a:pt x="12" y="9"/>
                      <a:pt x="12" y="8"/>
                      <a:pt x="12" y="8"/>
                    </a:cubicBezTo>
                    <a:cubicBezTo>
                      <a:pt x="12" y="8"/>
                      <a:pt x="13" y="9"/>
                      <a:pt x="14" y="9"/>
                    </a:cubicBezTo>
                    <a:cubicBezTo>
                      <a:pt x="14" y="10"/>
                      <a:pt x="15" y="10"/>
                      <a:pt x="15" y="11"/>
                    </a:cubicBezTo>
                    <a:cubicBezTo>
                      <a:pt x="15" y="11"/>
                      <a:pt x="16" y="12"/>
                      <a:pt x="17" y="12"/>
                    </a:cubicBezTo>
                    <a:cubicBezTo>
                      <a:pt x="17" y="12"/>
                      <a:pt x="19" y="13"/>
                      <a:pt x="19" y="14"/>
                    </a:cubicBezTo>
                    <a:cubicBezTo>
                      <a:pt x="19" y="14"/>
                      <a:pt x="20" y="16"/>
                      <a:pt x="20" y="16"/>
                    </a:cubicBezTo>
                    <a:cubicBezTo>
                      <a:pt x="19" y="16"/>
                      <a:pt x="19" y="16"/>
                      <a:pt x="18" y="17"/>
                    </a:cubicBezTo>
                    <a:cubicBezTo>
                      <a:pt x="18" y="17"/>
                      <a:pt x="20" y="18"/>
                      <a:pt x="20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7" y="19"/>
                      <a:pt x="17" y="20"/>
                      <a:pt x="17" y="20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5" y="19"/>
                      <a:pt x="14" y="19"/>
                    </a:cubicBezTo>
                    <a:cubicBezTo>
                      <a:pt x="14" y="19"/>
                      <a:pt x="13" y="20"/>
                      <a:pt x="13" y="20"/>
                    </a:cubicBezTo>
                    <a:cubicBezTo>
                      <a:pt x="13" y="20"/>
                      <a:pt x="14" y="21"/>
                      <a:pt x="15" y="21"/>
                    </a:cubicBezTo>
                    <a:cubicBezTo>
                      <a:pt x="15" y="21"/>
                      <a:pt x="17" y="20"/>
                      <a:pt x="17" y="20"/>
                    </a:cubicBezTo>
                    <a:cubicBezTo>
                      <a:pt x="17" y="20"/>
                      <a:pt x="18" y="21"/>
                      <a:pt x="19" y="20"/>
                    </a:cubicBezTo>
                    <a:cubicBezTo>
                      <a:pt x="19" y="20"/>
                      <a:pt x="20" y="22"/>
                      <a:pt x="21" y="22"/>
                    </a:cubicBezTo>
                    <a:cubicBezTo>
                      <a:pt x="21" y="22"/>
                      <a:pt x="22" y="24"/>
                      <a:pt x="22" y="24"/>
                    </a:cubicBezTo>
                    <a:cubicBezTo>
                      <a:pt x="23" y="24"/>
                      <a:pt x="25" y="25"/>
                      <a:pt x="25" y="25"/>
                    </a:cubicBezTo>
                    <a:cubicBezTo>
                      <a:pt x="25" y="26"/>
                      <a:pt x="29" y="26"/>
                      <a:pt x="29" y="26"/>
                    </a:cubicBezTo>
                    <a:cubicBezTo>
                      <a:pt x="29" y="26"/>
                      <a:pt x="28" y="25"/>
                      <a:pt x="27" y="24"/>
                    </a:cubicBezTo>
                    <a:cubicBezTo>
                      <a:pt x="27" y="24"/>
                      <a:pt x="25" y="23"/>
                      <a:pt x="25" y="22"/>
                    </a:cubicBezTo>
                    <a:cubicBezTo>
                      <a:pt x="25" y="21"/>
                      <a:pt x="29" y="24"/>
                      <a:pt x="30" y="24"/>
                    </a:cubicBezTo>
                    <a:cubicBezTo>
                      <a:pt x="30" y="24"/>
                      <a:pt x="30" y="23"/>
                      <a:pt x="29" y="23"/>
                    </a:cubicBezTo>
                    <a:cubicBezTo>
                      <a:pt x="29" y="22"/>
                      <a:pt x="29" y="21"/>
                      <a:pt x="29" y="21"/>
                    </a:cubicBezTo>
                    <a:cubicBezTo>
                      <a:pt x="28" y="20"/>
                      <a:pt x="26" y="19"/>
                      <a:pt x="26" y="19"/>
                    </a:cubicBezTo>
                    <a:cubicBezTo>
                      <a:pt x="26" y="19"/>
                      <a:pt x="25" y="17"/>
                      <a:pt x="26" y="17"/>
                    </a:cubicBezTo>
                    <a:cubicBezTo>
                      <a:pt x="26" y="16"/>
                      <a:pt x="28" y="17"/>
                      <a:pt x="28" y="18"/>
                    </a:cubicBezTo>
                    <a:cubicBezTo>
                      <a:pt x="29" y="18"/>
                      <a:pt x="29" y="19"/>
                      <a:pt x="30" y="20"/>
                    </a:cubicBezTo>
                    <a:cubicBezTo>
                      <a:pt x="31" y="20"/>
                      <a:pt x="31" y="19"/>
                      <a:pt x="31" y="18"/>
                    </a:cubicBezTo>
                    <a:cubicBezTo>
                      <a:pt x="31" y="18"/>
                      <a:pt x="32" y="17"/>
                      <a:pt x="32" y="16"/>
                    </a:cubicBezTo>
                    <a:cubicBezTo>
                      <a:pt x="32" y="16"/>
                      <a:pt x="31" y="16"/>
                      <a:pt x="3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5953125" y="3178175"/>
                <a:ext cx="14288" cy="7938"/>
              </a:xfrm>
              <a:custGeom>
                <a:avLst/>
                <a:gdLst>
                  <a:gd name="T0" fmla="*/ 3 w 4"/>
                  <a:gd name="T1" fmla="*/ 2 h 2"/>
                  <a:gd name="T2" fmla="*/ 3 w 4"/>
                  <a:gd name="T3" fmla="*/ 0 h 2"/>
                  <a:gd name="T4" fmla="*/ 2 w 4"/>
                  <a:gd name="T5" fmla="*/ 0 h 2"/>
                  <a:gd name="T6" fmla="*/ 1 w 4"/>
                  <a:gd name="T7" fmla="*/ 1 h 2"/>
                  <a:gd name="T8" fmla="*/ 3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ubicBezTo>
                      <a:pt x="1" y="2"/>
                      <a:pt x="3" y="2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5819775" y="3140075"/>
                <a:ext cx="57150" cy="34925"/>
              </a:xfrm>
              <a:custGeom>
                <a:avLst/>
                <a:gdLst>
                  <a:gd name="T0" fmla="*/ 3 w 15"/>
                  <a:gd name="T1" fmla="*/ 9 h 9"/>
                  <a:gd name="T2" fmla="*/ 6 w 15"/>
                  <a:gd name="T3" fmla="*/ 9 h 9"/>
                  <a:gd name="T4" fmla="*/ 8 w 15"/>
                  <a:gd name="T5" fmla="*/ 7 h 9"/>
                  <a:gd name="T6" fmla="*/ 9 w 15"/>
                  <a:gd name="T7" fmla="*/ 8 h 9"/>
                  <a:gd name="T8" fmla="*/ 13 w 15"/>
                  <a:gd name="T9" fmla="*/ 9 h 9"/>
                  <a:gd name="T10" fmla="*/ 15 w 15"/>
                  <a:gd name="T11" fmla="*/ 8 h 9"/>
                  <a:gd name="T12" fmla="*/ 14 w 15"/>
                  <a:gd name="T13" fmla="*/ 8 h 9"/>
                  <a:gd name="T14" fmla="*/ 14 w 15"/>
                  <a:gd name="T15" fmla="*/ 8 h 9"/>
                  <a:gd name="T16" fmla="*/ 13 w 15"/>
                  <a:gd name="T17" fmla="*/ 7 h 9"/>
                  <a:gd name="T18" fmla="*/ 15 w 15"/>
                  <a:gd name="T19" fmla="*/ 6 h 9"/>
                  <a:gd name="T20" fmla="*/ 13 w 15"/>
                  <a:gd name="T21" fmla="*/ 5 h 9"/>
                  <a:gd name="T22" fmla="*/ 11 w 15"/>
                  <a:gd name="T23" fmla="*/ 4 h 9"/>
                  <a:gd name="T24" fmla="*/ 10 w 15"/>
                  <a:gd name="T25" fmla="*/ 3 h 9"/>
                  <a:gd name="T26" fmla="*/ 9 w 15"/>
                  <a:gd name="T27" fmla="*/ 1 h 9"/>
                  <a:gd name="T28" fmla="*/ 9 w 15"/>
                  <a:gd name="T29" fmla="*/ 0 h 9"/>
                  <a:gd name="T30" fmla="*/ 7 w 15"/>
                  <a:gd name="T31" fmla="*/ 2 h 9"/>
                  <a:gd name="T32" fmla="*/ 7 w 15"/>
                  <a:gd name="T33" fmla="*/ 2 h 9"/>
                  <a:gd name="T34" fmla="*/ 6 w 15"/>
                  <a:gd name="T35" fmla="*/ 2 h 9"/>
                  <a:gd name="T36" fmla="*/ 0 w 15"/>
                  <a:gd name="T37" fmla="*/ 8 h 9"/>
                  <a:gd name="T38" fmla="*/ 1 w 15"/>
                  <a:gd name="T39" fmla="*/ 9 h 9"/>
                  <a:gd name="T40" fmla="*/ 3 w 15"/>
                  <a:gd name="T4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" h="9">
                    <a:moveTo>
                      <a:pt x="3" y="9"/>
                    </a:moveTo>
                    <a:cubicBezTo>
                      <a:pt x="4" y="9"/>
                      <a:pt x="5" y="9"/>
                      <a:pt x="6" y="9"/>
                    </a:cubicBezTo>
                    <a:cubicBezTo>
                      <a:pt x="7" y="9"/>
                      <a:pt x="8" y="7"/>
                      <a:pt x="8" y="7"/>
                    </a:cubicBezTo>
                    <a:cubicBezTo>
                      <a:pt x="8" y="7"/>
                      <a:pt x="9" y="8"/>
                      <a:pt x="9" y="8"/>
                    </a:cubicBezTo>
                    <a:cubicBezTo>
                      <a:pt x="10" y="9"/>
                      <a:pt x="12" y="9"/>
                      <a:pt x="13" y="9"/>
                    </a:cubicBezTo>
                    <a:cubicBezTo>
                      <a:pt x="14" y="9"/>
                      <a:pt x="15" y="9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7"/>
                      <a:pt x="15" y="7"/>
                      <a:pt x="15" y="6"/>
                    </a:cubicBezTo>
                    <a:cubicBezTo>
                      <a:pt x="15" y="6"/>
                      <a:pt x="13" y="5"/>
                      <a:pt x="13" y="5"/>
                    </a:cubicBezTo>
                    <a:cubicBezTo>
                      <a:pt x="12" y="5"/>
                      <a:pt x="11" y="4"/>
                      <a:pt x="11" y="4"/>
                    </a:cubicBezTo>
                    <a:cubicBezTo>
                      <a:pt x="10" y="4"/>
                      <a:pt x="10" y="3"/>
                      <a:pt x="10" y="3"/>
                    </a:cubicBezTo>
                    <a:cubicBezTo>
                      <a:pt x="10" y="2"/>
                      <a:pt x="9" y="1"/>
                      <a:pt x="9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1"/>
                      <a:pt x="8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6" y="2"/>
                    </a:cubicBezTo>
                    <a:cubicBezTo>
                      <a:pt x="4" y="4"/>
                      <a:pt x="2" y="6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5872163" y="3162300"/>
                <a:ext cx="15875" cy="12700"/>
              </a:xfrm>
              <a:custGeom>
                <a:avLst/>
                <a:gdLst>
                  <a:gd name="T0" fmla="*/ 1 w 4"/>
                  <a:gd name="T1" fmla="*/ 2 h 3"/>
                  <a:gd name="T2" fmla="*/ 1 w 4"/>
                  <a:gd name="T3" fmla="*/ 2 h 3"/>
                  <a:gd name="T4" fmla="*/ 4 w 4"/>
                  <a:gd name="T5" fmla="*/ 3 h 3"/>
                  <a:gd name="T6" fmla="*/ 4 w 4"/>
                  <a:gd name="T7" fmla="*/ 2 h 3"/>
                  <a:gd name="T8" fmla="*/ 2 w 4"/>
                  <a:gd name="T9" fmla="*/ 0 h 3"/>
                  <a:gd name="T10" fmla="*/ 0 w 4"/>
                  <a:gd name="T11" fmla="*/ 2 h 3"/>
                  <a:gd name="T12" fmla="*/ 1 w 4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任意多边形: 形状 43"/>
              <p:cNvSpPr/>
              <p:nvPr/>
            </p:nvSpPr>
            <p:spPr bwMode="auto">
              <a:xfrm>
                <a:off x="5857875" y="3124200"/>
                <a:ext cx="30163" cy="26988"/>
              </a:xfrm>
              <a:custGeom>
                <a:avLst/>
                <a:gdLst>
                  <a:gd name="T0" fmla="*/ 1 w 8"/>
                  <a:gd name="T1" fmla="*/ 5 h 7"/>
                  <a:gd name="T2" fmla="*/ 4 w 8"/>
                  <a:gd name="T3" fmla="*/ 7 h 7"/>
                  <a:gd name="T4" fmla="*/ 6 w 8"/>
                  <a:gd name="T5" fmla="*/ 7 h 7"/>
                  <a:gd name="T6" fmla="*/ 8 w 8"/>
                  <a:gd name="T7" fmla="*/ 6 h 7"/>
                  <a:gd name="T8" fmla="*/ 7 w 8"/>
                  <a:gd name="T9" fmla="*/ 4 h 7"/>
                  <a:gd name="T10" fmla="*/ 7 w 8"/>
                  <a:gd name="T11" fmla="*/ 4 h 7"/>
                  <a:gd name="T12" fmla="*/ 7 w 8"/>
                  <a:gd name="T13" fmla="*/ 4 h 7"/>
                  <a:gd name="T14" fmla="*/ 5 w 8"/>
                  <a:gd name="T15" fmla="*/ 3 h 7"/>
                  <a:gd name="T16" fmla="*/ 6 w 8"/>
                  <a:gd name="T17" fmla="*/ 1 h 7"/>
                  <a:gd name="T18" fmla="*/ 4 w 8"/>
                  <a:gd name="T19" fmla="*/ 1 h 7"/>
                  <a:gd name="T20" fmla="*/ 3 w 8"/>
                  <a:gd name="T21" fmla="*/ 1 h 7"/>
                  <a:gd name="T22" fmla="*/ 2 w 8"/>
                  <a:gd name="T23" fmla="*/ 2 h 7"/>
                  <a:gd name="T24" fmla="*/ 3 w 8"/>
                  <a:gd name="T25" fmla="*/ 3 h 7"/>
                  <a:gd name="T26" fmla="*/ 1 w 8"/>
                  <a:gd name="T27" fmla="*/ 3 h 7"/>
                  <a:gd name="T28" fmla="*/ 0 w 8"/>
                  <a:gd name="T29" fmla="*/ 3 h 7"/>
                  <a:gd name="T30" fmla="*/ 1 w 8"/>
                  <a:gd name="T3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7">
                    <a:moveTo>
                      <a:pt x="1" y="5"/>
                    </a:moveTo>
                    <a:cubicBezTo>
                      <a:pt x="2" y="5"/>
                      <a:pt x="4" y="6"/>
                      <a:pt x="4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6"/>
                      <a:pt x="7" y="6"/>
                      <a:pt x="8" y="6"/>
                    </a:cubicBezTo>
                    <a:cubicBezTo>
                      <a:pt x="8" y="5"/>
                      <a:pt x="8" y="5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5" y="2"/>
                      <a:pt x="6" y="1"/>
                      <a:pt x="6" y="1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5884863" y="3124200"/>
                <a:ext cx="22225" cy="19050"/>
              </a:xfrm>
              <a:custGeom>
                <a:avLst/>
                <a:gdLst>
                  <a:gd name="T0" fmla="*/ 2 w 6"/>
                  <a:gd name="T1" fmla="*/ 4 h 5"/>
                  <a:gd name="T2" fmla="*/ 4 w 6"/>
                  <a:gd name="T3" fmla="*/ 3 h 5"/>
                  <a:gd name="T4" fmla="*/ 6 w 6"/>
                  <a:gd name="T5" fmla="*/ 1 h 5"/>
                  <a:gd name="T6" fmla="*/ 3 w 6"/>
                  <a:gd name="T7" fmla="*/ 0 h 5"/>
                  <a:gd name="T8" fmla="*/ 1 w 6"/>
                  <a:gd name="T9" fmla="*/ 1 h 5"/>
                  <a:gd name="T10" fmla="*/ 0 w 6"/>
                  <a:gd name="T11" fmla="*/ 2 h 5"/>
                  <a:gd name="T12" fmla="*/ 0 w 6"/>
                  <a:gd name="T13" fmla="*/ 4 h 5"/>
                  <a:gd name="T14" fmla="*/ 0 w 6"/>
                  <a:gd name="T15" fmla="*/ 4 h 5"/>
                  <a:gd name="T16" fmla="*/ 0 w 6"/>
                  <a:gd name="T17" fmla="*/ 4 h 5"/>
                  <a:gd name="T18" fmla="*/ 2 w 6"/>
                  <a:gd name="T1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2" y="4"/>
                    </a:moveTo>
                    <a:cubicBezTo>
                      <a:pt x="2" y="4"/>
                      <a:pt x="4" y="4"/>
                      <a:pt x="4" y="3"/>
                    </a:cubicBezTo>
                    <a:cubicBezTo>
                      <a:pt x="5" y="3"/>
                      <a:pt x="5" y="1"/>
                      <a:pt x="6" y="1"/>
                    </a:cubicBezTo>
                    <a:cubicBezTo>
                      <a:pt x="6" y="0"/>
                      <a:pt x="4" y="1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任意多边形: 形状 45"/>
              <p:cNvSpPr/>
              <p:nvPr/>
            </p:nvSpPr>
            <p:spPr bwMode="auto">
              <a:xfrm>
                <a:off x="5907088" y="3082925"/>
                <a:ext cx="57150" cy="26988"/>
              </a:xfrm>
              <a:custGeom>
                <a:avLst/>
                <a:gdLst>
                  <a:gd name="T0" fmla="*/ 2 w 15"/>
                  <a:gd name="T1" fmla="*/ 6 h 7"/>
                  <a:gd name="T2" fmla="*/ 9 w 15"/>
                  <a:gd name="T3" fmla="*/ 6 h 7"/>
                  <a:gd name="T4" fmla="*/ 12 w 15"/>
                  <a:gd name="T5" fmla="*/ 5 h 7"/>
                  <a:gd name="T6" fmla="*/ 11 w 15"/>
                  <a:gd name="T7" fmla="*/ 4 h 7"/>
                  <a:gd name="T8" fmla="*/ 13 w 15"/>
                  <a:gd name="T9" fmla="*/ 2 h 7"/>
                  <a:gd name="T10" fmla="*/ 14 w 15"/>
                  <a:gd name="T11" fmla="*/ 2 h 7"/>
                  <a:gd name="T12" fmla="*/ 14 w 15"/>
                  <a:gd name="T13" fmla="*/ 1 h 7"/>
                  <a:gd name="T14" fmla="*/ 14 w 15"/>
                  <a:gd name="T15" fmla="*/ 1 h 7"/>
                  <a:gd name="T16" fmla="*/ 15 w 15"/>
                  <a:gd name="T17" fmla="*/ 0 h 7"/>
                  <a:gd name="T18" fmla="*/ 15 w 15"/>
                  <a:gd name="T19" fmla="*/ 0 h 7"/>
                  <a:gd name="T20" fmla="*/ 0 w 15"/>
                  <a:gd name="T21" fmla="*/ 6 h 7"/>
                  <a:gd name="T22" fmla="*/ 2 w 15"/>
                  <a:gd name="T2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" h="7">
                    <a:moveTo>
                      <a:pt x="2" y="6"/>
                    </a:moveTo>
                    <a:cubicBezTo>
                      <a:pt x="4" y="6"/>
                      <a:pt x="8" y="6"/>
                      <a:pt x="9" y="6"/>
                    </a:cubicBezTo>
                    <a:cubicBezTo>
                      <a:pt x="9" y="7"/>
                      <a:pt x="11" y="6"/>
                      <a:pt x="12" y="5"/>
                    </a:cubicBezTo>
                    <a:cubicBezTo>
                      <a:pt x="12" y="4"/>
                      <a:pt x="10" y="4"/>
                      <a:pt x="11" y="4"/>
                    </a:cubicBezTo>
                    <a:cubicBezTo>
                      <a:pt x="11" y="4"/>
                      <a:pt x="12" y="2"/>
                      <a:pt x="13" y="2"/>
                    </a:cubicBezTo>
                    <a:cubicBezTo>
                      <a:pt x="13" y="2"/>
                      <a:pt x="13" y="2"/>
                      <a:pt x="14" y="2"/>
                    </a:cubicBezTo>
                    <a:cubicBezTo>
                      <a:pt x="13" y="1"/>
                      <a:pt x="13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9" y="1"/>
                      <a:pt x="4" y="4"/>
                      <a:pt x="0" y="6"/>
                    </a:cubicBezTo>
                    <a:cubicBezTo>
                      <a:pt x="1" y="6"/>
                      <a:pt x="2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5895975" y="3109913"/>
                <a:ext cx="57150" cy="14288"/>
              </a:xfrm>
              <a:custGeom>
                <a:avLst/>
                <a:gdLst>
                  <a:gd name="T0" fmla="*/ 0 w 15"/>
                  <a:gd name="T1" fmla="*/ 3 h 4"/>
                  <a:gd name="T2" fmla="*/ 4 w 15"/>
                  <a:gd name="T3" fmla="*/ 4 h 4"/>
                  <a:gd name="T4" fmla="*/ 9 w 15"/>
                  <a:gd name="T5" fmla="*/ 4 h 4"/>
                  <a:gd name="T6" fmla="*/ 15 w 15"/>
                  <a:gd name="T7" fmla="*/ 4 h 4"/>
                  <a:gd name="T8" fmla="*/ 14 w 15"/>
                  <a:gd name="T9" fmla="*/ 1 h 4"/>
                  <a:gd name="T10" fmla="*/ 9 w 15"/>
                  <a:gd name="T11" fmla="*/ 1 h 4"/>
                  <a:gd name="T12" fmla="*/ 5 w 15"/>
                  <a:gd name="T13" fmla="*/ 1 h 4"/>
                  <a:gd name="T14" fmla="*/ 2 w 15"/>
                  <a:gd name="T15" fmla="*/ 0 h 4"/>
                  <a:gd name="T16" fmla="*/ 0 w 15"/>
                  <a:gd name="T17" fmla="*/ 1 h 4"/>
                  <a:gd name="T18" fmla="*/ 0 w 15"/>
                  <a:gd name="T19" fmla="*/ 2 h 4"/>
                  <a:gd name="T20" fmla="*/ 0 w 15"/>
                  <a:gd name="T2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4">
                    <a:moveTo>
                      <a:pt x="0" y="3"/>
                    </a:moveTo>
                    <a:cubicBezTo>
                      <a:pt x="0" y="4"/>
                      <a:pt x="3" y="3"/>
                      <a:pt x="4" y="4"/>
                    </a:cubicBezTo>
                    <a:cubicBezTo>
                      <a:pt x="6" y="4"/>
                      <a:pt x="8" y="4"/>
                      <a:pt x="9" y="4"/>
                    </a:cubicBezTo>
                    <a:cubicBezTo>
                      <a:pt x="11" y="4"/>
                      <a:pt x="14" y="4"/>
                      <a:pt x="15" y="4"/>
                    </a:cubicBezTo>
                    <a:cubicBezTo>
                      <a:pt x="15" y="4"/>
                      <a:pt x="15" y="2"/>
                      <a:pt x="14" y="1"/>
                    </a:cubicBezTo>
                    <a:cubicBezTo>
                      <a:pt x="14" y="0"/>
                      <a:pt x="10" y="0"/>
                      <a:pt x="9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5961063" y="3063875"/>
                <a:ext cx="217488" cy="182563"/>
              </a:xfrm>
              <a:custGeom>
                <a:avLst/>
                <a:gdLst>
                  <a:gd name="T0" fmla="*/ 6 w 57"/>
                  <a:gd name="T1" fmla="*/ 4 h 48"/>
                  <a:gd name="T2" fmla="*/ 3 w 57"/>
                  <a:gd name="T3" fmla="*/ 5 h 48"/>
                  <a:gd name="T4" fmla="*/ 0 w 57"/>
                  <a:gd name="T5" fmla="*/ 6 h 48"/>
                  <a:gd name="T6" fmla="*/ 0 w 57"/>
                  <a:gd name="T7" fmla="*/ 7 h 48"/>
                  <a:gd name="T8" fmla="*/ 0 w 57"/>
                  <a:gd name="T9" fmla="*/ 7 h 48"/>
                  <a:gd name="T10" fmla="*/ 4 w 57"/>
                  <a:gd name="T11" fmla="*/ 8 h 48"/>
                  <a:gd name="T12" fmla="*/ 1 w 57"/>
                  <a:gd name="T13" fmla="*/ 9 h 48"/>
                  <a:gd name="T14" fmla="*/ 3 w 57"/>
                  <a:gd name="T15" fmla="*/ 10 h 48"/>
                  <a:gd name="T16" fmla="*/ 4 w 57"/>
                  <a:gd name="T17" fmla="*/ 11 h 48"/>
                  <a:gd name="T18" fmla="*/ 7 w 57"/>
                  <a:gd name="T19" fmla="*/ 12 h 48"/>
                  <a:gd name="T20" fmla="*/ 13 w 57"/>
                  <a:gd name="T21" fmla="*/ 12 h 48"/>
                  <a:gd name="T22" fmla="*/ 15 w 57"/>
                  <a:gd name="T23" fmla="*/ 14 h 48"/>
                  <a:gd name="T24" fmla="*/ 18 w 57"/>
                  <a:gd name="T25" fmla="*/ 17 h 48"/>
                  <a:gd name="T26" fmla="*/ 18 w 57"/>
                  <a:gd name="T27" fmla="*/ 21 h 48"/>
                  <a:gd name="T28" fmla="*/ 19 w 57"/>
                  <a:gd name="T29" fmla="*/ 23 h 48"/>
                  <a:gd name="T30" fmla="*/ 21 w 57"/>
                  <a:gd name="T31" fmla="*/ 22 h 48"/>
                  <a:gd name="T32" fmla="*/ 23 w 57"/>
                  <a:gd name="T33" fmla="*/ 26 h 48"/>
                  <a:gd name="T34" fmla="*/ 23 w 57"/>
                  <a:gd name="T35" fmla="*/ 26 h 48"/>
                  <a:gd name="T36" fmla="*/ 24 w 57"/>
                  <a:gd name="T37" fmla="*/ 27 h 48"/>
                  <a:gd name="T38" fmla="*/ 23 w 57"/>
                  <a:gd name="T39" fmla="*/ 27 h 48"/>
                  <a:gd name="T40" fmla="*/ 22 w 57"/>
                  <a:gd name="T41" fmla="*/ 29 h 48"/>
                  <a:gd name="T42" fmla="*/ 21 w 57"/>
                  <a:gd name="T43" fmla="*/ 32 h 48"/>
                  <a:gd name="T44" fmla="*/ 23 w 57"/>
                  <a:gd name="T45" fmla="*/ 37 h 48"/>
                  <a:gd name="T46" fmla="*/ 23 w 57"/>
                  <a:gd name="T47" fmla="*/ 40 h 48"/>
                  <a:gd name="T48" fmla="*/ 27 w 57"/>
                  <a:gd name="T49" fmla="*/ 43 h 48"/>
                  <a:gd name="T50" fmla="*/ 31 w 57"/>
                  <a:gd name="T51" fmla="*/ 45 h 48"/>
                  <a:gd name="T52" fmla="*/ 33 w 57"/>
                  <a:gd name="T53" fmla="*/ 47 h 48"/>
                  <a:gd name="T54" fmla="*/ 34 w 57"/>
                  <a:gd name="T55" fmla="*/ 45 h 48"/>
                  <a:gd name="T56" fmla="*/ 35 w 57"/>
                  <a:gd name="T57" fmla="*/ 42 h 48"/>
                  <a:gd name="T58" fmla="*/ 36 w 57"/>
                  <a:gd name="T59" fmla="*/ 39 h 48"/>
                  <a:gd name="T60" fmla="*/ 37 w 57"/>
                  <a:gd name="T61" fmla="*/ 37 h 48"/>
                  <a:gd name="T62" fmla="*/ 42 w 57"/>
                  <a:gd name="T63" fmla="*/ 35 h 48"/>
                  <a:gd name="T64" fmla="*/ 44 w 57"/>
                  <a:gd name="T65" fmla="*/ 32 h 48"/>
                  <a:gd name="T66" fmla="*/ 48 w 57"/>
                  <a:gd name="T67" fmla="*/ 30 h 48"/>
                  <a:gd name="T68" fmla="*/ 52 w 57"/>
                  <a:gd name="T69" fmla="*/ 29 h 48"/>
                  <a:gd name="T70" fmla="*/ 56 w 57"/>
                  <a:gd name="T71" fmla="*/ 26 h 48"/>
                  <a:gd name="T72" fmla="*/ 53 w 57"/>
                  <a:gd name="T73" fmla="*/ 26 h 48"/>
                  <a:gd name="T74" fmla="*/ 51 w 57"/>
                  <a:gd name="T75" fmla="*/ 26 h 48"/>
                  <a:gd name="T76" fmla="*/ 53 w 57"/>
                  <a:gd name="T77" fmla="*/ 24 h 48"/>
                  <a:gd name="T78" fmla="*/ 56 w 57"/>
                  <a:gd name="T79" fmla="*/ 25 h 48"/>
                  <a:gd name="T80" fmla="*/ 56 w 57"/>
                  <a:gd name="T81" fmla="*/ 23 h 48"/>
                  <a:gd name="T82" fmla="*/ 54 w 57"/>
                  <a:gd name="T83" fmla="*/ 22 h 48"/>
                  <a:gd name="T84" fmla="*/ 51 w 57"/>
                  <a:gd name="T85" fmla="*/ 19 h 48"/>
                  <a:gd name="T86" fmla="*/ 55 w 57"/>
                  <a:gd name="T87" fmla="*/ 18 h 48"/>
                  <a:gd name="T88" fmla="*/ 57 w 57"/>
                  <a:gd name="T89" fmla="*/ 16 h 48"/>
                  <a:gd name="T90" fmla="*/ 57 w 57"/>
                  <a:gd name="T91" fmla="*/ 14 h 48"/>
                  <a:gd name="T92" fmla="*/ 54 w 57"/>
                  <a:gd name="T93" fmla="*/ 11 h 48"/>
                  <a:gd name="T94" fmla="*/ 57 w 57"/>
                  <a:gd name="T95" fmla="*/ 10 h 48"/>
                  <a:gd name="T96" fmla="*/ 55 w 57"/>
                  <a:gd name="T97" fmla="*/ 8 h 48"/>
                  <a:gd name="T98" fmla="*/ 53 w 57"/>
                  <a:gd name="T99" fmla="*/ 7 h 48"/>
                  <a:gd name="T100" fmla="*/ 53 w 57"/>
                  <a:gd name="T101" fmla="*/ 5 h 48"/>
                  <a:gd name="T102" fmla="*/ 54 w 57"/>
                  <a:gd name="T103" fmla="*/ 3 h 48"/>
                  <a:gd name="T104" fmla="*/ 31 w 57"/>
                  <a:gd name="T105" fmla="*/ 0 h 48"/>
                  <a:gd name="T106" fmla="*/ 8 w 57"/>
                  <a:gd name="T107" fmla="*/ 3 h 48"/>
                  <a:gd name="T108" fmla="*/ 6 w 57"/>
                  <a:gd name="T109" fmla="*/ 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7" h="48">
                    <a:moveTo>
                      <a:pt x="6" y="4"/>
                    </a:moveTo>
                    <a:cubicBezTo>
                      <a:pt x="5" y="4"/>
                      <a:pt x="4" y="4"/>
                      <a:pt x="3" y="5"/>
                    </a:cubicBezTo>
                    <a:cubicBezTo>
                      <a:pt x="2" y="5"/>
                      <a:pt x="1" y="5"/>
                      <a:pt x="0" y="6"/>
                    </a:cubicBez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4" y="8"/>
                      <a:pt x="4" y="8"/>
                    </a:cubicBezTo>
                    <a:cubicBezTo>
                      <a:pt x="4" y="9"/>
                      <a:pt x="1" y="9"/>
                      <a:pt x="1" y="9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4" y="11"/>
                      <a:pt x="4" y="11"/>
                    </a:cubicBezTo>
                    <a:cubicBezTo>
                      <a:pt x="5" y="12"/>
                      <a:pt x="6" y="12"/>
                      <a:pt x="7" y="12"/>
                    </a:cubicBezTo>
                    <a:cubicBezTo>
                      <a:pt x="8" y="11"/>
                      <a:pt x="11" y="12"/>
                      <a:pt x="13" y="12"/>
                    </a:cubicBezTo>
                    <a:cubicBezTo>
                      <a:pt x="14" y="12"/>
                      <a:pt x="14" y="13"/>
                      <a:pt x="15" y="14"/>
                    </a:cubicBezTo>
                    <a:cubicBezTo>
                      <a:pt x="15" y="14"/>
                      <a:pt x="17" y="16"/>
                      <a:pt x="18" y="17"/>
                    </a:cubicBezTo>
                    <a:cubicBezTo>
                      <a:pt x="18" y="18"/>
                      <a:pt x="19" y="20"/>
                      <a:pt x="18" y="21"/>
                    </a:cubicBezTo>
                    <a:cubicBezTo>
                      <a:pt x="18" y="22"/>
                      <a:pt x="18" y="23"/>
                      <a:pt x="19" y="23"/>
                    </a:cubicBezTo>
                    <a:cubicBezTo>
                      <a:pt x="19" y="24"/>
                      <a:pt x="20" y="23"/>
                      <a:pt x="21" y="22"/>
                    </a:cubicBezTo>
                    <a:cubicBezTo>
                      <a:pt x="21" y="22"/>
                      <a:pt x="23" y="24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6"/>
                      <a:pt x="24" y="26"/>
                      <a:pt x="24" y="27"/>
                    </a:cubicBezTo>
                    <a:cubicBezTo>
                      <a:pt x="24" y="27"/>
                      <a:pt x="24" y="27"/>
                      <a:pt x="23" y="27"/>
                    </a:cubicBezTo>
                    <a:cubicBezTo>
                      <a:pt x="23" y="28"/>
                      <a:pt x="23" y="29"/>
                      <a:pt x="22" y="29"/>
                    </a:cubicBezTo>
                    <a:cubicBezTo>
                      <a:pt x="21" y="30"/>
                      <a:pt x="21" y="31"/>
                      <a:pt x="21" y="32"/>
                    </a:cubicBezTo>
                    <a:cubicBezTo>
                      <a:pt x="20" y="33"/>
                      <a:pt x="22" y="36"/>
                      <a:pt x="23" y="37"/>
                    </a:cubicBezTo>
                    <a:cubicBezTo>
                      <a:pt x="24" y="38"/>
                      <a:pt x="23" y="39"/>
                      <a:pt x="23" y="40"/>
                    </a:cubicBezTo>
                    <a:cubicBezTo>
                      <a:pt x="23" y="41"/>
                      <a:pt x="26" y="41"/>
                      <a:pt x="27" y="43"/>
                    </a:cubicBezTo>
                    <a:cubicBezTo>
                      <a:pt x="28" y="45"/>
                      <a:pt x="30" y="45"/>
                      <a:pt x="31" y="45"/>
                    </a:cubicBezTo>
                    <a:cubicBezTo>
                      <a:pt x="32" y="45"/>
                      <a:pt x="33" y="47"/>
                      <a:pt x="33" y="47"/>
                    </a:cubicBezTo>
                    <a:cubicBezTo>
                      <a:pt x="34" y="48"/>
                      <a:pt x="34" y="46"/>
                      <a:pt x="34" y="45"/>
                    </a:cubicBezTo>
                    <a:cubicBezTo>
                      <a:pt x="35" y="45"/>
                      <a:pt x="35" y="43"/>
                      <a:pt x="35" y="42"/>
                    </a:cubicBezTo>
                    <a:cubicBezTo>
                      <a:pt x="35" y="41"/>
                      <a:pt x="35" y="40"/>
                      <a:pt x="36" y="39"/>
                    </a:cubicBezTo>
                    <a:cubicBezTo>
                      <a:pt x="37" y="38"/>
                      <a:pt x="36" y="38"/>
                      <a:pt x="37" y="37"/>
                    </a:cubicBezTo>
                    <a:cubicBezTo>
                      <a:pt x="38" y="36"/>
                      <a:pt x="40" y="35"/>
                      <a:pt x="42" y="35"/>
                    </a:cubicBezTo>
                    <a:cubicBezTo>
                      <a:pt x="44" y="34"/>
                      <a:pt x="44" y="33"/>
                      <a:pt x="44" y="32"/>
                    </a:cubicBezTo>
                    <a:cubicBezTo>
                      <a:pt x="45" y="31"/>
                      <a:pt x="47" y="31"/>
                      <a:pt x="48" y="30"/>
                    </a:cubicBezTo>
                    <a:cubicBezTo>
                      <a:pt x="49" y="30"/>
                      <a:pt x="50" y="30"/>
                      <a:pt x="52" y="29"/>
                    </a:cubicBezTo>
                    <a:cubicBezTo>
                      <a:pt x="54" y="28"/>
                      <a:pt x="56" y="26"/>
                      <a:pt x="56" y="26"/>
                    </a:cubicBezTo>
                    <a:cubicBezTo>
                      <a:pt x="56" y="26"/>
                      <a:pt x="54" y="26"/>
                      <a:pt x="53" y="26"/>
                    </a:cubicBezTo>
                    <a:cubicBezTo>
                      <a:pt x="52" y="26"/>
                      <a:pt x="50" y="26"/>
                      <a:pt x="51" y="26"/>
                    </a:cubicBezTo>
                    <a:cubicBezTo>
                      <a:pt x="52" y="25"/>
                      <a:pt x="52" y="23"/>
                      <a:pt x="53" y="24"/>
                    </a:cubicBezTo>
                    <a:cubicBezTo>
                      <a:pt x="54" y="25"/>
                      <a:pt x="55" y="25"/>
                      <a:pt x="56" y="25"/>
                    </a:cubicBezTo>
                    <a:cubicBezTo>
                      <a:pt x="57" y="25"/>
                      <a:pt x="56" y="24"/>
                      <a:pt x="56" y="23"/>
                    </a:cubicBezTo>
                    <a:cubicBezTo>
                      <a:pt x="56" y="22"/>
                      <a:pt x="55" y="22"/>
                      <a:pt x="54" y="22"/>
                    </a:cubicBezTo>
                    <a:cubicBezTo>
                      <a:pt x="52" y="21"/>
                      <a:pt x="52" y="20"/>
                      <a:pt x="51" y="19"/>
                    </a:cubicBezTo>
                    <a:cubicBezTo>
                      <a:pt x="51" y="18"/>
                      <a:pt x="54" y="19"/>
                      <a:pt x="55" y="18"/>
                    </a:cubicBezTo>
                    <a:cubicBezTo>
                      <a:pt x="57" y="18"/>
                      <a:pt x="56" y="17"/>
                      <a:pt x="57" y="16"/>
                    </a:cubicBezTo>
                    <a:cubicBezTo>
                      <a:pt x="57" y="15"/>
                      <a:pt x="56" y="15"/>
                      <a:pt x="57" y="14"/>
                    </a:cubicBezTo>
                    <a:cubicBezTo>
                      <a:pt x="57" y="12"/>
                      <a:pt x="56" y="13"/>
                      <a:pt x="54" y="11"/>
                    </a:cubicBezTo>
                    <a:cubicBezTo>
                      <a:pt x="53" y="10"/>
                      <a:pt x="56" y="10"/>
                      <a:pt x="57" y="10"/>
                    </a:cubicBezTo>
                    <a:cubicBezTo>
                      <a:pt x="57" y="10"/>
                      <a:pt x="56" y="8"/>
                      <a:pt x="55" y="8"/>
                    </a:cubicBezTo>
                    <a:cubicBezTo>
                      <a:pt x="55" y="7"/>
                      <a:pt x="54" y="7"/>
                      <a:pt x="53" y="7"/>
                    </a:cubicBezTo>
                    <a:cubicBezTo>
                      <a:pt x="52" y="7"/>
                      <a:pt x="53" y="6"/>
                      <a:pt x="53" y="5"/>
                    </a:cubicBezTo>
                    <a:cubicBezTo>
                      <a:pt x="54" y="5"/>
                      <a:pt x="54" y="4"/>
                      <a:pt x="54" y="3"/>
                    </a:cubicBezTo>
                    <a:cubicBezTo>
                      <a:pt x="47" y="1"/>
                      <a:pt x="39" y="0"/>
                      <a:pt x="31" y="0"/>
                    </a:cubicBezTo>
                    <a:cubicBezTo>
                      <a:pt x="23" y="0"/>
                      <a:pt x="15" y="1"/>
                      <a:pt x="8" y="3"/>
                    </a:cubicBezTo>
                    <a:cubicBezTo>
                      <a:pt x="7" y="3"/>
                      <a:pt x="6" y="4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任意多边形: 形状 48"/>
              <p:cNvSpPr/>
              <p:nvPr/>
            </p:nvSpPr>
            <p:spPr bwMode="auto">
              <a:xfrm>
                <a:off x="6151563" y="3189288"/>
                <a:ext cx="46038" cy="26988"/>
              </a:xfrm>
              <a:custGeom>
                <a:avLst/>
                <a:gdLst>
                  <a:gd name="T0" fmla="*/ 9 w 12"/>
                  <a:gd name="T1" fmla="*/ 1 h 7"/>
                  <a:gd name="T2" fmla="*/ 7 w 12"/>
                  <a:gd name="T3" fmla="*/ 1 h 7"/>
                  <a:gd name="T4" fmla="*/ 3 w 12"/>
                  <a:gd name="T5" fmla="*/ 2 h 7"/>
                  <a:gd name="T6" fmla="*/ 2 w 12"/>
                  <a:gd name="T7" fmla="*/ 0 h 7"/>
                  <a:gd name="T8" fmla="*/ 0 w 12"/>
                  <a:gd name="T9" fmla="*/ 1 h 7"/>
                  <a:gd name="T10" fmla="*/ 1 w 12"/>
                  <a:gd name="T11" fmla="*/ 2 h 7"/>
                  <a:gd name="T12" fmla="*/ 1 w 12"/>
                  <a:gd name="T13" fmla="*/ 4 h 7"/>
                  <a:gd name="T14" fmla="*/ 2 w 12"/>
                  <a:gd name="T15" fmla="*/ 5 h 7"/>
                  <a:gd name="T16" fmla="*/ 5 w 12"/>
                  <a:gd name="T17" fmla="*/ 6 h 7"/>
                  <a:gd name="T18" fmla="*/ 8 w 12"/>
                  <a:gd name="T19" fmla="*/ 6 h 7"/>
                  <a:gd name="T20" fmla="*/ 11 w 12"/>
                  <a:gd name="T21" fmla="*/ 5 h 7"/>
                  <a:gd name="T22" fmla="*/ 11 w 12"/>
                  <a:gd name="T23" fmla="*/ 3 h 7"/>
                  <a:gd name="T24" fmla="*/ 9 w 12"/>
                  <a:gd name="T2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7">
                    <a:moveTo>
                      <a:pt x="9" y="1"/>
                    </a:moveTo>
                    <a:cubicBezTo>
                      <a:pt x="8" y="0"/>
                      <a:pt x="7" y="1"/>
                      <a:pt x="7" y="1"/>
                    </a:cubicBezTo>
                    <a:cubicBezTo>
                      <a:pt x="6" y="1"/>
                      <a:pt x="5" y="2"/>
                      <a:pt x="3" y="2"/>
                    </a:cubicBezTo>
                    <a:cubicBezTo>
                      <a:pt x="2" y="2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6"/>
                      <a:pt x="3" y="5"/>
                      <a:pt x="5" y="6"/>
                    </a:cubicBezTo>
                    <a:cubicBezTo>
                      <a:pt x="6" y="7"/>
                      <a:pt x="7" y="6"/>
                      <a:pt x="8" y="6"/>
                    </a:cubicBezTo>
                    <a:cubicBezTo>
                      <a:pt x="8" y="6"/>
                      <a:pt x="10" y="5"/>
                      <a:pt x="11" y="5"/>
                    </a:cubicBezTo>
                    <a:cubicBezTo>
                      <a:pt x="11" y="5"/>
                      <a:pt x="12" y="4"/>
                      <a:pt x="11" y="3"/>
                    </a:cubicBezTo>
                    <a:cubicBezTo>
                      <a:pt x="11" y="2"/>
                      <a:pt x="10" y="1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任意多边形: 形状 49"/>
              <p:cNvSpPr/>
              <p:nvPr/>
            </p:nvSpPr>
            <p:spPr bwMode="auto">
              <a:xfrm>
                <a:off x="6303963" y="3208338"/>
                <a:ext cx="122238" cy="125413"/>
              </a:xfrm>
              <a:custGeom>
                <a:avLst/>
                <a:gdLst>
                  <a:gd name="T0" fmla="*/ 20 w 32"/>
                  <a:gd name="T1" fmla="*/ 4 h 33"/>
                  <a:gd name="T2" fmla="*/ 17 w 32"/>
                  <a:gd name="T3" fmla="*/ 1 h 33"/>
                  <a:gd name="T4" fmla="*/ 17 w 32"/>
                  <a:gd name="T5" fmla="*/ 6 h 33"/>
                  <a:gd name="T6" fmla="*/ 13 w 32"/>
                  <a:gd name="T7" fmla="*/ 9 h 33"/>
                  <a:gd name="T8" fmla="*/ 11 w 32"/>
                  <a:gd name="T9" fmla="*/ 12 h 33"/>
                  <a:gd name="T10" fmla="*/ 8 w 32"/>
                  <a:gd name="T11" fmla="*/ 13 h 33"/>
                  <a:gd name="T12" fmla="*/ 5 w 32"/>
                  <a:gd name="T13" fmla="*/ 14 h 33"/>
                  <a:gd name="T14" fmla="*/ 8 w 32"/>
                  <a:gd name="T15" fmla="*/ 17 h 33"/>
                  <a:gd name="T16" fmla="*/ 8 w 32"/>
                  <a:gd name="T17" fmla="*/ 22 h 33"/>
                  <a:gd name="T18" fmla="*/ 2 w 32"/>
                  <a:gd name="T19" fmla="*/ 22 h 33"/>
                  <a:gd name="T20" fmla="*/ 1 w 32"/>
                  <a:gd name="T21" fmla="*/ 25 h 33"/>
                  <a:gd name="T22" fmla="*/ 1 w 32"/>
                  <a:gd name="T23" fmla="*/ 30 h 33"/>
                  <a:gd name="T24" fmla="*/ 3 w 32"/>
                  <a:gd name="T25" fmla="*/ 31 h 33"/>
                  <a:gd name="T26" fmla="*/ 6 w 32"/>
                  <a:gd name="T27" fmla="*/ 32 h 33"/>
                  <a:gd name="T28" fmla="*/ 9 w 32"/>
                  <a:gd name="T29" fmla="*/ 29 h 33"/>
                  <a:gd name="T30" fmla="*/ 10 w 32"/>
                  <a:gd name="T31" fmla="*/ 27 h 33"/>
                  <a:gd name="T32" fmla="*/ 12 w 32"/>
                  <a:gd name="T33" fmla="*/ 24 h 33"/>
                  <a:gd name="T34" fmla="*/ 15 w 32"/>
                  <a:gd name="T35" fmla="*/ 22 h 33"/>
                  <a:gd name="T36" fmla="*/ 18 w 32"/>
                  <a:gd name="T37" fmla="*/ 21 h 33"/>
                  <a:gd name="T38" fmla="*/ 21 w 32"/>
                  <a:gd name="T39" fmla="*/ 24 h 33"/>
                  <a:gd name="T40" fmla="*/ 24 w 32"/>
                  <a:gd name="T41" fmla="*/ 28 h 33"/>
                  <a:gd name="T42" fmla="*/ 24 w 32"/>
                  <a:gd name="T43" fmla="*/ 30 h 33"/>
                  <a:gd name="T44" fmla="*/ 25 w 32"/>
                  <a:gd name="T45" fmla="*/ 27 h 33"/>
                  <a:gd name="T46" fmla="*/ 25 w 32"/>
                  <a:gd name="T47" fmla="*/ 25 h 33"/>
                  <a:gd name="T48" fmla="*/ 22 w 32"/>
                  <a:gd name="T49" fmla="*/ 21 h 33"/>
                  <a:gd name="T50" fmla="*/ 23 w 32"/>
                  <a:gd name="T51" fmla="*/ 20 h 33"/>
                  <a:gd name="T52" fmla="*/ 26 w 32"/>
                  <a:gd name="T53" fmla="*/ 24 h 33"/>
                  <a:gd name="T54" fmla="*/ 27 w 32"/>
                  <a:gd name="T55" fmla="*/ 27 h 33"/>
                  <a:gd name="T56" fmla="*/ 31 w 32"/>
                  <a:gd name="T57" fmla="*/ 32 h 33"/>
                  <a:gd name="T58" fmla="*/ 31 w 32"/>
                  <a:gd name="T59" fmla="*/ 28 h 33"/>
                  <a:gd name="T60" fmla="*/ 32 w 32"/>
                  <a:gd name="T61" fmla="*/ 27 h 33"/>
                  <a:gd name="T62" fmla="*/ 20 w 32"/>
                  <a:gd name="T63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2" h="33">
                    <a:moveTo>
                      <a:pt x="20" y="4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19" y="2"/>
                      <a:pt x="18" y="1"/>
                      <a:pt x="17" y="0"/>
                    </a:cubicBezTo>
                    <a:cubicBezTo>
                      <a:pt x="17" y="0"/>
                      <a:pt x="17" y="1"/>
                      <a:pt x="17" y="1"/>
                    </a:cubicBezTo>
                    <a:cubicBezTo>
                      <a:pt x="17" y="2"/>
                      <a:pt x="17" y="4"/>
                      <a:pt x="17" y="4"/>
                    </a:cubicBezTo>
                    <a:cubicBezTo>
                      <a:pt x="18" y="5"/>
                      <a:pt x="18" y="6"/>
                      <a:pt x="17" y="6"/>
                    </a:cubicBezTo>
                    <a:cubicBezTo>
                      <a:pt x="16" y="6"/>
                      <a:pt x="16" y="5"/>
                      <a:pt x="15" y="6"/>
                    </a:cubicBezTo>
                    <a:cubicBezTo>
                      <a:pt x="14" y="7"/>
                      <a:pt x="13" y="8"/>
                      <a:pt x="13" y="9"/>
                    </a:cubicBezTo>
                    <a:cubicBezTo>
                      <a:pt x="13" y="9"/>
                      <a:pt x="12" y="10"/>
                      <a:pt x="12" y="10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10" y="12"/>
                      <a:pt x="9" y="13"/>
                      <a:pt x="9" y="13"/>
                    </a:cubicBezTo>
                    <a:cubicBezTo>
                      <a:pt x="9" y="13"/>
                      <a:pt x="8" y="12"/>
                      <a:pt x="8" y="13"/>
                    </a:cubicBezTo>
                    <a:cubicBezTo>
                      <a:pt x="8" y="13"/>
                      <a:pt x="8" y="14"/>
                      <a:pt x="7" y="14"/>
                    </a:cubicBezTo>
                    <a:cubicBezTo>
                      <a:pt x="7" y="14"/>
                      <a:pt x="5" y="14"/>
                      <a:pt x="5" y="14"/>
                    </a:cubicBezTo>
                    <a:cubicBezTo>
                      <a:pt x="5" y="15"/>
                      <a:pt x="6" y="16"/>
                      <a:pt x="6" y="16"/>
                    </a:cubicBezTo>
                    <a:cubicBezTo>
                      <a:pt x="7" y="16"/>
                      <a:pt x="8" y="17"/>
                      <a:pt x="8" y="17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0"/>
                      <a:pt x="8" y="22"/>
                      <a:pt x="8" y="22"/>
                    </a:cubicBezTo>
                    <a:cubicBezTo>
                      <a:pt x="8" y="22"/>
                      <a:pt x="5" y="22"/>
                      <a:pt x="4" y="22"/>
                    </a:cubicBezTo>
                    <a:cubicBezTo>
                      <a:pt x="4" y="22"/>
                      <a:pt x="3" y="21"/>
                      <a:pt x="2" y="22"/>
                    </a:cubicBezTo>
                    <a:cubicBezTo>
                      <a:pt x="2" y="22"/>
                      <a:pt x="1" y="22"/>
                      <a:pt x="1" y="23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2" y="27"/>
                      <a:pt x="1" y="28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1" y="30"/>
                      <a:pt x="1" y="31"/>
                      <a:pt x="2" y="31"/>
                    </a:cubicBezTo>
                    <a:cubicBezTo>
                      <a:pt x="2" y="31"/>
                      <a:pt x="3" y="31"/>
                      <a:pt x="3" y="31"/>
                    </a:cubicBezTo>
                    <a:cubicBezTo>
                      <a:pt x="3" y="31"/>
                      <a:pt x="4" y="33"/>
                      <a:pt x="4" y="33"/>
                    </a:cubicBezTo>
                    <a:cubicBezTo>
                      <a:pt x="4" y="33"/>
                      <a:pt x="5" y="32"/>
                      <a:pt x="6" y="32"/>
                    </a:cubicBezTo>
                    <a:cubicBezTo>
                      <a:pt x="6" y="32"/>
                      <a:pt x="8" y="32"/>
                      <a:pt x="8" y="31"/>
                    </a:cubicBezTo>
                    <a:cubicBezTo>
                      <a:pt x="8" y="31"/>
                      <a:pt x="9" y="29"/>
                      <a:pt x="9" y="29"/>
                    </a:cubicBezTo>
                    <a:cubicBezTo>
                      <a:pt x="9" y="29"/>
                      <a:pt x="10" y="29"/>
                      <a:pt x="10" y="29"/>
                    </a:cubicBezTo>
                    <a:cubicBezTo>
                      <a:pt x="10" y="28"/>
                      <a:pt x="9" y="27"/>
                      <a:pt x="10" y="27"/>
                    </a:cubicBezTo>
                    <a:cubicBezTo>
                      <a:pt x="10" y="26"/>
                      <a:pt x="11" y="25"/>
                      <a:pt x="11" y="25"/>
                    </a:cubicBezTo>
                    <a:cubicBezTo>
                      <a:pt x="12" y="25"/>
                      <a:pt x="12" y="24"/>
                      <a:pt x="12" y="24"/>
                    </a:cubicBezTo>
                    <a:cubicBezTo>
                      <a:pt x="12" y="23"/>
                      <a:pt x="13" y="22"/>
                      <a:pt x="13" y="22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6" y="22"/>
                      <a:pt x="16" y="22"/>
                      <a:pt x="17" y="21"/>
                    </a:cubicBezTo>
                    <a:cubicBezTo>
                      <a:pt x="17" y="21"/>
                      <a:pt x="18" y="20"/>
                      <a:pt x="18" y="21"/>
                    </a:cubicBezTo>
                    <a:cubicBezTo>
                      <a:pt x="19" y="21"/>
                      <a:pt x="19" y="23"/>
                      <a:pt x="19" y="23"/>
                    </a:cubicBezTo>
                    <a:cubicBezTo>
                      <a:pt x="20" y="23"/>
                      <a:pt x="20" y="24"/>
                      <a:pt x="21" y="24"/>
                    </a:cubicBezTo>
                    <a:cubicBezTo>
                      <a:pt x="21" y="25"/>
                      <a:pt x="23" y="26"/>
                      <a:pt x="23" y="26"/>
                    </a:cubicBezTo>
                    <a:cubicBezTo>
                      <a:pt x="23" y="26"/>
                      <a:pt x="23" y="28"/>
                      <a:pt x="24" y="28"/>
                    </a:cubicBezTo>
                    <a:cubicBezTo>
                      <a:pt x="24" y="28"/>
                      <a:pt x="25" y="29"/>
                      <a:pt x="24" y="29"/>
                    </a:cubicBezTo>
                    <a:cubicBezTo>
                      <a:pt x="24" y="29"/>
                      <a:pt x="24" y="30"/>
                      <a:pt x="24" y="30"/>
                    </a:cubicBezTo>
                    <a:cubicBezTo>
                      <a:pt x="25" y="30"/>
                      <a:pt x="25" y="30"/>
                      <a:pt x="25" y="29"/>
                    </a:cubicBezTo>
                    <a:cubicBezTo>
                      <a:pt x="26" y="28"/>
                      <a:pt x="25" y="27"/>
                      <a:pt x="25" y="27"/>
                    </a:cubicBezTo>
                    <a:cubicBezTo>
                      <a:pt x="26" y="27"/>
                      <a:pt x="26" y="28"/>
                      <a:pt x="27" y="28"/>
                    </a:cubicBezTo>
                    <a:cubicBezTo>
                      <a:pt x="27" y="27"/>
                      <a:pt x="26" y="25"/>
                      <a:pt x="25" y="25"/>
                    </a:cubicBezTo>
                    <a:cubicBezTo>
                      <a:pt x="25" y="25"/>
                      <a:pt x="24" y="25"/>
                      <a:pt x="23" y="24"/>
                    </a:cubicBezTo>
                    <a:cubicBezTo>
                      <a:pt x="23" y="23"/>
                      <a:pt x="22" y="21"/>
                      <a:pt x="22" y="21"/>
                    </a:cubicBezTo>
                    <a:cubicBezTo>
                      <a:pt x="21" y="21"/>
                      <a:pt x="21" y="19"/>
                      <a:pt x="21" y="19"/>
                    </a:cubicBezTo>
                    <a:cubicBezTo>
                      <a:pt x="21" y="19"/>
                      <a:pt x="23" y="19"/>
                      <a:pt x="23" y="20"/>
                    </a:cubicBezTo>
                    <a:cubicBezTo>
                      <a:pt x="23" y="20"/>
                      <a:pt x="24" y="22"/>
                      <a:pt x="25" y="22"/>
                    </a:cubicBezTo>
                    <a:cubicBezTo>
                      <a:pt x="25" y="22"/>
                      <a:pt x="26" y="23"/>
                      <a:pt x="26" y="24"/>
                    </a:cubicBezTo>
                    <a:cubicBezTo>
                      <a:pt x="27" y="24"/>
                      <a:pt x="27" y="25"/>
                      <a:pt x="27" y="25"/>
                    </a:cubicBezTo>
                    <a:cubicBezTo>
                      <a:pt x="27" y="25"/>
                      <a:pt x="27" y="26"/>
                      <a:pt x="27" y="27"/>
                    </a:cubicBezTo>
                    <a:cubicBezTo>
                      <a:pt x="28" y="27"/>
                      <a:pt x="29" y="29"/>
                      <a:pt x="29" y="30"/>
                    </a:cubicBezTo>
                    <a:cubicBezTo>
                      <a:pt x="30" y="30"/>
                      <a:pt x="30" y="32"/>
                      <a:pt x="31" y="32"/>
                    </a:cubicBezTo>
                    <a:cubicBezTo>
                      <a:pt x="31" y="32"/>
                      <a:pt x="31" y="31"/>
                      <a:pt x="31" y="30"/>
                    </a:cubicBezTo>
                    <a:cubicBezTo>
                      <a:pt x="32" y="29"/>
                      <a:pt x="31" y="28"/>
                      <a:pt x="31" y="28"/>
                    </a:cubicBezTo>
                    <a:cubicBezTo>
                      <a:pt x="31" y="27"/>
                      <a:pt x="30" y="26"/>
                      <a:pt x="31" y="26"/>
                    </a:cubicBezTo>
                    <a:cubicBezTo>
                      <a:pt x="31" y="26"/>
                      <a:pt x="31" y="27"/>
                      <a:pt x="32" y="27"/>
                    </a:cubicBezTo>
                    <a:cubicBezTo>
                      <a:pt x="29" y="19"/>
                      <a:pt x="25" y="11"/>
                      <a:pt x="21" y="4"/>
                    </a:cubicBezTo>
                    <a:cubicBezTo>
                      <a:pt x="20" y="5"/>
                      <a:pt x="20" y="5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任意多边形: 形状 50"/>
              <p:cNvSpPr/>
              <p:nvPr/>
            </p:nvSpPr>
            <p:spPr bwMode="auto">
              <a:xfrm>
                <a:off x="6276975" y="3325813"/>
                <a:ext cx="168275" cy="288925"/>
              </a:xfrm>
              <a:custGeom>
                <a:avLst/>
                <a:gdLst>
                  <a:gd name="T0" fmla="*/ 40 w 44"/>
                  <a:gd name="T1" fmla="*/ 8 h 76"/>
                  <a:gd name="T2" fmla="*/ 37 w 44"/>
                  <a:gd name="T3" fmla="*/ 6 h 76"/>
                  <a:gd name="T4" fmla="*/ 34 w 44"/>
                  <a:gd name="T5" fmla="*/ 10 h 76"/>
                  <a:gd name="T6" fmla="*/ 29 w 44"/>
                  <a:gd name="T7" fmla="*/ 6 h 76"/>
                  <a:gd name="T8" fmla="*/ 27 w 44"/>
                  <a:gd name="T9" fmla="*/ 2 h 76"/>
                  <a:gd name="T10" fmla="*/ 21 w 44"/>
                  <a:gd name="T11" fmla="*/ 1 h 76"/>
                  <a:gd name="T12" fmla="*/ 14 w 44"/>
                  <a:gd name="T13" fmla="*/ 3 h 76"/>
                  <a:gd name="T14" fmla="*/ 11 w 44"/>
                  <a:gd name="T15" fmla="*/ 3 h 76"/>
                  <a:gd name="T16" fmla="*/ 8 w 44"/>
                  <a:gd name="T17" fmla="*/ 6 h 76"/>
                  <a:gd name="T18" fmla="*/ 7 w 44"/>
                  <a:gd name="T19" fmla="*/ 11 h 76"/>
                  <a:gd name="T20" fmla="*/ 4 w 44"/>
                  <a:gd name="T21" fmla="*/ 15 h 76"/>
                  <a:gd name="T22" fmla="*/ 1 w 44"/>
                  <a:gd name="T23" fmla="*/ 22 h 76"/>
                  <a:gd name="T24" fmla="*/ 1 w 44"/>
                  <a:gd name="T25" fmla="*/ 29 h 76"/>
                  <a:gd name="T26" fmla="*/ 4 w 44"/>
                  <a:gd name="T27" fmla="*/ 37 h 76"/>
                  <a:gd name="T28" fmla="*/ 8 w 44"/>
                  <a:gd name="T29" fmla="*/ 42 h 76"/>
                  <a:gd name="T30" fmla="*/ 13 w 44"/>
                  <a:gd name="T31" fmla="*/ 42 h 76"/>
                  <a:gd name="T32" fmla="*/ 19 w 44"/>
                  <a:gd name="T33" fmla="*/ 41 h 76"/>
                  <a:gd name="T34" fmla="*/ 22 w 44"/>
                  <a:gd name="T35" fmla="*/ 44 h 76"/>
                  <a:gd name="T36" fmla="*/ 26 w 44"/>
                  <a:gd name="T37" fmla="*/ 48 h 76"/>
                  <a:gd name="T38" fmla="*/ 27 w 44"/>
                  <a:gd name="T39" fmla="*/ 54 h 76"/>
                  <a:gd name="T40" fmla="*/ 29 w 44"/>
                  <a:gd name="T41" fmla="*/ 60 h 76"/>
                  <a:gd name="T42" fmla="*/ 28 w 44"/>
                  <a:gd name="T43" fmla="*/ 65 h 76"/>
                  <a:gd name="T44" fmla="*/ 28 w 44"/>
                  <a:gd name="T45" fmla="*/ 72 h 76"/>
                  <a:gd name="T46" fmla="*/ 44 w 44"/>
                  <a:gd name="T47" fmla="*/ 27 h 76"/>
                  <a:gd name="T48" fmla="*/ 8 w 44"/>
                  <a:gd name="T49" fmla="*/ 10 h 76"/>
                  <a:gd name="T50" fmla="*/ 8 w 44"/>
                  <a:gd name="T51" fmla="*/ 11 h 76"/>
                  <a:gd name="T52" fmla="*/ 8 w 44"/>
                  <a:gd name="T53" fmla="*/ 10 h 76"/>
                  <a:gd name="T54" fmla="*/ 8 w 44"/>
                  <a:gd name="T55" fmla="*/ 14 h 76"/>
                  <a:gd name="T56" fmla="*/ 9 w 44"/>
                  <a:gd name="T57" fmla="*/ 13 h 76"/>
                  <a:gd name="T58" fmla="*/ 13 w 44"/>
                  <a:gd name="T59" fmla="*/ 18 h 76"/>
                  <a:gd name="T60" fmla="*/ 13 w 44"/>
                  <a:gd name="T61" fmla="*/ 16 h 76"/>
                  <a:gd name="T62" fmla="*/ 13 w 44"/>
                  <a:gd name="T63" fmla="*/ 18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42" y="8"/>
                    </a:moveTo>
                    <a:cubicBezTo>
                      <a:pt x="41" y="8"/>
                      <a:pt x="41" y="8"/>
                      <a:pt x="40" y="8"/>
                    </a:cubicBezTo>
                    <a:cubicBezTo>
                      <a:pt x="40" y="8"/>
                      <a:pt x="38" y="8"/>
                      <a:pt x="38" y="7"/>
                    </a:cubicBezTo>
                    <a:cubicBezTo>
                      <a:pt x="38" y="7"/>
                      <a:pt x="38" y="6"/>
                      <a:pt x="37" y="6"/>
                    </a:cubicBezTo>
                    <a:cubicBezTo>
                      <a:pt x="36" y="7"/>
                      <a:pt x="35" y="7"/>
                      <a:pt x="35" y="8"/>
                    </a:cubicBezTo>
                    <a:cubicBezTo>
                      <a:pt x="35" y="9"/>
                      <a:pt x="35" y="10"/>
                      <a:pt x="34" y="10"/>
                    </a:cubicBezTo>
                    <a:cubicBezTo>
                      <a:pt x="33" y="9"/>
                      <a:pt x="31" y="9"/>
                      <a:pt x="31" y="8"/>
                    </a:cubicBezTo>
                    <a:cubicBezTo>
                      <a:pt x="30" y="7"/>
                      <a:pt x="30" y="7"/>
                      <a:pt x="29" y="6"/>
                    </a:cubicBezTo>
                    <a:cubicBezTo>
                      <a:pt x="28" y="6"/>
                      <a:pt x="26" y="5"/>
                      <a:pt x="26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7" y="1"/>
                      <a:pt x="26" y="0"/>
                      <a:pt x="24" y="0"/>
                    </a:cubicBezTo>
                    <a:cubicBezTo>
                      <a:pt x="23" y="1"/>
                      <a:pt x="22" y="2"/>
                      <a:pt x="21" y="1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8" y="2"/>
                      <a:pt x="15" y="4"/>
                      <a:pt x="14" y="3"/>
                    </a:cubicBezTo>
                    <a:cubicBezTo>
                      <a:pt x="14" y="3"/>
                      <a:pt x="14" y="3"/>
                      <a:pt x="13" y="3"/>
                    </a:cubicBezTo>
                    <a:cubicBezTo>
                      <a:pt x="12" y="3"/>
                      <a:pt x="12" y="3"/>
                      <a:pt x="11" y="3"/>
                    </a:cubicBezTo>
                    <a:cubicBezTo>
                      <a:pt x="11" y="3"/>
                      <a:pt x="11" y="3"/>
                      <a:pt x="10" y="4"/>
                    </a:cubicBezTo>
                    <a:cubicBezTo>
                      <a:pt x="10" y="5"/>
                      <a:pt x="9" y="5"/>
                      <a:pt x="8" y="6"/>
                    </a:cubicBezTo>
                    <a:cubicBezTo>
                      <a:pt x="8" y="7"/>
                      <a:pt x="7" y="7"/>
                      <a:pt x="7" y="8"/>
                    </a:cubicBezTo>
                    <a:cubicBezTo>
                      <a:pt x="7" y="9"/>
                      <a:pt x="8" y="10"/>
                      <a:pt x="7" y="11"/>
                    </a:cubicBezTo>
                    <a:cubicBezTo>
                      <a:pt x="6" y="12"/>
                      <a:pt x="5" y="13"/>
                      <a:pt x="5" y="13"/>
                    </a:cubicBezTo>
                    <a:cubicBezTo>
                      <a:pt x="5" y="14"/>
                      <a:pt x="4" y="15"/>
                      <a:pt x="4" y="15"/>
                    </a:cubicBezTo>
                    <a:cubicBezTo>
                      <a:pt x="4" y="16"/>
                      <a:pt x="2" y="18"/>
                      <a:pt x="2" y="19"/>
                    </a:cubicBezTo>
                    <a:cubicBezTo>
                      <a:pt x="2" y="19"/>
                      <a:pt x="1" y="22"/>
                      <a:pt x="1" y="22"/>
                    </a:cubicBezTo>
                    <a:cubicBezTo>
                      <a:pt x="1" y="22"/>
                      <a:pt x="2" y="24"/>
                      <a:pt x="1" y="25"/>
                    </a:cubicBezTo>
                    <a:cubicBezTo>
                      <a:pt x="1" y="27"/>
                      <a:pt x="1" y="29"/>
                      <a:pt x="1" y="29"/>
                    </a:cubicBezTo>
                    <a:cubicBezTo>
                      <a:pt x="1" y="30"/>
                      <a:pt x="0" y="32"/>
                      <a:pt x="1" y="33"/>
                    </a:cubicBezTo>
                    <a:cubicBezTo>
                      <a:pt x="2" y="34"/>
                      <a:pt x="4" y="36"/>
                      <a:pt x="4" y="37"/>
                    </a:cubicBezTo>
                    <a:cubicBezTo>
                      <a:pt x="4" y="38"/>
                      <a:pt x="4" y="39"/>
                      <a:pt x="5" y="40"/>
                    </a:cubicBezTo>
                    <a:cubicBezTo>
                      <a:pt x="6" y="40"/>
                      <a:pt x="8" y="41"/>
                      <a:pt x="8" y="42"/>
                    </a:cubicBezTo>
                    <a:cubicBezTo>
                      <a:pt x="9" y="42"/>
                      <a:pt x="10" y="44"/>
                      <a:pt x="10" y="43"/>
                    </a:cubicBezTo>
                    <a:cubicBezTo>
                      <a:pt x="11" y="43"/>
                      <a:pt x="12" y="42"/>
                      <a:pt x="13" y="42"/>
                    </a:cubicBezTo>
                    <a:cubicBezTo>
                      <a:pt x="14" y="42"/>
                      <a:pt x="14" y="43"/>
                      <a:pt x="15" y="43"/>
                    </a:cubicBezTo>
                    <a:cubicBezTo>
                      <a:pt x="16" y="42"/>
                      <a:pt x="19" y="41"/>
                      <a:pt x="19" y="41"/>
                    </a:cubicBezTo>
                    <a:cubicBezTo>
                      <a:pt x="20" y="41"/>
                      <a:pt x="21" y="41"/>
                      <a:pt x="21" y="42"/>
                    </a:cubicBezTo>
                    <a:cubicBezTo>
                      <a:pt x="22" y="43"/>
                      <a:pt x="22" y="44"/>
                      <a:pt x="22" y="44"/>
                    </a:cubicBezTo>
                    <a:cubicBezTo>
                      <a:pt x="23" y="44"/>
                      <a:pt x="25" y="43"/>
                      <a:pt x="25" y="44"/>
                    </a:cubicBezTo>
                    <a:cubicBezTo>
                      <a:pt x="26" y="45"/>
                      <a:pt x="26" y="47"/>
                      <a:pt x="26" y="48"/>
                    </a:cubicBezTo>
                    <a:cubicBezTo>
                      <a:pt x="25" y="48"/>
                      <a:pt x="25" y="50"/>
                      <a:pt x="25" y="51"/>
                    </a:cubicBezTo>
                    <a:cubicBezTo>
                      <a:pt x="25" y="51"/>
                      <a:pt x="26" y="53"/>
                      <a:pt x="27" y="54"/>
                    </a:cubicBezTo>
                    <a:cubicBezTo>
                      <a:pt x="27" y="55"/>
                      <a:pt x="29" y="57"/>
                      <a:pt x="29" y="58"/>
                    </a:cubicBezTo>
                    <a:cubicBezTo>
                      <a:pt x="29" y="59"/>
                      <a:pt x="28" y="59"/>
                      <a:pt x="29" y="60"/>
                    </a:cubicBezTo>
                    <a:cubicBezTo>
                      <a:pt x="29" y="61"/>
                      <a:pt x="30" y="62"/>
                      <a:pt x="29" y="63"/>
                    </a:cubicBezTo>
                    <a:cubicBezTo>
                      <a:pt x="29" y="64"/>
                      <a:pt x="29" y="65"/>
                      <a:pt x="28" y="65"/>
                    </a:cubicBezTo>
                    <a:cubicBezTo>
                      <a:pt x="28" y="66"/>
                      <a:pt x="28" y="68"/>
                      <a:pt x="28" y="69"/>
                    </a:cubicBezTo>
                    <a:cubicBezTo>
                      <a:pt x="28" y="69"/>
                      <a:pt x="26" y="70"/>
                      <a:pt x="28" y="72"/>
                    </a:cubicBezTo>
                    <a:cubicBezTo>
                      <a:pt x="29" y="73"/>
                      <a:pt x="29" y="75"/>
                      <a:pt x="30" y="76"/>
                    </a:cubicBezTo>
                    <a:cubicBezTo>
                      <a:pt x="39" y="62"/>
                      <a:pt x="44" y="45"/>
                      <a:pt x="44" y="27"/>
                    </a:cubicBezTo>
                    <a:cubicBezTo>
                      <a:pt x="44" y="20"/>
                      <a:pt x="43" y="14"/>
                      <a:pt x="42" y="8"/>
                    </a:cubicBezTo>
                    <a:close/>
                    <a:moveTo>
                      <a:pt x="8" y="10"/>
                    </a:moveTo>
                    <a:cubicBezTo>
                      <a:pt x="8" y="10"/>
                      <a:pt x="9" y="10"/>
                      <a:pt x="9" y="10"/>
                    </a:cubicBezTo>
                    <a:cubicBezTo>
                      <a:pt x="9" y="10"/>
                      <a:pt x="9" y="11"/>
                      <a:pt x="8" y="11"/>
                    </a:cubicBezTo>
                    <a:cubicBezTo>
                      <a:pt x="8" y="12"/>
                      <a:pt x="8" y="11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lose/>
                    <a:moveTo>
                      <a:pt x="8" y="15"/>
                    </a:moveTo>
                    <a:cubicBezTo>
                      <a:pt x="8" y="15"/>
                      <a:pt x="8" y="15"/>
                      <a:pt x="8" y="14"/>
                    </a:cubicBezTo>
                    <a:cubicBezTo>
                      <a:pt x="8" y="14"/>
                      <a:pt x="8" y="13"/>
                      <a:pt x="8" y="13"/>
                    </a:cubicBezTo>
                    <a:cubicBezTo>
                      <a:pt x="8" y="12"/>
                      <a:pt x="9" y="12"/>
                      <a:pt x="9" y="13"/>
                    </a:cubicBezTo>
                    <a:cubicBezTo>
                      <a:pt x="9" y="14"/>
                      <a:pt x="9" y="14"/>
                      <a:pt x="8" y="15"/>
                    </a:cubicBezTo>
                    <a:close/>
                    <a:moveTo>
                      <a:pt x="13" y="18"/>
                    </a:moveTo>
                    <a:cubicBezTo>
                      <a:pt x="13" y="17"/>
                      <a:pt x="11" y="16"/>
                      <a:pt x="11" y="16"/>
                    </a:cubicBezTo>
                    <a:cubicBezTo>
                      <a:pt x="12" y="16"/>
                      <a:pt x="13" y="16"/>
                      <a:pt x="13" y="16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4" y="17"/>
                      <a:pt x="14" y="18"/>
                      <a:pt x="1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任意多边形: 形状 51"/>
              <p:cNvSpPr/>
              <p:nvPr/>
            </p:nvSpPr>
            <p:spPr bwMode="auto">
              <a:xfrm>
                <a:off x="6303963" y="3219450"/>
                <a:ext cx="19050" cy="26988"/>
              </a:xfrm>
              <a:custGeom>
                <a:avLst/>
                <a:gdLst>
                  <a:gd name="T0" fmla="*/ 0 w 5"/>
                  <a:gd name="T1" fmla="*/ 6 h 7"/>
                  <a:gd name="T2" fmla="*/ 2 w 5"/>
                  <a:gd name="T3" fmla="*/ 6 h 7"/>
                  <a:gd name="T4" fmla="*/ 3 w 5"/>
                  <a:gd name="T5" fmla="*/ 5 h 7"/>
                  <a:gd name="T6" fmla="*/ 4 w 5"/>
                  <a:gd name="T7" fmla="*/ 5 h 7"/>
                  <a:gd name="T8" fmla="*/ 4 w 5"/>
                  <a:gd name="T9" fmla="*/ 3 h 7"/>
                  <a:gd name="T10" fmla="*/ 4 w 5"/>
                  <a:gd name="T11" fmla="*/ 1 h 7"/>
                  <a:gd name="T12" fmla="*/ 4 w 5"/>
                  <a:gd name="T13" fmla="*/ 0 h 7"/>
                  <a:gd name="T14" fmla="*/ 3 w 5"/>
                  <a:gd name="T15" fmla="*/ 0 h 7"/>
                  <a:gd name="T16" fmla="*/ 2 w 5"/>
                  <a:gd name="T17" fmla="*/ 1 h 7"/>
                  <a:gd name="T18" fmla="*/ 1 w 5"/>
                  <a:gd name="T19" fmla="*/ 2 h 7"/>
                  <a:gd name="T20" fmla="*/ 1 w 5"/>
                  <a:gd name="T21" fmla="*/ 1 h 7"/>
                  <a:gd name="T22" fmla="*/ 0 w 5"/>
                  <a:gd name="T23" fmla="*/ 2 h 7"/>
                  <a:gd name="T24" fmla="*/ 1 w 5"/>
                  <a:gd name="T25" fmla="*/ 4 h 7"/>
                  <a:gd name="T26" fmla="*/ 0 w 5"/>
                  <a:gd name="T27" fmla="*/ 5 h 7"/>
                  <a:gd name="T28" fmla="*/ 0 w 5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0" y="6"/>
                    </a:move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2" y="6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1"/>
                      <a:pt x="2" y="1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1" y="4"/>
                      <a:pt x="0" y="5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6319838" y="3197225"/>
                <a:ext cx="26988" cy="57150"/>
              </a:xfrm>
              <a:custGeom>
                <a:avLst/>
                <a:gdLst>
                  <a:gd name="T0" fmla="*/ 1 w 7"/>
                  <a:gd name="T1" fmla="*/ 5 h 15"/>
                  <a:gd name="T2" fmla="*/ 1 w 7"/>
                  <a:gd name="T3" fmla="*/ 6 h 15"/>
                  <a:gd name="T4" fmla="*/ 2 w 7"/>
                  <a:gd name="T5" fmla="*/ 7 h 15"/>
                  <a:gd name="T6" fmla="*/ 2 w 7"/>
                  <a:gd name="T7" fmla="*/ 7 h 15"/>
                  <a:gd name="T8" fmla="*/ 3 w 7"/>
                  <a:gd name="T9" fmla="*/ 8 h 15"/>
                  <a:gd name="T10" fmla="*/ 2 w 7"/>
                  <a:gd name="T11" fmla="*/ 9 h 15"/>
                  <a:gd name="T12" fmla="*/ 1 w 7"/>
                  <a:gd name="T13" fmla="*/ 9 h 15"/>
                  <a:gd name="T14" fmla="*/ 1 w 7"/>
                  <a:gd name="T15" fmla="*/ 11 h 15"/>
                  <a:gd name="T16" fmla="*/ 1 w 7"/>
                  <a:gd name="T17" fmla="*/ 12 h 15"/>
                  <a:gd name="T18" fmla="*/ 2 w 7"/>
                  <a:gd name="T19" fmla="*/ 12 h 15"/>
                  <a:gd name="T20" fmla="*/ 2 w 7"/>
                  <a:gd name="T21" fmla="*/ 13 h 15"/>
                  <a:gd name="T22" fmla="*/ 0 w 7"/>
                  <a:gd name="T23" fmla="*/ 14 h 15"/>
                  <a:gd name="T24" fmla="*/ 1 w 7"/>
                  <a:gd name="T25" fmla="*/ 15 h 15"/>
                  <a:gd name="T26" fmla="*/ 2 w 7"/>
                  <a:gd name="T27" fmla="*/ 14 h 15"/>
                  <a:gd name="T28" fmla="*/ 4 w 7"/>
                  <a:gd name="T29" fmla="*/ 14 h 15"/>
                  <a:gd name="T30" fmla="*/ 6 w 7"/>
                  <a:gd name="T31" fmla="*/ 13 h 15"/>
                  <a:gd name="T32" fmla="*/ 7 w 7"/>
                  <a:gd name="T33" fmla="*/ 12 h 15"/>
                  <a:gd name="T34" fmla="*/ 7 w 7"/>
                  <a:gd name="T35" fmla="*/ 11 h 15"/>
                  <a:gd name="T36" fmla="*/ 7 w 7"/>
                  <a:gd name="T37" fmla="*/ 10 h 15"/>
                  <a:gd name="T38" fmla="*/ 6 w 7"/>
                  <a:gd name="T39" fmla="*/ 10 h 15"/>
                  <a:gd name="T40" fmla="*/ 6 w 7"/>
                  <a:gd name="T41" fmla="*/ 8 h 15"/>
                  <a:gd name="T42" fmla="*/ 5 w 7"/>
                  <a:gd name="T43" fmla="*/ 7 h 15"/>
                  <a:gd name="T44" fmla="*/ 4 w 7"/>
                  <a:gd name="T45" fmla="*/ 5 h 15"/>
                  <a:gd name="T46" fmla="*/ 3 w 7"/>
                  <a:gd name="T47" fmla="*/ 4 h 15"/>
                  <a:gd name="T48" fmla="*/ 4 w 7"/>
                  <a:gd name="T49" fmla="*/ 2 h 15"/>
                  <a:gd name="T50" fmla="*/ 2 w 7"/>
                  <a:gd name="T51" fmla="*/ 2 h 15"/>
                  <a:gd name="T52" fmla="*/ 3 w 7"/>
                  <a:gd name="T53" fmla="*/ 0 h 15"/>
                  <a:gd name="T54" fmla="*/ 2 w 7"/>
                  <a:gd name="T55" fmla="*/ 0 h 15"/>
                  <a:gd name="T56" fmla="*/ 0 w 7"/>
                  <a:gd name="T57" fmla="*/ 1 h 15"/>
                  <a:gd name="T58" fmla="*/ 0 w 7"/>
                  <a:gd name="T59" fmla="*/ 3 h 15"/>
                  <a:gd name="T60" fmla="*/ 0 w 7"/>
                  <a:gd name="T61" fmla="*/ 4 h 15"/>
                  <a:gd name="T62" fmla="*/ 0 w 7"/>
                  <a:gd name="T63" fmla="*/ 5 h 15"/>
                  <a:gd name="T64" fmla="*/ 1 w 7"/>
                  <a:gd name="T65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" h="15">
                    <a:moveTo>
                      <a:pt x="1" y="5"/>
                    </a:move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2" y="7"/>
                      <a:pt x="3" y="8"/>
                    </a:cubicBezTo>
                    <a:cubicBezTo>
                      <a:pt x="3" y="8"/>
                      <a:pt x="3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2"/>
                      <a:pt x="1" y="12"/>
                    </a:cubicBezTo>
                    <a:cubicBezTo>
                      <a:pt x="1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4"/>
                      <a:pt x="0" y="14"/>
                    </a:cubicBezTo>
                    <a:cubicBezTo>
                      <a:pt x="0" y="15"/>
                      <a:pt x="1" y="15"/>
                      <a:pt x="1" y="15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4" y="14"/>
                      <a:pt x="5" y="13"/>
                      <a:pt x="6" y="13"/>
                    </a:cubicBezTo>
                    <a:cubicBezTo>
                      <a:pt x="6" y="13"/>
                      <a:pt x="7" y="13"/>
                      <a:pt x="7" y="12"/>
                    </a:cubicBezTo>
                    <a:cubicBezTo>
                      <a:pt x="7" y="12"/>
                      <a:pt x="7" y="12"/>
                      <a:pt x="7" y="11"/>
                    </a:cubicBezTo>
                    <a:cubicBezTo>
                      <a:pt x="7" y="11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6" y="10"/>
                      <a:pt x="6" y="9"/>
                      <a:pt x="6" y="8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4" y="7"/>
                      <a:pt x="4" y="6"/>
                      <a:pt x="4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4" y="1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6" name="千图PPT彼岸天：ID 8661124库_组合 55"/>
          <p:cNvGrpSpPr/>
          <p:nvPr>
            <p:custDataLst>
              <p:tags r:id="rId2"/>
            </p:custDataLst>
          </p:nvPr>
        </p:nvGrpSpPr>
        <p:grpSpPr>
          <a:xfrm>
            <a:off x="1083225" y="2351309"/>
            <a:ext cx="4164943" cy="1336221"/>
            <a:chOff x="1083225" y="2351309"/>
            <a:chExt cx="4164943" cy="1336221"/>
          </a:xfrm>
        </p:grpSpPr>
        <p:sp>
          <p:nvSpPr>
            <p:cNvPr id="14" name="任意多边形: 形状 13"/>
            <p:cNvSpPr/>
            <p:nvPr/>
          </p:nvSpPr>
          <p:spPr bwMode="auto">
            <a:xfrm>
              <a:off x="2106347" y="2351309"/>
              <a:ext cx="1777004" cy="388541"/>
            </a:xfrm>
            <a:custGeom>
              <a:avLst/>
              <a:gdLst>
                <a:gd name="T0" fmla="*/ 622 w 622"/>
                <a:gd name="T1" fmla="*/ 0 h 136"/>
                <a:gd name="T2" fmla="*/ 96 w 622"/>
                <a:gd name="T3" fmla="*/ 0 h 136"/>
                <a:gd name="T4" fmla="*/ 0 w 622"/>
                <a:gd name="T5" fmla="*/ 136 h 136"/>
                <a:gd name="T6" fmla="*/ 526 w 622"/>
                <a:gd name="T7" fmla="*/ 136 h 136"/>
                <a:gd name="T8" fmla="*/ 622 w 62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136">
                  <a:moveTo>
                    <a:pt x="622" y="0"/>
                  </a:moveTo>
                  <a:lnTo>
                    <a:pt x="96" y="0"/>
                  </a:lnTo>
                  <a:lnTo>
                    <a:pt x="0" y="136"/>
                  </a:lnTo>
                  <a:lnTo>
                    <a:pt x="526" y="136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文本框 53"/>
            <p:cNvSpPr txBox="1"/>
            <p:nvPr/>
          </p:nvSpPr>
          <p:spPr>
            <a:xfrm>
              <a:off x="2656456" y="2375649"/>
              <a:ext cx="676788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id-ID" b="1">
                  <a:solidFill>
                    <a:schemeClr val="bg1"/>
                  </a:solidFill>
                </a:rPr>
                <a:t>USA</a:t>
              </a:r>
              <a:endParaRPr lang="id-ID" b="1">
                <a:solidFill>
                  <a:schemeClr val="bg1"/>
                </a:solidFill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H="1" flipV="1">
              <a:off x="4267381" y="2584813"/>
              <a:ext cx="980787" cy="980781"/>
            </a:xfrm>
            <a:prstGeom prst="line">
              <a:avLst/>
            </a:prstGeom>
            <a:ln w="19050"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H="1">
              <a:off x="3645822" y="2589087"/>
              <a:ext cx="62791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67"/>
            <p:cNvSpPr txBox="1"/>
            <p:nvPr/>
          </p:nvSpPr>
          <p:spPr>
            <a:xfrm>
              <a:off x="2824711" y="2784685"/>
              <a:ext cx="1005403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id-ID" sz="3200" b="1">
                  <a:solidFill>
                    <a:schemeClr val="accent1"/>
                  </a:solidFill>
                </a:rPr>
                <a:t>35%</a:t>
              </a:r>
              <a:endParaRPr lang="id-ID" sz="3200" b="1">
                <a:solidFill>
                  <a:schemeClr val="accent1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083225" y="3318198"/>
              <a:ext cx="2681112" cy="36933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  <a:t>请替换文字内容复制你的内容到此 </a:t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  <a:t>（请选择只保留文本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6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5" name="千图PPT彼岸天：ID 8661124库_组合 54"/>
          <p:cNvGrpSpPr/>
          <p:nvPr>
            <p:custDataLst>
              <p:tags r:id="rId3"/>
            </p:custDataLst>
          </p:nvPr>
        </p:nvGrpSpPr>
        <p:grpSpPr>
          <a:xfrm>
            <a:off x="1083225" y="4320566"/>
            <a:ext cx="4889237" cy="1368391"/>
            <a:chOff x="1083225" y="4320566"/>
            <a:chExt cx="4889237" cy="1368391"/>
          </a:xfrm>
        </p:grpSpPr>
        <p:sp>
          <p:nvSpPr>
            <p:cNvPr id="16" name="任意多边形: 形状 15"/>
            <p:cNvSpPr/>
            <p:nvPr/>
          </p:nvSpPr>
          <p:spPr bwMode="auto">
            <a:xfrm>
              <a:off x="2049313" y="4320566"/>
              <a:ext cx="1777004" cy="388541"/>
            </a:xfrm>
            <a:custGeom>
              <a:avLst/>
              <a:gdLst>
                <a:gd name="T0" fmla="*/ 622 w 622"/>
                <a:gd name="T1" fmla="*/ 0 h 136"/>
                <a:gd name="T2" fmla="*/ 96 w 622"/>
                <a:gd name="T3" fmla="*/ 0 h 136"/>
                <a:gd name="T4" fmla="*/ 0 w 622"/>
                <a:gd name="T5" fmla="*/ 136 h 136"/>
                <a:gd name="T6" fmla="*/ 526 w 622"/>
                <a:gd name="T7" fmla="*/ 136 h 136"/>
                <a:gd name="T8" fmla="*/ 622 w 62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136">
                  <a:moveTo>
                    <a:pt x="622" y="0"/>
                  </a:moveTo>
                  <a:lnTo>
                    <a:pt x="96" y="0"/>
                  </a:lnTo>
                  <a:lnTo>
                    <a:pt x="0" y="136"/>
                  </a:lnTo>
                  <a:lnTo>
                    <a:pt x="526" y="136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文本框 55"/>
            <p:cNvSpPr txBox="1"/>
            <p:nvPr/>
          </p:nvSpPr>
          <p:spPr>
            <a:xfrm>
              <a:off x="2502857" y="4344907"/>
              <a:ext cx="869918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id-ID" b="1">
                  <a:solidFill>
                    <a:schemeClr val="bg1"/>
                  </a:solidFill>
                </a:rPr>
                <a:t>Africa</a:t>
              </a:r>
              <a:endParaRPr lang="id-ID" b="1">
                <a:solidFill>
                  <a:schemeClr val="bg1"/>
                </a:solidFill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 flipH="1" flipV="1">
              <a:off x="5660631" y="4537033"/>
              <a:ext cx="311831" cy="311829"/>
            </a:xfrm>
            <a:prstGeom prst="line">
              <a:avLst/>
            </a:prstGeom>
            <a:ln w="19050">
              <a:solidFill>
                <a:schemeClr val="accent4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645822" y="4546303"/>
              <a:ext cx="2019987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文本框 64"/>
            <p:cNvSpPr txBox="1"/>
            <p:nvPr/>
          </p:nvSpPr>
          <p:spPr>
            <a:xfrm>
              <a:off x="2847782" y="4748605"/>
              <a:ext cx="1005403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id-ID" sz="3200" b="1">
                  <a:solidFill>
                    <a:schemeClr val="accent4"/>
                  </a:solidFill>
                </a:rPr>
                <a:t>10%</a:t>
              </a:r>
              <a:endParaRPr lang="id-ID" sz="3200" b="1">
                <a:solidFill>
                  <a:schemeClr val="accent4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83225" y="5319625"/>
              <a:ext cx="2681112" cy="36933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  <a:t>请替换文字内容复制你的内容到此 </a:t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  <a:t>（请选择只保留文本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6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5362020" y="1663700"/>
            <a:ext cx="5746756" cy="1313790"/>
            <a:chOff x="5362020" y="1663700"/>
            <a:chExt cx="5746756" cy="1313790"/>
          </a:xfrm>
        </p:grpSpPr>
        <p:sp>
          <p:nvSpPr>
            <p:cNvPr id="10" name="任意多边形: 形状 9"/>
            <p:cNvSpPr/>
            <p:nvPr/>
          </p:nvSpPr>
          <p:spPr bwMode="auto">
            <a:xfrm>
              <a:off x="8379102" y="1663700"/>
              <a:ext cx="1777004" cy="388541"/>
            </a:xfrm>
            <a:custGeom>
              <a:avLst/>
              <a:gdLst>
                <a:gd name="T0" fmla="*/ 622 w 622"/>
                <a:gd name="T1" fmla="*/ 0 h 136"/>
                <a:gd name="T2" fmla="*/ 96 w 622"/>
                <a:gd name="T3" fmla="*/ 0 h 136"/>
                <a:gd name="T4" fmla="*/ 0 w 622"/>
                <a:gd name="T5" fmla="*/ 136 h 136"/>
                <a:gd name="T6" fmla="*/ 526 w 622"/>
                <a:gd name="T7" fmla="*/ 136 h 136"/>
                <a:gd name="T8" fmla="*/ 622 w 62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136">
                  <a:moveTo>
                    <a:pt x="622" y="0"/>
                  </a:moveTo>
                  <a:lnTo>
                    <a:pt x="96" y="0"/>
                  </a:lnTo>
                  <a:lnTo>
                    <a:pt x="0" y="136"/>
                  </a:lnTo>
                  <a:lnTo>
                    <a:pt x="526" y="136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文本框 49"/>
            <p:cNvSpPr txBox="1"/>
            <p:nvPr/>
          </p:nvSpPr>
          <p:spPr>
            <a:xfrm>
              <a:off x="8766282" y="1688041"/>
              <a:ext cx="1002647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id-ID" b="1">
                  <a:solidFill>
                    <a:schemeClr val="bg1"/>
                  </a:solidFill>
                </a:rPr>
                <a:t>Europe</a:t>
              </a:r>
              <a:endParaRPr lang="id-ID" b="1">
                <a:solidFill>
                  <a:schemeClr val="bg1"/>
                </a:solidFill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5362020" y="1827872"/>
              <a:ext cx="714208" cy="714208"/>
            </a:xfrm>
            <a:prstGeom prst="line">
              <a:avLst/>
            </a:prstGeom>
            <a:ln w="19050">
              <a:solidFill>
                <a:schemeClr val="accent2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076228" y="1827872"/>
              <a:ext cx="2463165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60"/>
            <p:cNvSpPr txBox="1"/>
            <p:nvPr/>
          </p:nvSpPr>
          <p:spPr>
            <a:xfrm>
              <a:off x="8307802" y="2038086"/>
              <a:ext cx="1005403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3200" b="1">
                  <a:solidFill>
                    <a:schemeClr val="accent2"/>
                  </a:solidFill>
                </a:rPr>
                <a:t>30%</a:t>
              </a:r>
              <a:endParaRPr lang="id-ID" sz="3200" b="1">
                <a:solidFill>
                  <a:schemeClr val="accent2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427664" y="2608158"/>
              <a:ext cx="2681112" cy="36933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  <a:t>请替换文字内容复制你的内容到此 </a:t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  <a:t>（请选择只保留文本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639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千图PPT彼岸天：ID 8661124库_组合 53"/>
          <p:cNvGrpSpPr/>
          <p:nvPr>
            <p:custDataLst>
              <p:tags r:id="rId5"/>
            </p:custDataLst>
          </p:nvPr>
        </p:nvGrpSpPr>
        <p:grpSpPr>
          <a:xfrm>
            <a:off x="7503245" y="3946978"/>
            <a:ext cx="3605531" cy="1644395"/>
            <a:chOff x="7503245" y="3946978"/>
            <a:chExt cx="3605531" cy="1644395"/>
          </a:xfrm>
        </p:grpSpPr>
        <p:sp>
          <p:nvSpPr>
            <p:cNvPr id="12" name="任意多边形: 形状 11"/>
            <p:cNvSpPr/>
            <p:nvPr/>
          </p:nvSpPr>
          <p:spPr bwMode="auto">
            <a:xfrm>
              <a:off x="8324972" y="4221643"/>
              <a:ext cx="1777004" cy="388541"/>
            </a:xfrm>
            <a:custGeom>
              <a:avLst/>
              <a:gdLst>
                <a:gd name="T0" fmla="*/ 622 w 622"/>
                <a:gd name="T1" fmla="*/ 0 h 136"/>
                <a:gd name="T2" fmla="*/ 96 w 622"/>
                <a:gd name="T3" fmla="*/ 0 h 136"/>
                <a:gd name="T4" fmla="*/ 0 w 622"/>
                <a:gd name="T5" fmla="*/ 136 h 136"/>
                <a:gd name="T6" fmla="*/ 526 w 622"/>
                <a:gd name="T7" fmla="*/ 136 h 136"/>
                <a:gd name="T8" fmla="*/ 622 w 62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136">
                  <a:moveTo>
                    <a:pt x="622" y="0"/>
                  </a:moveTo>
                  <a:lnTo>
                    <a:pt x="96" y="0"/>
                  </a:lnTo>
                  <a:lnTo>
                    <a:pt x="0" y="136"/>
                  </a:lnTo>
                  <a:lnTo>
                    <a:pt x="526" y="136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文本框 51"/>
            <p:cNvSpPr txBox="1"/>
            <p:nvPr/>
          </p:nvSpPr>
          <p:spPr>
            <a:xfrm>
              <a:off x="8876684" y="4245983"/>
              <a:ext cx="673582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id-ID" b="1">
                  <a:solidFill>
                    <a:schemeClr val="bg1"/>
                  </a:solidFill>
                </a:rPr>
                <a:t>Asia</a:t>
              </a:r>
              <a:endParaRPr lang="id-ID" b="1">
                <a:solidFill>
                  <a:schemeClr val="bg1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503245" y="3946978"/>
              <a:ext cx="480075" cy="480075"/>
            </a:xfrm>
            <a:prstGeom prst="line">
              <a:avLst/>
            </a:prstGeom>
            <a:ln w="19050">
              <a:solidFill>
                <a:schemeClr val="accent3"/>
              </a:solidFill>
              <a:head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7977105" y="4427053"/>
              <a:ext cx="562288" cy="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61"/>
            <p:cNvSpPr txBox="1"/>
            <p:nvPr/>
          </p:nvSpPr>
          <p:spPr>
            <a:xfrm>
              <a:off x="8326139" y="4662507"/>
              <a:ext cx="1005403" cy="584775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3200" b="1">
                  <a:solidFill>
                    <a:schemeClr val="accent3"/>
                  </a:solidFill>
                </a:rPr>
                <a:t>25%</a:t>
              </a:r>
              <a:endParaRPr lang="id-ID" sz="3200" b="1">
                <a:solidFill>
                  <a:schemeClr val="accent3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8427664" y="5222041"/>
              <a:ext cx="2681112" cy="36933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  <a:t>请替换文字内容复制你的内容到此 </a:t>
              </a:r>
              <a:b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</a:br>
              <a:r>
                <a:rPr kumimoji="0" lang="zh-CN" alt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333639"/>
                  </a:solidFill>
                  <a:effectLst/>
                  <a:uLnTx/>
                  <a:uFillTx/>
                </a:rPr>
                <a:t>（请选择只保留文本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333639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981466" y="2096852"/>
            <a:ext cx="4520648" cy="3756793"/>
            <a:chOff x="3981466" y="2096852"/>
            <a:chExt cx="4520648" cy="3756793"/>
          </a:xfrm>
        </p:grpSpPr>
        <p:grpSp>
          <p:nvGrpSpPr>
            <p:cNvPr id="17" name="Group 47"/>
            <p:cNvGrpSpPr/>
            <p:nvPr/>
          </p:nvGrpSpPr>
          <p:grpSpPr>
            <a:xfrm>
              <a:off x="5728045" y="2096852"/>
              <a:ext cx="913032" cy="852330"/>
              <a:chOff x="4156859" y="1335233"/>
              <a:chExt cx="756519" cy="706222"/>
            </a:xfrm>
          </p:grpSpPr>
          <p:sp>
            <p:nvSpPr>
              <p:cNvPr id="49" name="Freeform: Shape 32"/>
              <p:cNvSpPr/>
              <p:nvPr/>
            </p:nvSpPr>
            <p:spPr bwMode="auto">
              <a:xfrm rot="2651534" flipV="1">
                <a:off x="4247020" y="1373774"/>
                <a:ext cx="665101" cy="667681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33"/>
              <p:cNvSpPr/>
              <p:nvPr/>
            </p:nvSpPr>
            <p:spPr bwMode="auto">
              <a:xfrm rot="2651534" flipV="1">
                <a:off x="4156859" y="1335233"/>
                <a:ext cx="756519" cy="705062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8" name="Group 42"/>
            <p:cNvGrpSpPr/>
            <p:nvPr/>
          </p:nvGrpSpPr>
          <p:grpSpPr>
            <a:xfrm>
              <a:off x="5617889" y="3501593"/>
              <a:ext cx="1269614" cy="2352052"/>
              <a:chOff x="4065589" y="2499171"/>
              <a:chExt cx="1051976" cy="194886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6" name="Freeform: Shape 6"/>
              <p:cNvSpPr/>
              <p:nvPr/>
            </p:nvSpPr>
            <p:spPr bwMode="auto">
              <a:xfrm>
                <a:off x="4366497" y="2499171"/>
                <a:ext cx="467369" cy="1948860"/>
              </a:xfrm>
              <a:custGeom>
                <a:avLst/>
                <a:gdLst>
                  <a:gd name="T0" fmla="*/ 192 w 192"/>
                  <a:gd name="T1" fmla="*/ 804 h 804"/>
                  <a:gd name="T2" fmla="*/ 86 w 192"/>
                  <a:gd name="T3" fmla="*/ 0 h 804"/>
                  <a:gd name="T4" fmla="*/ 0 w 192"/>
                  <a:gd name="T5" fmla="*/ 804 h 804"/>
                  <a:gd name="T6" fmla="*/ 192 w 192"/>
                  <a:gd name="T7" fmla="*/ 804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804">
                    <a:moveTo>
                      <a:pt x="192" y="804"/>
                    </a:moveTo>
                    <a:cubicBezTo>
                      <a:pt x="192" y="804"/>
                      <a:pt x="145" y="519"/>
                      <a:pt x="86" y="0"/>
                    </a:cubicBezTo>
                    <a:cubicBezTo>
                      <a:pt x="86" y="0"/>
                      <a:pt x="44" y="660"/>
                      <a:pt x="0" y="804"/>
                    </a:cubicBezTo>
                    <a:cubicBezTo>
                      <a:pt x="0" y="804"/>
                      <a:pt x="98" y="766"/>
                      <a:pt x="192" y="8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7"/>
              <p:cNvSpPr/>
              <p:nvPr/>
            </p:nvSpPr>
            <p:spPr bwMode="auto">
              <a:xfrm>
                <a:off x="4625868" y="2960137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9"/>
              <p:cNvSpPr/>
              <p:nvPr/>
            </p:nvSpPr>
            <p:spPr bwMode="auto">
              <a:xfrm flipH="1">
                <a:off x="4065589" y="2967821"/>
                <a:ext cx="491697" cy="513465"/>
              </a:xfrm>
              <a:custGeom>
                <a:avLst/>
                <a:gdLst>
                  <a:gd name="T0" fmla="*/ 23 w 202"/>
                  <a:gd name="T1" fmla="*/ 212 h 212"/>
                  <a:gd name="T2" fmla="*/ 202 w 202"/>
                  <a:gd name="T3" fmla="*/ 26 h 212"/>
                  <a:gd name="T4" fmla="*/ 7 w 202"/>
                  <a:gd name="T5" fmla="*/ 90 h 212"/>
                  <a:gd name="T6" fmla="*/ 23 w 202"/>
                  <a:gd name="T7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212">
                    <a:moveTo>
                      <a:pt x="23" y="212"/>
                    </a:moveTo>
                    <a:cubicBezTo>
                      <a:pt x="23" y="212"/>
                      <a:pt x="0" y="122"/>
                      <a:pt x="202" y="26"/>
                    </a:cubicBezTo>
                    <a:cubicBezTo>
                      <a:pt x="202" y="26"/>
                      <a:pt x="112" y="0"/>
                      <a:pt x="7" y="90"/>
                    </a:cubicBezTo>
                    <a:lnTo>
                      <a:pt x="23" y="2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9" name="Group 13"/>
            <p:cNvGrpSpPr/>
            <p:nvPr/>
          </p:nvGrpSpPr>
          <p:grpSpPr>
            <a:xfrm rot="16456420">
              <a:off x="6520826" y="3809095"/>
              <a:ext cx="850930" cy="913032"/>
              <a:chOff x="5311775" y="1575259"/>
              <a:chExt cx="1022350" cy="1096963"/>
            </a:xfrm>
          </p:grpSpPr>
          <p:sp>
            <p:nvSpPr>
              <p:cNvPr id="44" name="Freeform: Shape 12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11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14"/>
            <p:cNvGrpSpPr/>
            <p:nvPr/>
          </p:nvGrpSpPr>
          <p:grpSpPr>
            <a:xfrm rot="5143580" flipH="1">
              <a:off x="5068959" y="3809095"/>
              <a:ext cx="850930" cy="913032"/>
              <a:chOff x="5311775" y="1575259"/>
              <a:chExt cx="1022350" cy="1096963"/>
            </a:xfrm>
          </p:grpSpPr>
          <p:sp>
            <p:nvSpPr>
              <p:cNvPr id="42" name="Freeform: Shape 15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6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Oval 17"/>
            <p:cNvSpPr/>
            <p:nvPr/>
          </p:nvSpPr>
          <p:spPr>
            <a:xfrm>
              <a:off x="6087455" y="3404234"/>
              <a:ext cx="265803" cy="26580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2" name="Group 19"/>
            <p:cNvGrpSpPr/>
            <p:nvPr/>
          </p:nvGrpSpPr>
          <p:grpSpPr>
            <a:xfrm rot="13676870">
              <a:off x="6726911" y="2998041"/>
              <a:ext cx="850930" cy="913032"/>
              <a:chOff x="5311775" y="1575258"/>
              <a:chExt cx="1022350" cy="1096963"/>
            </a:xfrm>
          </p:grpSpPr>
          <p:sp>
            <p:nvSpPr>
              <p:cNvPr id="40" name="Freeform: Shape 20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 rot="16200000" flipV="1">
                <a:off x="5274468" y="1612565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 rot="13676870">
              <a:off x="4931631" y="2998041"/>
              <a:ext cx="850930" cy="913032"/>
              <a:chOff x="5311775" y="1575259"/>
              <a:chExt cx="1022350" cy="1096963"/>
            </a:xfrm>
          </p:grpSpPr>
          <p:sp>
            <p:nvSpPr>
              <p:cNvPr id="38" name="Freeform: Shape 23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24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25"/>
            <p:cNvGrpSpPr/>
            <p:nvPr/>
          </p:nvGrpSpPr>
          <p:grpSpPr>
            <a:xfrm rot="10977025">
              <a:off x="6459160" y="2292311"/>
              <a:ext cx="850929" cy="913032"/>
              <a:chOff x="5311775" y="1575259"/>
              <a:chExt cx="1022350" cy="1096963"/>
            </a:xfrm>
          </p:grpSpPr>
          <p:sp>
            <p:nvSpPr>
              <p:cNvPr id="36" name="Freeform: Shape 26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27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5" name="Group 28"/>
            <p:cNvGrpSpPr/>
            <p:nvPr/>
          </p:nvGrpSpPr>
          <p:grpSpPr>
            <a:xfrm rot="10622975" flipH="1">
              <a:off x="5130624" y="2292312"/>
              <a:ext cx="850929" cy="913032"/>
              <a:chOff x="5311775" y="1575259"/>
              <a:chExt cx="1022350" cy="1096963"/>
            </a:xfrm>
          </p:grpSpPr>
          <p:sp>
            <p:nvSpPr>
              <p:cNvPr id="34" name="Freeform: Shape 29"/>
              <p:cNvSpPr/>
              <p:nvPr/>
            </p:nvSpPr>
            <p:spPr bwMode="auto">
              <a:xfrm rot="16200000" flipV="1">
                <a:off x="5316455" y="1573389"/>
                <a:ext cx="964406" cy="968147"/>
              </a:xfrm>
              <a:custGeom>
                <a:avLst/>
                <a:gdLst>
                  <a:gd name="connsiteX0" fmla="*/ 964406 w 964406"/>
                  <a:gd name="connsiteY0" fmla="*/ 2553 h 968147"/>
                  <a:gd name="connsiteX1" fmla="*/ 4781 w 964406"/>
                  <a:gd name="connsiteY1" fmla="*/ 953298 h 968147"/>
                  <a:gd name="connsiteX2" fmla="*/ 5231 w 964406"/>
                  <a:gd name="connsiteY2" fmla="*/ 957295 h 968147"/>
                  <a:gd name="connsiteX3" fmla="*/ 1879 w 964406"/>
                  <a:gd name="connsiteY3" fmla="*/ 960633 h 968147"/>
                  <a:gd name="connsiteX4" fmla="*/ 0 w 964406"/>
                  <a:gd name="connsiteY4" fmla="*/ 962505 h 968147"/>
                  <a:gd name="connsiteX5" fmla="*/ 5891 w 964406"/>
                  <a:gd name="connsiteY5" fmla="*/ 963167 h 968147"/>
                  <a:gd name="connsiteX6" fmla="*/ 6070 w 964406"/>
                  <a:gd name="connsiteY6" fmla="*/ 964765 h 968147"/>
                  <a:gd name="connsiteX7" fmla="*/ 7484 w 964406"/>
                  <a:gd name="connsiteY7" fmla="*/ 963346 h 968147"/>
                  <a:gd name="connsiteX8" fmla="*/ 11466 w 964406"/>
                  <a:gd name="connsiteY8" fmla="*/ 963794 h 968147"/>
                  <a:gd name="connsiteX9" fmla="*/ 961316 w 964406"/>
                  <a:gd name="connsiteY9" fmla="*/ 195705 h 968147"/>
                  <a:gd name="connsiteX10" fmla="*/ 962209 w 964406"/>
                  <a:gd name="connsiteY10" fmla="*/ 4760 h 96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64406" h="968147">
                    <a:moveTo>
                      <a:pt x="964406" y="2553"/>
                    </a:moveTo>
                    <a:cubicBezTo>
                      <a:pt x="-63997" y="-53826"/>
                      <a:pt x="-6432" y="841200"/>
                      <a:pt x="4781" y="953298"/>
                    </a:cubicBezTo>
                    <a:lnTo>
                      <a:pt x="5231" y="957295"/>
                    </a:lnTo>
                    <a:lnTo>
                      <a:pt x="1879" y="960633"/>
                    </a:lnTo>
                    <a:cubicBezTo>
                      <a:pt x="0" y="962505"/>
                      <a:pt x="0" y="962505"/>
                      <a:pt x="0" y="962505"/>
                    </a:cubicBezTo>
                    <a:lnTo>
                      <a:pt x="5891" y="963167"/>
                    </a:lnTo>
                    <a:lnTo>
                      <a:pt x="6070" y="964765"/>
                    </a:lnTo>
                    <a:lnTo>
                      <a:pt x="7484" y="963346"/>
                    </a:lnTo>
                    <a:lnTo>
                      <a:pt x="11466" y="963794"/>
                    </a:lnTo>
                    <a:cubicBezTo>
                      <a:pt x="116092" y="974259"/>
                      <a:pt x="902734" y="1025102"/>
                      <a:pt x="961316" y="195705"/>
                    </a:cubicBezTo>
                    <a:lnTo>
                      <a:pt x="962209" y="476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0"/>
              <p:cNvSpPr/>
              <p:nvPr/>
            </p:nvSpPr>
            <p:spPr bwMode="auto">
              <a:xfrm rot="16200000" flipV="1">
                <a:off x="5274468" y="1612566"/>
                <a:ext cx="1096963" cy="1022350"/>
              </a:xfrm>
              <a:custGeom>
                <a:avLst/>
                <a:gdLst>
                  <a:gd name="T0" fmla="*/ 364 w 364"/>
                  <a:gd name="T1" fmla="*/ 20 h 340"/>
                  <a:gd name="T2" fmla="*/ 46 w 364"/>
                  <a:gd name="T3" fmla="*/ 340 h 340"/>
                  <a:gd name="T4" fmla="*/ 364 w 364"/>
                  <a:gd name="T5" fmla="*/ 2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4" h="340">
                    <a:moveTo>
                      <a:pt x="364" y="20"/>
                    </a:moveTo>
                    <a:cubicBezTo>
                      <a:pt x="46" y="340"/>
                      <a:pt x="46" y="340"/>
                      <a:pt x="46" y="340"/>
                    </a:cubicBezTo>
                    <a:cubicBezTo>
                      <a:pt x="46" y="340"/>
                      <a:pt x="0" y="0"/>
                      <a:pt x="364" y="20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Freeform: Shape 35"/>
            <p:cNvSpPr/>
            <p:nvPr/>
          </p:nvSpPr>
          <p:spPr bwMode="auto">
            <a:xfrm rot="10090687" flipV="1">
              <a:off x="7345241" y="3846488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37"/>
            <p:cNvSpPr/>
            <p:nvPr/>
          </p:nvSpPr>
          <p:spPr bwMode="auto">
            <a:xfrm rot="11509313" flipH="1" flipV="1">
              <a:off x="4441221" y="3846488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38"/>
            <p:cNvSpPr/>
            <p:nvPr/>
          </p:nvSpPr>
          <p:spPr bwMode="auto">
            <a:xfrm rot="11509313">
              <a:off x="7345241" y="2548072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39"/>
            <p:cNvSpPr/>
            <p:nvPr/>
          </p:nvSpPr>
          <p:spPr bwMode="auto">
            <a:xfrm rot="10090687" flipH="1">
              <a:off x="4440282" y="2548071"/>
              <a:ext cx="672623" cy="675232"/>
            </a:xfrm>
            <a:custGeom>
              <a:avLst/>
              <a:gdLst>
                <a:gd name="connsiteX0" fmla="*/ 964406 w 964406"/>
                <a:gd name="connsiteY0" fmla="*/ 2553 h 968147"/>
                <a:gd name="connsiteX1" fmla="*/ 4781 w 964406"/>
                <a:gd name="connsiteY1" fmla="*/ 953298 h 968147"/>
                <a:gd name="connsiteX2" fmla="*/ 5231 w 964406"/>
                <a:gd name="connsiteY2" fmla="*/ 957295 h 968147"/>
                <a:gd name="connsiteX3" fmla="*/ 1879 w 964406"/>
                <a:gd name="connsiteY3" fmla="*/ 960633 h 968147"/>
                <a:gd name="connsiteX4" fmla="*/ 0 w 964406"/>
                <a:gd name="connsiteY4" fmla="*/ 962505 h 968147"/>
                <a:gd name="connsiteX5" fmla="*/ 5891 w 964406"/>
                <a:gd name="connsiteY5" fmla="*/ 963167 h 968147"/>
                <a:gd name="connsiteX6" fmla="*/ 6070 w 964406"/>
                <a:gd name="connsiteY6" fmla="*/ 964765 h 968147"/>
                <a:gd name="connsiteX7" fmla="*/ 7484 w 964406"/>
                <a:gd name="connsiteY7" fmla="*/ 963346 h 968147"/>
                <a:gd name="connsiteX8" fmla="*/ 11466 w 964406"/>
                <a:gd name="connsiteY8" fmla="*/ 963794 h 968147"/>
                <a:gd name="connsiteX9" fmla="*/ 961316 w 964406"/>
                <a:gd name="connsiteY9" fmla="*/ 195705 h 968147"/>
                <a:gd name="connsiteX10" fmla="*/ 962209 w 964406"/>
                <a:gd name="connsiteY10" fmla="*/ 4760 h 96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4406" h="968147">
                  <a:moveTo>
                    <a:pt x="964406" y="2553"/>
                  </a:moveTo>
                  <a:cubicBezTo>
                    <a:pt x="-63997" y="-53826"/>
                    <a:pt x="-6432" y="841200"/>
                    <a:pt x="4781" y="953298"/>
                  </a:cubicBezTo>
                  <a:lnTo>
                    <a:pt x="5231" y="957295"/>
                  </a:lnTo>
                  <a:lnTo>
                    <a:pt x="1879" y="960633"/>
                  </a:lnTo>
                  <a:cubicBezTo>
                    <a:pt x="0" y="962505"/>
                    <a:pt x="0" y="962505"/>
                    <a:pt x="0" y="962505"/>
                  </a:cubicBezTo>
                  <a:lnTo>
                    <a:pt x="5891" y="963167"/>
                  </a:lnTo>
                  <a:lnTo>
                    <a:pt x="6070" y="964765"/>
                  </a:lnTo>
                  <a:lnTo>
                    <a:pt x="7484" y="963346"/>
                  </a:lnTo>
                  <a:lnTo>
                    <a:pt x="11466" y="963794"/>
                  </a:lnTo>
                  <a:cubicBezTo>
                    <a:pt x="116092" y="974259"/>
                    <a:pt x="902734" y="1025102"/>
                    <a:pt x="961316" y="195705"/>
                  </a:cubicBezTo>
                  <a:lnTo>
                    <a:pt x="962209" y="47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Oval 43"/>
            <p:cNvSpPr/>
            <p:nvPr/>
          </p:nvSpPr>
          <p:spPr bwMode="auto">
            <a:xfrm flipH="1">
              <a:off x="8298195" y="2602316"/>
              <a:ext cx="203919" cy="203915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Oval 45"/>
            <p:cNvSpPr/>
            <p:nvPr/>
          </p:nvSpPr>
          <p:spPr bwMode="auto">
            <a:xfrm flipH="1">
              <a:off x="3981466" y="2602316"/>
              <a:ext cx="203919" cy="203915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Oval 48"/>
            <p:cNvSpPr/>
            <p:nvPr/>
          </p:nvSpPr>
          <p:spPr bwMode="auto">
            <a:xfrm flipH="1">
              <a:off x="8298195" y="4175739"/>
              <a:ext cx="203919" cy="203915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Oval 50"/>
            <p:cNvSpPr/>
            <p:nvPr/>
          </p:nvSpPr>
          <p:spPr bwMode="auto">
            <a:xfrm flipH="1">
              <a:off x="3981466" y="4175739"/>
              <a:ext cx="203919" cy="20391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46"/>
          <p:cNvGrpSpPr/>
          <p:nvPr>
            <p:custDataLst>
              <p:tags r:id="rId2"/>
            </p:custDataLst>
          </p:nvPr>
        </p:nvGrpSpPr>
        <p:grpSpPr>
          <a:xfrm>
            <a:off x="8502114" y="4006185"/>
            <a:ext cx="2823587" cy="1006991"/>
            <a:chOff x="1197898" y="2503545"/>
            <a:chExt cx="2198693" cy="1006991"/>
          </a:xfrm>
        </p:grpSpPr>
        <p:sp>
          <p:nvSpPr>
            <p:cNvPr id="15" name="TextBox 49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6" name="TextBox 51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53"/>
          <p:cNvGrpSpPr/>
          <p:nvPr>
            <p:custDataLst>
              <p:tags r:id="rId3"/>
            </p:custDataLst>
          </p:nvPr>
        </p:nvGrpSpPr>
        <p:grpSpPr>
          <a:xfrm>
            <a:off x="8502114" y="2435023"/>
            <a:ext cx="2823587" cy="1006991"/>
            <a:chOff x="1197898" y="2503545"/>
            <a:chExt cx="2198693" cy="1006991"/>
          </a:xfrm>
        </p:grpSpPr>
        <p:sp>
          <p:nvSpPr>
            <p:cNvPr id="13" name="TextBox 54"/>
            <p:cNvSpPr txBox="1"/>
            <p:nvPr/>
          </p:nvSpPr>
          <p:spPr>
            <a:xfrm>
              <a:off x="1197898" y="2503545"/>
              <a:ext cx="2198693" cy="388226"/>
            </a:xfrm>
            <a:prstGeom prst="rect">
              <a:avLst/>
            </a:prstGeom>
            <a:noFill/>
          </p:spPr>
          <p:txBody>
            <a:bodyPr wrap="none" lIns="288000" tIns="0" rIns="0" bIns="0" anchor="b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14" name="TextBox 55"/>
            <p:cNvSpPr txBox="1"/>
            <p:nvPr/>
          </p:nvSpPr>
          <p:spPr>
            <a:xfrm>
              <a:off x="1197898" y="2891770"/>
              <a:ext cx="2198693" cy="618766"/>
            </a:xfrm>
            <a:prstGeom prst="rect">
              <a:avLst/>
            </a:prstGeom>
          </p:spPr>
          <p:txBody>
            <a:bodyPr vert="horz" wrap="square" lIns="288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7" name="千图PPT彼岸天：ID 8661124库_组合 67"/>
          <p:cNvGrpSpPr/>
          <p:nvPr>
            <p:custDataLst>
              <p:tags r:id="rId4"/>
            </p:custDataLst>
          </p:nvPr>
        </p:nvGrpSpPr>
        <p:grpSpPr>
          <a:xfrm>
            <a:off x="1045573" y="4008541"/>
            <a:ext cx="2935893" cy="1006991"/>
            <a:chOff x="8328246" y="2276873"/>
            <a:chExt cx="2198694" cy="1006991"/>
          </a:xfrm>
        </p:grpSpPr>
        <p:sp>
          <p:nvSpPr>
            <p:cNvPr id="11" name="TextBox 68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2" name="TextBox 69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8" name="千图PPT彼岸天：ID 8661124库_组合 70"/>
          <p:cNvGrpSpPr/>
          <p:nvPr>
            <p:custDataLst>
              <p:tags r:id="rId5"/>
            </p:custDataLst>
          </p:nvPr>
        </p:nvGrpSpPr>
        <p:grpSpPr>
          <a:xfrm>
            <a:off x="1045573" y="2435023"/>
            <a:ext cx="2935893" cy="1006991"/>
            <a:chOff x="8328246" y="2276873"/>
            <a:chExt cx="2198694" cy="1006991"/>
          </a:xfrm>
        </p:grpSpPr>
        <p:sp>
          <p:nvSpPr>
            <p:cNvPr id="9" name="TextBox 71"/>
            <p:cNvSpPr txBox="1"/>
            <p:nvPr/>
          </p:nvSpPr>
          <p:spPr>
            <a:xfrm>
              <a:off x="8328247" y="2276873"/>
              <a:ext cx="2198693" cy="388226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0" name="TextBox 72"/>
            <p:cNvSpPr txBox="1"/>
            <p:nvPr/>
          </p:nvSpPr>
          <p:spPr>
            <a:xfrm>
              <a:off x="8328246" y="2665098"/>
              <a:ext cx="2198693" cy="618766"/>
            </a:xfrm>
            <a:prstGeom prst="rect">
              <a:avLst/>
            </a:prstGeom>
          </p:spPr>
          <p:txBody>
            <a:bodyPr vert="horz" wrap="square" lIns="0" tIns="0" rIns="288000" bIns="0" anchor="ctr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62679" y="2037442"/>
            <a:ext cx="3333835" cy="1117600"/>
            <a:chOff x="4464050" y="1790700"/>
            <a:chExt cx="3333835" cy="11176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4" b="80172"/>
            <a:stretch>
              <a:fillRect/>
            </a:stretch>
          </p:blipFill>
          <p:spPr>
            <a:xfrm>
              <a:off x="4464050" y="1854200"/>
              <a:ext cx="2247900" cy="10541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25" t="40793" b="40793"/>
            <a:stretch>
              <a:fillRect/>
            </a:stretch>
          </p:blipFill>
          <p:spPr>
            <a:xfrm>
              <a:off x="6737435" y="1790700"/>
              <a:ext cx="1060450" cy="105410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2112264" y="3155042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316431" y="3969645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193094" y="3969645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316431" y="4318640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193094" y="4318640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715441" y="1497685"/>
            <a:ext cx="4504475" cy="3802946"/>
            <a:chOff x="3715441" y="1497685"/>
            <a:chExt cx="4504475" cy="3802946"/>
          </a:xfrm>
        </p:grpSpPr>
        <p:grpSp>
          <p:nvGrpSpPr>
            <p:cNvPr id="4" name="Group 4"/>
            <p:cNvGrpSpPr/>
            <p:nvPr/>
          </p:nvGrpSpPr>
          <p:grpSpPr>
            <a:xfrm rot="5400000">
              <a:off x="4726811" y="1023980"/>
              <a:ext cx="2481735" cy="4504475"/>
              <a:chOff x="3838575" y="1972729"/>
              <a:chExt cx="1041400" cy="1890192"/>
            </a:xfrm>
          </p:grpSpPr>
          <p:grpSp>
            <p:nvGrpSpPr>
              <p:cNvPr id="37" name="Group 5"/>
              <p:cNvGrpSpPr/>
              <p:nvPr/>
            </p:nvGrpSpPr>
            <p:grpSpPr>
              <a:xfrm>
                <a:off x="4081370" y="3100638"/>
                <a:ext cx="546286" cy="762283"/>
                <a:chOff x="4499466" y="1718459"/>
                <a:chExt cx="546286" cy="762283"/>
              </a:xfrm>
            </p:grpSpPr>
            <p:sp>
              <p:nvSpPr>
                <p:cNvPr id="53" name="Freeform: Shape 21"/>
                <p:cNvSpPr/>
                <p:nvPr/>
              </p:nvSpPr>
              <p:spPr bwMode="auto">
                <a:xfrm>
                  <a:off x="4499466" y="1718459"/>
                  <a:ext cx="546286" cy="762283"/>
                </a:xfrm>
                <a:custGeom>
                  <a:avLst/>
                  <a:gdLst/>
                  <a:ahLst/>
                  <a:cxnLst>
                    <a:cxn ang="0">
                      <a:pos x="349" y="71"/>
                    </a:cxn>
                    <a:cxn ang="0">
                      <a:pos x="253" y="217"/>
                    </a:cxn>
                    <a:cxn ang="0">
                      <a:pos x="185" y="329"/>
                    </a:cxn>
                    <a:cxn ang="0">
                      <a:pos x="124" y="445"/>
                    </a:cxn>
                    <a:cxn ang="0">
                      <a:pos x="74" y="564"/>
                    </a:cxn>
                    <a:cxn ang="0">
                      <a:pos x="36" y="688"/>
                    </a:cxn>
                    <a:cxn ang="0">
                      <a:pos x="11" y="816"/>
                    </a:cxn>
                    <a:cxn ang="0">
                      <a:pos x="0" y="950"/>
                    </a:cxn>
                    <a:cxn ang="0">
                      <a:pos x="10" y="1088"/>
                    </a:cxn>
                    <a:cxn ang="0">
                      <a:pos x="37" y="1234"/>
                    </a:cxn>
                    <a:cxn ang="0">
                      <a:pos x="255" y="1127"/>
                    </a:cxn>
                    <a:cxn ang="0">
                      <a:pos x="245" y="1251"/>
                    </a:cxn>
                    <a:cxn ang="0">
                      <a:pos x="250" y="1383"/>
                    </a:cxn>
                    <a:cxn ang="0">
                      <a:pos x="271" y="1523"/>
                    </a:cxn>
                    <a:cxn ang="0">
                      <a:pos x="308" y="1672"/>
                    </a:cxn>
                    <a:cxn ang="0">
                      <a:pos x="363" y="1829"/>
                    </a:cxn>
                    <a:cxn ang="0">
                      <a:pos x="436" y="1996"/>
                    </a:cxn>
                    <a:cxn ang="0">
                      <a:pos x="529" y="2173"/>
                    </a:cxn>
                    <a:cxn ang="0">
                      <a:pos x="641" y="2359"/>
                    </a:cxn>
                    <a:cxn ang="0">
                      <a:pos x="774" y="2557"/>
                    </a:cxn>
                    <a:cxn ang="0">
                      <a:pos x="929" y="2764"/>
                    </a:cxn>
                    <a:cxn ang="0">
                      <a:pos x="1103" y="2837"/>
                    </a:cxn>
                    <a:cxn ang="0">
                      <a:pos x="1265" y="2624"/>
                    </a:cxn>
                    <a:cxn ang="0">
                      <a:pos x="1405" y="2424"/>
                    </a:cxn>
                    <a:cxn ang="0">
                      <a:pos x="1524" y="2233"/>
                    </a:cxn>
                    <a:cxn ang="0">
                      <a:pos x="1623" y="2054"/>
                    </a:cxn>
                    <a:cxn ang="0">
                      <a:pos x="1702" y="1883"/>
                    </a:cxn>
                    <a:cxn ang="0">
                      <a:pos x="1763" y="1724"/>
                    </a:cxn>
                    <a:cxn ang="0">
                      <a:pos x="1807" y="1572"/>
                    </a:cxn>
                    <a:cxn ang="0">
                      <a:pos x="1833" y="1429"/>
                    </a:cxn>
                    <a:cxn ang="0">
                      <a:pos x="1842" y="1294"/>
                    </a:cxn>
                    <a:cxn ang="0">
                      <a:pos x="1838" y="1168"/>
                    </a:cxn>
                    <a:cxn ang="0">
                      <a:pos x="2037" y="1284"/>
                    </a:cxn>
                    <a:cxn ang="0">
                      <a:pos x="2072" y="1136"/>
                    </a:cxn>
                    <a:cxn ang="0">
                      <a:pos x="2087" y="995"/>
                    </a:cxn>
                    <a:cxn ang="0">
                      <a:pos x="2083" y="860"/>
                    </a:cxn>
                    <a:cxn ang="0">
                      <a:pos x="2063" y="730"/>
                    </a:cxn>
                    <a:cxn ang="0">
                      <a:pos x="2029" y="605"/>
                    </a:cxn>
                    <a:cxn ang="0">
                      <a:pos x="1981" y="485"/>
                    </a:cxn>
                    <a:cxn ang="0">
                      <a:pos x="1924" y="367"/>
                    </a:cxn>
                    <a:cxn ang="0">
                      <a:pos x="1860" y="254"/>
                    </a:cxn>
                    <a:cxn ang="0">
                      <a:pos x="1788" y="144"/>
                    </a:cxn>
                    <a:cxn ang="0">
                      <a:pos x="1044" y="0"/>
                    </a:cxn>
                  </a:cxnLst>
                  <a:rect l="0" t="0" r="r" b="b"/>
                  <a:pathLst>
                    <a:path w="2087" h="2910">
                      <a:moveTo>
                        <a:pt x="1044" y="0"/>
                      </a:moveTo>
                      <a:lnTo>
                        <a:pt x="400" y="0"/>
                      </a:lnTo>
                      <a:lnTo>
                        <a:pt x="349" y="71"/>
                      </a:lnTo>
                      <a:lnTo>
                        <a:pt x="300" y="144"/>
                      </a:lnTo>
                      <a:lnTo>
                        <a:pt x="275" y="180"/>
                      </a:lnTo>
                      <a:lnTo>
                        <a:pt x="253" y="217"/>
                      </a:lnTo>
                      <a:lnTo>
                        <a:pt x="229" y="254"/>
                      </a:lnTo>
                      <a:lnTo>
                        <a:pt x="206" y="292"/>
                      </a:lnTo>
                      <a:lnTo>
                        <a:pt x="185" y="329"/>
                      </a:lnTo>
                      <a:lnTo>
                        <a:pt x="164" y="367"/>
                      </a:lnTo>
                      <a:lnTo>
                        <a:pt x="144" y="406"/>
                      </a:lnTo>
                      <a:lnTo>
                        <a:pt x="124" y="445"/>
                      </a:lnTo>
                      <a:lnTo>
                        <a:pt x="107" y="485"/>
                      </a:lnTo>
                      <a:lnTo>
                        <a:pt x="90" y="524"/>
                      </a:lnTo>
                      <a:lnTo>
                        <a:pt x="74" y="564"/>
                      </a:lnTo>
                      <a:lnTo>
                        <a:pt x="60" y="605"/>
                      </a:lnTo>
                      <a:lnTo>
                        <a:pt x="47" y="646"/>
                      </a:lnTo>
                      <a:lnTo>
                        <a:pt x="36" y="688"/>
                      </a:lnTo>
                      <a:lnTo>
                        <a:pt x="25" y="730"/>
                      </a:lnTo>
                      <a:lnTo>
                        <a:pt x="18" y="773"/>
                      </a:lnTo>
                      <a:lnTo>
                        <a:pt x="11" y="816"/>
                      </a:lnTo>
                      <a:lnTo>
                        <a:pt x="6" y="860"/>
                      </a:lnTo>
                      <a:lnTo>
                        <a:pt x="2" y="905"/>
                      </a:lnTo>
                      <a:lnTo>
                        <a:pt x="0" y="950"/>
                      </a:lnTo>
                      <a:lnTo>
                        <a:pt x="2" y="995"/>
                      </a:lnTo>
                      <a:lnTo>
                        <a:pt x="4" y="1041"/>
                      </a:lnTo>
                      <a:lnTo>
                        <a:pt x="10" y="1088"/>
                      </a:lnTo>
                      <a:lnTo>
                        <a:pt x="16" y="1136"/>
                      </a:lnTo>
                      <a:lnTo>
                        <a:pt x="25" y="1185"/>
                      </a:lnTo>
                      <a:lnTo>
                        <a:pt x="37" y="1234"/>
                      </a:lnTo>
                      <a:lnTo>
                        <a:pt x="52" y="1284"/>
                      </a:lnTo>
                      <a:lnTo>
                        <a:pt x="68" y="1334"/>
                      </a:lnTo>
                      <a:lnTo>
                        <a:pt x="255" y="1127"/>
                      </a:lnTo>
                      <a:lnTo>
                        <a:pt x="250" y="1168"/>
                      </a:lnTo>
                      <a:lnTo>
                        <a:pt x="246" y="1209"/>
                      </a:lnTo>
                      <a:lnTo>
                        <a:pt x="245" y="1251"/>
                      </a:lnTo>
                      <a:lnTo>
                        <a:pt x="245" y="1294"/>
                      </a:lnTo>
                      <a:lnTo>
                        <a:pt x="247" y="1338"/>
                      </a:lnTo>
                      <a:lnTo>
                        <a:pt x="250" y="1383"/>
                      </a:lnTo>
                      <a:lnTo>
                        <a:pt x="255" y="1429"/>
                      </a:lnTo>
                      <a:lnTo>
                        <a:pt x="262" y="1475"/>
                      </a:lnTo>
                      <a:lnTo>
                        <a:pt x="271" y="1523"/>
                      </a:lnTo>
                      <a:lnTo>
                        <a:pt x="282" y="1572"/>
                      </a:lnTo>
                      <a:lnTo>
                        <a:pt x="294" y="1622"/>
                      </a:lnTo>
                      <a:lnTo>
                        <a:pt x="308" y="1672"/>
                      </a:lnTo>
                      <a:lnTo>
                        <a:pt x="325" y="1724"/>
                      </a:lnTo>
                      <a:lnTo>
                        <a:pt x="344" y="1776"/>
                      </a:lnTo>
                      <a:lnTo>
                        <a:pt x="363" y="1829"/>
                      </a:lnTo>
                      <a:lnTo>
                        <a:pt x="386" y="1883"/>
                      </a:lnTo>
                      <a:lnTo>
                        <a:pt x="410" y="1939"/>
                      </a:lnTo>
                      <a:lnTo>
                        <a:pt x="436" y="1996"/>
                      </a:lnTo>
                      <a:lnTo>
                        <a:pt x="465" y="2054"/>
                      </a:lnTo>
                      <a:lnTo>
                        <a:pt x="496" y="2113"/>
                      </a:lnTo>
                      <a:lnTo>
                        <a:pt x="529" y="2173"/>
                      </a:lnTo>
                      <a:lnTo>
                        <a:pt x="564" y="2233"/>
                      </a:lnTo>
                      <a:lnTo>
                        <a:pt x="601" y="2295"/>
                      </a:lnTo>
                      <a:lnTo>
                        <a:pt x="641" y="2359"/>
                      </a:lnTo>
                      <a:lnTo>
                        <a:pt x="683" y="2424"/>
                      </a:lnTo>
                      <a:lnTo>
                        <a:pt x="727" y="2490"/>
                      </a:lnTo>
                      <a:lnTo>
                        <a:pt x="774" y="2557"/>
                      </a:lnTo>
                      <a:lnTo>
                        <a:pt x="823" y="2624"/>
                      </a:lnTo>
                      <a:lnTo>
                        <a:pt x="875" y="2694"/>
                      </a:lnTo>
                      <a:lnTo>
                        <a:pt x="929" y="2764"/>
                      </a:lnTo>
                      <a:lnTo>
                        <a:pt x="985" y="2837"/>
                      </a:lnTo>
                      <a:lnTo>
                        <a:pt x="1044" y="2910"/>
                      </a:lnTo>
                      <a:lnTo>
                        <a:pt x="1103" y="2837"/>
                      </a:lnTo>
                      <a:lnTo>
                        <a:pt x="1160" y="2764"/>
                      </a:lnTo>
                      <a:lnTo>
                        <a:pt x="1214" y="2694"/>
                      </a:lnTo>
                      <a:lnTo>
                        <a:pt x="1265" y="2624"/>
                      </a:lnTo>
                      <a:lnTo>
                        <a:pt x="1314" y="2557"/>
                      </a:lnTo>
                      <a:lnTo>
                        <a:pt x="1360" y="2490"/>
                      </a:lnTo>
                      <a:lnTo>
                        <a:pt x="1405" y="2424"/>
                      </a:lnTo>
                      <a:lnTo>
                        <a:pt x="1448" y="2359"/>
                      </a:lnTo>
                      <a:lnTo>
                        <a:pt x="1487" y="2295"/>
                      </a:lnTo>
                      <a:lnTo>
                        <a:pt x="1524" y="2233"/>
                      </a:lnTo>
                      <a:lnTo>
                        <a:pt x="1560" y="2173"/>
                      </a:lnTo>
                      <a:lnTo>
                        <a:pt x="1593" y="2113"/>
                      </a:lnTo>
                      <a:lnTo>
                        <a:pt x="1623" y="2054"/>
                      </a:lnTo>
                      <a:lnTo>
                        <a:pt x="1652" y="1996"/>
                      </a:lnTo>
                      <a:lnTo>
                        <a:pt x="1679" y="1939"/>
                      </a:lnTo>
                      <a:lnTo>
                        <a:pt x="1702" y="1883"/>
                      </a:lnTo>
                      <a:lnTo>
                        <a:pt x="1725" y="1829"/>
                      </a:lnTo>
                      <a:lnTo>
                        <a:pt x="1745" y="1776"/>
                      </a:lnTo>
                      <a:lnTo>
                        <a:pt x="1763" y="1724"/>
                      </a:lnTo>
                      <a:lnTo>
                        <a:pt x="1779" y="1672"/>
                      </a:lnTo>
                      <a:lnTo>
                        <a:pt x="1794" y="1622"/>
                      </a:lnTo>
                      <a:lnTo>
                        <a:pt x="1807" y="1572"/>
                      </a:lnTo>
                      <a:lnTo>
                        <a:pt x="1817" y="1523"/>
                      </a:lnTo>
                      <a:lnTo>
                        <a:pt x="1825" y="1475"/>
                      </a:lnTo>
                      <a:lnTo>
                        <a:pt x="1833" y="1429"/>
                      </a:lnTo>
                      <a:lnTo>
                        <a:pt x="1838" y="1383"/>
                      </a:lnTo>
                      <a:lnTo>
                        <a:pt x="1841" y="1338"/>
                      </a:lnTo>
                      <a:lnTo>
                        <a:pt x="1842" y="1294"/>
                      </a:lnTo>
                      <a:lnTo>
                        <a:pt x="1842" y="1251"/>
                      </a:lnTo>
                      <a:lnTo>
                        <a:pt x="1841" y="1209"/>
                      </a:lnTo>
                      <a:lnTo>
                        <a:pt x="1838" y="1168"/>
                      </a:lnTo>
                      <a:lnTo>
                        <a:pt x="1833" y="1127"/>
                      </a:lnTo>
                      <a:lnTo>
                        <a:pt x="2019" y="1334"/>
                      </a:lnTo>
                      <a:lnTo>
                        <a:pt x="2037" y="1284"/>
                      </a:lnTo>
                      <a:lnTo>
                        <a:pt x="2051" y="1234"/>
                      </a:lnTo>
                      <a:lnTo>
                        <a:pt x="2063" y="1185"/>
                      </a:lnTo>
                      <a:lnTo>
                        <a:pt x="2072" y="1136"/>
                      </a:lnTo>
                      <a:lnTo>
                        <a:pt x="2079" y="1088"/>
                      </a:lnTo>
                      <a:lnTo>
                        <a:pt x="2084" y="1041"/>
                      </a:lnTo>
                      <a:lnTo>
                        <a:pt x="2087" y="995"/>
                      </a:lnTo>
                      <a:lnTo>
                        <a:pt x="2087" y="950"/>
                      </a:lnTo>
                      <a:lnTo>
                        <a:pt x="2085" y="905"/>
                      </a:lnTo>
                      <a:lnTo>
                        <a:pt x="2083" y="860"/>
                      </a:lnTo>
                      <a:lnTo>
                        <a:pt x="2078" y="816"/>
                      </a:lnTo>
                      <a:lnTo>
                        <a:pt x="2071" y="773"/>
                      </a:lnTo>
                      <a:lnTo>
                        <a:pt x="2063" y="730"/>
                      </a:lnTo>
                      <a:lnTo>
                        <a:pt x="2052" y="688"/>
                      </a:lnTo>
                      <a:lnTo>
                        <a:pt x="2041" y="646"/>
                      </a:lnTo>
                      <a:lnTo>
                        <a:pt x="2029" y="605"/>
                      </a:lnTo>
                      <a:lnTo>
                        <a:pt x="2014" y="564"/>
                      </a:lnTo>
                      <a:lnTo>
                        <a:pt x="1998" y="524"/>
                      </a:lnTo>
                      <a:lnTo>
                        <a:pt x="1981" y="485"/>
                      </a:lnTo>
                      <a:lnTo>
                        <a:pt x="1964" y="445"/>
                      </a:lnTo>
                      <a:lnTo>
                        <a:pt x="1944" y="406"/>
                      </a:lnTo>
                      <a:lnTo>
                        <a:pt x="1924" y="367"/>
                      </a:lnTo>
                      <a:lnTo>
                        <a:pt x="1903" y="329"/>
                      </a:lnTo>
                      <a:lnTo>
                        <a:pt x="1882" y="292"/>
                      </a:lnTo>
                      <a:lnTo>
                        <a:pt x="1860" y="254"/>
                      </a:lnTo>
                      <a:lnTo>
                        <a:pt x="1836" y="217"/>
                      </a:lnTo>
                      <a:lnTo>
                        <a:pt x="1812" y="180"/>
                      </a:lnTo>
                      <a:lnTo>
                        <a:pt x="1788" y="144"/>
                      </a:lnTo>
                      <a:lnTo>
                        <a:pt x="1738" y="71"/>
                      </a:lnTo>
                      <a:lnTo>
                        <a:pt x="1688" y="0"/>
                      </a:lnTo>
                      <a:lnTo>
                        <a:pt x="1044" y="0"/>
                      </a:lnTo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Freeform: Shape 22"/>
                <p:cNvSpPr/>
                <p:nvPr/>
              </p:nvSpPr>
              <p:spPr bwMode="auto">
                <a:xfrm>
                  <a:off x="4583349" y="1718459"/>
                  <a:ext cx="378521" cy="523218"/>
                </a:xfrm>
                <a:custGeom>
                  <a:avLst/>
                  <a:gdLst/>
                  <a:ahLst/>
                  <a:cxnLst>
                    <a:cxn ang="0">
                      <a:pos x="278" y="0"/>
                    </a:cxn>
                    <a:cxn ang="0">
                      <a:pos x="208" y="103"/>
                    </a:cxn>
                    <a:cxn ang="0">
                      <a:pos x="175" y="159"/>
                    </a:cxn>
                    <a:cxn ang="0">
                      <a:pos x="143" y="217"/>
                    </a:cxn>
                    <a:cxn ang="0">
                      <a:pos x="112" y="277"/>
                    </a:cxn>
                    <a:cxn ang="0">
                      <a:pos x="86" y="339"/>
                    </a:cxn>
                    <a:cxn ang="0">
                      <a:pos x="62" y="403"/>
                    </a:cxn>
                    <a:cxn ang="0">
                      <a:pos x="41" y="469"/>
                    </a:cxn>
                    <a:cxn ang="0">
                      <a:pos x="24" y="536"/>
                    </a:cxn>
                    <a:cxn ang="0">
                      <a:pos x="12" y="604"/>
                    </a:cxn>
                    <a:cxn ang="0">
                      <a:pos x="3" y="674"/>
                    </a:cxn>
                    <a:cxn ang="0">
                      <a:pos x="0" y="742"/>
                    </a:cxn>
                    <a:cxn ang="0">
                      <a:pos x="3" y="812"/>
                    </a:cxn>
                    <a:cxn ang="0">
                      <a:pos x="11" y="882"/>
                    </a:cxn>
                    <a:cxn ang="0">
                      <a:pos x="25" y="954"/>
                    </a:cxn>
                    <a:cxn ang="0">
                      <a:pos x="46" y="1024"/>
                    </a:cxn>
                    <a:cxn ang="0">
                      <a:pos x="173" y="800"/>
                    </a:cxn>
                    <a:cxn ang="0">
                      <a:pos x="169" y="859"/>
                    </a:cxn>
                    <a:cxn ang="0">
                      <a:pos x="171" y="918"/>
                    </a:cxn>
                    <a:cxn ang="0">
                      <a:pos x="177" y="980"/>
                    </a:cxn>
                    <a:cxn ang="0">
                      <a:pos x="188" y="1045"/>
                    </a:cxn>
                    <a:cxn ang="0">
                      <a:pos x="204" y="1112"/>
                    </a:cxn>
                    <a:cxn ang="0">
                      <a:pos x="225" y="1182"/>
                    </a:cxn>
                    <a:cxn ang="0">
                      <a:pos x="251" y="1255"/>
                    </a:cxn>
                    <a:cxn ang="0">
                      <a:pos x="284" y="1330"/>
                    </a:cxn>
                    <a:cxn ang="0">
                      <a:pos x="322" y="1408"/>
                    </a:cxn>
                    <a:cxn ang="0">
                      <a:pos x="366" y="1490"/>
                    </a:cxn>
                    <a:cxn ang="0">
                      <a:pos x="416" y="1574"/>
                    </a:cxn>
                    <a:cxn ang="0">
                      <a:pos x="473" y="1662"/>
                    </a:cxn>
                    <a:cxn ang="0">
                      <a:pos x="536" y="1753"/>
                    </a:cxn>
                    <a:cxn ang="0">
                      <a:pos x="605" y="1848"/>
                    </a:cxn>
                    <a:cxn ang="0">
                      <a:pos x="682" y="1945"/>
                    </a:cxn>
                    <a:cxn ang="0">
                      <a:pos x="763" y="1945"/>
                    </a:cxn>
                    <a:cxn ang="0">
                      <a:pos x="840" y="1848"/>
                    </a:cxn>
                    <a:cxn ang="0">
                      <a:pos x="910" y="1753"/>
                    </a:cxn>
                    <a:cxn ang="0">
                      <a:pos x="973" y="1662"/>
                    </a:cxn>
                    <a:cxn ang="0">
                      <a:pos x="1030" y="1574"/>
                    </a:cxn>
                    <a:cxn ang="0">
                      <a:pos x="1080" y="1490"/>
                    </a:cxn>
                    <a:cxn ang="0">
                      <a:pos x="1124" y="1408"/>
                    </a:cxn>
                    <a:cxn ang="0">
                      <a:pos x="1162" y="1330"/>
                    </a:cxn>
                    <a:cxn ang="0">
                      <a:pos x="1195" y="1255"/>
                    </a:cxn>
                    <a:cxn ang="0">
                      <a:pos x="1222" y="1182"/>
                    </a:cxn>
                    <a:cxn ang="0">
                      <a:pos x="1243" y="1112"/>
                    </a:cxn>
                    <a:cxn ang="0">
                      <a:pos x="1259" y="1045"/>
                    </a:cxn>
                    <a:cxn ang="0">
                      <a:pos x="1269" y="980"/>
                    </a:cxn>
                    <a:cxn ang="0">
                      <a:pos x="1276" y="918"/>
                    </a:cxn>
                    <a:cxn ang="0">
                      <a:pos x="1277" y="859"/>
                    </a:cxn>
                    <a:cxn ang="0">
                      <a:pos x="1273" y="800"/>
                    </a:cxn>
                    <a:cxn ang="0">
                      <a:pos x="1399" y="1024"/>
                    </a:cxn>
                    <a:cxn ang="0">
                      <a:pos x="1421" y="954"/>
                    </a:cxn>
                    <a:cxn ang="0">
                      <a:pos x="1436" y="882"/>
                    </a:cxn>
                    <a:cxn ang="0">
                      <a:pos x="1444" y="812"/>
                    </a:cxn>
                    <a:cxn ang="0">
                      <a:pos x="1446" y="742"/>
                    </a:cxn>
                    <a:cxn ang="0">
                      <a:pos x="1442" y="674"/>
                    </a:cxn>
                    <a:cxn ang="0">
                      <a:pos x="1434" y="604"/>
                    </a:cxn>
                    <a:cxn ang="0">
                      <a:pos x="1422" y="536"/>
                    </a:cxn>
                    <a:cxn ang="0">
                      <a:pos x="1405" y="469"/>
                    </a:cxn>
                    <a:cxn ang="0">
                      <a:pos x="1384" y="403"/>
                    </a:cxn>
                    <a:cxn ang="0">
                      <a:pos x="1360" y="339"/>
                    </a:cxn>
                    <a:cxn ang="0">
                      <a:pos x="1333" y="277"/>
                    </a:cxn>
                    <a:cxn ang="0">
                      <a:pos x="1304" y="217"/>
                    </a:cxn>
                    <a:cxn ang="0">
                      <a:pos x="1239" y="103"/>
                    </a:cxn>
                    <a:cxn ang="0">
                      <a:pos x="1169" y="0"/>
                    </a:cxn>
                  </a:cxnLst>
                  <a:rect l="0" t="0" r="r" b="b"/>
                  <a:pathLst>
                    <a:path w="1446" h="1996">
                      <a:moveTo>
                        <a:pt x="723" y="0"/>
                      </a:moveTo>
                      <a:lnTo>
                        <a:pt x="278" y="0"/>
                      </a:lnTo>
                      <a:lnTo>
                        <a:pt x="242" y="50"/>
                      </a:lnTo>
                      <a:lnTo>
                        <a:pt x="208" y="103"/>
                      </a:lnTo>
                      <a:lnTo>
                        <a:pt x="190" y="131"/>
                      </a:lnTo>
                      <a:lnTo>
                        <a:pt x="175" y="159"/>
                      </a:lnTo>
                      <a:lnTo>
                        <a:pt x="159" y="188"/>
                      </a:lnTo>
                      <a:lnTo>
                        <a:pt x="143" y="217"/>
                      </a:lnTo>
                      <a:lnTo>
                        <a:pt x="127" y="247"/>
                      </a:lnTo>
                      <a:lnTo>
                        <a:pt x="112" y="277"/>
                      </a:lnTo>
                      <a:lnTo>
                        <a:pt x="99" y="308"/>
                      </a:lnTo>
                      <a:lnTo>
                        <a:pt x="86" y="339"/>
                      </a:lnTo>
                      <a:lnTo>
                        <a:pt x="74" y="371"/>
                      </a:lnTo>
                      <a:lnTo>
                        <a:pt x="62" y="403"/>
                      </a:lnTo>
                      <a:lnTo>
                        <a:pt x="52" y="436"/>
                      </a:lnTo>
                      <a:lnTo>
                        <a:pt x="41" y="469"/>
                      </a:lnTo>
                      <a:lnTo>
                        <a:pt x="32" y="502"/>
                      </a:lnTo>
                      <a:lnTo>
                        <a:pt x="24" y="536"/>
                      </a:lnTo>
                      <a:lnTo>
                        <a:pt x="17" y="569"/>
                      </a:lnTo>
                      <a:lnTo>
                        <a:pt x="12" y="604"/>
                      </a:lnTo>
                      <a:lnTo>
                        <a:pt x="7" y="638"/>
                      </a:lnTo>
                      <a:lnTo>
                        <a:pt x="3" y="674"/>
                      </a:lnTo>
                      <a:lnTo>
                        <a:pt x="2" y="708"/>
                      </a:lnTo>
                      <a:lnTo>
                        <a:pt x="0" y="742"/>
                      </a:lnTo>
                      <a:lnTo>
                        <a:pt x="0" y="778"/>
                      </a:lnTo>
                      <a:lnTo>
                        <a:pt x="3" y="812"/>
                      </a:lnTo>
                      <a:lnTo>
                        <a:pt x="6" y="848"/>
                      </a:lnTo>
                      <a:lnTo>
                        <a:pt x="11" y="882"/>
                      </a:lnTo>
                      <a:lnTo>
                        <a:pt x="17" y="918"/>
                      </a:lnTo>
                      <a:lnTo>
                        <a:pt x="25" y="954"/>
                      </a:lnTo>
                      <a:lnTo>
                        <a:pt x="36" y="988"/>
                      </a:lnTo>
                      <a:lnTo>
                        <a:pt x="46" y="1024"/>
                      </a:lnTo>
                      <a:lnTo>
                        <a:pt x="176" y="773"/>
                      </a:lnTo>
                      <a:lnTo>
                        <a:pt x="173" y="800"/>
                      </a:lnTo>
                      <a:lnTo>
                        <a:pt x="171" y="829"/>
                      </a:lnTo>
                      <a:lnTo>
                        <a:pt x="169" y="859"/>
                      </a:lnTo>
                      <a:lnTo>
                        <a:pt x="169" y="888"/>
                      </a:lnTo>
                      <a:lnTo>
                        <a:pt x="171" y="918"/>
                      </a:lnTo>
                      <a:lnTo>
                        <a:pt x="173" y="948"/>
                      </a:lnTo>
                      <a:lnTo>
                        <a:pt x="177" y="980"/>
                      </a:lnTo>
                      <a:lnTo>
                        <a:pt x="181" y="1012"/>
                      </a:lnTo>
                      <a:lnTo>
                        <a:pt x="188" y="1045"/>
                      </a:lnTo>
                      <a:lnTo>
                        <a:pt x="194" y="1078"/>
                      </a:lnTo>
                      <a:lnTo>
                        <a:pt x="204" y="1112"/>
                      </a:lnTo>
                      <a:lnTo>
                        <a:pt x="213" y="1146"/>
                      </a:lnTo>
                      <a:lnTo>
                        <a:pt x="225" y="1182"/>
                      </a:lnTo>
                      <a:lnTo>
                        <a:pt x="238" y="1218"/>
                      </a:lnTo>
                      <a:lnTo>
                        <a:pt x="251" y="1255"/>
                      </a:lnTo>
                      <a:lnTo>
                        <a:pt x="267" y="1292"/>
                      </a:lnTo>
                      <a:lnTo>
                        <a:pt x="284" y="1330"/>
                      </a:lnTo>
                      <a:lnTo>
                        <a:pt x="303" y="1368"/>
                      </a:lnTo>
                      <a:lnTo>
                        <a:pt x="322" y="1408"/>
                      </a:lnTo>
                      <a:lnTo>
                        <a:pt x="344" y="1449"/>
                      </a:lnTo>
                      <a:lnTo>
                        <a:pt x="366" y="1490"/>
                      </a:lnTo>
                      <a:lnTo>
                        <a:pt x="390" y="1532"/>
                      </a:lnTo>
                      <a:lnTo>
                        <a:pt x="416" y="1574"/>
                      </a:lnTo>
                      <a:lnTo>
                        <a:pt x="444" y="1618"/>
                      </a:lnTo>
                      <a:lnTo>
                        <a:pt x="473" y="1662"/>
                      </a:lnTo>
                      <a:lnTo>
                        <a:pt x="503" y="1706"/>
                      </a:lnTo>
                      <a:lnTo>
                        <a:pt x="536" y="1753"/>
                      </a:lnTo>
                      <a:lnTo>
                        <a:pt x="569" y="1799"/>
                      </a:lnTo>
                      <a:lnTo>
                        <a:pt x="605" y="1848"/>
                      </a:lnTo>
                      <a:lnTo>
                        <a:pt x="643" y="1895"/>
                      </a:lnTo>
                      <a:lnTo>
                        <a:pt x="682" y="1945"/>
                      </a:lnTo>
                      <a:lnTo>
                        <a:pt x="723" y="1996"/>
                      </a:lnTo>
                      <a:lnTo>
                        <a:pt x="763" y="1945"/>
                      </a:lnTo>
                      <a:lnTo>
                        <a:pt x="803" y="1895"/>
                      </a:lnTo>
                      <a:lnTo>
                        <a:pt x="840" y="1848"/>
                      </a:lnTo>
                      <a:lnTo>
                        <a:pt x="876" y="1799"/>
                      </a:lnTo>
                      <a:lnTo>
                        <a:pt x="910" y="1753"/>
                      </a:lnTo>
                      <a:lnTo>
                        <a:pt x="943" y="1706"/>
                      </a:lnTo>
                      <a:lnTo>
                        <a:pt x="973" y="1662"/>
                      </a:lnTo>
                      <a:lnTo>
                        <a:pt x="1003" y="1618"/>
                      </a:lnTo>
                      <a:lnTo>
                        <a:pt x="1030" y="1574"/>
                      </a:lnTo>
                      <a:lnTo>
                        <a:pt x="1055" y="1532"/>
                      </a:lnTo>
                      <a:lnTo>
                        <a:pt x="1080" y="1490"/>
                      </a:lnTo>
                      <a:lnTo>
                        <a:pt x="1103" y="1449"/>
                      </a:lnTo>
                      <a:lnTo>
                        <a:pt x="1124" y="1408"/>
                      </a:lnTo>
                      <a:lnTo>
                        <a:pt x="1144" y="1368"/>
                      </a:lnTo>
                      <a:lnTo>
                        <a:pt x="1162" y="1330"/>
                      </a:lnTo>
                      <a:lnTo>
                        <a:pt x="1179" y="1292"/>
                      </a:lnTo>
                      <a:lnTo>
                        <a:pt x="1195" y="1255"/>
                      </a:lnTo>
                      <a:lnTo>
                        <a:pt x="1208" y="1218"/>
                      </a:lnTo>
                      <a:lnTo>
                        <a:pt x="1222" y="1182"/>
                      </a:lnTo>
                      <a:lnTo>
                        <a:pt x="1232" y="1146"/>
                      </a:lnTo>
                      <a:lnTo>
                        <a:pt x="1243" y="1112"/>
                      </a:lnTo>
                      <a:lnTo>
                        <a:pt x="1251" y="1078"/>
                      </a:lnTo>
                      <a:lnTo>
                        <a:pt x="1259" y="1045"/>
                      </a:lnTo>
                      <a:lnTo>
                        <a:pt x="1265" y="1012"/>
                      </a:lnTo>
                      <a:lnTo>
                        <a:pt x="1269" y="980"/>
                      </a:lnTo>
                      <a:lnTo>
                        <a:pt x="1273" y="948"/>
                      </a:lnTo>
                      <a:lnTo>
                        <a:pt x="1276" y="918"/>
                      </a:lnTo>
                      <a:lnTo>
                        <a:pt x="1277" y="888"/>
                      </a:lnTo>
                      <a:lnTo>
                        <a:pt x="1277" y="859"/>
                      </a:lnTo>
                      <a:lnTo>
                        <a:pt x="1276" y="829"/>
                      </a:lnTo>
                      <a:lnTo>
                        <a:pt x="1273" y="800"/>
                      </a:lnTo>
                      <a:lnTo>
                        <a:pt x="1271" y="773"/>
                      </a:lnTo>
                      <a:lnTo>
                        <a:pt x="1399" y="1024"/>
                      </a:lnTo>
                      <a:lnTo>
                        <a:pt x="1411" y="988"/>
                      </a:lnTo>
                      <a:lnTo>
                        <a:pt x="1421" y="954"/>
                      </a:lnTo>
                      <a:lnTo>
                        <a:pt x="1429" y="918"/>
                      </a:lnTo>
                      <a:lnTo>
                        <a:pt x="1436" y="882"/>
                      </a:lnTo>
                      <a:lnTo>
                        <a:pt x="1440" y="848"/>
                      </a:lnTo>
                      <a:lnTo>
                        <a:pt x="1444" y="812"/>
                      </a:lnTo>
                      <a:lnTo>
                        <a:pt x="1445" y="778"/>
                      </a:lnTo>
                      <a:lnTo>
                        <a:pt x="1446" y="742"/>
                      </a:lnTo>
                      <a:lnTo>
                        <a:pt x="1445" y="708"/>
                      </a:lnTo>
                      <a:lnTo>
                        <a:pt x="1442" y="674"/>
                      </a:lnTo>
                      <a:lnTo>
                        <a:pt x="1440" y="638"/>
                      </a:lnTo>
                      <a:lnTo>
                        <a:pt x="1434" y="604"/>
                      </a:lnTo>
                      <a:lnTo>
                        <a:pt x="1429" y="569"/>
                      </a:lnTo>
                      <a:lnTo>
                        <a:pt x="1422" y="536"/>
                      </a:lnTo>
                      <a:lnTo>
                        <a:pt x="1414" y="502"/>
                      </a:lnTo>
                      <a:lnTo>
                        <a:pt x="1405" y="469"/>
                      </a:lnTo>
                      <a:lnTo>
                        <a:pt x="1395" y="436"/>
                      </a:lnTo>
                      <a:lnTo>
                        <a:pt x="1384" y="403"/>
                      </a:lnTo>
                      <a:lnTo>
                        <a:pt x="1372" y="371"/>
                      </a:lnTo>
                      <a:lnTo>
                        <a:pt x="1360" y="339"/>
                      </a:lnTo>
                      <a:lnTo>
                        <a:pt x="1347" y="308"/>
                      </a:lnTo>
                      <a:lnTo>
                        <a:pt x="1333" y="277"/>
                      </a:lnTo>
                      <a:lnTo>
                        <a:pt x="1318" y="247"/>
                      </a:lnTo>
                      <a:lnTo>
                        <a:pt x="1304" y="217"/>
                      </a:lnTo>
                      <a:lnTo>
                        <a:pt x="1272" y="159"/>
                      </a:lnTo>
                      <a:lnTo>
                        <a:pt x="1239" y="103"/>
                      </a:lnTo>
                      <a:lnTo>
                        <a:pt x="1205" y="50"/>
                      </a:lnTo>
                      <a:lnTo>
                        <a:pt x="1169" y="0"/>
                      </a:lnTo>
                      <a:lnTo>
                        <a:pt x="723" y="0"/>
                      </a:lnTo>
                    </a:path>
                  </a:pathLst>
                </a:custGeom>
                <a:solidFill>
                  <a:schemeClr val="accent4"/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23"/>
                <p:cNvSpPr/>
                <p:nvPr/>
              </p:nvSpPr>
              <p:spPr bwMode="auto">
                <a:xfrm>
                  <a:off x="4773133" y="1718459"/>
                  <a:ext cx="272619" cy="762283"/>
                </a:xfrm>
                <a:custGeom>
                  <a:avLst/>
                  <a:gdLst/>
                  <a:ahLst/>
                  <a:cxnLst>
                    <a:cxn ang="0">
                      <a:pos x="58" y="2837"/>
                    </a:cxn>
                    <a:cxn ang="0">
                      <a:pos x="169" y="2694"/>
                    </a:cxn>
                    <a:cxn ang="0">
                      <a:pos x="269" y="2556"/>
                    </a:cxn>
                    <a:cxn ang="0">
                      <a:pos x="360" y="2424"/>
                    </a:cxn>
                    <a:cxn ang="0">
                      <a:pos x="442" y="2295"/>
                    </a:cxn>
                    <a:cxn ang="0">
                      <a:pos x="515" y="2173"/>
                    </a:cxn>
                    <a:cxn ang="0">
                      <a:pos x="578" y="2054"/>
                    </a:cxn>
                    <a:cxn ang="0">
                      <a:pos x="634" y="1939"/>
                    </a:cxn>
                    <a:cxn ang="0">
                      <a:pos x="680" y="1829"/>
                    </a:cxn>
                    <a:cxn ang="0">
                      <a:pos x="718" y="1724"/>
                    </a:cxn>
                    <a:cxn ang="0">
                      <a:pos x="749" y="1622"/>
                    </a:cxn>
                    <a:cxn ang="0">
                      <a:pos x="772" y="1523"/>
                    </a:cxn>
                    <a:cxn ang="0">
                      <a:pos x="788" y="1429"/>
                    </a:cxn>
                    <a:cxn ang="0">
                      <a:pos x="796" y="1338"/>
                    </a:cxn>
                    <a:cxn ang="0">
                      <a:pos x="797" y="1251"/>
                    </a:cxn>
                    <a:cxn ang="0">
                      <a:pos x="793" y="1168"/>
                    </a:cxn>
                    <a:cxn ang="0">
                      <a:pos x="974" y="1334"/>
                    </a:cxn>
                    <a:cxn ang="0">
                      <a:pos x="1006" y="1234"/>
                    </a:cxn>
                    <a:cxn ang="0">
                      <a:pos x="1027" y="1136"/>
                    </a:cxn>
                    <a:cxn ang="0">
                      <a:pos x="1039" y="1041"/>
                    </a:cxn>
                    <a:cxn ang="0">
                      <a:pos x="1042" y="950"/>
                    </a:cxn>
                    <a:cxn ang="0">
                      <a:pos x="1038" y="860"/>
                    </a:cxn>
                    <a:cxn ang="0">
                      <a:pos x="1026" y="773"/>
                    </a:cxn>
                    <a:cxn ang="0">
                      <a:pos x="1007" y="688"/>
                    </a:cxn>
                    <a:cxn ang="0">
                      <a:pos x="984" y="605"/>
                    </a:cxn>
                    <a:cxn ang="0">
                      <a:pos x="953" y="524"/>
                    </a:cxn>
                    <a:cxn ang="0">
                      <a:pos x="919" y="445"/>
                    </a:cxn>
                    <a:cxn ang="0">
                      <a:pos x="879" y="367"/>
                    </a:cxn>
                    <a:cxn ang="0">
                      <a:pos x="837" y="292"/>
                    </a:cxn>
                    <a:cxn ang="0">
                      <a:pos x="791" y="217"/>
                    </a:cxn>
                    <a:cxn ang="0">
                      <a:pos x="743" y="144"/>
                    </a:cxn>
                    <a:cxn ang="0">
                      <a:pos x="643" y="0"/>
                    </a:cxn>
                    <a:cxn ang="0">
                      <a:pos x="0" y="2910"/>
                    </a:cxn>
                  </a:cxnLst>
                  <a:rect l="0" t="0" r="r" b="b"/>
                  <a:pathLst>
                    <a:path w="1042" h="2910">
                      <a:moveTo>
                        <a:pt x="0" y="2910"/>
                      </a:moveTo>
                      <a:lnTo>
                        <a:pt x="58" y="2837"/>
                      </a:lnTo>
                      <a:lnTo>
                        <a:pt x="115" y="2764"/>
                      </a:lnTo>
                      <a:lnTo>
                        <a:pt x="169" y="2694"/>
                      </a:lnTo>
                      <a:lnTo>
                        <a:pt x="220" y="2624"/>
                      </a:lnTo>
                      <a:lnTo>
                        <a:pt x="269" y="2556"/>
                      </a:lnTo>
                      <a:lnTo>
                        <a:pt x="317" y="2490"/>
                      </a:lnTo>
                      <a:lnTo>
                        <a:pt x="360" y="2424"/>
                      </a:lnTo>
                      <a:lnTo>
                        <a:pt x="403" y="2359"/>
                      </a:lnTo>
                      <a:lnTo>
                        <a:pt x="442" y="2295"/>
                      </a:lnTo>
                      <a:lnTo>
                        <a:pt x="479" y="2233"/>
                      </a:lnTo>
                      <a:lnTo>
                        <a:pt x="515" y="2173"/>
                      </a:lnTo>
                      <a:lnTo>
                        <a:pt x="548" y="2112"/>
                      </a:lnTo>
                      <a:lnTo>
                        <a:pt x="578" y="2054"/>
                      </a:lnTo>
                      <a:lnTo>
                        <a:pt x="607" y="1996"/>
                      </a:lnTo>
                      <a:lnTo>
                        <a:pt x="634" y="1939"/>
                      </a:lnTo>
                      <a:lnTo>
                        <a:pt x="657" y="1883"/>
                      </a:lnTo>
                      <a:lnTo>
                        <a:pt x="680" y="1829"/>
                      </a:lnTo>
                      <a:lnTo>
                        <a:pt x="700" y="1776"/>
                      </a:lnTo>
                      <a:lnTo>
                        <a:pt x="718" y="1724"/>
                      </a:lnTo>
                      <a:lnTo>
                        <a:pt x="734" y="1672"/>
                      </a:lnTo>
                      <a:lnTo>
                        <a:pt x="749" y="1622"/>
                      </a:lnTo>
                      <a:lnTo>
                        <a:pt x="762" y="1572"/>
                      </a:lnTo>
                      <a:lnTo>
                        <a:pt x="772" y="1523"/>
                      </a:lnTo>
                      <a:lnTo>
                        <a:pt x="780" y="1475"/>
                      </a:lnTo>
                      <a:lnTo>
                        <a:pt x="788" y="1429"/>
                      </a:lnTo>
                      <a:lnTo>
                        <a:pt x="793" y="1383"/>
                      </a:lnTo>
                      <a:lnTo>
                        <a:pt x="796" y="1338"/>
                      </a:lnTo>
                      <a:lnTo>
                        <a:pt x="797" y="1294"/>
                      </a:lnTo>
                      <a:lnTo>
                        <a:pt x="797" y="1251"/>
                      </a:lnTo>
                      <a:lnTo>
                        <a:pt x="796" y="1209"/>
                      </a:lnTo>
                      <a:lnTo>
                        <a:pt x="793" y="1168"/>
                      </a:lnTo>
                      <a:lnTo>
                        <a:pt x="788" y="1127"/>
                      </a:lnTo>
                      <a:lnTo>
                        <a:pt x="974" y="1334"/>
                      </a:lnTo>
                      <a:lnTo>
                        <a:pt x="992" y="1284"/>
                      </a:lnTo>
                      <a:lnTo>
                        <a:pt x="1006" y="1234"/>
                      </a:lnTo>
                      <a:lnTo>
                        <a:pt x="1018" y="1185"/>
                      </a:lnTo>
                      <a:lnTo>
                        <a:pt x="1027" y="1136"/>
                      </a:lnTo>
                      <a:lnTo>
                        <a:pt x="1034" y="1088"/>
                      </a:lnTo>
                      <a:lnTo>
                        <a:pt x="1039" y="1041"/>
                      </a:lnTo>
                      <a:lnTo>
                        <a:pt x="1042" y="995"/>
                      </a:lnTo>
                      <a:lnTo>
                        <a:pt x="1042" y="950"/>
                      </a:lnTo>
                      <a:lnTo>
                        <a:pt x="1040" y="905"/>
                      </a:lnTo>
                      <a:lnTo>
                        <a:pt x="1038" y="860"/>
                      </a:lnTo>
                      <a:lnTo>
                        <a:pt x="1033" y="816"/>
                      </a:lnTo>
                      <a:lnTo>
                        <a:pt x="1026" y="773"/>
                      </a:lnTo>
                      <a:lnTo>
                        <a:pt x="1018" y="730"/>
                      </a:lnTo>
                      <a:lnTo>
                        <a:pt x="1007" y="688"/>
                      </a:lnTo>
                      <a:lnTo>
                        <a:pt x="996" y="646"/>
                      </a:lnTo>
                      <a:lnTo>
                        <a:pt x="984" y="605"/>
                      </a:lnTo>
                      <a:lnTo>
                        <a:pt x="969" y="564"/>
                      </a:lnTo>
                      <a:lnTo>
                        <a:pt x="953" y="524"/>
                      </a:lnTo>
                      <a:lnTo>
                        <a:pt x="936" y="485"/>
                      </a:lnTo>
                      <a:lnTo>
                        <a:pt x="919" y="445"/>
                      </a:lnTo>
                      <a:lnTo>
                        <a:pt x="899" y="406"/>
                      </a:lnTo>
                      <a:lnTo>
                        <a:pt x="879" y="367"/>
                      </a:lnTo>
                      <a:lnTo>
                        <a:pt x="858" y="329"/>
                      </a:lnTo>
                      <a:lnTo>
                        <a:pt x="837" y="292"/>
                      </a:lnTo>
                      <a:lnTo>
                        <a:pt x="815" y="254"/>
                      </a:lnTo>
                      <a:lnTo>
                        <a:pt x="791" y="217"/>
                      </a:lnTo>
                      <a:lnTo>
                        <a:pt x="767" y="180"/>
                      </a:lnTo>
                      <a:lnTo>
                        <a:pt x="743" y="144"/>
                      </a:lnTo>
                      <a:lnTo>
                        <a:pt x="693" y="71"/>
                      </a:lnTo>
                      <a:lnTo>
                        <a:pt x="643" y="0"/>
                      </a:lnTo>
                      <a:lnTo>
                        <a:pt x="21" y="0"/>
                      </a:lnTo>
                      <a:lnTo>
                        <a:pt x="0" y="2910"/>
                      </a:lnTo>
                    </a:path>
                  </a:pathLst>
                </a:custGeom>
                <a:solidFill>
                  <a:schemeClr val="accent4">
                    <a:lumMod val="60000"/>
                    <a:lumOff val="40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Freeform: Shape 24"/>
                <p:cNvSpPr/>
                <p:nvPr/>
              </p:nvSpPr>
              <p:spPr bwMode="auto">
                <a:xfrm>
                  <a:off x="4773133" y="1718459"/>
                  <a:ext cx="188736" cy="522169"/>
                </a:xfrm>
                <a:custGeom>
                  <a:avLst/>
                  <a:gdLst/>
                  <a:ahLst/>
                  <a:cxnLst>
                    <a:cxn ang="0">
                      <a:pos x="41" y="1944"/>
                    </a:cxn>
                    <a:cxn ang="0">
                      <a:pos x="117" y="1846"/>
                    </a:cxn>
                    <a:cxn ang="0">
                      <a:pos x="186" y="1753"/>
                    </a:cxn>
                    <a:cxn ang="0">
                      <a:pos x="249" y="1662"/>
                    </a:cxn>
                    <a:cxn ang="0">
                      <a:pos x="306" y="1574"/>
                    </a:cxn>
                    <a:cxn ang="0">
                      <a:pos x="356" y="1490"/>
                    </a:cxn>
                    <a:cxn ang="0">
                      <a:pos x="400" y="1408"/>
                    </a:cxn>
                    <a:cxn ang="0">
                      <a:pos x="438" y="1330"/>
                    </a:cxn>
                    <a:cxn ang="0">
                      <a:pos x="471" y="1255"/>
                    </a:cxn>
                    <a:cxn ang="0">
                      <a:pos x="498" y="1182"/>
                    </a:cxn>
                    <a:cxn ang="0">
                      <a:pos x="519" y="1112"/>
                    </a:cxn>
                    <a:cxn ang="0">
                      <a:pos x="535" y="1045"/>
                    </a:cxn>
                    <a:cxn ang="0">
                      <a:pos x="545" y="980"/>
                    </a:cxn>
                    <a:cxn ang="0">
                      <a:pos x="552" y="918"/>
                    </a:cxn>
                    <a:cxn ang="0">
                      <a:pos x="553" y="859"/>
                    </a:cxn>
                    <a:cxn ang="0">
                      <a:pos x="549" y="800"/>
                    </a:cxn>
                    <a:cxn ang="0">
                      <a:pos x="675" y="1024"/>
                    </a:cxn>
                    <a:cxn ang="0">
                      <a:pos x="697" y="954"/>
                    </a:cxn>
                    <a:cxn ang="0">
                      <a:pos x="712" y="882"/>
                    </a:cxn>
                    <a:cxn ang="0">
                      <a:pos x="720" y="812"/>
                    </a:cxn>
                    <a:cxn ang="0">
                      <a:pos x="722" y="742"/>
                    </a:cxn>
                    <a:cxn ang="0">
                      <a:pos x="718" y="674"/>
                    </a:cxn>
                    <a:cxn ang="0">
                      <a:pos x="710" y="604"/>
                    </a:cxn>
                    <a:cxn ang="0">
                      <a:pos x="698" y="536"/>
                    </a:cxn>
                    <a:cxn ang="0">
                      <a:pos x="681" y="469"/>
                    </a:cxn>
                    <a:cxn ang="0">
                      <a:pos x="660" y="403"/>
                    </a:cxn>
                    <a:cxn ang="0">
                      <a:pos x="636" y="339"/>
                    </a:cxn>
                    <a:cxn ang="0">
                      <a:pos x="609" y="277"/>
                    </a:cxn>
                    <a:cxn ang="0">
                      <a:pos x="580" y="217"/>
                    </a:cxn>
                    <a:cxn ang="0">
                      <a:pos x="515" y="103"/>
                    </a:cxn>
                    <a:cxn ang="0">
                      <a:pos x="445" y="0"/>
                    </a:cxn>
                    <a:cxn ang="0">
                      <a:pos x="0" y="1994"/>
                    </a:cxn>
                  </a:cxnLst>
                  <a:rect l="0" t="0" r="r" b="b"/>
                  <a:pathLst>
                    <a:path w="722" h="1994">
                      <a:moveTo>
                        <a:pt x="0" y="1994"/>
                      </a:moveTo>
                      <a:lnTo>
                        <a:pt x="41" y="1944"/>
                      </a:lnTo>
                      <a:lnTo>
                        <a:pt x="79" y="1895"/>
                      </a:lnTo>
                      <a:lnTo>
                        <a:pt x="117" y="1846"/>
                      </a:lnTo>
                      <a:lnTo>
                        <a:pt x="153" y="1799"/>
                      </a:lnTo>
                      <a:lnTo>
                        <a:pt x="186" y="1753"/>
                      </a:lnTo>
                      <a:lnTo>
                        <a:pt x="219" y="1706"/>
                      </a:lnTo>
                      <a:lnTo>
                        <a:pt x="249" y="1662"/>
                      </a:lnTo>
                      <a:lnTo>
                        <a:pt x="279" y="1618"/>
                      </a:lnTo>
                      <a:lnTo>
                        <a:pt x="306" y="1574"/>
                      </a:lnTo>
                      <a:lnTo>
                        <a:pt x="333" y="1531"/>
                      </a:lnTo>
                      <a:lnTo>
                        <a:pt x="356" y="1490"/>
                      </a:lnTo>
                      <a:lnTo>
                        <a:pt x="379" y="1449"/>
                      </a:lnTo>
                      <a:lnTo>
                        <a:pt x="400" y="1408"/>
                      </a:lnTo>
                      <a:lnTo>
                        <a:pt x="420" y="1368"/>
                      </a:lnTo>
                      <a:lnTo>
                        <a:pt x="438" y="1330"/>
                      </a:lnTo>
                      <a:lnTo>
                        <a:pt x="455" y="1292"/>
                      </a:lnTo>
                      <a:lnTo>
                        <a:pt x="471" y="1255"/>
                      </a:lnTo>
                      <a:lnTo>
                        <a:pt x="484" y="1218"/>
                      </a:lnTo>
                      <a:lnTo>
                        <a:pt x="498" y="1182"/>
                      </a:lnTo>
                      <a:lnTo>
                        <a:pt x="508" y="1146"/>
                      </a:lnTo>
                      <a:lnTo>
                        <a:pt x="519" y="1112"/>
                      </a:lnTo>
                      <a:lnTo>
                        <a:pt x="527" y="1078"/>
                      </a:lnTo>
                      <a:lnTo>
                        <a:pt x="535" y="1045"/>
                      </a:lnTo>
                      <a:lnTo>
                        <a:pt x="541" y="1012"/>
                      </a:lnTo>
                      <a:lnTo>
                        <a:pt x="545" y="980"/>
                      </a:lnTo>
                      <a:lnTo>
                        <a:pt x="549" y="948"/>
                      </a:lnTo>
                      <a:lnTo>
                        <a:pt x="552" y="918"/>
                      </a:lnTo>
                      <a:lnTo>
                        <a:pt x="553" y="888"/>
                      </a:lnTo>
                      <a:lnTo>
                        <a:pt x="553" y="859"/>
                      </a:lnTo>
                      <a:lnTo>
                        <a:pt x="552" y="829"/>
                      </a:lnTo>
                      <a:lnTo>
                        <a:pt x="549" y="800"/>
                      </a:lnTo>
                      <a:lnTo>
                        <a:pt x="547" y="773"/>
                      </a:lnTo>
                      <a:lnTo>
                        <a:pt x="675" y="1024"/>
                      </a:lnTo>
                      <a:lnTo>
                        <a:pt x="687" y="988"/>
                      </a:lnTo>
                      <a:lnTo>
                        <a:pt x="697" y="954"/>
                      </a:lnTo>
                      <a:lnTo>
                        <a:pt x="705" y="918"/>
                      </a:lnTo>
                      <a:lnTo>
                        <a:pt x="712" y="882"/>
                      </a:lnTo>
                      <a:lnTo>
                        <a:pt x="716" y="848"/>
                      </a:lnTo>
                      <a:lnTo>
                        <a:pt x="720" y="812"/>
                      </a:lnTo>
                      <a:lnTo>
                        <a:pt x="721" y="778"/>
                      </a:lnTo>
                      <a:lnTo>
                        <a:pt x="722" y="742"/>
                      </a:lnTo>
                      <a:lnTo>
                        <a:pt x="721" y="708"/>
                      </a:lnTo>
                      <a:lnTo>
                        <a:pt x="718" y="674"/>
                      </a:lnTo>
                      <a:lnTo>
                        <a:pt x="716" y="638"/>
                      </a:lnTo>
                      <a:lnTo>
                        <a:pt x="710" y="604"/>
                      </a:lnTo>
                      <a:lnTo>
                        <a:pt x="705" y="569"/>
                      </a:lnTo>
                      <a:lnTo>
                        <a:pt x="698" y="536"/>
                      </a:lnTo>
                      <a:lnTo>
                        <a:pt x="690" y="502"/>
                      </a:lnTo>
                      <a:lnTo>
                        <a:pt x="681" y="469"/>
                      </a:lnTo>
                      <a:lnTo>
                        <a:pt x="671" y="436"/>
                      </a:lnTo>
                      <a:lnTo>
                        <a:pt x="660" y="403"/>
                      </a:lnTo>
                      <a:lnTo>
                        <a:pt x="648" y="371"/>
                      </a:lnTo>
                      <a:lnTo>
                        <a:pt x="636" y="339"/>
                      </a:lnTo>
                      <a:lnTo>
                        <a:pt x="623" y="308"/>
                      </a:lnTo>
                      <a:lnTo>
                        <a:pt x="609" y="277"/>
                      </a:lnTo>
                      <a:lnTo>
                        <a:pt x="594" y="247"/>
                      </a:lnTo>
                      <a:lnTo>
                        <a:pt x="580" y="217"/>
                      </a:lnTo>
                      <a:lnTo>
                        <a:pt x="548" y="159"/>
                      </a:lnTo>
                      <a:lnTo>
                        <a:pt x="515" y="103"/>
                      </a:lnTo>
                      <a:lnTo>
                        <a:pt x="481" y="50"/>
                      </a:lnTo>
                      <a:lnTo>
                        <a:pt x="445" y="0"/>
                      </a:lnTo>
                      <a:lnTo>
                        <a:pt x="21" y="0"/>
                      </a:lnTo>
                      <a:lnTo>
                        <a:pt x="0" y="1994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8" name="Group 6"/>
              <p:cNvGrpSpPr/>
              <p:nvPr/>
            </p:nvGrpSpPr>
            <p:grpSpPr>
              <a:xfrm>
                <a:off x="3838575" y="1972729"/>
                <a:ext cx="1041400" cy="1177749"/>
                <a:chOff x="4051300" y="590550"/>
                <a:chExt cx="1041400" cy="1177749"/>
              </a:xfrm>
            </p:grpSpPr>
            <p:sp>
              <p:nvSpPr>
                <p:cNvPr id="39" name="Freeform: Shape 7"/>
                <p:cNvSpPr/>
                <p:nvPr/>
              </p:nvSpPr>
              <p:spPr bwMode="auto">
                <a:xfrm>
                  <a:off x="4572000" y="590550"/>
                  <a:ext cx="336652" cy="1067759"/>
                </a:xfrm>
                <a:custGeom>
                  <a:avLst/>
                  <a:gdLst/>
                  <a:ahLst/>
                  <a:cxnLst>
                    <a:cxn ang="0">
                      <a:pos x="282" y="238"/>
                    </a:cxn>
                    <a:cxn ang="0">
                      <a:pos x="831" y="758"/>
                    </a:cxn>
                    <a:cxn ang="0">
                      <a:pos x="1354" y="1337"/>
                    </a:cxn>
                    <a:cxn ang="0">
                      <a:pos x="1850" y="1978"/>
                    </a:cxn>
                    <a:cxn ang="0">
                      <a:pos x="2315" y="2677"/>
                    </a:cxn>
                    <a:cxn ang="0">
                      <a:pos x="2752" y="3437"/>
                    </a:cxn>
                    <a:cxn ang="0">
                      <a:pos x="3157" y="4257"/>
                    </a:cxn>
                    <a:cxn ang="0">
                      <a:pos x="3528" y="5137"/>
                    </a:cxn>
                    <a:cxn ang="0">
                      <a:pos x="3863" y="6075"/>
                    </a:cxn>
                    <a:cxn ang="0">
                      <a:pos x="4162" y="7074"/>
                    </a:cxn>
                    <a:cxn ang="0">
                      <a:pos x="4422" y="8132"/>
                    </a:cxn>
                    <a:cxn ang="0">
                      <a:pos x="4643" y="9251"/>
                    </a:cxn>
                    <a:cxn ang="0">
                      <a:pos x="4821" y="10428"/>
                    </a:cxn>
                    <a:cxn ang="0">
                      <a:pos x="4957" y="11665"/>
                    </a:cxn>
                    <a:cxn ang="0">
                      <a:pos x="5048" y="12961"/>
                    </a:cxn>
                    <a:cxn ang="0">
                      <a:pos x="5092" y="14318"/>
                    </a:cxn>
                    <a:cxn ang="0">
                      <a:pos x="5083" y="15116"/>
                    </a:cxn>
                    <a:cxn ang="0">
                      <a:pos x="4980" y="15293"/>
                    </a:cxn>
                    <a:cxn ang="0">
                      <a:pos x="4788" y="15451"/>
                    </a:cxn>
                    <a:cxn ang="0">
                      <a:pos x="4519" y="15588"/>
                    </a:cxn>
                    <a:cxn ang="0">
                      <a:pos x="4186" y="15707"/>
                    </a:cxn>
                    <a:cxn ang="0">
                      <a:pos x="3802" y="15809"/>
                    </a:cxn>
                    <a:cxn ang="0">
                      <a:pos x="3381" y="15895"/>
                    </a:cxn>
                    <a:cxn ang="0">
                      <a:pos x="2937" y="15965"/>
                    </a:cxn>
                    <a:cxn ang="0">
                      <a:pos x="2480" y="16022"/>
                    </a:cxn>
                    <a:cxn ang="0">
                      <a:pos x="2024" y="16068"/>
                    </a:cxn>
                    <a:cxn ang="0">
                      <a:pos x="1583" y="16102"/>
                    </a:cxn>
                    <a:cxn ang="0">
                      <a:pos x="1169" y="16128"/>
                    </a:cxn>
                    <a:cxn ang="0">
                      <a:pos x="796" y="16145"/>
                    </a:cxn>
                    <a:cxn ang="0">
                      <a:pos x="478" y="16155"/>
                    </a:cxn>
                    <a:cxn ang="0">
                      <a:pos x="224" y="16159"/>
                    </a:cxn>
                    <a:cxn ang="0">
                      <a:pos x="52" y="1615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96" h="16159">
                      <a:moveTo>
                        <a:pt x="0" y="0"/>
                      </a:moveTo>
                      <a:lnTo>
                        <a:pt x="282" y="238"/>
                      </a:lnTo>
                      <a:lnTo>
                        <a:pt x="559" y="490"/>
                      </a:lnTo>
                      <a:lnTo>
                        <a:pt x="831" y="758"/>
                      </a:lnTo>
                      <a:lnTo>
                        <a:pt x="1096" y="1040"/>
                      </a:lnTo>
                      <a:lnTo>
                        <a:pt x="1354" y="1337"/>
                      </a:lnTo>
                      <a:lnTo>
                        <a:pt x="1605" y="1650"/>
                      </a:lnTo>
                      <a:lnTo>
                        <a:pt x="1850" y="1978"/>
                      </a:lnTo>
                      <a:lnTo>
                        <a:pt x="2086" y="2320"/>
                      </a:lnTo>
                      <a:lnTo>
                        <a:pt x="2315" y="2677"/>
                      </a:lnTo>
                      <a:lnTo>
                        <a:pt x="2538" y="3050"/>
                      </a:lnTo>
                      <a:lnTo>
                        <a:pt x="2752" y="3437"/>
                      </a:lnTo>
                      <a:lnTo>
                        <a:pt x="2959" y="3839"/>
                      </a:lnTo>
                      <a:lnTo>
                        <a:pt x="3157" y="4257"/>
                      </a:lnTo>
                      <a:lnTo>
                        <a:pt x="3347" y="4690"/>
                      </a:lnTo>
                      <a:lnTo>
                        <a:pt x="3528" y="5137"/>
                      </a:lnTo>
                      <a:lnTo>
                        <a:pt x="3700" y="5598"/>
                      </a:lnTo>
                      <a:lnTo>
                        <a:pt x="3863" y="6075"/>
                      </a:lnTo>
                      <a:lnTo>
                        <a:pt x="4017" y="6567"/>
                      </a:lnTo>
                      <a:lnTo>
                        <a:pt x="4162" y="7074"/>
                      </a:lnTo>
                      <a:lnTo>
                        <a:pt x="4297" y="7596"/>
                      </a:lnTo>
                      <a:lnTo>
                        <a:pt x="4422" y="8132"/>
                      </a:lnTo>
                      <a:lnTo>
                        <a:pt x="4538" y="8684"/>
                      </a:lnTo>
                      <a:lnTo>
                        <a:pt x="4643" y="9251"/>
                      </a:lnTo>
                      <a:lnTo>
                        <a:pt x="4738" y="9832"/>
                      </a:lnTo>
                      <a:lnTo>
                        <a:pt x="4821" y="10428"/>
                      </a:lnTo>
                      <a:lnTo>
                        <a:pt x="4895" y="11040"/>
                      </a:lnTo>
                      <a:lnTo>
                        <a:pt x="4957" y="11665"/>
                      </a:lnTo>
                      <a:lnTo>
                        <a:pt x="5008" y="12306"/>
                      </a:lnTo>
                      <a:lnTo>
                        <a:pt x="5048" y="12961"/>
                      </a:lnTo>
                      <a:lnTo>
                        <a:pt x="5076" y="13632"/>
                      </a:lnTo>
                      <a:lnTo>
                        <a:pt x="5092" y="14318"/>
                      </a:lnTo>
                      <a:lnTo>
                        <a:pt x="5096" y="15019"/>
                      </a:lnTo>
                      <a:lnTo>
                        <a:pt x="5083" y="15116"/>
                      </a:lnTo>
                      <a:lnTo>
                        <a:pt x="5044" y="15207"/>
                      </a:lnTo>
                      <a:lnTo>
                        <a:pt x="4980" y="15293"/>
                      </a:lnTo>
                      <a:lnTo>
                        <a:pt x="4894" y="15375"/>
                      </a:lnTo>
                      <a:lnTo>
                        <a:pt x="4788" y="15451"/>
                      </a:lnTo>
                      <a:lnTo>
                        <a:pt x="4662" y="15523"/>
                      </a:lnTo>
                      <a:lnTo>
                        <a:pt x="4519" y="15588"/>
                      </a:lnTo>
                      <a:lnTo>
                        <a:pt x="4359" y="15650"/>
                      </a:lnTo>
                      <a:lnTo>
                        <a:pt x="4186" y="15707"/>
                      </a:lnTo>
                      <a:lnTo>
                        <a:pt x="4000" y="15759"/>
                      </a:lnTo>
                      <a:lnTo>
                        <a:pt x="3802" y="15809"/>
                      </a:lnTo>
                      <a:lnTo>
                        <a:pt x="3596" y="15853"/>
                      </a:lnTo>
                      <a:lnTo>
                        <a:pt x="3381" y="15895"/>
                      </a:lnTo>
                      <a:lnTo>
                        <a:pt x="3161" y="15931"/>
                      </a:lnTo>
                      <a:lnTo>
                        <a:pt x="2937" y="15965"/>
                      </a:lnTo>
                      <a:lnTo>
                        <a:pt x="2709" y="15995"/>
                      </a:lnTo>
                      <a:lnTo>
                        <a:pt x="2480" y="16022"/>
                      </a:lnTo>
                      <a:lnTo>
                        <a:pt x="2251" y="16047"/>
                      </a:lnTo>
                      <a:lnTo>
                        <a:pt x="2024" y="16068"/>
                      </a:lnTo>
                      <a:lnTo>
                        <a:pt x="1800" y="16087"/>
                      </a:lnTo>
                      <a:lnTo>
                        <a:pt x="1583" y="16102"/>
                      </a:lnTo>
                      <a:lnTo>
                        <a:pt x="1371" y="16116"/>
                      </a:lnTo>
                      <a:lnTo>
                        <a:pt x="1169" y="16128"/>
                      </a:lnTo>
                      <a:lnTo>
                        <a:pt x="977" y="16137"/>
                      </a:lnTo>
                      <a:lnTo>
                        <a:pt x="796" y="16145"/>
                      </a:lnTo>
                      <a:lnTo>
                        <a:pt x="630" y="16150"/>
                      </a:lnTo>
                      <a:lnTo>
                        <a:pt x="478" y="16155"/>
                      </a:lnTo>
                      <a:lnTo>
                        <a:pt x="341" y="16157"/>
                      </a:lnTo>
                      <a:lnTo>
                        <a:pt x="224" y="16159"/>
                      </a:lnTo>
                      <a:lnTo>
                        <a:pt x="127" y="16159"/>
                      </a:lnTo>
                      <a:lnTo>
                        <a:pt x="52" y="16159"/>
                      </a:lnTo>
                      <a:lnTo>
                        <a:pt x="0" y="1615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Freeform: Shape 8"/>
                <p:cNvSpPr/>
                <p:nvPr/>
              </p:nvSpPr>
              <p:spPr bwMode="auto">
                <a:xfrm>
                  <a:off x="4235348" y="590550"/>
                  <a:ext cx="336652" cy="1067759"/>
                </a:xfrm>
                <a:custGeom>
                  <a:avLst/>
                  <a:gdLst/>
                  <a:ahLst/>
                  <a:cxnLst>
                    <a:cxn ang="0">
                      <a:pos x="4814" y="238"/>
                    </a:cxn>
                    <a:cxn ang="0">
                      <a:pos x="4265" y="758"/>
                    </a:cxn>
                    <a:cxn ang="0">
                      <a:pos x="3742" y="1337"/>
                    </a:cxn>
                    <a:cxn ang="0">
                      <a:pos x="3246" y="1978"/>
                    </a:cxn>
                    <a:cxn ang="0">
                      <a:pos x="2781" y="2677"/>
                    </a:cxn>
                    <a:cxn ang="0">
                      <a:pos x="2344" y="3437"/>
                    </a:cxn>
                    <a:cxn ang="0">
                      <a:pos x="1939" y="4257"/>
                    </a:cxn>
                    <a:cxn ang="0">
                      <a:pos x="1568" y="5137"/>
                    </a:cxn>
                    <a:cxn ang="0">
                      <a:pos x="1233" y="6075"/>
                    </a:cxn>
                    <a:cxn ang="0">
                      <a:pos x="934" y="7074"/>
                    </a:cxn>
                    <a:cxn ang="0">
                      <a:pos x="674" y="8132"/>
                    </a:cxn>
                    <a:cxn ang="0">
                      <a:pos x="453" y="9251"/>
                    </a:cxn>
                    <a:cxn ang="0">
                      <a:pos x="275" y="10428"/>
                    </a:cxn>
                    <a:cxn ang="0">
                      <a:pos x="139" y="11665"/>
                    </a:cxn>
                    <a:cxn ang="0">
                      <a:pos x="48" y="12961"/>
                    </a:cxn>
                    <a:cxn ang="0">
                      <a:pos x="4" y="14318"/>
                    </a:cxn>
                    <a:cxn ang="0">
                      <a:pos x="13" y="15116"/>
                    </a:cxn>
                    <a:cxn ang="0">
                      <a:pos x="116" y="15293"/>
                    </a:cxn>
                    <a:cxn ang="0">
                      <a:pos x="308" y="15451"/>
                    </a:cxn>
                    <a:cxn ang="0">
                      <a:pos x="577" y="15588"/>
                    </a:cxn>
                    <a:cxn ang="0">
                      <a:pos x="910" y="15707"/>
                    </a:cxn>
                    <a:cxn ang="0">
                      <a:pos x="1294" y="15809"/>
                    </a:cxn>
                    <a:cxn ang="0">
                      <a:pos x="1715" y="15895"/>
                    </a:cxn>
                    <a:cxn ang="0">
                      <a:pos x="2159" y="15965"/>
                    </a:cxn>
                    <a:cxn ang="0">
                      <a:pos x="2616" y="16022"/>
                    </a:cxn>
                    <a:cxn ang="0">
                      <a:pos x="3072" y="16068"/>
                    </a:cxn>
                    <a:cxn ang="0">
                      <a:pos x="3513" y="16102"/>
                    </a:cxn>
                    <a:cxn ang="0">
                      <a:pos x="3927" y="16128"/>
                    </a:cxn>
                    <a:cxn ang="0">
                      <a:pos x="4300" y="16145"/>
                    </a:cxn>
                    <a:cxn ang="0">
                      <a:pos x="4618" y="16155"/>
                    </a:cxn>
                    <a:cxn ang="0">
                      <a:pos x="4872" y="16159"/>
                    </a:cxn>
                    <a:cxn ang="0">
                      <a:pos x="5044" y="16159"/>
                    </a:cxn>
                    <a:cxn ang="0">
                      <a:pos x="5098" y="0"/>
                    </a:cxn>
                  </a:cxnLst>
                  <a:rect l="0" t="0" r="r" b="b"/>
                  <a:pathLst>
                    <a:path w="5098" h="16159">
                      <a:moveTo>
                        <a:pt x="5098" y="0"/>
                      </a:moveTo>
                      <a:lnTo>
                        <a:pt x="4814" y="238"/>
                      </a:lnTo>
                      <a:lnTo>
                        <a:pt x="4537" y="490"/>
                      </a:lnTo>
                      <a:lnTo>
                        <a:pt x="4265" y="758"/>
                      </a:lnTo>
                      <a:lnTo>
                        <a:pt x="4000" y="1040"/>
                      </a:lnTo>
                      <a:lnTo>
                        <a:pt x="3742" y="1337"/>
                      </a:lnTo>
                      <a:lnTo>
                        <a:pt x="3491" y="1650"/>
                      </a:lnTo>
                      <a:lnTo>
                        <a:pt x="3246" y="1978"/>
                      </a:lnTo>
                      <a:lnTo>
                        <a:pt x="3010" y="2320"/>
                      </a:lnTo>
                      <a:lnTo>
                        <a:pt x="2781" y="2677"/>
                      </a:lnTo>
                      <a:lnTo>
                        <a:pt x="2558" y="3050"/>
                      </a:lnTo>
                      <a:lnTo>
                        <a:pt x="2344" y="3437"/>
                      </a:lnTo>
                      <a:lnTo>
                        <a:pt x="2137" y="3839"/>
                      </a:lnTo>
                      <a:lnTo>
                        <a:pt x="1939" y="4257"/>
                      </a:lnTo>
                      <a:lnTo>
                        <a:pt x="1749" y="4690"/>
                      </a:lnTo>
                      <a:lnTo>
                        <a:pt x="1568" y="5137"/>
                      </a:lnTo>
                      <a:lnTo>
                        <a:pt x="1396" y="5598"/>
                      </a:lnTo>
                      <a:lnTo>
                        <a:pt x="1233" y="6075"/>
                      </a:lnTo>
                      <a:lnTo>
                        <a:pt x="1079" y="6567"/>
                      </a:lnTo>
                      <a:lnTo>
                        <a:pt x="934" y="7074"/>
                      </a:lnTo>
                      <a:lnTo>
                        <a:pt x="799" y="7596"/>
                      </a:lnTo>
                      <a:lnTo>
                        <a:pt x="674" y="8132"/>
                      </a:lnTo>
                      <a:lnTo>
                        <a:pt x="558" y="8684"/>
                      </a:lnTo>
                      <a:lnTo>
                        <a:pt x="453" y="9251"/>
                      </a:lnTo>
                      <a:lnTo>
                        <a:pt x="358" y="9832"/>
                      </a:lnTo>
                      <a:lnTo>
                        <a:pt x="275" y="10428"/>
                      </a:lnTo>
                      <a:lnTo>
                        <a:pt x="201" y="11040"/>
                      </a:lnTo>
                      <a:lnTo>
                        <a:pt x="139" y="11665"/>
                      </a:lnTo>
                      <a:lnTo>
                        <a:pt x="88" y="12306"/>
                      </a:lnTo>
                      <a:lnTo>
                        <a:pt x="48" y="12961"/>
                      </a:lnTo>
                      <a:lnTo>
                        <a:pt x="20" y="13632"/>
                      </a:lnTo>
                      <a:lnTo>
                        <a:pt x="4" y="14318"/>
                      </a:lnTo>
                      <a:lnTo>
                        <a:pt x="0" y="15019"/>
                      </a:lnTo>
                      <a:lnTo>
                        <a:pt x="13" y="15116"/>
                      </a:lnTo>
                      <a:lnTo>
                        <a:pt x="52" y="15207"/>
                      </a:lnTo>
                      <a:lnTo>
                        <a:pt x="116" y="15293"/>
                      </a:lnTo>
                      <a:lnTo>
                        <a:pt x="202" y="15375"/>
                      </a:lnTo>
                      <a:lnTo>
                        <a:pt x="308" y="15451"/>
                      </a:lnTo>
                      <a:lnTo>
                        <a:pt x="434" y="15523"/>
                      </a:lnTo>
                      <a:lnTo>
                        <a:pt x="577" y="15588"/>
                      </a:lnTo>
                      <a:lnTo>
                        <a:pt x="737" y="15650"/>
                      </a:lnTo>
                      <a:lnTo>
                        <a:pt x="910" y="15707"/>
                      </a:lnTo>
                      <a:lnTo>
                        <a:pt x="1096" y="15759"/>
                      </a:lnTo>
                      <a:lnTo>
                        <a:pt x="1294" y="15809"/>
                      </a:lnTo>
                      <a:lnTo>
                        <a:pt x="1500" y="15853"/>
                      </a:lnTo>
                      <a:lnTo>
                        <a:pt x="1715" y="15895"/>
                      </a:lnTo>
                      <a:lnTo>
                        <a:pt x="1935" y="15931"/>
                      </a:lnTo>
                      <a:lnTo>
                        <a:pt x="2159" y="15965"/>
                      </a:lnTo>
                      <a:lnTo>
                        <a:pt x="2387" y="15995"/>
                      </a:lnTo>
                      <a:lnTo>
                        <a:pt x="2616" y="16022"/>
                      </a:lnTo>
                      <a:lnTo>
                        <a:pt x="2845" y="16047"/>
                      </a:lnTo>
                      <a:lnTo>
                        <a:pt x="3072" y="16068"/>
                      </a:lnTo>
                      <a:lnTo>
                        <a:pt x="3296" y="16087"/>
                      </a:lnTo>
                      <a:lnTo>
                        <a:pt x="3513" y="16102"/>
                      </a:lnTo>
                      <a:lnTo>
                        <a:pt x="3725" y="16116"/>
                      </a:lnTo>
                      <a:lnTo>
                        <a:pt x="3927" y="16128"/>
                      </a:lnTo>
                      <a:lnTo>
                        <a:pt x="4119" y="16137"/>
                      </a:lnTo>
                      <a:lnTo>
                        <a:pt x="4300" y="16145"/>
                      </a:lnTo>
                      <a:lnTo>
                        <a:pt x="4466" y="16150"/>
                      </a:lnTo>
                      <a:lnTo>
                        <a:pt x="4618" y="16155"/>
                      </a:lnTo>
                      <a:lnTo>
                        <a:pt x="4755" y="16157"/>
                      </a:lnTo>
                      <a:lnTo>
                        <a:pt x="4872" y="16159"/>
                      </a:lnTo>
                      <a:lnTo>
                        <a:pt x="4969" y="16159"/>
                      </a:lnTo>
                      <a:lnTo>
                        <a:pt x="5044" y="16159"/>
                      </a:lnTo>
                      <a:lnTo>
                        <a:pt x="5098" y="16158"/>
                      </a:lnTo>
                      <a:lnTo>
                        <a:pt x="5098" y="0"/>
                      </a:lnTo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Freeform: Shape 9"/>
                <p:cNvSpPr/>
                <p:nvPr/>
              </p:nvSpPr>
              <p:spPr bwMode="auto">
                <a:xfrm>
                  <a:off x="4383327" y="786159"/>
                  <a:ext cx="377346" cy="78614"/>
                </a:xfrm>
                <a:custGeom>
                  <a:avLst/>
                  <a:gdLst/>
                  <a:ahLst/>
                  <a:cxnLst>
                    <a:cxn ang="0">
                      <a:pos x="5556" y="733"/>
                    </a:cxn>
                    <a:cxn ang="0">
                      <a:pos x="5313" y="816"/>
                    </a:cxn>
                    <a:cxn ang="0">
                      <a:pos x="5064" y="891"/>
                    </a:cxn>
                    <a:cxn ang="0">
                      <a:pos x="4807" y="959"/>
                    </a:cxn>
                    <a:cxn ang="0">
                      <a:pos x="4545" y="1018"/>
                    </a:cxn>
                    <a:cxn ang="0">
                      <a:pos x="4275" y="1068"/>
                    </a:cxn>
                    <a:cxn ang="0">
                      <a:pos x="4002" y="1111"/>
                    </a:cxn>
                    <a:cxn ang="0">
                      <a:pos x="3722" y="1144"/>
                    </a:cxn>
                    <a:cxn ang="0">
                      <a:pos x="3437" y="1168"/>
                    </a:cxn>
                    <a:cxn ang="0">
                      <a:pos x="3149" y="1183"/>
                    </a:cxn>
                    <a:cxn ang="0">
                      <a:pos x="2858" y="1188"/>
                    </a:cxn>
                    <a:cxn ang="0">
                      <a:pos x="2565" y="1183"/>
                    </a:cxn>
                    <a:cxn ang="0">
                      <a:pos x="2277" y="1168"/>
                    </a:cxn>
                    <a:cxn ang="0">
                      <a:pos x="1992" y="1144"/>
                    </a:cxn>
                    <a:cxn ang="0">
                      <a:pos x="1712" y="1111"/>
                    </a:cxn>
                    <a:cxn ang="0">
                      <a:pos x="1439" y="1068"/>
                    </a:cxn>
                    <a:cxn ang="0">
                      <a:pos x="1169" y="1018"/>
                    </a:cxn>
                    <a:cxn ang="0">
                      <a:pos x="907" y="959"/>
                    </a:cxn>
                    <a:cxn ang="0">
                      <a:pos x="650" y="891"/>
                    </a:cxn>
                    <a:cxn ang="0">
                      <a:pos x="401" y="816"/>
                    </a:cxn>
                    <a:cxn ang="0">
                      <a:pos x="158" y="733"/>
                    </a:cxn>
                    <a:cxn ang="0">
                      <a:pos x="46" y="587"/>
                    </a:cxn>
                    <a:cxn ang="0">
                      <a:pos x="182" y="331"/>
                    </a:cxn>
                    <a:cxn ang="0">
                      <a:pos x="322" y="82"/>
                    </a:cxn>
                    <a:cxn ang="0">
                      <a:pos x="510" y="45"/>
                    </a:cxn>
                    <a:cxn ang="0">
                      <a:pos x="726" y="106"/>
                    </a:cxn>
                    <a:cxn ang="0">
                      <a:pos x="947" y="163"/>
                    </a:cxn>
                    <a:cxn ang="0">
                      <a:pos x="1173" y="212"/>
                    </a:cxn>
                    <a:cxn ang="0">
                      <a:pos x="1402" y="257"/>
                    </a:cxn>
                    <a:cxn ang="0">
                      <a:pos x="1635" y="294"/>
                    </a:cxn>
                    <a:cxn ang="0">
                      <a:pos x="1873" y="325"/>
                    </a:cxn>
                    <a:cxn ang="0">
                      <a:pos x="2115" y="350"/>
                    </a:cxn>
                    <a:cxn ang="0">
                      <a:pos x="2359" y="368"/>
                    </a:cxn>
                    <a:cxn ang="0">
                      <a:pos x="2606" y="379"/>
                    </a:cxn>
                    <a:cxn ang="0">
                      <a:pos x="2858" y="382"/>
                    </a:cxn>
                    <a:cxn ang="0">
                      <a:pos x="3108" y="379"/>
                    </a:cxn>
                    <a:cxn ang="0">
                      <a:pos x="3355" y="368"/>
                    </a:cxn>
                    <a:cxn ang="0">
                      <a:pos x="3599" y="350"/>
                    </a:cxn>
                    <a:cxn ang="0">
                      <a:pos x="3841" y="325"/>
                    </a:cxn>
                    <a:cxn ang="0">
                      <a:pos x="4079" y="294"/>
                    </a:cxn>
                    <a:cxn ang="0">
                      <a:pos x="4312" y="257"/>
                    </a:cxn>
                    <a:cxn ang="0">
                      <a:pos x="4541" y="212"/>
                    </a:cxn>
                    <a:cxn ang="0">
                      <a:pos x="4767" y="162"/>
                    </a:cxn>
                    <a:cxn ang="0">
                      <a:pos x="4988" y="106"/>
                    </a:cxn>
                    <a:cxn ang="0">
                      <a:pos x="5204" y="45"/>
                    </a:cxn>
                    <a:cxn ang="0">
                      <a:pos x="5392" y="82"/>
                    </a:cxn>
                    <a:cxn ang="0">
                      <a:pos x="5532" y="331"/>
                    </a:cxn>
                    <a:cxn ang="0">
                      <a:pos x="5668" y="587"/>
                    </a:cxn>
                  </a:cxnLst>
                  <a:rect l="0" t="0" r="r" b="b"/>
                  <a:pathLst>
                    <a:path w="5714" h="1188">
                      <a:moveTo>
                        <a:pt x="5714" y="673"/>
                      </a:moveTo>
                      <a:lnTo>
                        <a:pt x="5635" y="703"/>
                      </a:lnTo>
                      <a:lnTo>
                        <a:pt x="5556" y="733"/>
                      </a:lnTo>
                      <a:lnTo>
                        <a:pt x="5476" y="761"/>
                      </a:lnTo>
                      <a:lnTo>
                        <a:pt x="5395" y="789"/>
                      </a:lnTo>
                      <a:lnTo>
                        <a:pt x="5313" y="816"/>
                      </a:lnTo>
                      <a:lnTo>
                        <a:pt x="5230" y="841"/>
                      </a:lnTo>
                      <a:lnTo>
                        <a:pt x="5148" y="867"/>
                      </a:lnTo>
                      <a:lnTo>
                        <a:pt x="5064" y="891"/>
                      </a:lnTo>
                      <a:lnTo>
                        <a:pt x="4979" y="914"/>
                      </a:lnTo>
                      <a:lnTo>
                        <a:pt x="4893" y="936"/>
                      </a:lnTo>
                      <a:lnTo>
                        <a:pt x="4807" y="959"/>
                      </a:lnTo>
                      <a:lnTo>
                        <a:pt x="4720" y="979"/>
                      </a:lnTo>
                      <a:lnTo>
                        <a:pt x="4633" y="999"/>
                      </a:lnTo>
                      <a:lnTo>
                        <a:pt x="4545" y="1018"/>
                      </a:lnTo>
                      <a:lnTo>
                        <a:pt x="4455" y="1036"/>
                      </a:lnTo>
                      <a:lnTo>
                        <a:pt x="4366" y="1053"/>
                      </a:lnTo>
                      <a:lnTo>
                        <a:pt x="4275" y="1068"/>
                      </a:lnTo>
                      <a:lnTo>
                        <a:pt x="4185" y="1084"/>
                      </a:lnTo>
                      <a:lnTo>
                        <a:pt x="4093" y="1097"/>
                      </a:lnTo>
                      <a:lnTo>
                        <a:pt x="4002" y="1111"/>
                      </a:lnTo>
                      <a:lnTo>
                        <a:pt x="3909" y="1123"/>
                      </a:lnTo>
                      <a:lnTo>
                        <a:pt x="3816" y="1134"/>
                      </a:lnTo>
                      <a:lnTo>
                        <a:pt x="3722" y="1144"/>
                      </a:lnTo>
                      <a:lnTo>
                        <a:pt x="3627" y="1153"/>
                      </a:lnTo>
                      <a:lnTo>
                        <a:pt x="3533" y="1161"/>
                      </a:lnTo>
                      <a:lnTo>
                        <a:pt x="3437" y="1168"/>
                      </a:lnTo>
                      <a:lnTo>
                        <a:pt x="3342" y="1174"/>
                      </a:lnTo>
                      <a:lnTo>
                        <a:pt x="3246" y="1179"/>
                      </a:lnTo>
                      <a:lnTo>
                        <a:pt x="3149" y="1183"/>
                      </a:lnTo>
                      <a:lnTo>
                        <a:pt x="3052" y="1186"/>
                      </a:lnTo>
                      <a:lnTo>
                        <a:pt x="2955" y="1187"/>
                      </a:lnTo>
                      <a:lnTo>
                        <a:pt x="2858" y="1188"/>
                      </a:lnTo>
                      <a:lnTo>
                        <a:pt x="2759" y="1187"/>
                      </a:lnTo>
                      <a:lnTo>
                        <a:pt x="2662" y="1186"/>
                      </a:lnTo>
                      <a:lnTo>
                        <a:pt x="2565" y="1183"/>
                      </a:lnTo>
                      <a:lnTo>
                        <a:pt x="2468" y="1179"/>
                      </a:lnTo>
                      <a:lnTo>
                        <a:pt x="2372" y="1174"/>
                      </a:lnTo>
                      <a:lnTo>
                        <a:pt x="2277" y="1168"/>
                      </a:lnTo>
                      <a:lnTo>
                        <a:pt x="2181" y="1161"/>
                      </a:lnTo>
                      <a:lnTo>
                        <a:pt x="2087" y="1153"/>
                      </a:lnTo>
                      <a:lnTo>
                        <a:pt x="1992" y="1144"/>
                      </a:lnTo>
                      <a:lnTo>
                        <a:pt x="1898" y="1134"/>
                      </a:lnTo>
                      <a:lnTo>
                        <a:pt x="1805" y="1123"/>
                      </a:lnTo>
                      <a:lnTo>
                        <a:pt x="1712" y="1111"/>
                      </a:lnTo>
                      <a:lnTo>
                        <a:pt x="1621" y="1097"/>
                      </a:lnTo>
                      <a:lnTo>
                        <a:pt x="1529" y="1084"/>
                      </a:lnTo>
                      <a:lnTo>
                        <a:pt x="1439" y="1068"/>
                      </a:lnTo>
                      <a:lnTo>
                        <a:pt x="1348" y="1053"/>
                      </a:lnTo>
                      <a:lnTo>
                        <a:pt x="1259" y="1036"/>
                      </a:lnTo>
                      <a:lnTo>
                        <a:pt x="1169" y="1018"/>
                      </a:lnTo>
                      <a:lnTo>
                        <a:pt x="1081" y="999"/>
                      </a:lnTo>
                      <a:lnTo>
                        <a:pt x="994" y="979"/>
                      </a:lnTo>
                      <a:lnTo>
                        <a:pt x="907" y="959"/>
                      </a:lnTo>
                      <a:lnTo>
                        <a:pt x="821" y="936"/>
                      </a:lnTo>
                      <a:lnTo>
                        <a:pt x="735" y="914"/>
                      </a:lnTo>
                      <a:lnTo>
                        <a:pt x="650" y="891"/>
                      </a:lnTo>
                      <a:lnTo>
                        <a:pt x="566" y="867"/>
                      </a:lnTo>
                      <a:lnTo>
                        <a:pt x="484" y="841"/>
                      </a:lnTo>
                      <a:lnTo>
                        <a:pt x="401" y="816"/>
                      </a:lnTo>
                      <a:lnTo>
                        <a:pt x="319" y="789"/>
                      </a:lnTo>
                      <a:lnTo>
                        <a:pt x="238" y="761"/>
                      </a:lnTo>
                      <a:lnTo>
                        <a:pt x="158" y="733"/>
                      </a:lnTo>
                      <a:lnTo>
                        <a:pt x="79" y="703"/>
                      </a:lnTo>
                      <a:lnTo>
                        <a:pt x="0" y="673"/>
                      </a:lnTo>
                      <a:lnTo>
                        <a:pt x="46" y="587"/>
                      </a:lnTo>
                      <a:lnTo>
                        <a:pt x="90" y="501"/>
                      </a:lnTo>
                      <a:lnTo>
                        <a:pt x="136" y="416"/>
                      </a:lnTo>
                      <a:lnTo>
                        <a:pt x="182" y="331"/>
                      </a:lnTo>
                      <a:lnTo>
                        <a:pt x="228" y="247"/>
                      </a:lnTo>
                      <a:lnTo>
                        <a:pt x="275" y="164"/>
                      </a:lnTo>
                      <a:lnTo>
                        <a:pt x="322" y="82"/>
                      </a:lnTo>
                      <a:lnTo>
                        <a:pt x="370" y="0"/>
                      </a:lnTo>
                      <a:lnTo>
                        <a:pt x="440" y="22"/>
                      </a:lnTo>
                      <a:lnTo>
                        <a:pt x="510" y="45"/>
                      </a:lnTo>
                      <a:lnTo>
                        <a:pt x="582" y="66"/>
                      </a:lnTo>
                      <a:lnTo>
                        <a:pt x="654" y="86"/>
                      </a:lnTo>
                      <a:lnTo>
                        <a:pt x="726" y="106"/>
                      </a:lnTo>
                      <a:lnTo>
                        <a:pt x="800" y="126"/>
                      </a:lnTo>
                      <a:lnTo>
                        <a:pt x="873" y="144"/>
                      </a:lnTo>
                      <a:lnTo>
                        <a:pt x="947" y="163"/>
                      </a:lnTo>
                      <a:lnTo>
                        <a:pt x="1022" y="180"/>
                      </a:lnTo>
                      <a:lnTo>
                        <a:pt x="1097" y="197"/>
                      </a:lnTo>
                      <a:lnTo>
                        <a:pt x="1173" y="212"/>
                      </a:lnTo>
                      <a:lnTo>
                        <a:pt x="1249" y="228"/>
                      </a:lnTo>
                      <a:lnTo>
                        <a:pt x="1325" y="243"/>
                      </a:lnTo>
                      <a:lnTo>
                        <a:pt x="1402" y="257"/>
                      </a:lnTo>
                      <a:lnTo>
                        <a:pt x="1480" y="271"/>
                      </a:lnTo>
                      <a:lnTo>
                        <a:pt x="1557" y="283"/>
                      </a:lnTo>
                      <a:lnTo>
                        <a:pt x="1635" y="294"/>
                      </a:lnTo>
                      <a:lnTo>
                        <a:pt x="1715" y="305"/>
                      </a:lnTo>
                      <a:lnTo>
                        <a:pt x="1794" y="316"/>
                      </a:lnTo>
                      <a:lnTo>
                        <a:pt x="1873" y="325"/>
                      </a:lnTo>
                      <a:lnTo>
                        <a:pt x="1954" y="334"/>
                      </a:lnTo>
                      <a:lnTo>
                        <a:pt x="2034" y="343"/>
                      </a:lnTo>
                      <a:lnTo>
                        <a:pt x="2115" y="350"/>
                      </a:lnTo>
                      <a:lnTo>
                        <a:pt x="2195" y="357"/>
                      </a:lnTo>
                      <a:lnTo>
                        <a:pt x="2277" y="363"/>
                      </a:lnTo>
                      <a:lnTo>
                        <a:pt x="2359" y="368"/>
                      </a:lnTo>
                      <a:lnTo>
                        <a:pt x="2441" y="372"/>
                      </a:lnTo>
                      <a:lnTo>
                        <a:pt x="2524" y="376"/>
                      </a:lnTo>
                      <a:lnTo>
                        <a:pt x="2606" y="379"/>
                      </a:lnTo>
                      <a:lnTo>
                        <a:pt x="2690" y="380"/>
                      </a:lnTo>
                      <a:lnTo>
                        <a:pt x="2774" y="382"/>
                      </a:lnTo>
                      <a:lnTo>
                        <a:pt x="2858" y="382"/>
                      </a:lnTo>
                      <a:lnTo>
                        <a:pt x="2940" y="382"/>
                      </a:lnTo>
                      <a:lnTo>
                        <a:pt x="3024" y="380"/>
                      </a:lnTo>
                      <a:lnTo>
                        <a:pt x="3108" y="379"/>
                      </a:lnTo>
                      <a:lnTo>
                        <a:pt x="3190" y="376"/>
                      </a:lnTo>
                      <a:lnTo>
                        <a:pt x="3273" y="372"/>
                      </a:lnTo>
                      <a:lnTo>
                        <a:pt x="3355" y="368"/>
                      </a:lnTo>
                      <a:lnTo>
                        <a:pt x="3437" y="363"/>
                      </a:lnTo>
                      <a:lnTo>
                        <a:pt x="3518" y="357"/>
                      </a:lnTo>
                      <a:lnTo>
                        <a:pt x="3599" y="350"/>
                      </a:lnTo>
                      <a:lnTo>
                        <a:pt x="3680" y="343"/>
                      </a:lnTo>
                      <a:lnTo>
                        <a:pt x="3760" y="334"/>
                      </a:lnTo>
                      <a:lnTo>
                        <a:pt x="3841" y="325"/>
                      </a:lnTo>
                      <a:lnTo>
                        <a:pt x="3920" y="316"/>
                      </a:lnTo>
                      <a:lnTo>
                        <a:pt x="3999" y="305"/>
                      </a:lnTo>
                      <a:lnTo>
                        <a:pt x="4079" y="294"/>
                      </a:lnTo>
                      <a:lnTo>
                        <a:pt x="4157" y="283"/>
                      </a:lnTo>
                      <a:lnTo>
                        <a:pt x="4234" y="271"/>
                      </a:lnTo>
                      <a:lnTo>
                        <a:pt x="4312" y="257"/>
                      </a:lnTo>
                      <a:lnTo>
                        <a:pt x="4389" y="243"/>
                      </a:lnTo>
                      <a:lnTo>
                        <a:pt x="4465" y="228"/>
                      </a:lnTo>
                      <a:lnTo>
                        <a:pt x="4541" y="212"/>
                      </a:lnTo>
                      <a:lnTo>
                        <a:pt x="4617" y="197"/>
                      </a:lnTo>
                      <a:lnTo>
                        <a:pt x="4692" y="180"/>
                      </a:lnTo>
                      <a:lnTo>
                        <a:pt x="4767" y="162"/>
                      </a:lnTo>
                      <a:lnTo>
                        <a:pt x="4841" y="144"/>
                      </a:lnTo>
                      <a:lnTo>
                        <a:pt x="4914" y="126"/>
                      </a:lnTo>
                      <a:lnTo>
                        <a:pt x="4988" y="106"/>
                      </a:lnTo>
                      <a:lnTo>
                        <a:pt x="5060" y="86"/>
                      </a:lnTo>
                      <a:lnTo>
                        <a:pt x="5132" y="66"/>
                      </a:lnTo>
                      <a:lnTo>
                        <a:pt x="5204" y="45"/>
                      </a:lnTo>
                      <a:lnTo>
                        <a:pt x="5274" y="22"/>
                      </a:lnTo>
                      <a:lnTo>
                        <a:pt x="5344" y="0"/>
                      </a:lnTo>
                      <a:lnTo>
                        <a:pt x="5392" y="82"/>
                      </a:lnTo>
                      <a:lnTo>
                        <a:pt x="5439" y="164"/>
                      </a:lnTo>
                      <a:lnTo>
                        <a:pt x="5486" y="247"/>
                      </a:lnTo>
                      <a:lnTo>
                        <a:pt x="5532" y="331"/>
                      </a:lnTo>
                      <a:lnTo>
                        <a:pt x="5578" y="416"/>
                      </a:lnTo>
                      <a:lnTo>
                        <a:pt x="5624" y="501"/>
                      </a:lnTo>
                      <a:lnTo>
                        <a:pt x="5668" y="587"/>
                      </a:lnTo>
                      <a:lnTo>
                        <a:pt x="5714" y="673"/>
                      </a:lnTo>
                    </a:path>
                  </a:pathLst>
                </a:custGeom>
                <a:solidFill>
                  <a:schemeClr val="accent1"/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Freeform: Shape 10"/>
                <p:cNvSpPr/>
                <p:nvPr/>
              </p:nvSpPr>
              <p:spPr bwMode="auto">
                <a:xfrm>
                  <a:off x="4572000" y="786159"/>
                  <a:ext cx="188673" cy="78614"/>
                </a:xfrm>
                <a:custGeom>
                  <a:avLst/>
                  <a:gdLst/>
                  <a:ahLst/>
                  <a:cxnLst>
                    <a:cxn ang="0">
                      <a:pos x="0" y="1188"/>
                    </a:cxn>
                    <a:cxn ang="0">
                      <a:pos x="97" y="1187"/>
                    </a:cxn>
                    <a:cxn ang="0">
                      <a:pos x="291" y="1183"/>
                    </a:cxn>
                    <a:cxn ang="0">
                      <a:pos x="484" y="1174"/>
                    </a:cxn>
                    <a:cxn ang="0">
                      <a:pos x="675" y="1161"/>
                    </a:cxn>
                    <a:cxn ang="0">
                      <a:pos x="864" y="1144"/>
                    </a:cxn>
                    <a:cxn ang="0">
                      <a:pos x="1051" y="1123"/>
                    </a:cxn>
                    <a:cxn ang="0">
                      <a:pos x="1235" y="1097"/>
                    </a:cxn>
                    <a:cxn ang="0">
                      <a:pos x="1417" y="1068"/>
                    </a:cxn>
                    <a:cxn ang="0">
                      <a:pos x="1597" y="1036"/>
                    </a:cxn>
                    <a:cxn ang="0">
                      <a:pos x="1775" y="999"/>
                    </a:cxn>
                    <a:cxn ang="0">
                      <a:pos x="1949" y="959"/>
                    </a:cxn>
                    <a:cxn ang="0">
                      <a:pos x="2121" y="914"/>
                    </a:cxn>
                    <a:cxn ang="0">
                      <a:pos x="2290" y="867"/>
                    </a:cxn>
                    <a:cxn ang="0">
                      <a:pos x="2455" y="816"/>
                    </a:cxn>
                    <a:cxn ang="0">
                      <a:pos x="2618" y="761"/>
                    </a:cxn>
                    <a:cxn ang="0">
                      <a:pos x="2777" y="703"/>
                    </a:cxn>
                    <a:cxn ang="0">
                      <a:pos x="2810" y="587"/>
                    </a:cxn>
                    <a:cxn ang="0">
                      <a:pos x="2720" y="416"/>
                    </a:cxn>
                    <a:cxn ang="0">
                      <a:pos x="2628" y="247"/>
                    </a:cxn>
                    <a:cxn ang="0">
                      <a:pos x="2534" y="82"/>
                    </a:cxn>
                    <a:cxn ang="0">
                      <a:pos x="2416" y="22"/>
                    </a:cxn>
                    <a:cxn ang="0">
                      <a:pos x="2274" y="66"/>
                    </a:cxn>
                    <a:cxn ang="0">
                      <a:pos x="2130" y="106"/>
                    </a:cxn>
                    <a:cxn ang="0">
                      <a:pos x="1983" y="144"/>
                    </a:cxn>
                    <a:cxn ang="0">
                      <a:pos x="1834" y="180"/>
                    </a:cxn>
                    <a:cxn ang="0">
                      <a:pos x="1683" y="212"/>
                    </a:cxn>
                    <a:cxn ang="0">
                      <a:pos x="1531" y="243"/>
                    </a:cxn>
                    <a:cxn ang="0">
                      <a:pos x="1376" y="271"/>
                    </a:cxn>
                    <a:cxn ang="0">
                      <a:pos x="1221" y="294"/>
                    </a:cxn>
                    <a:cxn ang="0">
                      <a:pos x="1062" y="316"/>
                    </a:cxn>
                    <a:cxn ang="0">
                      <a:pos x="902" y="334"/>
                    </a:cxn>
                    <a:cxn ang="0">
                      <a:pos x="741" y="350"/>
                    </a:cxn>
                    <a:cxn ang="0">
                      <a:pos x="579" y="363"/>
                    </a:cxn>
                    <a:cxn ang="0">
                      <a:pos x="415" y="372"/>
                    </a:cxn>
                    <a:cxn ang="0">
                      <a:pos x="250" y="379"/>
                    </a:cxn>
                    <a:cxn ang="0">
                      <a:pos x="83" y="382"/>
                    </a:cxn>
                    <a:cxn ang="0">
                      <a:pos x="0" y="382"/>
                    </a:cxn>
                    <a:cxn ang="0">
                      <a:pos x="0" y="1188"/>
                    </a:cxn>
                  </a:cxnLst>
                  <a:rect l="0" t="0" r="r" b="b"/>
                  <a:pathLst>
                    <a:path w="2856" h="1188">
                      <a:moveTo>
                        <a:pt x="0" y="1188"/>
                      </a:moveTo>
                      <a:lnTo>
                        <a:pt x="0" y="1188"/>
                      </a:lnTo>
                      <a:lnTo>
                        <a:pt x="0" y="1188"/>
                      </a:lnTo>
                      <a:lnTo>
                        <a:pt x="97" y="1187"/>
                      </a:lnTo>
                      <a:lnTo>
                        <a:pt x="194" y="1186"/>
                      </a:lnTo>
                      <a:lnTo>
                        <a:pt x="291" y="1183"/>
                      </a:lnTo>
                      <a:lnTo>
                        <a:pt x="388" y="1179"/>
                      </a:lnTo>
                      <a:lnTo>
                        <a:pt x="484" y="1174"/>
                      </a:lnTo>
                      <a:lnTo>
                        <a:pt x="579" y="1168"/>
                      </a:lnTo>
                      <a:lnTo>
                        <a:pt x="675" y="1161"/>
                      </a:lnTo>
                      <a:lnTo>
                        <a:pt x="770" y="1153"/>
                      </a:lnTo>
                      <a:lnTo>
                        <a:pt x="864" y="1144"/>
                      </a:lnTo>
                      <a:lnTo>
                        <a:pt x="958" y="1134"/>
                      </a:lnTo>
                      <a:lnTo>
                        <a:pt x="1051" y="1123"/>
                      </a:lnTo>
                      <a:lnTo>
                        <a:pt x="1144" y="1111"/>
                      </a:lnTo>
                      <a:lnTo>
                        <a:pt x="1235" y="1097"/>
                      </a:lnTo>
                      <a:lnTo>
                        <a:pt x="1327" y="1084"/>
                      </a:lnTo>
                      <a:lnTo>
                        <a:pt x="1417" y="1068"/>
                      </a:lnTo>
                      <a:lnTo>
                        <a:pt x="1508" y="1053"/>
                      </a:lnTo>
                      <a:lnTo>
                        <a:pt x="1597" y="1036"/>
                      </a:lnTo>
                      <a:lnTo>
                        <a:pt x="1687" y="1018"/>
                      </a:lnTo>
                      <a:lnTo>
                        <a:pt x="1775" y="999"/>
                      </a:lnTo>
                      <a:lnTo>
                        <a:pt x="1862" y="979"/>
                      </a:lnTo>
                      <a:lnTo>
                        <a:pt x="1949" y="959"/>
                      </a:lnTo>
                      <a:lnTo>
                        <a:pt x="2035" y="936"/>
                      </a:lnTo>
                      <a:lnTo>
                        <a:pt x="2121" y="914"/>
                      </a:lnTo>
                      <a:lnTo>
                        <a:pt x="2206" y="891"/>
                      </a:lnTo>
                      <a:lnTo>
                        <a:pt x="2290" y="867"/>
                      </a:lnTo>
                      <a:lnTo>
                        <a:pt x="2372" y="841"/>
                      </a:lnTo>
                      <a:lnTo>
                        <a:pt x="2455" y="816"/>
                      </a:lnTo>
                      <a:lnTo>
                        <a:pt x="2537" y="789"/>
                      </a:lnTo>
                      <a:lnTo>
                        <a:pt x="2618" y="761"/>
                      </a:lnTo>
                      <a:lnTo>
                        <a:pt x="2699" y="733"/>
                      </a:lnTo>
                      <a:lnTo>
                        <a:pt x="2777" y="703"/>
                      </a:lnTo>
                      <a:lnTo>
                        <a:pt x="2856" y="673"/>
                      </a:lnTo>
                      <a:lnTo>
                        <a:pt x="2810" y="587"/>
                      </a:lnTo>
                      <a:lnTo>
                        <a:pt x="2766" y="501"/>
                      </a:lnTo>
                      <a:lnTo>
                        <a:pt x="2720" y="416"/>
                      </a:lnTo>
                      <a:lnTo>
                        <a:pt x="2674" y="331"/>
                      </a:lnTo>
                      <a:lnTo>
                        <a:pt x="2628" y="247"/>
                      </a:lnTo>
                      <a:lnTo>
                        <a:pt x="2581" y="164"/>
                      </a:lnTo>
                      <a:lnTo>
                        <a:pt x="2534" y="82"/>
                      </a:lnTo>
                      <a:lnTo>
                        <a:pt x="2486" y="0"/>
                      </a:lnTo>
                      <a:lnTo>
                        <a:pt x="2416" y="22"/>
                      </a:lnTo>
                      <a:lnTo>
                        <a:pt x="2346" y="45"/>
                      </a:lnTo>
                      <a:lnTo>
                        <a:pt x="2274" y="66"/>
                      </a:lnTo>
                      <a:lnTo>
                        <a:pt x="2203" y="86"/>
                      </a:lnTo>
                      <a:lnTo>
                        <a:pt x="2130" y="106"/>
                      </a:lnTo>
                      <a:lnTo>
                        <a:pt x="2056" y="126"/>
                      </a:lnTo>
                      <a:lnTo>
                        <a:pt x="1983" y="144"/>
                      </a:lnTo>
                      <a:lnTo>
                        <a:pt x="1909" y="163"/>
                      </a:lnTo>
                      <a:lnTo>
                        <a:pt x="1834" y="180"/>
                      </a:lnTo>
                      <a:lnTo>
                        <a:pt x="1759" y="197"/>
                      </a:lnTo>
                      <a:lnTo>
                        <a:pt x="1683" y="212"/>
                      </a:lnTo>
                      <a:lnTo>
                        <a:pt x="1607" y="228"/>
                      </a:lnTo>
                      <a:lnTo>
                        <a:pt x="1531" y="243"/>
                      </a:lnTo>
                      <a:lnTo>
                        <a:pt x="1454" y="257"/>
                      </a:lnTo>
                      <a:lnTo>
                        <a:pt x="1376" y="271"/>
                      </a:lnTo>
                      <a:lnTo>
                        <a:pt x="1299" y="283"/>
                      </a:lnTo>
                      <a:lnTo>
                        <a:pt x="1221" y="294"/>
                      </a:lnTo>
                      <a:lnTo>
                        <a:pt x="1141" y="305"/>
                      </a:lnTo>
                      <a:lnTo>
                        <a:pt x="1062" y="316"/>
                      </a:lnTo>
                      <a:lnTo>
                        <a:pt x="983" y="325"/>
                      </a:lnTo>
                      <a:lnTo>
                        <a:pt x="902" y="334"/>
                      </a:lnTo>
                      <a:lnTo>
                        <a:pt x="822" y="343"/>
                      </a:lnTo>
                      <a:lnTo>
                        <a:pt x="741" y="350"/>
                      </a:lnTo>
                      <a:lnTo>
                        <a:pt x="661" y="357"/>
                      </a:lnTo>
                      <a:lnTo>
                        <a:pt x="579" y="363"/>
                      </a:lnTo>
                      <a:lnTo>
                        <a:pt x="497" y="368"/>
                      </a:lnTo>
                      <a:lnTo>
                        <a:pt x="415" y="372"/>
                      </a:lnTo>
                      <a:lnTo>
                        <a:pt x="332" y="376"/>
                      </a:lnTo>
                      <a:lnTo>
                        <a:pt x="250" y="379"/>
                      </a:lnTo>
                      <a:lnTo>
                        <a:pt x="166" y="380"/>
                      </a:lnTo>
                      <a:lnTo>
                        <a:pt x="83" y="382"/>
                      </a:lnTo>
                      <a:lnTo>
                        <a:pt x="0" y="382"/>
                      </a:lnTo>
                      <a:lnTo>
                        <a:pt x="0" y="382"/>
                      </a:lnTo>
                      <a:lnTo>
                        <a:pt x="0" y="382"/>
                      </a:lnTo>
                      <a:lnTo>
                        <a:pt x="0" y="1188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Freeform: Shape 11"/>
                <p:cNvSpPr/>
                <p:nvPr/>
              </p:nvSpPr>
              <p:spPr bwMode="auto">
                <a:xfrm>
                  <a:off x="4051300" y="1301310"/>
                  <a:ext cx="199309" cy="446711"/>
                </a:xfrm>
                <a:custGeom>
                  <a:avLst/>
                  <a:gdLst/>
                  <a:ahLst/>
                  <a:cxnLst>
                    <a:cxn ang="0">
                      <a:pos x="3021" y="0"/>
                    </a:cxn>
                    <a:cxn ang="0">
                      <a:pos x="0" y="1815"/>
                    </a:cxn>
                    <a:cxn ang="0">
                      <a:pos x="386" y="6345"/>
                    </a:cxn>
                    <a:cxn ang="0">
                      <a:pos x="1350" y="6762"/>
                    </a:cxn>
                    <a:cxn ang="0">
                      <a:pos x="1387" y="6675"/>
                    </a:cxn>
                    <a:cxn ang="0">
                      <a:pos x="1424" y="6589"/>
                    </a:cxn>
                    <a:cxn ang="0">
                      <a:pos x="1461" y="6503"/>
                    </a:cxn>
                    <a:cxn ang="0">
                      <a:pos x="1499" y="6418"/>
                    </a:cxn>
                    <a:cxn ang="0">
                      <a:pos x="1537" y="6333"/>
                    </a:cxn>
                    <a:cxn ang="0">
                      <a:pos x="1576" y="6249"/>
                    </a:cxn>
                    <a:cxn ang="0">
                      <a:pos x="1615" y="6166"/>
                    </a:cxn>
                    <a:cxn ang="0">
                      <a:pos x="1654" y="6083"/>
                    </a:cxn>
                    <a:cxn ang="0">
                      <a:pos x="1694" y="6000"/>
                    </a:cxn>
                    <a:cxn ang="0">
                      <a:pos x="1735" y="5919"/>
                    </a:cxn>
                    <a:cxn ang="0">
                      <a:pos x="1777" y="5838"/>
                    </a:cxn>
                    <a:cxn ang="0">
                      <a:pos x="1818" y="5759"/>
                    </a:cxn>
                    <a:cxn ang="0">
                      <a:pos x="1861" y="5680"/>
                    </a:cxn>
                    <a:cxn ang="0">
                      <a:pos x="1904" y="5601"/>
                    </a:cxn>
                    <a:cxn ang="0">
                      <a:pos x="1948" y="5523"/>
                    </a:cxn>
                    <a:cxn ang="0">
                      <a:pos x="1992" y="5447"/>
                    </a:cxn>
                    <a:cxn ang="0">
                      <a:pos x="2037" y="5371"/>
                    </a:cxn>
                    <a:cxn ang="0">
                      <a:pos x="2083" y="5295"/>
                    </a:cxn>
                    <a:cxn ang="0">
                      <a:pos x="2129" y="5221"/>
                    </a:cxn>
                    <a:cxn ang="0">
                      <a:pos x="2176" y="5148"/>
                    </a:cxn>
                    <a:cxn ang="0">
                      <a:pos x="2224" y="5076"/>
                    </a:cxn>
                    <a:cxn ang="0">
                      <a:pos x="2272" y="5005"/>
                    </a:cxn>
                    <a:cxn ang="0">
                      <a:pos x="2321" y="4934"/>
                    </a:cxn>
                    <a:cxn ang="0">
                      <a:pos x="2371" y="4864"/>
                    </a:cxn>
                    <a:cxn ang="0">
                      <a:pos x="2421" y="4796"/>
                    </a:cxn>
                    <a:cxn ang="0">
                      <a:pos x="2473" y="4729"/>
                    </a:cxn>
                    <a:cxn ang="0">
                      <a:pos x="2525" y="4662"/>
                    </a:cxn>
                    <a:cxn ang="0">
                      <a:pos x="2579" y="4596"/>
                    </a:cxn>
                    <a:cxn ang="0">
                      <a:pos x="2633" y="4532"/>
                    </a:cxn>
                    <a:cxn ang="0">
                      <a:pos x="2687" y="4468"/>
                    </a:cxn>
                    <a:cxn ang="0">
                      <a:pos x="2742" y="4406"/>
                    </a:cxn>
                    <a:cxn ang="0">
                      <a:pos x="2799" y="4345"/>
                    </a:cxn>
                    <a:cxn ang="0">
                      <a:pos x="2795" y="4324"/>
                    </a:cxn>
                    <a:cxn ang="0">
                      <a:pos x="2791" y="4304"/>
                    </a:cxn>
                    <a:cxn ang="0">
                      <a:pos x="2789" y="4283"/>
                    </a:cxn>
                    <a:cxn ang="0">
                      <a:pos x="2788" y="4262"/>
                    </a:cxn>
                    <a:cxn ang="0">
                      <a:pos x="2788" y="3977"/>
                    </a:cxn>
                    <a:cxn ang="0">
                      <a:pos x="2790" y="3695"/>
                    </a:cxn>
                    <a:cxn ang="0">
                      <a:pos x="2795" y="3415"/>
                    </a:cxn>
                    <a:cxn ang="0">
                      <a:pos x="2800" y="3137"/>
                    </a:cxn>
                    <a:cxn ang="0">
                      <a:pos x="2809" y="2863"/>
                    </a:cxn>
                    <a:cxn ang="0">
                      <a:pos x="2819" y="2591"/>
                    </a:cxn>
                    <a:cxn ang="0">
                      <a:pos x="2830" y="2321"/>
                    </a:cxn>
                    <a:cxn ang="0">
                      <a:pos x="2845" y="2054"/>
                    </a:cxn>
                    <a:cxn ang="0">
                      <a:pos x="2860" y="1788"/>
                    </a:cxn>
                    <a:cxn ang="0">
                      <a:pos x="2877" y="1525"/>
                    </a:cxn>
                    <a:cxn ang="0">
                      <a:pos x="2897" y="1265"/>
                    </a:cxn>
                    <a:cxn ang="0">
                      <a:pos x="2919" y="1008"/>
                    </a:cxn>
                    <a:cxn ang="0">
                      <a:pos x="2942" y="752"/>
                    </a:cxn>
                    <a:cxn ang="0">
                      <a:pos x="2967" y="499"/>
                    </a:cxn>
                    <a:cxn ang="0">
                      <a:pos x="2993" y="248"/>
                    </a:cxn>
                    <a:cxn ang="0">
                      <a:pos x="3021" y="0"/>
                    </a:cxn>
                  </a:cxnLst>
                  <a:rect l="0" t="0" r="r" b="b"/>
                  <a:pathLst>
                    <a:path w="3021" h="6762">
                      <a:moveTo>
                        <a:pt x="3021" y="0"/>
                      </a:moveTo>
                      <a:lnTo>
                        <a:pt x="0" y="1815"/>
                      </a:lnTo>
                      <a:lnTo>
                        <a:pt x="386" y="6345"/>
                      </a:lnTo>
                      <a:lnTo>
                        <a:pt x="1350" y="6762"/>
                      </a:lnTo>
                      <a:lnTo>
                        <a:pt x="1387" y="6675"/>
                      </a:lnTo>
                      <a:lnTo>
                        <a:pt x="1424" y="6589"/>
                      </a:lnTo>
                      <a:lnTo>
                        <a:pt x="1461" y="6503"/>
                      </a:lnTo>
                      <a:lnTo>
                        <a:pt x="1499" y="6418"/>
                      </a:lnTo>
                      <a:lnTo>
                        <a:pt x="1537" y="6333"/>
                      </a:lnTo>
                      <a:lnTo>
                        <a:pt x="1576" y="6249"/>
                      </a:lnTo>
                      <a:lnTo>
                        <a:pt x="1615" y="6166"/>
                      </a:lnTo>
                      <a:lnTo>
                        <a:pt x="1654" y="6083"/>
                      </a:lnTo>
                      <a:lnTo>
                        <a:pt x="1694" y="6000"/>
                      </a:lnTo>
                      <a:lnTo>
                        <a:pt x="1735" y="5919"/>
                      </a:lnTo>
                      <a:lnTo>
                        <a:pt x="1777" y="5838"/>
                      </a:lnTo>
                      <a:lnTo>
                        <a:pt x="1818" y="5759"/>
                      </a:lnTo>
                      <a:lnTo>
                        <a:pt x="1861" y="5680"/>
                      </a:lnTo>
                      <a:lnTo>
                        <a:pt x="1904" y="5601"/>
                      </a:lnTo>
                      <a:lnTo>
                        <a:pt x="1948" y="5523"/>
                      </a:lnTo>
                      <a:lnTo>
                        <a:pt x="1992" y="5447"/>
                      </a:lnTo>
                      <a:lnTo>
                        <a:pt x="2037" y="5371"/>
                      </a:lnTo>
                      <a:lnTo>
                        <a:pt x="2083" y="5295"/>
                      </a:lnTo>
                      <a:lnTo>
                        <a:pt x="2129" y="5221"/>
                      </a:lnTo>
                      <a:lnTo>
                        <a:pt x="2176" y="5148"/>
                      </a:lnTo>
                      <a:lnTo>
                        <a:pt x="2224" y="5076"/>
                      </a:lnTo>
                      <a:lnTo>
                        <a:pt x="2272" y="5005"/>
                      </a:lnTo>
                      <a:lnTo>
                        <a:pt x="2321" y="4934"/>
                      </a:lnTo>
                      <a:lnTo>
                        <a:pt x="2371" y="4864"/>
                      </a:lnTo>
                      <a:lnTo>
                        <a:pt x="2421" y="4796"/>
                      </a:lnTo>
                      <a:lnTo>
                        <a:pt x="2473" y="4729"/>
                      </a:lnTo>
                      <a:lnTo>
                        <a:pt x="2525" y="4662"/>
                      </a:lnTo>
                      <a:lnTo>
                        <a:pt x="2579" y="4596"/>
                      </a:lnTo>
                      <a:lnTo>
                        <a:pt x="2633" y="4532"/>
                      </a:lnTo>
                      <a:lnTo>
                        <a:pt x="2687" y="4468"/>
                      </a:lnTo>
                      <a:lnTo>
                        <a:pt x="2742" y="4406"/>
                      </a:lnTo>
                      <a:lnTo>
                        <a:pt x="2799" y="4345"/>
                      </a:lnTo>
                      <a:lnTo>
                        <a:pt x="2795" y="4324"/>
                      </a:lnTo>
                      <a:lnTo>
                        <a:pt x="2791" y="4304"/>
                      </a:lnTo>
                      <a:lnTo>
                        <a:pt x="2789" y="4283"/>
                      </a:lnTo>
                      <a:lnTo>
                        <a:pt x="2788" y="4262"/>
                      </a:lnTo>
                      <a:lnTo>
                        <a:pt x="2788" y="3977"/>
                      </a:lnTo>
                      <a:lnTo>
                        <a:pt x="2790" y="3695"/>
                      </a:lnTo>
                      <a:lnTo>
                        <a:pt x="2795" y="3415"/>
                      </a:lnTo>
                      <a:lnTo>
                        <a:pt x="2800" y="3137"/>
                      </a:lnTo>
                      <a:lnTo>
                        <a:pt x="2809" y="2863"/>
                      </a:lnTo>
                      <a:lnTo>
                        <a:pt x="2819" y="2591"/>
                      </a:lnTo>
                      <a:lnTo>
                        <a:pt x="2830" y="2321"/>
                      </a:lnTo>
                      <a:lnTo>
                        <a:pt x="2845" y="2054"/>
                      </a:lnTo>
                      <a:lnTo>
                        <a:pt x="2860" y="1788"/>
                      </a:lnTo>
                      <a:lnTo>
                        <a:pt x="2877" y="1525"/>
                      </a:lnTo>
                      <a:lnTo>
                        <a:pt x="2897" y="1265"/>
                      </a:lnTo>
                      <a:lnTo>
                        <a:pt x="2919" y="1008"/>
                      </a:lnTo>
                      <a:lnTo>
                        <a:pt x="2942" y="752"/>
                      </a:lnTo>
                      <a:lnTo>
                        <a:pt x="2967" y="499"/>
                      </a:lnTo>
                      <a:lnTo>
                        <a:pt x="2993" y="248"/>
                      </a:lnTo>
                      <a:lnTo>
                        <a:pt x="3021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Freeform: Shape 12"/>
                <p:cNvSpPr/>
                <p:nvPr/>
              </p:nvSpPr>
              <p:spPr bwMode="auto">
                <a:xfrm>
                  <a:off x="4893391" y="1301310"/>
                  <a:ext cx="199309" cy="4467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021" y="1815"/>
                    </a:cxn>
                    <a:cxn ang="0">
                      <a:pos x="2635" y="6345"/>
                    </a:cxn>
                    <a:cxn ang="0">
                      <a:pos x="1671" y="6762"/>
                    </a:cxn>
                    <a:cxn ang="0">
                      <a:pos x="1634" y="6675"/>
                    </a:cxn>
                    <a:cxn ang="0">
                      <a:pos x="1597" y="6589"/>
                    </a:cxn>
                    <a:cxn ang="0">
                      <a:pos x="1560" y="6503"/>
                    </a:cxn>
                    <a:cxn ang="0">
                      <a:pos x="1522" y="6418"/>
                    </a:cxn>
                    <a:cxn ang="0">
                      <a:pos x="1484" y="6333"/>
                    </a:cxn>
                    <a:cxn ang="0">
                      <a:pos x="1445" y="6248"/>
                    </a:cxn>
                    <a:cxn ang="0">
                      <a:pos x="1406" y="6166"/>
                    </a:cxn>
                    <a:cxn ang="0">
                      <a:pos x="1367" y="6083"/>
                    </a:cxn>
                    <a:cxn ang="0">
                      <a:pos x="1327" y="6000"/>
                    </a:cxn>
                    <a:cxn ang="0">
                      <a:pos x="1286" y="5919"/>
                    </a:cxn>
                    <a:cxn ang="0">
                      <a:pos x="1244" y="5838"/>
                    </a:cxn>
                    <a:cxn ang="0">
                      <a:pos x="1203" y="5759"/>
                    </a:cxn>
                    <a:cxn ang="0">
                      <a:pos x="1160" y="5680"/>
                    </a:cxn>
                    <a:cxn ang="0">
                      <a:pos x="1117" y="5601"/>
                    </a:cxn>
                    <a:cxn ang="0">
                      <a:pos x="1073" y="5523"/>
                    </a:cxn>
                    <a:cxn ang="0">
                      <a:pos x="1029" y="5447"/>
                    </a:cxn>
                    <a:cxn ang="0">
                      <a:pos x="984" y="5371"/>
                    </a:cxn>
                    <a:cxn ang="0">
                      <a:pos x="938" y="5295"/>
                    </a:cxn>
                    <a:cxn ang="0">
                      <a:pos x="892" y="5221"/>
                    </a:cxn>
                    <a:cxn ang="0">
                      <a:pos x="845" y="5148"/>
                    </a:cxn>
                    <a:cxn ang="0">
                      <a:pos x="797" y="5076"/>
                    </a:cxn>
                    <a:cxn ang="0">
                      <a:pos x="749" y="5005"/>
                    </a:cxn>
                    <a:cxn ang="0">
                      <a:pos x="700" y="4934"/>
                    </a:cxn>
                    <a:cxn ang="0">
                      <a:pos x="650" y="4864"/>
                    </a:cxn>
                    <a:cxn ang="0">
                      <a:pos x="600" y="4796"/>
                    </a:cxn>
                    <a:cxn ang="0">
                      <a:pos x="548" y="4729"/>
                    </a:cxn>
                    <a:cxn ang="0">
                      <a:pos x="496" y="4662"/>
                    </a:cxn>
                    <a:cxn ang="0">
                      <a:pos x="442" y="4596"/>
                    </a:cxn>
                    <a:cxn ang="0">
                      <a:pos x="388" y="4532"/>
                    </a:cxn>
                    <a:cxn ang="0">
                      <a:pos x="334" y="4468"/>
                    </a:cxn>
                    <a:cxn ang="0">
                      <a:pos x="279" y="4406"/>
                    </a:cxn>
                    <a:cxn ang="0">
                      <a:pos x="222" y="4345"/>
                    </a:cxn>
                    <a:cxn ang="0">
                      <a:pos x="226" y="4324"/>
                    </a:cxn>
                    <a:cxn ang="0">
                      <a:pos x="230" y="4304"/>
                    </a:cxn>
                    <a:cxn ang="0">
                      <a:pos x="232" y="4283"/>
                    </a:cxn>
                    <a:cxn ang="0">
                      <a:pos x="233" y="4262"/>
                    </a:cxn>
                    <a:cxn ang="0">
                      <a:pos x="233" y="3977"/>
                    </a:cxn>
                    <a:cxn ang="0">
                      <a:pos x="231" y="3695"/>
                    </a:cxn>
                    <a:cxn ang="0">
                      <a:pos x="226" y="3415"/>
                    </a:cxn>
                    <a:cxn ang="0">
                      <a:pos x="221" y="3137"/>
                    </a:cxn>
                    <a:cxn ang="0">
                      <a:pos x="212" y="2863"/>
                    </a:cxn>
                    <a:cxn ang="0">
                      <a:pos x="202" y="2591"/>
                    </a:cxn>
                    <a:cxn ang="0">
                      <a:pos x="191" y="2321"/>
                    </a:cxn>
                    <a:cxn ang="0">
                      <a:pos x="176" y="2054"/>
                    </a:cxn>
                    <a:cxn ang="0">
                      <a:pos x="161" y="1788"/>
                    </a:cxn>
                    <a:cxn ang="0">
                      <a:pos x="144" y="1525"/>
                    </a:cxn>
                    <a:cxn ang="0">
                      <a:pos x="124" y="1265"/>
                    </a:cxn>
                    <a:cxn ang="0">
                      <a:pos x="102" y="1007"/>
                    </a:cxn>
                    <a:cxn ang="0">
                      <a:pos x="79" y="752"/>
                    </a:cxn>
                    <a:cxn ang="0">
                      <a:pos x="54" y="498"/>
                    </a:cxn>
                    <a:cxn ang="0">
                      <a:pos x="28" y="24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021" h="6762">
                      <a:moveTo>
                        <a:pt x="0" y="0"/>
                      </a:moveTo>
                      <a:lnTo>
                        <a:pt x="3021" y="1815"/>
                      </a:lnTo>
                      <a:lnTo>
                        <a:pt x="2635" y="6345"/>
                      </a:lnTo>
                      <a:lnTo>
                        <a:pt x="1671" y="6762"/>
                      </a:lnTo>
                      <a:lnTo>
                        <a:pt x="1634" y="6675"/>
                      </a:lnTo>
                      <a:lnTo>
                        <a:pt x="1597" y="6589"/>
                      </a:lnTo>
                      <a:lnTo>
                        <a:pt x="1560" y="6503"/>
                      </a:lnTo>
                      <a:lnTo>
                        <a:pt x="1522" y="6418"/>
                      </a:lnTo>
                      <a:lnTo>
                        <a:pt x="1484" y="6333"/>
                      </a:lnTo>
                      <a:lnTo>
                        <a:pt x="1445" y="6248"/>
                      </a:lnTo>
                      <a:lnTo>
                        <a:pt x="1406" y="6166"/>
                      </a:lnTo>
                      <a:lnTo>
                        <a:pt x="1367" y="6083"/>
                      </a:lnTo>
                      <a:lnTo>
                        <a:pt x="1327" y="6000"/>
                      </a:lnTo>
                      <a:lnTo>
                        <a:pt x="1286" y="5919"/>
                      </a:lnTo>
                      <a:lnTo>
                        <a:pt x="1244" y="5838"/>
                      </a:lnTo>
                      <a:lnTo>
                        <a:pt x="1203" y="5759"/>
                      </a:lnTo>
                      <a:lnTo>
                        <a:pt x="1160" y="5680"/>
                      </a:lnTo>
                      <a:lnTo>
                        <a:pt x="1117" y="5601"/>
                      </a:lnTo>
                      <a:lnTo>
                        <a:pt x="1073" y="5523"/>
                      </a:lnTo>
                      <a:lnTo>
                        <a:pt x="1029" y="5447"/>
                      </a:lnTo>
                      <a:lnTo>
                        <a:pt x="984" y="5371"/>
                      </a:lnTo>
                      <a:lnTo>
                        <a:pt x="938" y="5295"/>
                      </a:lnTo>
                      <a:lnTo>
                        <a:pt x="892" y="5221"/>
                      </a:lnTo>
                      <a:lnTo>
                        <a:pt x="845" y="5148"/>
                      </a:lnTo>
                      <a:lnTo>
                        <a:pt x="797" y="5076"/>
                      </a:lnTo>
                      <a:lnTo>
                        <a:pt x="749" y="5005"/>
                      </a:lnTo>
                      <a:lnTo>
                        <a:pt x="700" y="4934"/>
                      </a:lnTo>
                      <a:lnTo>
                        <a:pt x="650" y="4864"/>
                      </a:lnTo>
                      <a:lnTo>
                        <a:pt x="600" y="4796"/>
                      </a:lnTo>
                      <a:lnTo>
                        <a:pt x="548" y="4729"/>
                      </a:lnTo>
                      <a:lnTo>
                        <a:pt x="496" y="4662"/>
                      </a:lnTo>
                      <a:lnTo>
                        <a:pt x="442" y="4596"/>
                      </a:lnTo>
                      <a:lnTo>
                        <a:pt x="388" y="4532"/>
                      </a:lnTo>
                      <a:lnTo>
                        <a:pt x="334" y="4468"/>
                      </a:lnTo>
                      <a:lnTo>
                        <a:pt x="279" y="4406"/>
                      </a:lnTo>
                      <a:lnTo>
                        <a:pt x="222" y="4345"/>
                      </a:lnTo>
                      <a:lnTo>
                        <a:pt x="226" y="4324"/>
                      </a:lnTo>
                      <a:lnTo>
                        <a:pt x="230" y="4304"/>
                      </a:lnTo>
                      <a:lnTo>
                        <a:pt x="232" y="4283"/>
                      </a:lnTo>
                      <a:lnTo>
                        <a:pt x="233" y="4262"/>
                      </a:lnTo>
                      <a:lnTo>
                        <a:pt x="233" y="3977"/>
                      </a:lnTo>
                      <a:lnTo>
                        <a:pt x="231" y="3695"/>
                      </a:lnTo>
                      <a:lnTo>
                        <a:pt x="226" y="3415"/>
                      </a:lnTo>
                      <a:lnTo>
                        <a:pt x="221" y="3137"/>
                      </a:lnTo>
                      <a:lnTo>
                        <a:pt x="212" y="2863"/>
                      </a:lnTo>
                      <a:lnTo>
                        <a:pt x="202" y="2591"/>
                      </a:lnTo>
                      <a:lnTo>
                        <a:pt x="191" y="2321"/>
                      </a:lnTo>
                      <a:lnTo>
                        <a:pt x="176" y="2054"/>
                      </a:lnTo>
                      <a:lnTo>
                        <a:pt x="161" y="1788"/>
                      </a:lnTo>
                      <a:lnTo>
                        <a:pt x="144" y="1525"/>
                      </a:lnTo>
                      <a:lnTo>
                        <a:pt x="124" y="1265"/>
                      </a:lnTo>
                      <a:lnTo>
                        <a:pt x="102" y="1007"/>
                      </a:lnTo>
                      <a:lnTo>
                        <a:pt x="79" y="752"/>
                      </a:lnTo>
                      <a:lnTo>
                        <a:pt x="54" y="498"/>
                      </a:lnTo>
                      <a:lnTo>
                        <a:pt x="28" y="24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accent5"/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13"/>
                <p:cNvSpPr/>
                <p:nvPr/>
              </p:nvSpPr>
              <p:spPr bwMode="auto">
                <a:xfrm>
                  <a:off x="4278817" y="1657777"/>
                  <a:ext cx="293183" cy="110522"/>
                </a:xfrm>
                <a:custGeom>
                  <a:avLst/>
                  <a:gdLst/>
                  <a:ahLst/>
                  <a:cxnLst>
                    <a:cxn ang="0">
                      <a:pos x="21" y="119"/>
                    </a:cxn>
                    <a:cxn ang="0">
                      <a:pos x="90" y="343"/>
                    </a:cxn>
                    <a:cxn ang="0">
                      <a:pos x="191" y="546"/>
                    </a:cxn>
                    <a:cxn ang="0">
                      <a:pos x="325" y="729"/>
                    </a:cxn>
                    <a:cxn ang="0">
                      <a:pos x="489" y="894"/>
                    </a:cxn>
                    <a:cxn ang="0">
                      <a:pos x="685" y="1041"/>
                    </a:cxn>
                    <a:cxn ang="0">
                      <a:pos x="911" y="1171"/>
                    </a:cxn>
                    <a:cxn ang="0">
                      <a:pos x="1166" y="1282"/>
                    </a:cxn>
                    <a:cxn ang="0">
                      <a:pos x="1451" y="1380"/>
                    </a:cxn>
                    <a:cxn ang="0">
                      <a:pos x="1764" y="1461"/>
                    </a:cxn>
                    <a:cxn ang="0">
                      <a:pos x="2103" y="1528"/>
                    </a:cxn>
                    <a:cxn ang="0">
                      <a:pos x="2471" y="1582"/>
                    </a:cxn>
                    <a:cxn ang="0">
                      <a:pos x="2864" y="1622"/>
                    </a:cxn>
                    <a:cxn ang="0">
                      <a:pos x="3283" y="1651"/>
                    </a:cxn>
                    <a:cxn ang="0">
                      <a:pos x="3728" y="1668"/>
                    </a:cxn>
                    <a:cxn ang="0">
                      <a:pos x="4197" y="1674"/>
                    </a:cxn>
                    <a:cxn ang="0">
                      <a:pos x="4441" y="687"/>
                    </a:cxn>
                    <a:cxn ang="0">
                      <a:pos x="4025" y="681"/>
                    </a:cxn>
                    <a:cxn ang="0">
                      <a:pos x="3625" y="673"/>
                    </a:cxn>
                    <a:cxn ang="0">
                      <a:pos x="3243" y="661"/>
                    </a:cxn>
                    <a:cxn ang="0">
                      <a:pos x="2878" y="644"/>
                    </a:cxn>
                    <a:cxn ang="0">
                      <a:pos x="2529" y="624"/>
                    </a:cxn>
                    <a:cxn ang="0">
                      <a:pos x="2199" y="599"/>
                    </a:cxn>
                    <a:cxn ang="0">
                      <a:pos x="1889" y="567"/>
                    </a:cxn>
                    <a:cxn ang="0">
                      <a:pos x="1596" y="532"/>
                    </a:cxn>
                    <a:cxn ang="0">
                      <a:pos x="1324" y="489"/>
                    </a:cxn>
                    <a:cxn ang="0">
                      <a:pos x="1071" y="441"/>
                    </a:cxn>
                    <a:cxn ang="0">
                      <a:pos x="839" y="386"/>
                    </a:cxn>
                    <a:cxn ang="0">
                      <a:pos x="626" y="325"/>
                    </a:cxn>
                    <a:cxn ang="0">
                      <a:pos x="437" y="256"/>
                    </a:cxn>
                    <a:cxn ang="0">
                      <a:pos x="269" y="178"/>
                    </a:cxn>
                    <a:cxn ang="0">
                      <a:pos x="123" y="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41" h="1674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51" y="233"/>
                      </a:lnTo>
                      <a:lnTo>
                        <a:pt x="90" y="343"/>
                      </a:lnTo>
                      <a:lnTo>
                        <a:pt x="136" y="447"/>
                      </a:lnTo>
                      <a:lnTo>
                        <a:pt x="191" y="546"/>
                      </a:lnTo>
                      <a:lnTo>
                        <a:pt x="254" y="640"/>
                      </a:lnTo>
                      <a:lnTo>
                        <a:pt x="325" y="729"/>
                      </a:lnTo>
                      <a:lnTo>
                        <a:pt x="403" y="814"/>
                      </a:lnTo>
                      <a:lnTo>
                        <a:pt x="489" y="894"/>
                      </a:lnTo>
                      <a:lnTo>
                        <a:pt x="583" y="970"/>
                      </a:lnTo>
                      <a:lnTo>
                        <a:pt x="685" y="1041"/>
                      </a:lnTo>
                      <a:lnTo>
                        <a:pt x="794" y="1108"/>
                      </a:lnTo>
                      <a:lnTo>
                        <a:pt x="911" y="1171"/>
                      </a:lnTo>
                      <a:lnTo>
                        <a:pt x="1035" y="1229"/>
                      </a:lnTo>
                      <a:lnTo>
                        <a:pt x="1166" y="1282"/>
                      </a:lnTo>
                      <a:lnTo>
                        <a:pt x="1305" y="1333"/>
                      </a:lnTo>
                      <a:lnTo>
                        <a:pt x="1451" y="1380"/>
                      </a:lnTo>
                      <a:lnTo>
                        <a:pt x="1604" y="1422"/>
                      </a:lnTo>
                      <a:lnTo>
                        <a:pt x="1764" y="1461"/>
                      </a:lnTo>
                      <a:lnTo>
                        <a:pt x="1930" y="1497"/>
                      </a:lnTo>
                      <a:lnTo>
                        <a:pt x="2103" y="1528"/>
                      </a:lnTo>
                      <a:lnTo>
                        <a:pt x="2284" y="1557"/>
                      </a:lnTo>
                      <a:lnTo>
                        <a:pt x="2471" y="1582"/>
                      </a:lnTo>
                      <a:lnTo>
                        <a:pt x="2664" y="1604"/>
                      </a:lnTo>
                      <a:lnTo>
                        <a:pt x="2864" y="1622"/>
                      </a:lnTo>
                      <a:lnTo>
                        <a:pt x="3071" y="1638"/>
                      </a:lnTo>
                      <a:lnTo>
                        <a:pt x="3283" y="1651"/>
                      </a:lnTo>
                      <a:lnTo>
                        <a:pt x="3503" y="1660"/>
                      </a:lnTo>
                      <a:lnTo>
                        <a:pt x="3728" y="1668"/>
                      </a:lnTo>
                      <a:lnTo>
                        <a:pt x="3959" y="1671"/>
                      </a:lnTo>
                      <a:lnTo>
                        <a:pt x="4197" y="1674"/>
                      </a:lnTo>
                      <a:lnTo>
                        <a:pt x="4441" y="1672"/>
                      </a:lnTo>
                      <a:lnTo>
                        <a:pt x="4441" y="687"/>
                      </a:lnTo>
                      <a:lnTo>
                        <a:pt x="4231" y="685"/>
                      </a:lnTo>
                      <a:lnTo>
                        <a:pt x="4025" y="681"/>
                      </a:lnTo>
                      <a:lnTo>
                        <a:pt x="3823" y="678"/>
                      </a:lnTo>
                      <a:lnTo>
                        <a:pt x="3625" y="673"/>
                      </a:lnTo>
                      <a:lnTo>
                        <a:pt x="3432" y="668"/>
                      </a:lnTo>
                      <a:lnTo>
                        <a:pt x="3243" y="661"/>
                      </a:lnTo>
                      <a:lnTo>
                        <a:pt x="3057" y="653"/>
                      </a:lnTo>
                      <a:lnTo>
                        <a:pt x="2878" y="644"/>
                      </a:lnTo>
                      <a:lnTo>
                        <a:pt x="2701" y="634"/>
                      </a:lnTo>
                      <a:lnTo>
                        <a:pt x="2529" y="624"/>
                      </a:lnTo>
                      <a:lnTo>
                        <a:pt x="2363" y="612"/>
                      </a:lnTo>
                      <a:lnTo>
                        <a:pt x="2199" y="599"/>
                      </a:lnTo>
                      <a:lnTo>
                        <a:pt x="2042" y="584"/>
                      </a:lnTo>
                      <a:lnTo>
                        <a:pt x="1889" y="567"/>
                      </a:lnTo>
                      <a:lnTo>
                        <a:pt x="1740" y="551"/>
                      </a:lnTo>
                      <a:lnTo>
                        <a:pt x="1596" y="532"/>
                      </a:lnTo>
                      <a:lnTo>
                        <a:pt x="1458" y="511"/>
                      </a:lnTo>
                      <a:lnTo>
                        <a:pt x="1324" y="489"/>
                      </a:lnTo>
                      <a:lnTo>
                        <a:pt x="1194" y="467"/>
                      </a:lnTo>
                      <a:lnTo>
                        <a:pt x="1071" y="441"/>
                      </a:lnTo>
                      <a:lnTo>
                        <a:pt x="952" y="414"/>
                      </a:lnTo>
                      <a:lnTo>
                        <a:pt x="839" y="386"/>
                      </a:lnTo>
                      <a:lnTo>
                        <a:pt x="730" y="356"/>
                      </a:lnTo>
                      <a:lnTo>
                        <a:pt x="626" y="325"/>
                      </a:lnTo>
                      <a:lnTo>
                        <a:pt x="529" y="290"/>
                      </a:lnTo>
                      <a:lnTo>
                        <a:pt x="437" y="256"/>
                      </a:lnTo>
                      <a:lnTo>
                        <a:pt x="349" y="218"/>
                      </a:lnTo>
                      <a:lnTo>
                        <a:pt x="269" y="178"/>
                      </a:lnTo>
                      <a:lnTo>
                        <a:pt x="193" y="136"/>
                      </a:lnTo>
                      <a:lnTo>
                        <a:pt x="123" y="92"/>
                      </a:lnTo>
                      <a:lnTo>
                        <a:pt x="58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Straight Connector 14"/>
                <p:cNvSpPr/>
                <p:nvPr/>
              </p:nvSpPr>
              <p:spPr bwMode="auto">
                <a:xfrm>
                  <a:off x="4572000" y="933213"/>
                  <a:ext cx="463" cy="566481"/>
                </a:xfrm>
                <a:prstGeom prst="line">
                  <a:avLst/>
                </a:prstGeom>
                <a:noFill/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15"/>
                <p:cNvSpPr/>
                <p:nvPr/>
              </p:nvSpPr>
              <p:spPr bwMode="auto">
                <a:xfrm>
                  <a:off x="4442056" y="1051596"/>
                  <a:ext cx="259888" cy="260350"/>
                </a:xfrm>
                <a:custGeom>
                  <a:avLst/>
                  <a:gdLst/>
                  <a:ahLst/>
                  <a:cxnLst>
                    <a:cxn ang="0">
                      <a:pos x="2171" y="3931"/>
                    </a:cxn>
                    <a:cxn ang="0">
                      <a:pos x="2461" y="3879"/>
                    </a:cxn>
                    <a:cxn ang="0">
                      <a:pos x="2736" y="3785"/>
                    </a:cxn>
                    <a:cxn ang="0">
                      <a:pos x="2991" y="3655"/>
                    </a:cxn>
                    <a:cxn ang="0">
                      <a:pos x="3222" y="3490"/>
                    </a:cxn>
                    <a:cxn ang="0">
                      <a:pos x="3427" y="3295"/>
                    </a:cxn>
                    <a:cxn ang="0">
                      <a:pos x="3603" y="3071"/>
                    </a:cxn>
                    <a:cxn ang="0">
                      <a:pos x="3746" y="2823"/>
                    </a:cxn>
                    <a:cxn ang="0">
                      <a:pos x="3852" y="2555"/>
                    </a:cxn>
                    <a:cxn ang="0">
                      <a:pos x="3918" y="2270"/>
                    </a:cxn>
                    <a:cxn ang="0">
                      <a:pos x="3940" y="1971"/>
                    </a:cxn>
                    <a:cxn ang="0">
                      <a:pos x="3918" y="1671"/>
                    </a:cxn>
                    <a:cxn ang="0">
                      <a:pos x="3852" y="1385"/>
                    </a:cxn>
                    <a:cxn ang="0">
                      <a:pos x="3746" y="1117"/>
                    </a:cxn>
                    <a:cxn ang="0">
                      <a:pos x="3603" y="870"/>
                    </a:cxn>
                    <a:cxn ang="0">
                      <a:pos x="3427" y="647"/>
                    </a:cxn>
                    <a:cxn ang="0">
                      <a:pos x="3222" y="451"/>
                    </a:cxn>
                    <a:cxn ang="0">
                      <a:pos x="2991" y="286"/>
                    </a:cxn>
                    <a:cxn ang="0">
                      <a:pos x="2736" y="155"/>
                    </a:cxn>
                    <a:cxn ang="0">
                      <a:pos x="2461" y="62"/>
                    </a:cxn>
                    <a:cxn ang="0">
                      <a:pos x="2171" y="10"/>
                    </a:cxn>
                    <a:cxn ang="0">
                      <a:pos x="1869" y="2"/>
                    </a:cxn>
                    <a:cxn ang="0">
                      <a:pos x="1574" y="40"/>
                    </a:cxn>
                    <a:cxn ang="0">
                      <a:pos x="1294" y="120"/>
                    </a:cxn>
                    <a:cxn ang="0">
                      <a:pos x="1032" y="239"/>
                    </a:cxn>
                    <a:cxn ang="0">
                      <a:pos x="793" y="392"/>
                    </a:cxn>
                    <a:cxn ang="0">
                      <a:pos x="579" y="579"/>
                    </a:cxn>
                    <a:cxn ang="0">
                      <a:pos x="392" y="793"/>
                    </a:cxn>
                    <a:cxn ang="0">
                      <a:pos x="238" y="1032"/>
                    </a:cxn>
                    <a:cxn ang="0">
                      <a:pos x="119" y="1294"/>
                    </a:cxn>
                    <a:cxn ang="0">
                      <a:pos x="40" y="1574"/>
                    </a:cxn>
                    <a:cxn ang="0">
                      <a:pos x="2" y="1869"/>
                    </a:cxn>
                    <a:cxn ang="0">
                      <a:pos x="10" y="2172"/>
                    </a:cxn>
                    <a:cxn ang="0">
                      <a:pos x="62" y="2462"/>
                    </a:cxn>
                    <a:cxn ang="0">
                      <a:pos x="155" y="2736"/>
                    </a:cxn>
                    <a:cxn ang="0">
                      <a:pos x="286" y="2991"/>
                    </a:cxn>
                    <a:cxn ang="0">
                      <a:pos x="451" y="3222"/>
                    </a:cxn>
                    <a:cxn ang="0">
                      <a:pos x="647" y="3428"/>
                    </a:cxn>
                    <a:cxn ang="0">
                      <a:pos x="870" y="3603"/>
                    </a:cxn>
                    <a:cxn ang="0">
                      <a:pos x="1117" y="3746"/>
                    </a:cxn>
                    <a:cxn ang="0">
                      <a:pos x="1385" y="3852"/>
                    </a:cxn>
                    <a:cxn ang="0">
                      <a:pos x="1671" y="3918"/>
                    </a:cxn>
                    <a:cxn ang="0">
                      <a:pos x="1971" y="3941"/>
                    </a:cxn>
                  </a:cxnLst>
                  <a:rect l="0" t="0" r="r" b="b"/>
                  <a:pathLst>
                    <a:path w="3940" h="3941">
                      <a:moveTo>
                        <a:pt x="1971" y="3941"/>
                      </a:moveTo>
                      <a:lnTo>
                        <a:pt x="2071" y="3938"/>
                      </a:lnTo>
                      <a:lnTo>
                        <a:pt x="2171" y="3931"/>
                      </a:lnTo>
                      <a:lnTo>
                        <a:pt x="2270" y="3918"/>
                      </a:lnTo>
                      <a:lnTo>
                        <a:pt x="2366" y="3900"/>
                      </a:lnTo>
                      <a:lnTo>
                        <a:pt x="2461" y="3879"/>
                      </a:lnTo>
                      <a:lnTo>
                        <a:pt x="2555" y="3852"/>
                      </a:lnTo>
                      <a:lnTo>
                        <a:pt x="2646" y="3821"/>
                      </a:lnTo>
                      <a:lnTo>
                        <a:pt x="2736" y="3785"/>
                      </a:lnTo>
                      <a:lnTo>
                        <a:pt x="2823" y="3746"/>
                      </a:lnTo>
                      <a:lnTo>
                        <a:pt x="2908" y="3703"/>
                      </a:lnTo>
                      <a:lnTo>
                        <a:pt x="2991" y="3655"/>
                      </a:lnTo>
                      <a:lnTo>
                        <a:pt x="3070" y="3603"/>
                      </a:lnTo>
                      <a:lnTo>
                        <a:pt x="3148" y="3548"/>
                      </a:lnTo>
                      <a:lnTo>
                        <a:pt x="3222" y="3490"/>
                      </a:lnTo>
                      <a:lnTo>
                        <a:pt x="3293" y="3428"/>
                      </a:lnTo>
                      <a:lnTo>
                        <a:pt x="3363" y="3363"/>
                      </a:lnTo>
                      <a:lnTo>
                        <a:pt x="3427" y="3295"/>
                      </a:lnTo>
                      <a:lnTo>
                        <a:pt x="3490" y="3222"/>
                      </a:lnTo>
                      <a:lnTo>
                        <a:pt x="3548" y="3148"/>
                      </a:lnTo>
                      <a:lnTo>
                        <a:pt x="3603" y="3071"/>
                      </a:lnTo>
                      <a:lnTo>
                        <a:pt x="3654" y="2991"/>
                      </a:lnTo>
                      <a:lnTo>
                        <a:pt x="3702" y="2908"/>
                      </a:lnTo>
                      <a:lnTo>
                        <a:pt x="3746" y="2823"/>
                      </a:lnTo>
                      <a:lnTo>
                        <a:pt x="3785" y="2736"/>
                      </a:lnTo>
                      <a:lnTo>
                        <a:pt x="3821" y="2647"/>
                      </a:lnTo>
                      <a:lnTo>
                        <a:pt x="3852" y="2555"/>
                      </a:lnTo>
                      <a:lnTo>
                        <a:pt x="3878" y="2462"/>
                      </a:lnTo>
                      <a:lnTo>
                        <a:pt x="3900" y="2366"/>
                      </a:lnTo>
                      <a:lnTo>
                        <a:pt x="3918" y="2270"/>
                      </a:lnTo>
                      <a:lnTo>
                        <a:pt x="3930" y="2172"/>
                      </a:lnTo>
                      <a:lnTo>
                        <a:pt x="3938" y="2071"/>
                      </a:lnTo>
                      <a:lnTo>
                        <a:pt x="3940" y="1971"/>
                      </a:lnTo>
                      <a:lnTo>
                        <a:pt x="3938" y="1869"/>
                      </a:lnTo>
                      <a:lnTo>
                        <a:pt x="3930" y="1770"/>
                      </a:lnTo>
                      <a:lnTo>
                        <a:pt x="3918" y="1671"/>
                      </a:lnTo>
                      <a:lnTo>
                        <a:pt x="3900" y="1574"/>
                      </a:lnTo>
                      <a:lnTo>
                        <a:pt x="3878" y="1479"/>
                      </a:lnTo>
                      <a:lnTo>
                        <a:pt x="3852" y="1385"/>
                      </a:lnTo>
                      <a:lnTo>
                        <a:pt x="3821" y="1294"/>
                      </a:lnTo>
                      <a:lnTo>
                        <a:pt x="3785" y="1204"/>
                      </a:lnTo>
                      <a:lnTo>
                        <a:pt x="3746" y="1117"/>
                      </a:lnTo>
                      <a:lnTo>
                        <a:pt x="3702" y="1032"/>
                      </a:lnTo>
                      <a:lnTo>
                        <a:pt x="3654" y="949"/>
                      </a:lnTo>
                      <a:lnTo>
                        <a:pt x="3603" y="870"/>
                      </a:lnTo>
                      <a:lnTo>
                        <a:pt x="3548" y="793"/>
                      </a:lnTo>
                      <a:lnTo>
                        <a:pt x="3490" y="718"/>
                      </a:lnTo>
                      <a:lnTo>
                        <a:pt x="3427" y="647"/>
                      </a:lnTo>
                      <a:lnTo>
                        <a:pt x="3363" y="579"/>
                      </a:lnTo>
                      <a:lnTo>
                        <a:pt x="3293" y="513"/>
                      </a:lnTo>
                      <a:lnTo>
                        <a:pt x="3222" y="451"/>
                      </a:lnTo>
                      <a:lnTo>
                        <a:pt x="3148" y="392"/>
                      </a:lnTo>
                      <a:lnTo>
                        <a:pt x="3070" y="337"/>
                      </a:lnTo>
                      <a:lnTo>
                        <a:pt x="2991" y="286"/>
                      </a:lnTo>
                      <a:lnTo>
                        <a:pt x="2908" y="239"/>
                      </a:lnTo>
                      <a:lnTo>
                        <a:pt x="2823" y="195"/>
                      </a:lnTo>
                      <a:lnTo>
                        <a:pt x="2736" y="155"/>
                      </a:lnTo>
                      <a:lnTo>
                        <a:pt x="2646" y="120"/>
                      </a:lnTo>
                      <a:lnTo>
                        <a:pt x="2555" y="89"/>
                      </a:lnTo>
                      <a:lnTo>
                        <a:pt x="2461" y="62"/>
                      </a:lnTo>
                      <a:lnTo>
                        <a:pt x="2366" y="40"/>
                      </a:lnTo>
                      <a:lnTo>
                        <a:pt x="2270" y="23"/>
                      </a:lnTo>
                      <a:lnTo>
                        <a:pt x="2171" y="10"/>
                      </a:lnTo>
                      <a:lnTo>
                        <a:pt x="2071" y="2"/>
                      </a:lnTo>
                      <a:lnTo>
                        <a:pt x="1971" y="0"/>
                      </a:lnTo>
                      <a:lnTo>
                        <a:pt x="1869" y="2"/>
                      </a:lnTo>
                      <a:lnTo>
                        <a:pt x="1769" y="10"/>
                      </a:lnTo>
                      <a:lnTo>
                        <a:pt x="1671" y="23"/>
                      </a:lnTo>
                      <a:lnTo>
                        <a:pt x="1574" y="40"/>
                      </a:lnTo>
                      <a:lnTo>
                        <a:pt x="1479" y="62"/>
                      </a:lnTo>
                      <a:lnTo>
                        <a:pt x="1385" y="89"/>
                      </a:lnTo>
                      <a:lnTo>
                        <a:pt x="1294" y="120"/>
                      </a:lnTo>
                      <a:lnTo>
                        <a:pt x="1204" y="155"/>
                      </a:lnTo>
                      <a:lnTo>
                        <a:pt x="1117" y="195"/>
                      </a:lnTo>
                      <a:lnTo>
                        <a:pt x="1032" y="239"/>
                      </a:lnTo>
                      <a:lnTo>
                        <a:pt x="949" y="286"/>
                      </a:lnTo>
                      <a:lnTo>
                        <a:pt x="870" y="337"/>
                      </a:lnTo>
                      <a:lnTo>
                        <a:pt x="793" y="392"/>
                      </a:lnTo>
                      <a:lnTo>
                        <a:pt x="718" y="451"/>
                      </a:lnTo>
                      <a:lnTo>
                        <a:pt x="647" y="513"/>
                      </a:lnTo>
                      <a:lnTo>
                        <a:pt x="579" y="579"/>
                      </a:lnTo>
                      <a:lnTo>
                        <a:pt x="513" y="647"/>
                      </a:lnTo>
                      <a:lnTo>
                        <a:pt x="451" y="718"/>
                      </a:lnTo>
                      <a:lnTo>
                        <a:pt x="392" y="793"/>
                      </a:lnTo>
                      <a:lnTo>
                        <a:pt x="337" y="870"/>
                      </a:lnTo>
                      <a:lnTo>
                        <a:pt x="286" y="949"/>
                      </a:lnTo>
                      <a:lnTo>
                        <a:pt x="238" y="1032"/>
                      </a:lnTo>
                      <a:lnTo>
                        <a:pt x="194" y="1117"/>
                      </a:lnTo>
                      <a:lnTo>
                        <a:pt x="155" y="1204"/>
                      </a:lnTo>
                      <a:lnTo>
                        <a:pt x="119" y="1294"/>
                      </a:lnTo>
                      <a:lnTo>
                        <a:pt x="89" y="1385"/>
                      </a:lnTo>
                      <a:lnTo>
                        <a:pt x="62" y="1479"/>
                      </a:lnTo>
                      <a:lnTo>
                        <a:pt x="40" y="1574"/>
                      </a:lnTo>
                      <a:lnTo>
                        <a:pt x="22" y="1671"/>
                      </a:lnTo>
                      <a:lnTo>
                        <a:pt x="10" y="1770"/>
                      </a:lnTo>
                      <a:lnTo>
                        <a:pt x="2" y="1869"/>
                      </a:lnTo>
                      <a:lnTo>
                        <a:pt x="0" y="1971"/>
                      </a:lnTo>
                      <a:lnTo>
                        <a:pt x="2" y="2071"/>
                      </a:lnTo>
                      <a:lnTo>
                        <a:pt x="10" y="2172"/>
                      </a:lnTo>
                      <a:lnTo>
                        <a:pt x="22" y="2270"/>
                      </a:lnTo>
                      <a:lnTo>
                        <a:pt x="40" y="2366"/>
                      </a:lnTo>
                      <a:lnTo>
                        <a:pt x="62" y="2462"/>
                      </a:lnTo>
                      <a:lnTo>
                        <a:pt x="89" y="2555"/>
                      </a:lnTo>
                      <a:lnTo>
                        <a:pt x="119" y="2647"/>
                      </a:lnTo>
                      <a:lnTo>
                        <a:pt x="155" y="2736"/>
                      </a:lnTo>
                      <a:lnTo>
                        <a:pt x="194" y="2823"/>
                      </a:lnTo>
                      <a:lnTo>
                        <a:pt x="238" y="2908"/>
                      </a:lnTo>
                      <a:lnTo>
                        <a:pt x="286" y="2991"/>
                      </a:lnTo>
                      <a:lnTo>
                        <a:pt x="337" y="3071"/>
                      </a:lnTo>
                      <a:lnTo>
                        <a:pt x="392" y="3148"/>
                      </a:lnTo>
                      <a:lnTo>
                        <a:pt x="451" y="3222"/>
                      </a:lnTo>
                      <a:lnTo>
                        <a:pt x="513" y="3295"/>
                      </a:lnTo>
                      <a:lnTo>
                        <a:pt x="579" y="3363"/>
                      </a:lnTo>
                      <a:lnTo>
                        <a:pt x="647" y="3428"/>
                      </a:lnTo>
                      <a:lnTo>
                        <a:pt x="718" y="3490"/>
                      </a:lnTo>
                      <a:lnTo>
                        <a:pt x="793" y="3548"/>
                      </a:lnTo>
                      <a:lnTo>
                        <a:pt x="870" y="3603"/>
                      </a:lnTo>
                      <a:lnTo>
                        <a:pt x="949" y="3655"/>
                      </a:lnTo>
                      <a:lnTo>
                        <a:pt x="1032" y="3703"/>
                      </a:lnTo>
                      <a:lnTo>
                        <a:pt x="1117" y="3746"/>
                      </a:lnTo>
                      <a:lnTo>
                        <a:pt x="1204" y="3785"/>
                      </a:lnTo>
                      <a:lnTo>
                        <a:pt x="1294" y="3821"/>
                      </a:lnTo>
                      <a:lnTo>
                        <a:pt x="1385" y="3852"/>
                      </a:lnTo>
                      <a:lnTo>
                        <a:pt x="1479" y="3879"/>
                      </a:lnTo>
                      <a:lnTo>
                        <a:pt x="1574" y="3900"/>
                      </a:lnTo>
                      <a:lnTo>
                        <a:pt x="1671" y="3918"/>
                      </a:lnTo>
                      <a:lnTo>
                        <a:pt x="1769" y="3931"/>
                      </a:lnTo>
                      <a:lnTo>
                        <a:pt x="1869" y="3938"/>
                      </a:lnTo>
                      <a:lnTo>
                        <a:pt x="1971" y="3941"/>
                      </a:lnTo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Freeform: Shape 16"/>
                <p:cNvSpPr/>
                <p:nvPr/>
              </p:nvSpPr>
              <p:spPr bwMode="auto">
                <a:xfrm>
                  <a:off x="4261245" y="1614840"/>
                  <a:ext cx="310755" cy="90637"/>
                </a:xfrm>
                <a:custGeom>
                  <a:avLst/>
                  <a:gdLst/>
                  <a:ahLst/>
                  <a:cxnLst>
                    <a:cxn ang="0">
                      <a:pos x="7" y="27"/>
                    </a:cxn>
                    <a:cxn ang="0">
                      <a:pos x="2" y="77"/>
                    </a:cxn>
                    <a:cxn ang="0">
                      <a:pos x="0" y="127"/>
                    </a:cxn>
                    <a:cxn ang="0">
                      <a:pos x="1" y="176"/>
                    </a:cxn>
                    <a:cxn ang="0">
                      <a:pos x="5" y="225"/>
                    </a:cxn>
                    <a:cxn ang="0">
                      <a:pos x="12" y="272"/>
                    </a:cxn>
                    <a:cxn ang="0">
                      <a:pos x="23" y="318"/>
                    </a:cxn>
                    <a:cxn ang="0">
                      <a:pos x="36" y="364"/>
                    </a:cxn>
                    <a:cxn ang="0">
                      <a:pos x="52" y="409"/>
                    </a:cxn>
                    <a:cxn ang="0">
                      <a:pos x="72" y="451"/>
                    </a:cxn>
                    <a:cxn ang="0">
                      <a:pos x="93" y="494"/>
                    </a:cxn>
                    <a:cxn ang="0">
                      <a:pos x="119" y="535"/>
                    </a:cxn>
                    <a:cxn ang="0">
                      <a:pos x="147" y="576"/>
                    </a:cxn>
                    <a:cxn ang="0">
                      <a:pos x="177" y="615"/>
                    </a:cxn>
                    <a:cxn ang="0">
                      <a:pos x="211" y="655"/>
                    </a:cxn>
                    <a:cxn ang="0">
                      <a:pos x="247" y="691"/>
                    </a:cxn>
                    <a:cxn ang="0">
                      <a:pos x="265" y="697"/>
                    </a:cxn>
                    <a:cxn ang="0">
                      <a:pos x="321" y="732"/>
                    </a:cxn>
                    <a:cxn ang="0">
                      <a:pos x="456" y="821"/>
                    </a:cxn>
                    <a:cxn ang="0">
                      <a:pos x="612" y="903"/>
                    </a:cxn>
                    <a:cxn ang="0">
                      <a:pos x="792" y="975"/>
                    </a:cxn>
                    <a:cxn ang="0">
                      <a:pos x="993" y="1041"/>
                    </a:cxn>
                    <a:cxn ang="0">
                      <a:pos x="1215" y="1099"/>
                    </a:cxn>
                    <a:cxn ang="0">
                      <a:pos x="1457" y="1152"/>
                    </a:cxn>
                    <a:cxn ang="0">
                      <a:pos x="1721" y="1196"/>
                    </a:cxn>
                    <a:cxn ang="0">
                      <a:pos x="2003" y="1236"/>
                    </a:cxn>
                    <a:cxn ang="0">
                      <a:pos x="2305" y="1269"/>
                    </a:cxn>
                    <a:cxn ang="0">
                      <a:pos x="2626" y="1297"/>
                    </a:cxn>
                    <a:cxn ang="0">
                      <a:pos x="2964" y="1319"/>
                    </a:cxn>
                    <a:cxn ang="0">
                      <a:pos x="3320" y="1338"/>
                    </a:cxn>
                    <a:cxn ang="0">
                      <a:pos x="3695" y="1353"/>
                    </a:cxn>
                    <a:cxn ang="0">
                      <a:pos x="4086" y="1363"/>
                    </a:cxn>
                    <a:cxn ang="0">
                      <a:pos x="4494" y="1370"/>
                    </a:cxn>
                    <a:cxn ang="0">
                      <a:pos x="4704" y="652"/>
                    </a:cxn>
                    <a:cxn ang="0">
                      <a:pos x="4604" y="653"/>
                    </a:cxn>
                    <a:cxn ang="0">
                      <a:pos x="4447" y="652"/>
                    </a:cxn>
                    <a:cxn ang="0">
                      <a:pos x="4237" y="649"/>
                    </a:cxn>
                    <a:cxn ang="0">
                      <a:pos x="3982" y="641"/>
                    </a:cxn>
                    <a:cxn ang="0">
                      <a:pos x="3688" y="629"/>
                    </a:cxn>
                    <a:cxn ang="0">
                      <a:pos x="3364" y="612"/>
                    </a:cxn>
                    <a:cxn ang="0">
                      <a:pos x="3017" y="589"/>
                    </a:cxn>
                    <a:cxn ang="0">
                      <a:pos x="2652" y="560"/>
                    </a:cxn>
                    <a:cxn ang="0">
                      <a:pos x="2279" y="523"/>
                    </a:cxn>
                    <a:cxn ang="0">
                      <a:pos x="1904" y="478"/>
                    </a:cxn>
                    <a:cxn ang="0">
                      <a:pos x="1534" y="424"/>
                    </a:cxn>
                    <a:cxn ang="0">
                      <a:pos x="1177" y="361"/>
                    </a:cxn>
                    <a:cxn ang="0">
                      <a:pos x="838" y="288"/>
                    </a:cxn>
                    <a:cxn ang="0">
                      <a:pos x="526" y="203"/>
                    </a:cxn>
                    <a:cxn ang="0">
                      <a:pos x="248" y="108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4704" h="1372">
                      <a:moveTo>
                        <a:pt x="10" y="0"/>
                      </a:moveTo>
                      <a:lnTo>
                        <a:pt x="7" y="27"/>
                      </a:lnTo>
                      <a:lnTo>
                        <a:pt x="4" y="52"/>
                      </a:lnTo>
                      <a:lnTo>
                        <a:pt x="2" y="77"/>
                      </a:lnTo>
                      <a:lnTo>
                        <a:pt x="0" y="103"/>
                      </a:lnTo>
                      <a:lnTo>
                        <a:pt x="0" y="127"/>
                      </a:lnTo>
                      <a:lnTo>
                        <a:pt x="0" y="152"/>
                      </a:lnTo>
                      <a:lnTo>
                        <a:pt x="1" y="176"/>
                      </a:lnTo>
                      <a:lnTo>
                        <a:pt x="2" y="201"/>
                      </a:lnTo>
                      <a:lnTo>
                        <a:pt x="5" y="225"/>
                      </a:lnTo>
                      <a:lnTo>
                        <a:pt x="8" y="249"/>
                      </a:lnTo>
                      <a:lnTo>
                        <a:pt x="12" y="272"/>
                      </a:lnTo>
                      <a:lnTo>
                        <a:pt x="17" y="296"/>
                      </a:lnTo>
                      <a:lnTo>
                        <a:pt x="23" y="318"/>
                      </a:lnTo>
                      <a:lnTo>
                        <a:pt x="29" y="342"/>
                      </a:lnTo>
                      <a:lnTo>
                        <a:pt x="36" y="364"/>
                      </a:lnTo>
                      <a:lnTo>
                        <a:pt x="44" y="386"/>
                      </a:lnTo>
                      <a:lnTo>
                        <a:pt x="52" y="409"/>
                      </a:lnTo>
                      <a:lnTo>
                        <a:pt x="62" y="430"/>
                      </a:lnTo>
                      <a:lnTo>
                        <a:pt x="72" y="451"/>
                      </a:lnTo>
                      <a:lnTo>
                        <a:pt x="82" y="472"/>
                      </a:lnTo>
                      <a:lnTo>
                        <a:pt x="93" y="494"/>
                      </a:lnTo>
                      <a:lnTo>
                        <a:pt x="105" y="515"/>
                      </a:lnTo>
                      <a:lnTo>
                        <a:pt x="119" y="535"/>
                      </a:lnTo>
                      <a:lnTo>
                        <a:pt x="132" y="556"/>
                      </a:lnTo>
                      <a:lnTo>
                        <a:pt x="147" y="576"/>
                      </a:lnTo>
                      <a:lnTo>
                        <a:pt x="161" y="596"/>
                      </a:lnTo>
                      <a:lnTo>
                        <a:pt x="177" y="615"/>
                      </a:lnTo>
                      <a:lnTo>
                        <a:pt x="193" y="636"/>
                      </a:lnTo>
                      <a:lnTo>
                        <a:pt x="211" y="655"/>
                      </a:lnTo>
                      <a:lnTo>
                        <a:pt x="229" y="674"/>
                      </a:lnTo>
                      <a:lnTo>
                        <a:pt x="247" y="691"/>
                      </a:lnTo>
                      <a:lnTo>
                        <a:pt x="267" y="710"/>
                      </a:lnTo>
                      <a:lnTo>
                        <a:pt x="265" y="697"/>
                      </a:lnTo>
                      <a:lnTo>
                        <a:pt x="263" y="685"/>
                      </a:lnTo>
                      <a:lnTo>
                        <a:pt x="321" y="732"/>
                      </a:lnTo>
                      <a:lnTo>
                        <a:pt x="386" y="777"/>
                      </a:lnTo>
                      <a:lnTo>
                        <a:pt x="456" y="821"/>
                      </a:lnTo>
                      <a:lnTo>
                        <a:pt x="532" y="863"/>
                      </a:lnTo>
                      <a:lnTo>
                        <a:pt x="612" y="903"/>
                      </a:lnTo>
                      <a:lnTo>
                        <a:pt x="700" y="941"/>
                      </a:lnTo>
                      <a:lnTo>
                        <a:pt x="792" y="975"/>
                      </a:lnTo>
                      <a:lnTo>
                        <a:pt x="889" y="1010"/>
                      </a:lnTo>
                      <a:lnTo>
                        <a:pt x="993" y="1041"/>
                      </a:lnTo>
                      <a:lnTo>
                        <a:pt x="1102" y="1071"/>
                      </a:lnTo>
                      <a:lnTo>
                        <a:pt x="1215" y="1099"/>
                      </a:lnTo>
                      <a:lnTo>
                        <a:pt x="1334" y="1126"/>
                      </a:lnTo>
                      <a:lnTo>
                        <a:pt x="1457" y="1152"/>
                      </a:lnTo>
                      <a:lnTo>
                        <a:pt x="1587" y="1174"/>
                      </a:lnTo>
                      <a:lnTo>
                        <a:pt x="1721" y="1196"/>
                      </a:lnTo>
                      <a:lnTo>
                        <a:pt x="1859" y="1217"/>
                      </a:lnTo>
                      <a:lnTo>
                        <a:pt x="2003" y="1236"/>
                      </a:lnTo>
                      <a:lnTo>
                        <a:pt x="2152" y="1252"/>
                      </a:lnTo>
                      <a:lnTo>
                        <a:pt x="2305" y="1269"/>
                      </a:lnTo>
                      <a:lnTo>
                        <a:pt x="2462" y="1284"/>
                      </a:lnTo>
                      <a:lnTo>
                        <a:pt x="2626" y="1297"/>
                      </a:lnTo>
                      <a:lnTo>
                        <a:pt x="2792" y="1309"/>
                      </a:lnTo>
                      <a:lnTo>
                        <a:pt x="2964" y="1319"/>
                      </a:lnTo>
                      <a:lnTo>
                        <a:pt x="3141" y="1329"/>
                      </a:lnTo>
                      <a:lnTo>
                        <a:pt x="3320" y="1338"/>
                      </a:lnTo>
                      <a:lnTo>
                        <a:pt x="3506" y="1346"/>
                      </a:lnTo>
                      <a:lnTo>
                        <a:pt x="3695" y="1353"/>
                      </a:lnTo>
                      <a:lnTo>
                        <a:pt x="3888" y="1358"/>
                      </a:lnTo>
                      <a:lnTo>
                        <a:pt x="4086" y="1363"/>
                      </a:lnTo>
                      <a:lnTo>
                        <a:pt x="4288" y="1366"/>
                      </a:lnTo>
                      <a:lnTo>
                        <a:pt x="4494" y="1370"/>
                      </a:lnTo>
                      <a:lnTo>
                        <a:pt x="4704" y="1372"/>
                      </a:lnTo>
                      <a:lnTo>
                        <a:pt x="4704" y="652"/>
                      </a:lnTo>
                      <a:lnTo>
                        <a:pt x="4661" y="653"/>
                      </a:lnTo>
                      <a:lnTo>
                        <a:pt x="4604" y="653"/>
                      </a:lnTo>
                      <a:lnTo>
                        <a:pt x="4533" y="653"/>
                      </a:lnTo>
                      <a:lnTo>
                        <a:pt x="4447" y="652"/>
                      </a:lnTo>
                      <a:lnTo>
                        <a:pt x="4347" y="651"/>
                      </a:lnTo>
                      <a:lnTo>
                        <a:pt x="4237" y="649"/>
                      </a:lnTo>
                      <a:lnTo>
                        <a:pt x="4114" y="646"/>
                      </a:lnTo>
                      <a:lnTo>
                        <a:pt x="3982" y="641"/>
                      </a:lnTo>
                      <a:lnTo>
                        <a:pt x="3839" y="636"/>
                      </a:lnTo>
                      <a:lnTo>
                        <a:pt x="3688" y="629"/>
                      </a:lnTo>
                      <a:lnTo>
                        <a:pt x="3529" y="621"/>
                      </a:lnTo>
                      <a:lnTo>
                        <a:pt x="3364" y="612"/>
                      </a:lnTo>
                      <a:lnTo>
                        <a:pt x="3193" y="601"/>
                      </a:lnTo>
                      <a:lnTo>
                        <a:pt x="3017" y="589"/>
                      </a:lnTo>
                      <a:lnTo>
                        <a:pt x="2837" y="575"/>
                      </a:lnTo>
                      <a:lnTo>
                        <a:pt x="2652" y="560"/>
                      </a:lnTo>
                      <a:lnTo>
                        <a:pt x="2467" y="542"/>
                      </a:lnTo>
                      <a:lnTo>
                        <a:pt x="2279" y="523"/>
                      </a:lnTo>
                      <a:lnTo>
                        <a:pt x="2092" y="501"/>
                      </a:lnTo>
                      <a:lnTo>
                        <a:pt x="1904" y="478"/>
                      </a:lnTo>
                      <a:lnTo>
                        <a:pt x="1718" y="452"/>
                      </a:lnTo>
                      <a:lnTo>
                        <a:pt x="1534" y="424"/>
                      </a:lnTo>
                      <a:lnTo>
                        <a:pt x="1353" y="394"/>
                      </a:lnTo>
                      <a:lnTo>
                        <a:pt x="1177" y="361"/>
                      </a:lnTo>
                      <a:lnTo>
                        <a:pt x="1005" y="326"/>
                      </a:lnTo>
                      <a:lnTo>
                        <a:pt x="838" y="288"/>
                      </a:lnTo>
                      <a:lnTo>
                        <a:pt x="678" y="247"/>
                      </a:lnTo>
                      <a:lnTo>
                        <a:pt x="526" y="203"/>
                      </a:lnTo>
                      <a:lnTo>
                        <a:pt x="382" y="157"/>
                      </a:lnTo>
                      <a:lnTo>
                        <a:pt x="248" y="108"/>
                      </a:lnTo>
                      <a:lnTo>
                        <a:pt x="124" y="56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Freeform: Shape 17"/>
                <p:cNvSpPr/>
                <p:nvPr/>
              </p:nvSpPr>
              <p:spPr bwMode="auto">
                <a:xfrm>
                  <a:off x="4572000" y="1657777"/>
                  <a:ext cx="293183" cy="110522"/>
                </a:xfrm>
                <a:custGeom>
                  <a:avLst/>
                  <a:gdLst/>
                  <a:ahLst/>
                  <a:cxnLst>
                    <a:cxn ang="0">
                      <a:pos x="4418" y="119"/>
                    </a:cxn>
                    <a:cxn ang="0">
                      <a:pos x="4349" y="343"/>
                    </a:cxn>
                    <a:cxn ang="0">
                      <a:pos x="4248" y="546"/>
                    </a:cxn>
                    <a:cxn ang="0">
                      <a:pos x="4114" y="729"/>
                    </a:cxn>
                    <a:cxn ang="0">
                      <a:pos x="3950" y="894"/>
                    </a:cxn>
                    <a:cxn ang="0">
                      <a:pos x="3754" y="1041"/>
                    </a:cxn>
                    <a:cxn ang="0">
                      <a:pos x="3528" y="1171"/>
                    </a:cxn>
                    <a:cxn ang="0">
                      <a:pos x="3273" y="1282"/>
                    </a:cxn>
                    <a:cxn ang="0">
                      <a:pos x="2988" y="1380"/>
                    </a:cxn>
                    <a:cxn ang="0">
                      <a:pos x="2675" y="1461"/>
                    </a:cxn>
                    <a:cxn ang="0">
                      <a:pos x="2336" y="1528"/>
                    </a:cxn>
                    <a:cxn ang="0">
                      <a:pos x="1968" y="1582"/>
                    </a:cxn>
                    <a:cxn ang="0">
                      <a:pos x="1575" y="1622"/>
                    </a:cxn>
                    <a:cxn ang="0">
                      <a:pos x="1156" y="1651"/>
                    </a:cxn>
                    <a:cxn ang="0">
                      <a:pos x="711" y="1668"/>
                    </a:cxn>
                    <a:cxn ang="0">
                      <a:pos x="242" y="1674"/>
                    </a:cxn>
                    <a:cxn ang="0">
                      <a:pos x="0" y="687"/>
                    </a:cxn>
                    <a:cxn ang="0">
                      <a:pos x="414" y="681"/>
                    </a:cxn>
                    <a:cxn ang="0">
                      <a:pos x="814" y="673"/>
                    </a:cxn>
                    <a:cxn ang="0">
                      <a:pos x="1196" y="661"/>
                    </a:cxn>
                    <a:cxn ang="0">
                      <a:pos x="1561" y="644"/>
                    </a:cxn>
                    <a:cxn ang="0">
                      <a:pos x="1910" y="624"/>
                    </a:cxn>
                    <a:cxn ang="0">
                      <a:pos x="2240" y="599"/>
                    </a:cxn>
                    <a:cxn ang="0">
                      <a:pos x="2550" y="567"/>
                    </a:cxn>
                    <a:cxn ang="0">
                      <a:pos x="2843" y="532"/>
                    </a:cxn>
                    <a:cxn ang="0">
                      <a:pos x="3115" y="489"/>
                    </a:cxn>
                    <a:cxn ang="0">
                      <a:pos x="3368" y="441"/>
                    </a:cxn>
                    <a:cxn ang="0">
                      <a:pos x="3600" y="386"/>
                    </a:cxn>
                    <a:cxn ang="0">
                      <a:pos x="3813" y="325"/>
                    </a:cxn>
                    <a:cxn ang="0">
                      <a:pos x="4002" y="256"/>
                    </a:cxn>
                    <a:cxn ang="0">
                      <a:pos x="4170" y="178"/>
                    </a:cxn>
                    <a:cxn ang="0">
                      <a:pos x="4316" y="92"/>
                    </a:cxn>
                    <a:cxn ang="0">
                      <a:pos x="4439" y="0"/>
                    </a:cxn>
                  </a:cxnLst>
                  <a:rect l="0" t="0" r="r" b="b"/>
                  <a:pathLst>
                    <a:path w="4439" h="1674">
                      <a:moveTo>
                        <a:pt x="4439" y="0"/>
                      </a:moveTo>
                      <a:lnTo>
                        <a:pt x="4418" y="119"/>
                      </a:lnTo>
                      <a:lnTo>
                        <a:pt x="4388" y="233"/>
                      </a:lnTo>
                      <a:lnTo>
                        <a:pt x="4349" y="343"/>
                      </a:lnTo>
                      <a:lnTo>
                        <a:pt x="4303" y="447"/>
                      </a:lnTo>
                      <a:lnTo>
                        <a:pt x="4248" y="546"/>
                      </a:lnTo>
                      <a:lnTo>
                        <a:pt x="4186" y="640"/>
                      </a:lnTo>
                      <a:lnTo>
                        <a:pt x="4114" y="729"/>
                      </a:lnTo>
                      <a:lnTo>
                        <a:pt x="4036" y="814"/>
                      </a:lnTo>
                      <a:lnTo>
                        <a:pt x="3950" y="894"/>
                      </a:lnTo>
                      <a:lnTo>
                        <a:pt x="3856" y="970"/>
                      </a:lnTo>
                      <a:lnTo>
                        <a:pt x="3754" y="1041"/>
                      </a:lnTo>
                      <a:lnTo>
                        <a:pt x="3645" y="1108"/>
                      </a:lnTo>
                      <a:lnTo>
                        <a:pt x="3528" y="1171"/>
                      </a:lnTo>
                      <a:lnTo>
                        <a:pt x="3404" y="1229"/>
                      </a:lnTo>
                      <a:lnTo>
                        <a:pt x="3273" y="1282"/>
                      </a:lnTo>
                      <a:lnTo>
                        <a:pt x="3134" y="1333"/>
                      </a:lnTo>
                      <a:lnTo>
                        <a:pt x="2988" y="1380"/>
                      </a:lnTo>
                      <a:lnTo>
                        <a:pt x="2835" y="1422"/>
                      </a:lnTo>
                      <a:lnTo>
                        <a:pt x="2675" y="1461"/>
                      </a:lnTo>
                      <a:lnTo>
                        <a:pt x="2509" y="1497"/>
                      </a:lnTo>
                      <a:lnTo>
                        <a:pt x="2336" y="1528"/>
                      </a:lnTo>
                      <a:lnTo>
                        <a:pt x="2155" y="1557"/>
                      </a:lnTo>
                      <a:lnTo>
                        <a:pt x="1968" y="1582"/>
                      </a:lnTo>
                      <a:lnTo>
                        <a:pt x="1775" y="1604"/>
                      </a:lnTo>
                      <a:lnTo>
                        <a:pt x="1575" y="1622"/>
                      </a:lnTo>
                      <a:lnTo>
                        <a:pt x="1368" y="1638"/>
                      </a:lnTo>
                      <a:lnTo>
                        <a:pt x="1156" y="1651"/>
                      </a:lnTo>
                      <a:lnTo>
                        <a:pt x="937" y="1660"/>
                      </a:lnTo>
                      <a:lnTo>
                        <a:pt x="711" y="1668"/>
                      </a:lnTo>
                      <a:lnTo>
                        <a:pt x="480" y="1671"/>
                      </a:lnTo>
                      <a:lnTo>
                        <a:pt x="242" y="1674"/>
                      </a:lnTo>
                      <a:lnTo>
                        <a:pt x="0" y="1672"/>
                      </a:lnTo>
                      <a:lnTo>
                        <a:pt x="0" y="687"/>
                      </a:lnTo>
                      <a:lnTo>
                        <a:pt x="208" y="685"/>
                      </a:lnTo>
                      <a:lnTo>
                        <a:pt x="414" y="681"/>
                      </a:lnTo>
                      <a:lnTo>
                        <a:pt x="616" y="678"/>
                      </a:lnTo>
                      <a:lnTo>
                        <a:pt x="814" y="673"/>
                      </a:lnTo>
                      <a:lnTo>
                        <a:pt x="1007" y="668"/>
                      </a:lnTo>
                      <a:lnTo>
                        <a:pt x="1196" y="661"/>
                      </a:lnTo>
                      <a:lnTo>
                        <a:pt x="1382" y="653"/>
                      </a:lnTo>
                      <a:lnTo>
                        <a:pt x="1561" y="644"/>
                      </a:lnTo>
                      <a:lnTo>
                        <a:pt x="1738" y="634"/>
                      </a:lnTo>
                      <a:lnTo>
                        <a:pt x="1910" y="624"/>
                      </a:lnTo>
                      <a:lnTo>
                        <a:pt x="2076" y="612"/>
                      </a:lnTo>
                      <a:lnTo>
                        <a:pt x="2240" y="599"/>
                      </a:lnTo>
                      <a:lnTo>
                        <a:pt x="2397" y="584"/>
                      </a:lnTo>
                      <a:lnTo>
                        <a:pt x="2550" y="567"/>
                      </a:lnTo>
                      <a:lnTo>
                        <a:pt x="2699" y="551"/>
                      </a:lnTo>
                      <a:lnTo>
                        <a:pt x="2843" y="532"/>
                      </a:lnTo>
                      <a:lnTo>
                        <a:pt x="2981" y="511"/>
                      </a:lnTo>
                      <a:lnTo>
                        <a:pt x="3115" y="489"/>
                      </a:lnTo>
                      <a:lnTo>
                        <a:pt x="3245" y="467"/>
                      </a:lnTo>
                      <a:lnTo>
                        <a:pt x="3368" y="441"/>
                      </a:lnTo>
                      <a:lnTo>
                        <a:pt x="3487" y="414"/>
                      </a:lnTo>
                      <a:lnTo>
                        <a:pt x="3600" y="386"/>
                      </a:lnTo>
                      <a:lnTo>
                        <a:pt x="3709" y="356"/>
                      </a:lnTo>
                      <a:lnTo>
                        <a:pt x="3813" y="325"/>
                      </a:lnTo>
                      <a:lnTo>
                        <a:pt x="3910" y="290"/>
                      </a:lnTo>
                      <a:lnTo>
                        <a:pt x="4002" y="256"/>
                      </a:lnTo>
                      <a:lnTo>
                        <a:pt x="4090" y="218"/>
                      </a:lnTo>
                      <a:lnTo>
                        <a:pt x="4170" y="178"/>
                      </a:lnTo>
                      <a:lnTo>
                        <a:pt x="4246" y="136"/>
                      </a:lnTo>
                      <a:lnTo>
                        <a:pt x="4316" y="92"/>
                      </a:lnTo>
                      <a:lnTo>
                        <a:pt x="4381" y="47"/>
                      </a:lnTo>
                      <a:lnTo>
                        <a:pt x="4439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Freeform: Shape 18"/>
                <p:cNvSpPr/>
                <p:nvPr/>
              </p:nvSpPr>
              <p:spPr bwMode="auto">
                <a:xfrm>
                  <a:off x="4572000" y="1614840"/>
                  <a:ext cx="310755" cy="90637"/>
                </a:xfrm>
                <a:custGeom>
                  <a:avLst/>
                  <a:gdLst/>
                  <a:ahLst/>
                  <a:cxnLst>
                    <a:cxn ang="0">
                      <a:pos x="4695" y="27"/>
                    </a:cxn>
                    <a:cxn ang="0">
                      <a:pos x="4701" y="77"/>
                    </a:cxn>
                    <a:cxn ang="0">
                      <a:pos x="4702" y="127"/>
                    </a:cxn>
                    <a:cxn ang="0">
                      <a:pos x="4701" y="176"/>
                    </a:cxn>
                    <a:cxn ang="0">
                      <a:pos x="4697" y="225"/>
                    </a:cxn>
                    <a:cxn ang="0">
                      <a:pos x="4690" y="272"/>
                    </a:cxn>
                    <a:cxn ang="0">
                      <a:pos x="4679" y="318"/>
                    </a:cxn>
                    <a:cxn ang="0">
                      <a:pos x="4666" y="364"/>
                    </a:cxn>
                    <a:cxn ang="0">
                      <a:pos x="4650" y="409"/>
                    </a:cxn>
                    <a:cxn ang="0">
                      <a:pos x="4630" y="451"/>
                    </a:cxn>
                    <a:cxn ang="0">
                      <a:pos x="4609" y="494"/>
                    </a:cxn>
                    <a:cxn ang="0">
                      <a:pos x="4583" y="535"/>
                    </a:cxn>
                    <a:cxn ang="0">
                      <a:pos x="4555" y="576"/>
                    </a:cxn>
                    <a:cxn ang="0">
                      <a:pos x="4525" y="615"/>
                    </a:cxn>
                    <a:cxn ang="0">
                      <a:pos x="4491" y="655"/>
                    </a:cxn>
                    <a:cxn ang="0">
                      <a:pos x="4455" y="691"/>
                    </a:cxn>
                    <a:cxn ang="0">
                      <a:pos x="4437" y="697"/>
                    </a:cxn>
                    <a:cxn ang="0">
                      <a:pos x="4381" y="732"/>
                    </a:cxn>
                    <a:cxn ang="0">
                      <a:pos x="4246" y="821"/>
                    </a:cxn>
                    <a:cxn ang="0">
                      <a:pos x="4090" y="903"/>
                    </a:cxn>
                    <a:cxn ang="0">
                      <a:pos x="3910" y="975"/>
                    </a:cxn>
                    <a:cxn ang="0">
                      <a:pos x="3709" y="1041"/>
                    </a:cxn>
                    <a:cxn ang="0">
                      <a:pos x="3487" y="1099"/>
                    </a:cxn>
                    <a:cxn ang="0">
                      <a:pos x="3245" y="1152"/>
                    </a:cxn>
                    <a:cxn ang="0">
                      <a:pos x="2981" y="1196"/>
                    </a:cxn>
                    <a:cxn ang="0">
                      <a:pos x="2699" y="1236"/>
                    </a:cxn>
                    <a:cxn ang="0">
                      <a:pos x="2397" y="1269"/>
                    </a:cxn>
                    <a:cxn ang="0">
                      <a:pos x="2076" y="1297"/>
                    </a:cxn>
                    <a:cxn ang="0">
                      <a:pos x="1738" y="1319"/>
                    </a:cxn>
                    <a:cxn ang="0">
                      <a:pos x="1382" y="1338"/>
                    </a:cxn>
                    <a:cxn ang="0">
                      <a:pos x="1007" y="1353"/>
                    </a:cxn>
                    <a:cxn ang="0">
                      <a:pos x="616" y="1363"/>
                    </a:cxn>
                    <a:cxn ang="0">
                      <a:pos x="208" y="1370"/>
                    </a:cxn>
                    <a:cxn ang="0">
                      <a:pos x="0" y="652"/>
                    </a:cxn>
                    <a:cxn ang="0">
                      <a:pos x="98" y="653"/>
                    </a:cxn>
                    <a:cxn ang="0">
                      <a:pos x="255" y="652"/>
                    </a:cxn>
                    <a:cxn ang="0">
                      <a:pos x="465" y="649"/>
                    </a:cxn>
                    <a:cxn ang="0">
                      <a:pos x="721" y="641"/>
                    </a:cxn>
                    <a:cxn ang="0">
                      <a:pos x="1014" y="629"/>
                    </a:cxn>
                    <a:cxn ang="0">
                      <a:pos x="1338" y="612"/>
                    </a:cxn>
                    <a:cxn ang="0">
                      <a:pos x="1685" y="589"/>
                    </a:cxn>
                    <a:cxn ang="0">
                      <a:pos x="2050" y="560"/>
                    </a:cxn>
                    <a:cxn ang="0">
                      <a:pos x="2423" y="523"/>
                    </a:cxn>
                    <a:cxn ang="0">
                      <a:pos x="2798" y="478"/>
                    </a:cxn>
                    <a:cxn ang="0">
                      <a:pos x="3168" y="424"/>
                    </a:cxn>
                    <a:cxn ang="0">
                      <a:pos x="3525" y="361"/>
                    </a:cxn>
                    <a:cxn ang="0">
                      <a:pos x="3864" y="288"/>
                    </a:cxn>
                    <a:cxn ang="0">
                      <a:pos x="4176" y="203"/>
                    </a:cxn>
                    <a:cxn ang="0">
                      <a:pos x="4454" y="108"/>
                    </a:cxn>
                    <a:cxn ang="0">
                      <a:pos x="4692" y="0"/>
                    </a:cxn>
                  </a:cxnLst>
                  <a:rect l="0" t="0" r="r" b="b"/>
                  <a:pathLst>
                    <a:path w="4702" h="1372">
                      <a:moveTo>
                        <a:pt x="4692" y="0"/>
                      </a:moveTo>
                      <a:lnTo>
                        <a:pt x="4695" y="27"/>
                      </a:lnTo>
                      <a:lnTo>
                        <a:pt x="4698" y="52"/>
                      </a:lnTo>
                      <a:lnTo>
                        <a:pt x="4701" y="77"/>
                      </a:lnTo>
                      <a:lnTo>
                        <a:pt x="4702" y="103"/>
                      </a:lnTo>
                      <a:lnTo>
                        <a:pt x="4702" y="127"/>
                      </a:lnTo>
                      <a:lnTo>
                        <a:pt x="4702" y="152"/>
                      </a:lnTo>
                      <a:lnTo>
                        <a:pt x="4701" y="176"/>
                      </a:lnTo>
                      <a:lnTo>
                        <a:pt x="4700" y="201"/>
                      </a:lnTo>
                      <a:lnTo>
                        <a:pt x="4697" y="225"/>
                      </a:lnTo>
                      <a:lnTo>
                        <a:pt x="4694" y="249"/>
                      </a:lnTo>
                      <a:lnTo>
                        <a:pt x="4690" y="272"/>
                      </a:lnTo>
                      <a:lnTo>
                        <a:pt x="4685" y="296"/>
                      </a:lnTo>
                      <a:lnTo>
                        <a:pt x="4679" y="318"/>
                      </a:lnTo>
                      <a:lnTo>
                        <a:pt x="4673" y="342"/>
                      </a:lnTo>
                      <a:lnTo>
                        <a:pt x="4666" y="364"/>
                      </a:lnTo>
                      <a:lnTo>
                        <a:pt x="4658" y="386"/>
                      </a:lnTo>
                      <a:lnTo>
                        <a:pt x="4650" y="409"/>
                      </a:lnTo>
                      <a:lnTo>
                        <a:pt x="4640" y="430"/>
                      </a:lnTo>
                      <a:lnTo>
                        <a:pt x="4630" y="451"/>
                      </a:lnTo>
                      <a:lnTo>
                        <a:pt x="4620" y="472"/>
                      </a:lnTo>
                      <a:lnTo>
                        <a:pt x="4609" y="494"/>
                      </a:lnTo>
                      <a:lnTo>
                        <a:pt x="4597" y="515"/>
                      </a:lnTo>
                      <a:lnTo>
                        <a:pt x="4583" y="535"/>
                      </a:lnTo>
                      <a:lnTo>
                        <a:pt x="4570" y="556"/>
                      </a:lnTo>
                      <a:lnTo>
                        <a:pt x="4555" y="576"/>
                      </a:lnTo>
                      <a:lnTo>
                        <a:pt x="4541" y="596"/>
                      </a:lnTo>
                      <a:lnTo>
                        <a:pt x="4525" y="615"/>
                      </a:lnTo>
                      <a:lnTo>
                        <a:pt x="4509" y="636"/>
                      </a:lnTo>
                      <a:lnTo>
                        <a:pt x="4491" y="655"/>
                      </a:lnTo>
                      <a:lnTo>
                        <a:pt x="4473" y="674"/>
                      </a:lnTo>
                      <a:lnTo>
                        <a:pt x="4455" y="691"/>
                      </a:lnTo>
                      <a:lnTo>
                        <a:pt x="4435" y="710"/>
                      </a:lnTo>
                      <a:lnTo>
                        <a:pt x="4437" y="697"/>
                      </a:lnTo>
                      <a:lnTo>
                        <a:pt x="4439" y="685"/>
                      </a:lnTo>
                      <a:lnTo>
                        <a:pt x="4381" y="732"/>
                      </a:lnTo>
                      <a:lnTo>
                        <a:pt x="4316" y="777"/>
                      </a:lnTo>
                      <a:lnTo>
                        <a:pt x="4246" y="821"/>
                      </a:lnTo>
                      <a:lnTo>
                        <a:pt x="4170" y="863"/>
                      </a:lnTo>
                      <a:lnTo>
                        <a:pt x="4090" y="903"/>
                      </a:lnTo>
                      <a:lnTo>
                        <a:pt x="4002" y="941"/>
                      </a:lnTo>
                      <a:lnTo>
                        <a:pt x="3910" y="975"/>
                      </a:lnTo>
                      <a:lnTo>
                        <a:pt x="3813" y="1010"/>
                      </a:lnTo>
                      <a:lnTo>
                        <a:pt x="3709" y="1041"/>
                      </a:lnTo>
                      <a:lnTo>
                        <a:pt x="3600" y="1071"/>
                      </a:lnTo>
                      <a:lnTo>
                        <a:pt x="3487" y="1099"/>
                      </a:lnTo>
                      <a:lnTo>
                        <a:pt x="3368" y="1126"/>
                      </a:lnTo>
                      <a:lnTo>
                        <a:pt x="3245" y="1152"/>
                      </a:lnTo>
                      <a:lnTo>
                        <a:pt x="3115" y="1174"/>
                      </a:lnTo>
                      <a:lnTo>
                        <a:pt x="2981" y="1196"/>
                      </a:lnTo>
                      <a:lnTo>
                        <a:pt x="2843" y="1217"/>
                      </a:lnTo>
                      <a:lnTo>
                        <a:pt x="2699" y="1236"/>
                      </a:lnTo>
                      <a:lnTo>
                        <a:pt x="2550" y="1252"/>
                      </a:lnTo>
                      <a:lnTo>
                        <a:pt x="2397" y="1269"/>
                      </a:lnTo>
                      <a:lnTo>
                        <a:pt x="2240" y="1284"/>
                      </a:lnTo>
                      <a:lnTo>
                        <a:pt x="2076" y="1297"/>
                      </a:lnTo>
                      <a:lnTo>
                        <a:pt x="1910" y="1309"/>
                      </a:lnTo>
                      <a:lnTo>
                        <a:pt x="1738" y="1319"/>
                      </a:lnTo>
                      <a:lnTo>
                        <a:pt x="1561" y="1329"/>
                      </a:lnTo>
                      <a:lnTo>
                        <a:pt x="1382" y="1338"/>
                      </a:lnTo>
                      <a:lnTo>
                        <a:pt x="1196" y="1346"/>
                      </a:lnTo>
                      <a:lnTo>
                        <a:pt x="1007" y="1353"/>
                      </a:lnTo>
                      <a:lnTo>
                        <a:pt x="814" y="1358"/>
                      </a:lnTo>
                      <a:lnTo>
                        <a:pt x="616" y="1363"/>
                      </a:lnTo>
                      <a:lnTo>
                        <a:pt x="414" y="1366"/>
                      </a:lnTo>
                      <a:lnTo>
                        <a:pt x="208" y="1370"/>
                      </a:lnTo>
                      <a:lnTo>
                        <a:pt x="0" y="1372"/>
                      </a:lnTo>
                      <a:lnTo>
                        <a:pt x="0" y="652"/>
                      </a:lnTo>
                      <a:lnTo>
                        <a:pt x="41" y="653"/>
                      </a:lnTo>
                      <a:lnTo>
                        <a:pt x="98" y="653"/>
                      </a:lnTo>
                      <a:lnTo>
                        <a:pt x="169" y="653"/>
                      </a:lnTo>
                      <a:lnTo>
                        <a:pt x="255" y="652"/>
                      </a:lnTo>
                      <a:lnTo>
                        <a:pt x="355" y="651"/>
                      </a:lnTo>
                      <a:lnTo>
                        <a:pt x="465" y="649"/>
                      </a:lnTo>
                      <a:lnTo>
                        <a:pt x="588" y="646"/>
                      </a:lnTo>
                      <a:lnTo>
                        <a:pt x="721" y="641"/>
                      </a:lnTo>
                      <a:lnTo>
                        <a:pt x="863" y="636"/>
                      </a:lnTo>
                      <a:lnTo>
                        <a:pt x="1014" y="629"/>
                      </a:lnTo>
                      <a:lnTo>
                        <a:pt x="1173" y="621"/>
                      </a:lnTo>
                      <a:lnTo>
                        <a:pt x="1338" y="612"/>
                      </a:lnTo>
                      <a:lnTo>
                        <a:pt x="1509" y="601"/>
                      </a:lnTo>
                      <a:lnTo>
                        <a:pt x="1685" y="589"/>
                      </a:lnTo>
                      <a:lnTo>
                        <a:pt x="1865" y="575"/>
                      </a:lnTo>
                      <a:lnTo>
                        <a:pt x="2050" y="560"/>
                      </a:lnTo>
                      <a:lnTo>
                        <a:pt x="2235" y="542"/>
                      </a:lnTo>
                      <a:lnTo>
                        <a:pt x="2423" y="523"/>
                      </a:lnTo>
                      <a:lnTo>
                        <a:pt x="2610" y="501"/>
                      </a:lnTo>
                      <a:lnTo>
                        <a:pt x="2798" y="478"/>
                      </a:lnTo>
                      <a:lnTo>
                        <a:pt x="2984" y="452"/>
                      </a:lnTo>
                      <a:lnTo>
                        <a:pt x="3168" y="424"/>
                      </a:lnTo>
                      <a:lnTo>
                        <a:pt x="3349" y="394"/>
                      </a:lnTo>
                      <a:lnTo>
                        <a:pt x="3525" y="361"/>
                      </a:lnTo>
                      <a:lnTo>
                        <a:pt x="3697" y="326"/>
                      </a:lnTo>
                      <a:lnTo>
                        <a:pt x="3864" y="288"/>
                      </a:lnTo>
                      <a:lnTo>
                        <a:pt x="4024" y="247"/>
                      </a:lnTo>
                      <a:lnTo>
                        <a:pt x="4176" y="203"/>
                      </a:lnTo>
                      <a:lnTo>
                        <a:pt x="4320" y="157"/>
                      </a:lnTo>
                      <a:lnTo>
                        <a:pt x="4454" y="108"/>
                      </a:lnTo>
                      <a:lnTo>
                        <a:pt x="4578" y="56"/>
                      </a:lnTo>
                      <a:lnTo>
                        <a:pt x="4692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19"/>
                <p:cNvSpPr/>
                <p:nvPr/>
              </p:nvSpPr>
              <p:spPr bwMode="auto">
                <a:xfrm>
                  <a:off x="4416160" y="1026162"/>
                  <a:ext cx="155840" cy="311218"/>
                </a:xfrm>
                <a:custGeom>
                  <a:avLst/>
                  <a:gdLst/>
                  <a:ahLst/>
                  <a:cxnLst>
                    <a:cxn ang="0">
                      <a:pos x="2357" y="433"/>
                    </a:cxn>
                    <a:cxn ang="0">
                      <a:pos x="2357" y="0"/>
                    </a:cxn>
                    <a:cxn ang="0">
                      <a:pos x="1998" y="28"/>
                    </a:cxn>
                    <a:cxn ang="0">
                      <a:pos x="1657" y="106"/>
                    </a:cxn>
                    <a:cxn ang="0">
                      <a:pos x="1337" y="234"/>
                    </a:cxn>
                    <a:cxn ang="0">
                      <a:pos x="1041" y="404"/>
                    </a:cxn>
                    <a:cxn ang="0">
                      <a:pos x="774" y="614"/>
                    </a:cxn>
                    <a:cxn ang="0">
                      <a:pos x="540" y="859"/>
                    </a:cxn>
                    <a:cxn ang="0">
                      <a:pos x="342" y="1137"/>
                    </a:cxn>
                    <a:cxn ang="0">
                      <a:pos x="186" y="1441"/>
                    </a:cxn>
                    <a:cxn ang="0">
                      <a:pos x="75" y="1769"/>
                    </a:cxn>
                    <a:cxn ang="0">
                      <a:pos x="13" y="2117"/>
                    </a:cxn>
                    <a:cxn ang="0">
                      <a:pos x="4" y="2477"/>
                    </a:cxn>
                    <a:cxn ang="0">
                      <a:pos x="48" y="2831"/>
                    </a:cxn>
                    <a:cxn ang="0">
                      <a:pos x="143" y="3166"/>
                    </a:cxn>
                    <a:cxn ang="0">
                      <a:pos x="285" y="3477"/>
                    </a:cxn>
                    <a:cxn ang="0">
                      <a:pos x="470" y="3765"/>
                    </a:cxn>
                    <a:cxn ang="0">
                      <a:pos x="692" y="4022"/>
                    </a:cxn>
                    <a:cxn ang="0">
                      <a:pos x="948" y="4244"/>
                    </a:cxn>
                    <a:cxn ang="0">
                      <a:pos x="1235" y="4427"/>
                    </a:cxn>
                    <a:cxn ang="0">
                      <a:pos x="1548" y="4569"/>
                    </a:cxn>
                    <a:cxn ang="0">
                      <a:pos x="1883" y="4664"/>
                    </a:cxn>
                    <a:cxn ang="0">
                      <a:pos x="2235" y="4710"/>
                    </a:cxn>
                    <a:cxn ang="0">
                      <a:pos x="2357" y="4712"/>
                    </a:cxn>
                    <a:cxn ang="0">
                      <a:pos x="2357" y="4281"/>
                    </a:cxn>
                    <a:cxn ang="0">
                      <a:pos x="2064" y="4259"/>
                    </a:cxn>
                    <a:cxn ang="0">
                      <a:pos x="1785" y="4194"/>
                    </a:cxn>
                    <a:cxn ang="0">
                      <a:pos x="1523" y="4091"/>
                    </a:cxn>
                    <a:cxn ang="0">
                      <a:pos x="1282" y="3951"/>
                    </a:cxn>
                    <a:cxn ang="0">
                      <a:pos x="1064" y="3780"/>
                    </a:cxn>
                    <a:cxn ang="0">
                      <a:pos x="872" y="3579"/>
                    </a:cxn>
                    <a:cxn ang="0">
                      <a:pos x="711" y="3353"/>
                    </a:cxn>
                    <a:cxn ang="0">
                      <a:pos x="584" y="3104"/>
                    </a:cxn>
                    <a:cxn ang="0">
                      <a:pos x="493" y="2836"/>
                    </a:cxn>
                    <a:cxn ang="0">
                      <a:pos x="442" y="2552"/>
                    </a:cxn>
                    <a:cxn ang="0">
                      <a:pos x="435" y="2257"/>
                    </a:cxn>
                    <a:cxn ang="0">
                      <a:pos x="471" y="1969"/>
                    </a:cxn>
                    <a:cxn ang="0">
                      <a:pos x="549" y="1696"/>
                    </a:cxn>
                    <a:cxn ang="0">
                      <a:pos x="665" y="1441"/>
                    </a:cxn>
                    <a:cxn ang="0">
                      <a:pos x="815" y="1206"/>
                    </a:cxn>
                    <a:cxn ang="0">
                      <a:pos x="997" y="997"/>
                    </a:cxn>
                    <a:cxn ang="0">
                      <a:pos x="1206" y="815"/>
                    </a:cxn>
                    <a:cxn ang="0">
                      <a:pos x="1440" y="665"/>
                    </a:cxn>
                    <a:cxn ang="0">
                      <a:pos x="1695" y="549"/>
                    </a:cxn>
                    <a:cxn ang="0">
                      <a:pos x="1969" y="472"/>
                    </a:cxn>
                    <a:cxn ang="0">
                      <a:pos x="2257" y="435"/>
                    </a:cxn>
                  </a:cxnLst>
                  <a:rect l="0" t="0" r="r" b="b"/>
                  <a:pathLst>
                    <a:path w="2357" h="4712">
                      <a:moveTo>
                        <a:pt x="2357" y="433"/>
                      </a:moveTo>
                      <a:lnTo>
                        <a:pt x="2357" y="433"/>
                      </a:lnTo>
                      <a:lnTo>
                        <a:pt x="2357" y="433"/>
                      </a:lnTo>
                      <a:lnTo>
                        <a:pt x="2357" y="0"/>
                      </a:lnTo>
                      <a:lnTo>
                        <a:pt x="2357" y="0"/>
                      </a:lnTo>
                      <a:lnTo>
                        <a:pt x="2357" y="0"/>
                      </a:lnTo>
                      <a:lnTo>
                        <a:pt x="2235" y="4"/>
                      </a:lnTo>
                      <a:lnTo>
                        <a:pt x="2115" y="13"/>
                      </a:lnTo>
                      <a:lnTo>
                        <a:pt x="1998" y="28"/>
                      </a:lnTo>
                      <a:lnTo>
                        <a:pt x="1883" y="48"/>
                      </a:lnTo>
                      <a:lnTo>
                        <a:pt x="1769" y="75"/>
                      </a:lnTo>
                      <a:lnTo>
                        <a:pt x="1657" y="106"/>
                      </a:lnTo>
                      <a:lnTo>
                        <a:pt x="1548" y="144"/>
                      </a:lnTo>
                      <a:lnTo>
                        <a:pt x="1440" y="186"/>
                      </a:lnTo>
                      <a:lnTo>
                        <a:pt x="1337" y="234"/>
                      </a:lnTo>
                      <a:lnTo>
                        <a:pt x="1235" y="285"/>
                      </a:lnTo>
                      <a:lnTo>
                        <a:pt x="1137" y="342"/>
                      </a:lnTo>
                      <a:lnTo>
                        <a:pt x="1041" y="404"/>
                      </a:lnTo>
                      <a:lnTo>
                        <a:pt x="948" y="470"/>
                      </a:lnTo>
                      <a:lnTo>
                        <a:pt x="860" y="540"/>
                      </a:lnTo>
                      <a:lnTo>
                        <a:pt x="774" y="614"/>
                      </a:lnTo>
                      <a:lnTo>
                        <a:pt x="692" y="692"/>
                      </a:lnTo>
                      <a:lnTo>
                        <a:pt x="614" y="773"/>
                      </a:lnTo>
                      <a:lnTo>
                        <a:pt x="540" y="859"/>
                      </a:lnTo>
                      <a:lnTo>
                        <a:pt x="470" y="949"/>
                      </a:lnTo>
                      <a:lnTo>
                        <a:pt x="404" y="1040"/>
                      </a:lnTo>
                      <a:lnTo>
                        <a:pt x="342" y="1137"/>
                      </a:lnTo>
                      <a:lnTo>
                        <a:pt x="285" y="1235"/>
                      </a:lnTo>
                      <a:lnTo>
                        <a:pt x="233" y="1337"/>
                      </a:lnTo>
                      <a:lnTo>
                        <a:pt x="186" y="1441"/>
                      </a:lnTo>
                      <a:lnTo>
                        <a:pt x="143" y="1548"/>
                      </a:lnTo>
                      <a:lnTo>
                        <a:pt x="107" y="1657"/>
                      </a:lnTo>
                      <a:lnTo>
                        <a:pt x="75" y="1769"/>
                      </a:lnTo>
                      <a:lnTo>
                        <a:pt x="48" y="1883"/>
                      </a:lnTo>
                      <a:lnTo>
                        <a:pt x="27" y="1998"/>
                      </a:lnTo>
                      <a:lnTo>
                        <a:pt x="13" y="2117"/>
                      </a:lnTo>
                      <a:lnTo>
                        <a:pt x="4" y="2236"/>
                      </a:lnTo>
                      <a:lnTo>
                        <a:pt x="0" y="2357"/>
                      </a:lnTo>
                      <a:lnTo>
                        <a:pt x="4" y="2477"/>
                      </a:lnTo>
                      <a:lnTo>
                        <a:pt x="13" y="2597"/>
                      </a:lnTo>
                      <a:lnTo>
                        <a:pt x="27" y="2714"/>
                      </a:lnTo>
                      <a:lnTo>
                        <a:pt x="48" y="2831"/>
                      </a:lnTo>
                      <a:lnTo>
                        <a:pt x="75" y="2944"/>
                      </a:lnTo>
                      <a:lnTo>
                        <a:pt x="107" y="3056"/>
                      </a:lnTo>
                      <a:lnTo>
                        <a:pt x="143" y="3166"/>
                      </a:lnTo>
                      <a:lnTo>
                        <a:pt x="186" y="3272"/>
                      </a:lnTo>
                      <a:lnTo>
                        <a:pt x="233" y="3377"/>
                      </a:lnTo>
                      <a:lnTo>
                        <a:pt x="285" y="3477"/>
                      </a:lnTo>
                      <a:lnTo>
                        <a:pt x="342" y="3577"/>
                      </a:lnTo>
                      <a:lnTo>
                        <a:pt x="404" y="3672"/>
                      </a:lnTo>
                      <a:lnTo>
                        <a:pt x="470" y="3765"/>
                      </a:lnTo>
                      <a:lnTo>
                        <a:pt x="540" y="3854"/>
                      </a:lnTo>
                      <a:lnTo>
                        <a:pt x="614" y="3939"/>
                      </a:lnTo>
                      <a:lnTo>
                        <a:pt x="692" y="4022"/>
                      </a:lnTo>
                      <a:lnTo>
                        <a:pt x="774" y="4099"/>
                      </a:lnTo>
                      <a:lnTo>
                        <a:pt x="860" y="4174"/>
                      </a:lnTo>
                      <a:lnTo>
                        <a:pt x="948" y="4244"/>
                      </a:lnTo>
                      <a:lnTo>
                        <a:pt x="1041" y="4309"/>
                      </a:lnTo>
                      <a:lnTo>
                        <a:pt x="1137" y="4370"/>
                      </a:lnTo>
                      <a:lnTo>
                        <a:pt x="1235" y="4427"/>
                      </a:lnTo>
                      <a:lnTo>
                        <a:pt x="1337" y="4480"/>
                      </a:lnTo>
                      <a:lnTo>
                        <a:pt x="1440" y="4527"/>
                      </a:lnTo>
                      <a:lnTo>
                        <a:pt x="1548" y="4569"/>
                      </a:lnTo>
                      <a:lnTo>
                        <a:pt x="1657" y="4606"/>
                      </a:lnTo>
                      <a:lnTo>
                        <a:pt x="1769" y="4638"/>
                      </a:lnTo>
                      <a:lnTo>
                        <a:pt x="1883" y="4664"/>
                      </a:lnTo>
                      <a:lnTo>
                        <a:pt x="1998" y="4685"/>
                      </a:lnTo>
                      <a:lnTo>
                        <a:pt x="2115" y="4700"/>
                      </a:lnTo>
                      <a:lnTo>
                        <a:pt x="2235" y="4710"/>
                      </a:lnTo>
                      <a:lnTo>
                        <a:pt x="2357" y="4712"/>
                      </a:lnTo>
                      <a:lnTo>
                        <a:pt x="2357" y="4712"/>
                      </a:lnTo>
                      <a:lnTo>
                        <a:pt x="2357" y="4712"/>
                      </a:lnTo>
                      <a:lnTo>
                        <a:pt x="2357" y="4281"/>
                      </a:lnTo>
                      <a:lnTo>
                        <a:pt x="2357" y="4281"/>
                      </a:lnTo>
                      <a:lnTo>
                        <a:pt x="2357" y="4281"/>
                      </a:lnTo>
                      <a:lnTo>
                        <a:pt x="2257" y="4279"/>
                      </a:lnTo>
                      <a:lnTo>
                        <a:pt x="2160" y="4271"/>
                      </a:lnTo>
                      <a:lnTo>
                        <a:pt x="2064" y="4259"/>
                      </a:lnTo>
                      <a:lnTo>
                        <a:pt x="1969" y="4242"/>
                      </a:lnTo>
                      <a:lnTo>
                        <a:pt x="1876" y="4221"/>
                      </a:lnTo>
                      <a:lnTo>
                        <a:pt x="1785" y="4194"/>
                      </a:lnTo>
                      <a:lnTo>
                        <a:pt x="1695" y="4164"/>
                      </a:lnTo>
                      <a:lnTo>
                        <a:pt x="1608" y="4129"/>
                      </a:lnTo>
                      <a:lnTo>
                        <a:pt x="1523" y="4091"/>
                      </a:lnTo>
                      <a:lnTo>
                        <a:pt x="1440" y="4048"/>
                      </a:lnTo>
                      <a:lnTo>
                        <a:pt x="1360" y="4002"/>
                      </a:lnTo>
                      <a:lnTo>
                        <a:pt x="1282" y="3951"/>
                      </a:lnTo>
                      <a:lnTo>
                        <a:pt x="1206" y="3898"/>
                      </a:lnTo>
                      <a:lnTo>
                        <a:pt x="1133" y="3841"/>
                      </a:lnTo>
                      <a:lnTo>
                        <a:pt x="1064" y="3780"/>
                      </a:lnTo>
                      <a:lnTo>
                        <a:pt x="997" y="3717"/>
                      </a:lnTo>
                      <a:lnTo>
                        <a:pt x="933" y="3650"/>
                      </a:lnTo>
                      <a:lnTo>
                        <a:pt x="872" y="3579"/>
                      </a:lnTo>
                      <a:lnTo>
                        <a:pt x="815" y="3507"/>
                      </a:lnTo>
                      <a:lnTo>
                        <a:pt x="761" y="3432"/>
                      </a:lnTo>
                      <a:lnTo>
                        <a:pt x="711" y="3353"/>
                      </a:lnTo>
                      <a:lnTo>
                        <a:pt x="665" y="3273"/>
                      </a:lnTo>
                      <a:lnTo>
                        <a:pt x="623" y="3189"/>
                      </a:lnTo>
                      <a:lnTo>
                        <a:pt x="584" y="3104"/>
                      </a:lnTo>
                      <a:lnTo>
                        <a:pt x="549" y="3017"/>
                      </a:lnTo>
                      <a:lnTo>
                        <a:pt x="519" y="2928"/>
                      </a:lnTo>
                      <a:lnTo>
                        <a:pt x="493" y="2836"/>
                      </a:lnTo>
                      <a:lnTo>
                        <a:pt x="471" y="2743"/>
                      </a:lnTo>
                      <a:lnTo>
                        <a:pt x="454" y="2648"/>
                      </a:lnTo>
                      <a:lnTo>
                        <a:pt x="442" y="2552"/>
                      </a:lnTo>
                      <a:lnTo>
                        <a:pt x="435" y="2455"/>
                      </a:lnTo>
                      <a:lnTo>
                        <a:pt x="432" y="2357"/>
                      </a:lnTo>
                      <a:lnTo>
                        <a:pt x="435" y="2257"/>
                      </a:lnTo>
                      <a:lnTo>
                        <a:pt x="442" y="2160"/>
                      </a:lnTo>
                      <a:lnTo>
                        <a:pt x="454" y="2064"/>
                      </a:lnTo>
                      <a:lnTo>
                        <a:pt x="471" y="1969"/>
                      </a:lnTo>
                      <a:lnTo>
                        <a:pt x="493" y="1876"/>
                      </a:lnTo>
                      <a:lnTo>
                        <a:pt x="519" y="1786"/>
                      </a:lnTo>
                      <a:lnTo>
                        <a:pt x="549" y="1696"/>
                      </a:lnTo>
                      <a:lnTo>
                        <a:pt x="584" y="1609"/>
                      </a:lnTo>
                      <a:lnTo>
                        <a:pt x="623" y="1523"/>
                      </a:lnTo>
                      <a:lnTo>
                        <a:pt x="665" y="1441"/>
                      </a:lnTo>
                      <a:lnTo>
                        <a:pt x="711" y="1360"/>
                      </a:lnTo>
                      <a:lnTo>
                        <a:pt x="761" y="1282"/>
                      </a:lnTo>
                      <a:lnTo>
                        <a:pt x="815" y="1206"/>
                      </a:lnTo>
                      <a:lnTo>
                        <a:pt x="872" y="1133"/>
                      </a:lnTo>
                      <a:lnTo>
                        <a:pt x="933" y="1064"/>
                      </a:lnTo>
                      <a:lnTo>
                        <a:pt x="997" y="997"/>
                      </a:lnTo>
                      <a:lnTo>
                        <a:pt x="1064" y="933"/>
                      </a:lnTo>
                      <a:lnTo>
                        <a:pt x="1133" y="873"/>
                      </a:lnTo>
                      <a:lnTo>
                        <a:pt x="1206" y="815"/>
                      </a:lnTo>
                      <a:lnTo>
                        <a:pt x="1282" y="761"/>
                      </a:lnTo>
                      <a:lnTo>
                        <a:pt x="1360" y="711"/>
                      </a:lnTo>
                      <a:lnTo>
                        <a:pt x="1440" y="665"/>
                      </a:lnTo>
                      <a:lnTo>
                        <a:pt x="1523" y="623"/>
                      </a:lnTo>
                      <a:lnTo>
                        <a:pt x="1608" y="583"/>
                      </a:lnTo>
                      <a:lnTo>
                        <a:pt x="1695" y="549"/>
                      </a:lnTo>
                      <a:lnTo>
                        <a:pt x="1785" y="519"/>
                      </a:lnTo>
                      <a:lnTo>
                        <a:pt x="1876" y="493"/>
                      </a:lnTo>
                      <a:lnTo>
                        <a:pt x="1969" y="472"/>
                      </a:lnTo>
                      <a:lnTo>
                        <a:pt x="2064" y="454"/>
                      </a:lnTo>
                      <a:lnTo>
                        <a:pt x="2160" y="442"/>
                      </a:lnTo>
                      <a:lnTo>
                        <a:pt x="2257" y="435"/>
                      </a:lnTo>
                      <a:lnTo>
                        <a:pt x="2357" y="433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20"/>
                <p:cNvSpPr/>
                <p:nvPr/>
              </p:nvSpPr>
              <p:spPr bwMode="auto">
                <a:xfrm>
                  <a:off x="4572000" y="1026162"/>
                  <a:ext cx="155840" cy="311218"/>
                </a:xfrm>
                <a:custGeom>
                  <a:avLst/>
                  <a:gdLst/>
                  <a:ahLst/>
                  <a:cxnLst>
                    <a:cxn ang="0">
                      <a:pos x="0" y="433"/>
                    </a:cxn>
                    <a:cxn ang="0">
                      <a:pos x="0" y="0"/>
                    </a:cxn>
                    <a:cxn ang="0">
                      <a:pos x="357" y="28"/>
                    </a:cxn>
                    <a:cxn ang="0">
                      <a:pos x="698" y="106"/>
                    </a:cxn>
                    <a:cxn ang="0">
                      <a:pos x="1018" y="234"/>
                    </a:cxn>
                    <a:cxn ang="0">
                      <a:pos x="1314" y="404"/>
                    </a:cxn>
                    <a:cxn ang="0">
                      <a:pos x="1581" y="614"/>
                    </a:cxn>
                    <a:cxn ang="0">
                      <a:pos x="1816" y="859"/>
                    </a:cxn>
                    <a:cxn ang="0">
                      <a:pos x="2013" y="1137"/>
                    </a:cxn>
                    <a:cxn ang="0">
                      <a:pos x="2169" y="1441"/>
                    </a:cxn>
                    <a:cxn ang="0">
                      <a:pos x="2281" y="1769"/>
                    </a:cxn>
                    <a:cxn ang="0">
                      <a:pos x="2342" y="2117"/>
                    </a:cxn>
                    <a:cxn ang="0">
                      <a:pos x="2351" y="2477"/>
                    </a:cxn>
                    <a:cxn ang="0">
                      <a:pos x="2307" y="2831"/>
                    </a:cxn>
                    <a:cxn ang="0">
                      <a:pos x="2212" y="3166"/>
                    </a:cxn>
                    <a:cxn ang="0">
                      <a:pos x="2070" y="3477"/>
                    </a:cxn>
                    <a:cxn ang="0">
                      <a:pos x="1885" y="3765"/>
                    </a:cxn>
                    <a:cxn ang="0">
                      <a:pos x="1663" y="4022"/>
                    </a:cxn>
                    <a:cxn ang="0">
                      <a:pos x="1407" y="4244"/>
                    </a:cxn>
                    <a:cxn ang="0">
                      <a:pos x="1120" y="4427"/>
                    </a:cxn>
                    <a:cxn ang="0">
                      <a:pos x="807" y="4569"/>
                    </a:cxn>
                    <a:cxn ang="0">
                      <a:pos x="473" y="4664"/>
                    </a:cxn>
                    <a:cxn ang="0">
                      <a:pos x="120" y="4710"/>
                    </a:cxn>
                    <a:cxn ang="0">
                      <a:pos x="0" y="4712"/>
                    </a:cxn>
                    <a:cxn ang="0">
                      <a:pos x="0" y="4281"/>
                    </a:cxn>
                    <a:cxn ang="0">
                      <a:pos x="291" y="4259"/>
                    </a:cxn>
                    <a:cxn ang="0">
                      <a:pos x="570" y="4194"/>
                    </a:cxn>
                    <a:cxn ang="0">
                      <a:pos x="832" y="4091"/>
                    </a:cxn>
                    <a:cxn ang="0">
                      <a:pos x="1073" y="3951"/>
                    </a:cxn>
                    <a:cxn ang="0">
                      <a:pos x="1292" y="3780"/>
                    </a:cxn>
                    <a:cxn ang="0">
                      <a:pos x="1483" y="3579"/>
                    </a:cxn>
                    <a:cxn ang="0">
                      <a:pos x="1644" y="3353"/>
                    </a:cxn>
                    <a:cxn ang="0">
                      <a:pos x="1771" y="3104"/>
                    </a:cxn>
                    <a:cxn ang="0">
                      <a:pos x="1862" y="2836"/>
                    </a:cxn>
                    <a:cxn ang="0">
                      <a:pos x="1913" y="2552"/>
                    </a:cxn>
                    <a:cxn ang="0">
                      <a:pos x="1921" y="2257"/>
                    </a:cxn>
                    <a:cxn ang="0">
                      <a:pos x="1884" y="1969"/>
                    </a:cxn>
                    <a:cxn ang="0">
                      <a:pos x="1806" y="1696"/>
                    </a:cxn>
                    <a:cxn ang="0">
                      <a:pos x="1690" y="1441"/>
                    </a:cxn>
                    <a:cxn ang="0">
                      <a:pos x="1540" y="1206"/>
                    </a:cxn>
                    <a:cxn ang="0">
                      <a:pos x="1358" y="997"/>
                    </a:cxn>
                    <a:cxn ang="0">
                      <a:pos x="1149" y="815"/>
                    </a:cxn>
                    <a:cxn ang="0">
                      <a:pos x="915" y="665"/>
                    </a:cxn>
                    <a:cxn ang="0">
                      <a:pos x="660" y="549"/>
                    </a:cxn>
                    <a:cxn ang="0">
                      <a:pos x="386" y="472"/>
                    </a:cxn>
                    <a:cxn ang="0">
                      <a:pos x="98" y="435"/>
                    </a:cxn>
                  </a:cxnLst>
                  <a:rect l="0" t="0" r="r" b="b"/>
                  <a:pathLst>
                    <a:path w="2355" h="4712">
                      <a:moveTo>
                        <a:pt x="0" y="433"/>
                      </a:moveTo>
                      <a:lnTo>
                        <a:pt x="0" y="433"/>
                      </a:lnTo>
                      <a:lnTo>
                        <a:pt x="0" y="433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0" y="4"/>
                      </a:lnTo>
                      <a:lnTo>
                        <a:pt x="240" y="13"/>
                      </a:lnTo>
                      <a:lnTo>
                        <a:pt x="357" y="28"/>
                      </a:lnTo>
                      <a:lnTo>
                        <a:pt x="473" y="48"/>
                      </a:lnTo>
                      <a:lnTo>
                        <a:pt x="587" y="75"/>
                      </a:lnTo>
                      <a:lnTo>
                        <a:pt x="698" y="106"/>
                      </a:lnTo>
                      <a:lnTo>
                        <a:pt x="807" y="144"/>
                      </a:lnTo>
                      <a:lnTo>
                        <a:pt x="915" y="186"/>
                      </a:lnTo>
                      <a:lnTo>
                        <a:pt x="1018" y="234"/>
                      </a:lnTo>
                      <a:lnTo>
                        <a:pt x="1120" y="285"/>
                      </a:lnTo>
                      <a:lnTo>
                        <a:pt x="1220" y="342"/>
                      </a:lnTo>
                      <a:lnTo>
                        <a:pt x="1314" y="404"/>
                      </a:lnTo>
                      <a:lnTo>
                        <a:pt x="1407" y="470"/>
                      </a:lnTo>
                      <a:lnTo>
                        <a:pt x="1497" y="540"/>
                      </a:lnTo>
                      <a:lnTo>
                        <a:pt x="1581" y="614"/>
                      </a:lnTo>
                      <a:lnTo>
                        <a:pt x="1663" y="692"/>
                      </a:lnTo>
                      <a:lnTo>
                        <a:pt x="1741" y="773"/>
                      </a:lnTo>
                      <a:lnTo>
                        <a:pt x="1816" y="859"/>
                      </a:lnTo>
                      <a:lnTo>
                        <a:pt x="1885" y="949"/>
                      </a:lnTo>
                      <a:lnTo>
                        <a:pt x="1951" y="1040"/>
                      </a:lnTo>
                      <a:lnTo>
                        <a:pt x="2013" y="1137"/>
                      </a:lnTo>
                      <a:lnTo>
                        <a:pt x="2070" y="1235"/>
                      </a:lnTo>
                      <a:lnTo>
                        <a:pt x="2122" y="1337"/>
                      </a:lnTo>
                      <a:lnTo>
                        <a:pt x="2169" y="1441"/>
                      </a:lnTo>
                      <a:lnTo>
                        <a:pt x="2212" y="1548"/>
                      </a:lnTo>
                      <a:lnTo>
                        <a:pt x="2248" y="1657"/>
                      </a:lnTo>
                      <a:lnTo>
                        <a:pt x="2281" y="1769"/>
                      </a:lnTo>
                      <a:lnTo>
                        <a:pt x="2307" y="1883"/>
                      </a:lnTo>
                      <a:lnTo>
                        <a:pt x="2328" y="1998"/>
                      </a:lnTo>
                      <a:lnTo>
                        <a:pt x="2342" y="2117"/>
                      </a:lnTo>
                      <a:lnTo>
                        <a:pt x="2351" y="2236"/>
                      </a:lnTo>
                      <a:lnTo>
                        <a:pt x="2355" y="2357"/>
                      </a:lnTo>
                      <a:lnTo>
                        <a:pt x="2351" y="2477"/>
                      </a:lnTo>
                      <a:lnTo>
                        <a:pt x="2342" y="2597"/>
                      </a:lnTo>
                      <a:lnTo>
                        <a:pt x="2328" y="2714"/>
                      </a:lnTo>
                      <a:lnTo>
                        <a:pt x="2307" y="2831"/>
                      </a:lnTo>
                      <a:lnTo>
                        <a:pt x="2281" y="2944"/>
                      </a:lnTo>
                      <a:lnTo>
                        <a:pt x="2248" y="3056"/>
                      </a:lnTo>
                      <a:lnTo>
                        <a:pt x="2212" y="3166"/>
                      </a:lnTo>
                      <a:lnTo>
                        <a:pt x="2169" y="3272"/>
                      </a:lnTo>
                      <a:lnTo>
                        <a:pt x="2122" y="3377"/>
                      </a:lnTo>
                      <a:lnTo>
                        <a:pt x="2070" y="3477"/>
                      </a:lnTo>
                      <a:lnTo>
                        <a:pt x="2013" y="3577"/>
                      </a:lnTo>
                      <a:lnTo>
                        <a:pt x="1951" y="3672"/>
                      </a:lnTo>
                      <a:lnTo>
                        <a:pt x="1885" y="3765"/>
                      </a:lnTo>
                      <a:lnTo>
                        <a:pt x="1816" y="3854"/>
                      </a:lnTo>
                      <a:lnTo>
                        <a:pt x="1741" y="3939"/>
                      </a:lnTo>
                      <a:lnTo>
                        <a:pt x="1663" y="4022"/>
                      </a:lnTo>
                      <a:lnTo>
                        <a:pt x="1581" y="4099"/>
                      </a:lnTo>
                      <a:lnTo>
                        <a:pt x="1497" y="4174"/>
                      </a:lnTo>
                      <a:lnTo>
                        <a:pt x="1407" y="4244"/>
                      </a:lnTo>
                      <a:lnTo>
                        <a:pt x="1314" y="4309"/>
                      </a:lnTo>
                      <a:lnTo>
                        <a:pt x="1220" y="4370"/>
                      </a:lnTo>
                      <a:lnTo>
                        <a:pt x="1120" y="4427"/>
                      </a:lnTo>
                      <a:lnTo>
                        <a:pt x="1018" y="4480"/>
                      </a:lnTo>
                      <a:lnTo>
                        <a:pt x="915" y="4527"/>
                      </a:lnTo>
                      <a:lnTo>
                        <a:pt x="807" y="4569"/>
                      </a:lnTo>
                      <a:lnTo>
                        <a:pt x="698" y="4606"/>
                      </a:lnTo>
                      <a:lnTo>
                        <a:pt x="587" y="4638"/>
                      </a:lnTo>
                      <a:lnTo>
                        <a:pt x="473" y="4664"/>
                      </a:lnTo>
                      <a:lnTo>
                        <a:pt x="357" y="4685"/>
                      </a:lnTo>
                      <a:lnTo>
                        <a:pt x="240" y="4700"/>
                      </a:lnTo>
                      <a:lnTo>
                        <a:pt x="120" y="4710"/>
                      </a:lnTo>
                      <a:lnTo>
                        <a:pt x="0" y="4712"/>
                      </a:lnTo>
                      <a:lnTo>
                        <a:pt x="0" y="4712"/>
                      </a:lnTo>
                      <a:lnTo>
                        <a:pt x="0" y="4712"/>
                      </a:lnTo>
                      <a:lnTo>
                        <a:pt x="0" y="4281"/>
                      </a:lnTo>
                      <a:lnTo>
                        <a:pt x="0" y="4281"/>
                      </a:lnTo>
                      <a:lnTo>
                        <a:pt x="0" y="4281"/>
                      </a:lnTo>
                      <a:lnTo>
                        <a:pt x="98" y="4279"/>
                      </a:lnTo>
                      <a:lnTo>
                        <a:pt x="195" y="4271"/>
                      </a:lnTo>
                      <a:lnTo>
                        <a:pt x="291" y="4259"/>
                      </a:lnTo>
                      <a:lnTo>
                        <a:pt x="386" y="4242"/>
                      </a:lnTo>
                      <a:lnTo>
                        <a:pt x="479" y="4221"/>
                      </a:lnTo>
                      <a:lnTo>
                        <a:pt x="570" y="4194"/>
                      </a:lnTo>
                      <a:lnTo>
                        <a:pt x="660" y="4164"/>
                      </a:lnTo>
                      <a:lnTo>
                        <a:pt x="747" y="4129"/>
                      </a:lnTo>
                      <a:lnTo>
                        <a:pt x="832" y="4091"/>
                      </a:lnTo>
                      <a:lnTo>
                        <a:pt x="915" y="4048"/>
                      </a:lnTo>
                      <a:lnTo>
                        <a:pt x="996" y="4002"/>
                      </a:lnTo>
                      <a:lnTo>
                        <a:pt x="1073" y="3951"/>
                      </a:lnTo>
                      <a:lnTo>
                        <a:pt x="1149" y="3898"/>
                      </a:lnTo>
                      <a:lnTo>
                        <a:pt x="1222" y="3841"/>
                      </a:lnTo>
                      <a:lnTo>
                        <a:pt x="1292" y="3780"/>
                      </a:lnTo>
                      <a:lnTo>
                        <a:pt x="1358" y="3717"/>
                      </a:lnTo>
                      <a:lnTo>
                        <a:pt x="1423" y="3650"/>
                      </a:lnTo>
                      <a:lnTo>
                        <a:pt x="1483" y="3579"/>
                      </a:lnTo>
                      <a:lnTo>
                        <a:pt x="1540" y="3507"/>
                      </a:lnTo>
                      <a:lnTo>
                        <a:pt x="1594" y="3432"/>
                      </a:lnTo>
                      <a:lnTo>
                        <a:pt x="1644" y="3353"/>
                      </a:lnTo>
                      <a:lnTo>
                        <a:pt x="1690" y="3273"/>
                      </a:lnTo>
                      <a:lnTo>
                        <a:pt x="1733" y="3189"/>
                      </a:lnTo>
                      <a:lnTo>
                        <a:pt x="1771" y="3104"/>
                      </a:lnTo>
                      <a:lnTo>
                        <a:pt x="1806" y="3017"/>
                      </a:lnTo>
                      <a:lnTo>
                        <a:pt x="1836" y="2928"/>
                      </a:lnTo>
                      <a:lnTo>
                        <a:pt x="1862" y="2836"/>
                      </a:lnTo>
                      <a:lnTo>
                        <a:pt x="1884" y="2743"/>
                      </a:lnTo>
                      <a:lnTo>
                        <a:pt x="1901" y="2648"/>
                      </a:lnTo>
                      <a:lnTo>
                        <a:pt x="1913" y="2552"/>
                      </a:lnTo>
                      <a:lnTo>
                        <a:pt x="1921" y="2455"/>
                      </a:lnTo>
                      <a:lnTo>
                        <a:pt x="1923" y="2357"/>
                      </a:lnTo>
                      <a:lnTo>
                        <a:pt x="1921" y="2257"/>
                      </a:lnTo>
                      <a:lnTo>
                        <a:pt x="1913" y="2160"/>
                      </a:lnTo>
                      <a:lnTo>
                        <a:pt x="1901" y="2064"/>
                      </a:lnTo>
                      <a:lnTo>
                        <a:pt x="1884" y="1969"/>
                      </a:lnTo>
                      <a:lnTo>
                        <a:pt x="1862" y="1876"/>
                      </a:lnTo>
                      <a:lnTo>
                        <a:pt x="1836" y="1786"/>
                      </a:lnTo>
                      <a:lnTo>
                        <a:pt x="1806" y="1696"/>
                      </a:lnTo>
                      <a:lnTo>
                        <a:pt x="1771" y="1609"/>
                      </a:lnTo>
                      <a:lnTo>
                        <a:pt x="1733" y="1523"/>
                      </a:lnTo>
                      <a:lnTo>
                        <a:pt x="1690" y="1441"/>
                      </a:lnTo>
                      <a:lnTo>
                        <a:pt x="1644" y="1360"/>
                      </a:lnTo>
                      <a:lnTo>
                        <a:pt x="1594" y="1282"/>
                      </a:lnTo>
                      <a:lnTo>
                        <a:pt x="1540" y="1206"/>
                      </a:lnTo>
                      <a:lnTo>
                        <a:pt x="1483" y="1133"/>
                      </a:lnTo>
                      <a:lnTo>
                        <a:pt x="1423" y="1064"/>
                      </a:lnTo>
                      <a:lnTo>
                        <a:pt x="1358" y="997"/>
                      </a:lnTo>
                      <a:lnTo>
                        <a:pt x="1292" y="933"/>
                      </a:lnTo>
                      <a:lnTo>
                        <a:pt x="1222" y="873"/>
                      </a:lnTo>
                      <a:lnTo>
                        <a:pt x="1149" y="815"/>
                      </a:lnTo>
                      <a:lnTo>
                        <a:pt x="1073" y="761"/>
                      </a:lnTo>
                      <a:lnTo>
                        <a:pt x="996" y="711"/>
                      </a:lnTo>
                      <a:lnTo>
                        <a:pt x="915" y="665"/>
                      </a:lnTo>
                      <a:lnTo>
                        <a:pt x="832" y="623"/>
                      </a:lnTo>
                      <a:lnTo>
                        <a:pt x="747" y="583"/>
                      </a:lnTo>
                      <a:lnTo>
                        <a:pt x="660" y="549"/>
                      </a:lnTo>
                      <a:lnTo>
                        <a:pt x="570" y="519"/>
                      </a:lnTo>
                      <a:lnTo>
                        <a:pt x="479" y="493"/>
                      </a:lnTo>
                      <a:lnTo>
                        <a:pt x="386" y="472"/>
                      </a:lnTo>
                      <a:lnTo>
                        <a:pt x="291" y="454"/>
                      </a:lnTo>
                      <a:lnTo>
                        <a:pt x="195" y="442"/>
                      </a:lnTo>
                      <a:lnTo>
                        <a:pt x="98" y="435"/>
                      </a:lnTo>
                      <a:lnTo>
                        <a:pt x="0" y="43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">
                  <a:noFill/>
                  <a:prstDash val="solid"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5" name="Group 25"/>
            <p:cNvGrpSpPr/>
            <p:nvPr/>
          </p:nvGrpSpPr>
          <p:grpSpPr>
            <a:xfrm>
              <a:off x="4192852" y="1497685"/>
              <a:ext cx="1633395" cy="1382537"/>
              <a:chOff x="4625677" y="1846396"/>
              <a:chExt cx="1514598" cy="1281985"/>
            </a:xfrm>
          </p:grpSpPr>
          <p:cxnSp>
            <p:nvCxnSpPr>
              <p:cNvPr id="33" name="Straight Connector 26"/>
              <p:cNvCxnSpPr/>
              <p:nvPr/>
            </p:nvCxnSpPr>
            <p:spPr>
              <a:xfrm>
                <a:off x="4625677" y="2236859"/>
                <a:ext cx="1514598" cy="89152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27"/>
              <p:cNvGrpSpPr/>
              <p:nvPr/>
            </p:nvGrpSpPr>
            <p:grpSpPr>
              <a:xfrm flipH="1">
                <a:off x="4637531" y="1846396"/>
                <a:ext cx="0" cy="783911"/>
                <a:chOff x="33075" y="-1"/>
                <a:chExt cx="3467961" cy="1461015"/>
              </a:xfrm>
            </p:grpSpPr>
            <p:sp>
              <p:nvSpPr>
                <p:cNvPr id="35" name="Straight Connector 28"/>
                <p:cNvSpPr/>
                <p:nvPr/>
              </p:nvSpPr>
              <p:spPr>
                <a:xfrm flipV="1">
                  <a:off x="3488334" y="-1"/>
                  <a:ext cx="1" cy="1461015"/>
                </a:xfrm>
                <a:prstGeom prst="lin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Straight Connector 29"/>
                <p:cNvSpPr/>
                <p:nvPr/>
              </p:nvSpPr>
              <p:spPr>
                <a:xfrm flipH="1" flipV="1">
                  <a:off x="33075" y="730506"/>
                  <a:ext cx="3467961" cy="1"/>
                </a:xfrm>
                <a:prstGeom prst="line">
                  <a:avLst/>
                </a:prstGeom>
                <a:noFill/>
                <a:ln w="12700" cap="flat">
                  <a:solidFill>
                    <a:schemeClr val="accent1"/>
                  </a:solidFill>
                  <a:prstDash val="solid"/>
                  <a:miter lim="400000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6" name="Group 33"/>
            <p:cNvGrpSpPr/>
            <p:nvPr/>
          </p:nvGrpSpPr>
          <p:grpSpPr>
            <a:xfrm flipV="1">
              <a:off x="4196030" y="3918094"/>
              <a:ext cx="1633395" cy="1382537"/>
              <a:chOff x="4625677" y="1846396"/>
              <a:chExt cx="1514598" cy="1281985"/>
            </a:xfrm>
          </p:grpSpPr>
          <p:cxnSp>
            <p:nvCxnSpPr>
              <p:cNvPr id="29" name="Straight Connector 34"/>
              <p:cNvCxnSpPr/>
              <p:nvPr/>
            </p:nvCxnSpPr>
            <p:spPr>
              <a:xfrm>
                <a:off x="4625677" y="2236859"/>
                <a:ext cx="1514598" cy="89152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35"/>
              <p:cNvGrpSpPr/>
              <p:nvPr/>
            </p:nvGrpSpPr>
            <p:grpSpPr>
              <a:xfrm flipH="1">
                <a:off x="4637531" y="1846396"/>
                <a:ext cx="0" cy="783911"/>
                <a:chOff x="33075" y="-1"/>
                <a:chExt cx="3467961" cy="1461015"/>
              </a:xfrm>
            </p:grpSpPr>
            <p:sp>
              <p:nvSpPr>
                <p:cNvPr id="31" name="Straight Connector 36"/>
                <p:cNvSpPr/>
                <p:nvPr/>
              </p:nvSpPr>
              <p:spPr>
                <a:xfrm flipV="1">
                  <a:off x="3488334" y="-1"/>
                  <a:ext cx="1" cy="1461015"/>
                </a:xfrm>
                <a:prstGeom prst="line">
                  <a:avLst/>
                </a:prstGeom>
                <a:noFill/>
                <a:ln w="12700" cap="flat">
                  <a:solidFill>
                    <a:schemeClr val="accent3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Straight Connector 37"/>
                <p:cNvSpPr/>
                <p:nvPr/>
              </p:nvSpPr>
              <p:spPr>
                <a:xfrm flipH="1" flipV="1">
                  <a:off x="33075" y="730506"/>
                  <a:ext cx="3467961" cy="1"/>
                </a:xfrm>
                <a:prstGeom prst="line">
                  <a:avLst/>
                </a:prstGeom>
                <a:noFill/>
                <a:ln w="12700" cap="flat">
                  <a:solidFill>
                    <a:schemeClr val="accent3"/>
                  </a:solidFill>
                  <a:prstDash val="solid"/>
                  <a:miter lim="400000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41"/>
            <p:cNvGrpSpPr/>
            <p:nvPr/>
          </p:nvGrpSpPr>
          <p:grpSpPr>
            <a:xfrm flipH="1">
              <a:off x="7308755" y="1983991"/>
              <a:ext cx="727044" cy="920848"/>
              <a:chOff x="4625677" y="1846396"/>
              <a:chExt cx="674166" cy="853876"/>
            </a:xfrm>
          </p:grpSpPr>
          <p:cxnSp>
            <p:nvCxnSpPr>
              <p:cNvPr id="25" name="Straight Connector 42"/>
              <p:cNvCxnSpPr/>
              <p:nvPr/>
            </p:nvCxnSpPr>
            <p:spPr>
              <a:xfrm>
                <a:off x="4625677" y="2236859"/>
                <a:ext cx="674166" cy="463413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43"/>
              <p:cNvGrpSpPr/>
              <p:nvPr/>
            </p:nvGrpSpPr>
            <p:grpSpPr>
              <a:xfrm flipH="1">
                <a:off x="4637531" y="1846396"/>
                <a:ext cx="0" cy="783911"/>
                <a:chOff x="33076" y="-1"/>
                <a:chExt cx="3467959" cy="1461015"/>
              </a:xfrm>
            </p:grpSpPr>
            <p:sp>
              <p:nvSpPr>
                <p:cNvPr id="27" name="Straight Connector 44"/>
                <p:cNvSpPr/>
                <p:nvPr/>
              </p:nvSpPr>
              <p:spPr>
                <a:xfrm flipV="1">
                  <a:off x="3488334" y="-1"/>
                  <a:ext cx="1" cy="1461015"/>
                </a:xfrm>
                <a:prstGeom prst="lin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" name="Straight Connector 45"/>
                <p:cNvSpPr/>
                <p:nvPr/>
              </p:nvSpPr>
              <p:spPr>
                <a:xfrm flipH="1" flipV="1">
                  <a:off x="33076" y="730508"/>
                  <a:ext cx="3467959" cy="2"/>
                </a:xfrm>
                <a:prstGeom prst="line">
                  <a:avLst/>
                </a:prstGeom>
                <a:noFill/>
                <a:ln w="12700" cap="flat">
                  <a:solidFill>
                    <a:schemeClr val="accent2"/>
                  </a:solidFill>
                  <a:prstDash val="solid"/>
                  <a:miter lim="400000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8" name="Group 46"/>
            <p:cNvGrpSpPr/>
            <p:nvPr/>
          </p:nvGrpSpPr>
          <p:grpSpPr>
            <a:xfrm flipH="1" flipV="1">
              <a:off x="7308755" y="3622359"/>
              <a:ext cx="727044" cy="920848"/>
              <a:chOff x="4625677" y="1846396"/>
              <a:chExt cx="674166" cy="853876"/>
            </a:xfrm>
          </p:grpSpPr>
          <p:cxnSp>
            <p:nvCxnSpPr>
              <p:cNvPr id="21" name="Straight Connector 47"/>
              <p:cNvCxnSpPr/>
              <p:nvPr/>
            </p:nvCxnSpPr>
            <p:spPr>
              <a:xfrm>
                <a:off x="4625677" y="2236859"/>
                <a:ext cx="674166" cy="463413"/>
              </a:xfrm>
              <a:prstGeom prst="line">
                <a:avLst/>
              </a:prstGeom>
              <a:ln w="127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48"/>
              <p:cNvGrpSpPr/>
              <p:nvPr/>
            </p:nvGrpSpPr>
            <p:grpSpPr>
              <a:xfrm flipH="1">
                <a:off x="4637531" y="1846396"/>
                <a:ext cx="0" cy="783911"/>
                <a:chOff x="33076" y="-1"/>
                <a:chExt cx="3467959" cy="1461015"/>
              </a:xfrm>
            </p:grpSpPr>
            <p:sp>
              <p:nvSpPr>
                <p:cNvPr id="23" name="Straight Connector 49"/>
                <p:cNvSpPr/>
                <p:nvPr/>
              </p:nvSpPr>
              <p:spPr>
                <a:xfrm flipV="1">
                  <a:off x="3488334" y="-1"/>
                  <a:ext cx="1" cy="1461015"/>
                </a:xfrm>
                <a:prstGeom prst="line">
                  <a:avLst/>
                </a:prstGeom>
                <a:noFill/>
                <a:ln w="12700" cap="flat">
                  <a:solidFill>
                    <a:schemeClr val="accent4"/>
                  </a:solidFill>
                  <a:prstDash val="solid"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" name="Straight Connector 50"/>
                <p:cNvSpPr/>
                <p:nvPr/>
              </p:nvSpPr>
              <p:spPr>
                <a:xfrm flipH="1" flipV="1">
                  <a:off x="33076" y="730508"/>
                  <a:ext cx="3467959" cy="2"/>
                </a:xfrm>
                <a:prstGeom prst="line">
                  <a:avLst/>
                </a:prstGeom>
                <a:noFill/>
                <a:ln w="12700" cap="flat">
                  <a:solidFill>
                    <a:schemeClr val="accent4"/>
                  </a:solidFill>
                  <a:prstDash val="solid"/>
                  <a:miter lim="400000"/>
                  <a:tailEnd type="none" w="med" len="med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</p:grpSp>
      <p:grpSp>
        <p:nvGrpSpPr>
          <p:cNvPr id="9" name="千图PPT彼岸天：ID 8661124库_组合 54"/>
          <p:cNvGrpSpPr/>
          <p:nvPr>
            <p:custDataLst>
              <p:tags r:id="rId2"/>
            </p:custDataLst>
          </p:nvPr>
        </p:nvGrpSpPr>
        <p:grpSpPr>
          <a:xfrm>
            <a:off x="719667" y="1535143"/>
            <a:ext cx="2705862" cy="767261"/>
            <a:chOff x="4170418" y="1347816"/>
            <a:chExt cx="2163833" cy="767261"/>
          </a:xfrm>
        </p:grpSpPr>
        <p:sp>
          <p:nvSpPr>
            <p:cNvPr id="19" name="TextBox 57"/>
            <p:cNvSpPr txBox="1"/>
            <p:nvPr/>
          </p:nvSpPr>
          <p:spPr>
            <a:xfrm>
              <a:off x="4170418" y="1594037"/>
              <a:ext cx="2163833" cy="521040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20" name="TextBox 58"/>
            <p:cNvSpPr txBox="1"/>
            <p:nvPr/>
          </p:nvSpPr>
          <p:spPr>
            <a:xfrm>
              <a:off x="5291617" y="1347816"/>
              <a:ext cx="1042634" cy="246221"/>
            </a:xfrm>
            <a:prstGeom prst="rect">
              <a:avLst/>
            </a:prstGeom>
            <a:noFill/>
          </p:spPr>
          <p:txBody>
            <a:bodyPr wrap="none" lIns="0" tIns="0" rIns="72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</p:grpSp>
      <p:grpSp>
        <p:nvGrpSpPr>
          <p:cNvPr id="10" name="千图PPT彼岸天：ID 8661124库_组合 59"/>
          <p:cNvGrpSpPr/>
          <p:nvPr>
            <p:custDataLst>
              <p:tags r:id="rId3"/>
            </p:custDataLst>
          </p:nvPr>
        </p:nvGrpSpPr>
        <p:grpSpPr>
          <a:xfrm>
            <a:off x="719667" y="4494300"/>
            <a:ext cx="2709040" cy="767261"/>
            <a:chOff x="3907603" y="1347816"/>
            <a:chExt cx="2426648" cy="767261"/>
          </a:xfrm>
        </p:grpSpPr>
        <p:sp>
          <p:nvSpPr>
            <p:cNvPr id="17" name="TextBox 60"/>
            <p:cNvSpPr txBox="1"/>
            <p:nvPr/>
          </p:nvSpPr>
          <p:spPr>
            <a:xfrm>
              <a:off x="3907603" y="1594037"/>
              <a:ext cx="2426648" cy="521040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8" name="TextBox 61"/>
            <p:cNvSpPr txBox="1"/>
            <p:nvPr/>
          </p:nvSpPr>
          <p:spPr>
            <a:xfrm>
              <a:off x="5166352" y="1347816"/>
              <a:ext cx="1167899" cy="246221"/>
            </a:xfrm>
            <a:prstGeom prst="rect">
              <a:avLst/>
            </a:prstGeom>
            <a:noFill/>
          </p:spPr>
          <p:txBody>
            <a:bodyPr wrap="none" lIns="0" tIns="0" rIns="72000" bIns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62"/>
          <p:cNvGrpSpPr/>
          <p:nvPr>
            <p:custDataLst>
              <p:tags r:id="rId4"/>
            </p:custDataLst>
          </p:nvPr>
        </p:nvGrpSpPr>
        <p:grpSpPr>
          <a:xfrm>
            <a:off x="8803123" y="2015867"/>
            <a:ext cx="2669740" cy="767261"/>
            <a:chOff x="4012199" y="1347816"/>
            <a:chExt cx="2134947" cy="767261"/>
          </a:xfrm>
        </p:grpSpPr>
        <p:sp>
          <p:nvSpPr>
            <p:cNvPr id="15" name="TextBox 63"/>
            <p:cNvSpPr txBox="1"/>
            <p:nvPr/>
          </p:nvSpPr>
          <p:spPr>
            <a:xfrm>
              <a:off x="4012199" y="1594037"/>
              <a:ext cx="2134947" cy="521040"/>
            </a:xfrm>
            <a:prstGeom prst="rect">
              <a:avLst/>
            </a:prstGeom>
            <a:noFill/>
          </p:spPr>
          <p:txBody>
            <a:bodyPr wrap="square" lIns="72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6" name="TextBox 64"/>
            <p:cNvSpPr txBox="1"/>
            <p:nvPr/>
          </p:nvSpPr>
          <p:spPr>
            <a:xfrm>
              <a:off x="4012199" y="1347816"/>
              <a:ext cx="1042635" cy="246221"/>
            </a:xfrm>
            <a:prstGeom prst="rect">
              <a:avLst/>
            </a:prstGeom>
            <a:noFill/>
          </p:spPr>
          <p:txBody>
            <a:bodyPr wrap="none" lIns="72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千图PPT彼岸天：ID 8661124库_组合 65"/>
          <p:cNvGrpSpPr/>
          <p:nvPr>
            <p:custDataLst>
              <p:tags r:id="rId5"/>
            </p:custDataLst>
          </p:nvPr>
        </p:nvGrpSpPr>
        <p:grpSpPr>
          <a:xfrm>
            <a:off x="8803123" y="3730798"/>
            <a:ext cx="2669740" cy="767261"/>
            <a:chOff x="4012199" y="1347816"/>
            <a:chExt cx="2134947" cy="767261"/>
          </a:xfrm>
        </p:grpSpPr>
        <p:sp>
          <p:nvSpPr>
            <p:cNvPr id="13" name="TextBox 66"/>
            <p:cNvSpPr txBox="1"/>
            <p:nvPr/>
          </p:nvSpPr>
          <p:spPr>
            <a:xfrm>
              <a:off x="4012199" y="1594037"/>
              <a:ext cx="2134947" cy="521040"/>
            </a:xfrm>
            <a:prstGeom prst="rect">
              <a:avLst/>
            </a:prstGeom>
            <a:noFill/>
          </p:spPr>
          <p:txBody>
            <a:bodyPr wrap="square" lIns="72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4" name="TextBox 67"/>
            <p:cNvSpPr txBox="1"/>
            <p:nvPr/>
          </p:nvSpPr>
          <p:spPr>
            <a:xfrm>
              <a:off x="4012199" y="1347816"/>
              <a:ext cx="1042635" cy="246221"/>
            </a:xfrm>
            <a:prstGeom prst="rect">
              <a:avLst/>
            </a:prstGeom>
            <a:noFill/>
          </p:spPr>
          <p:txBody>
            <a:bodyPr wrap="none" lIns="72000" tIns="0" rIns="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 flipH="1">
            <a:off x="3035660" y="1592796"/>
            <a:ext cx="9388476" cy="6858000"/>
            <a:chOff x="882650" y="606867"/>
            <a:chExt cx="9388476" cy="6858000"/>
          </a:xfrm>
        </p:grpSpPr>
        <p:sp>
          <p:nvSpPr>
            <p:cNvPr id="32" name="Freeform: Shape 4"/>
            <p:cNvSpPr/>
            <p:nvPr/>
          </p:nvSpPr>
          <p:spPr bwMode="auto">
            <a:xfrm>
              <a:off x="917575" y="641792"/>
              <a:ext cx="9315451" cy="6788150"/>
            </a:xfrm>
            <a:custGeom>
              <a:avLst/>
              <a:gdLst>
                <a:gd name="T0" fmla="*/ 4393 w 5868"/>
                <a:gd name="T1" fmla="*/ 4171 h 4276"/>
                <a:gd name="T2" fmla="*/ 4400 w 5868"/>
                <a:gd name="T3" fmla="*/ 3892 h 4276"/>
                <a:gd name="T4" fmla="*/ 4368 w 5868"/>
                <a:gd name="T5" fmla="*/ 3686 h 4276"/>
                <a:gd name="T6" fmla="*/ 4264 w 5868"/>
                <a:gd name="T7" fmla="*/ 3431 h 4276"/>
                <a:gd name="T8" fmla="*/ 4092 w 5868"/>
                <a:gd name="T9" fmla="*/ 3227 h 4276"/>
                <a:gd name="T10" fmla="*/ 3909 w 5868"/>
                <a:gd name="T11" fmla="*/ 3101 h 4276"/>
                <a:gd name="T12" fmla="*/ 3637 w 5868"/>
                <a:gd name="T13" fmla="*/ 2990 h 4276"/>
                <a:gd name="T14" fmla="*/ 2752 w 5868"/>
                <a:gd name="T15" fmla="*/ 2746 h 4276"/>
                <a:gd name="T16" fmla="*/ 1829 w 5868"/>
                <a:gd name="T17" fmla="*/ 2497 h 4276"/>
                <a:gd name="T18" fmla="*/ 1333 w 5868"/>
                <a:gd name="T19" fmla="*/ 2324 h 4276"/>
                <a:gd name="T20" fmla="*/ 996 w 5868"/>
                <a:gd name="T21" fmla="*/ 2162 h 4276"/>
                <a:gd name="T22" fmla="*/ 761 w 5868"/>
                <a:gd name="T23" fmla="*/ 1978 h 4276"/>
                <a:gd name="T24" fmla="*/ 690 w 5868"/>
                <a:gd name="T25" fmla="*/ 1878 h 4276"/>
                <a:gd name="T26" fmla="*/ 656 w 5868"/>
                <a:gd name="T27" fmla="*/ 1768 h 4276"/>
                <a:gd name="T28" fmla="*/ 659 w 5868"/>
                <a:gd name="T29" fmla="*/ 1644 h 4276"/>
                <a:gd name="T30" fmla="*/ 730 w 5868"/>
                <a:gd name="T31" fmla="*/ 1473 h 4276"/>
                <a:gd name="T32" fmla="*/ 865 w 5868"/>
                <a:gd name="T33" fmla="*/ 1338 h 4276"/>
                <a:gd name="T34" fmla="*/ 1047 w 5868"/>
                <a:gd name="T35" fmla="*/ 1231 h 4276"/>
                <a:gd name="T36" fmla="*/ 1353 w 5868"/>
                <a:gd name="T37" fmla="*/ 1118 h 4276"/>
                <a:gd name="T38" fmla="*/ 1834 w 5868"/>
                <a:gd name="T39" fmla="*/ 992 h 4276"/>
                <a:gd name="T40" fmla="*/ 2169 w 5868"/>
                <a:gd name="T41" fmla="*/ 889 h 4276"/>
                <a:gd name="T42" fmla="*/ 2291 w 5868"/>
                <a:gd name="T43" fmla="*/ 807 h 4276"/>
                <a:gd name="T44" fmla="*/ 2311 w 5868"/>
                <a:gd name="T45" fmla="*/ 752 h 4276"/>
                <a:gd name="T46" fmla="*/ 2300 w 5868"/>
                <a:gd name="T47" fmla="*/ 717 h 4276"/>
                <a:gd name="T48" fmla="*/ 2231 w 5868"/>
                <a:gd name="T49" fmla="*/ 659 h 4276"/>
                <a:gd name="T50" fmla="*/ 2067 w 5868"/>
                <a:gd name="T51" fmla="*/ 590 h 4276"/>
                <a:gd name="T52" fmla="*/ 1808 w 5868"/>
                <a:gd name="T53" fmla="*/ 523 h 4276"/>
                <a:gd name="T54" fmla="*/ 1297 w 5868"/>
                <a:gd name="T55" fmla="*/ 437 h 4276"/>
                <a:gd name="T56" fmla="*/ 561 w 5868"/>
                <a:gd name="T57" fmla="*/ 360 h 4276"/>
                <a:gd name="T58" fmla="*/ 0 w 5868"/>
                <a:gd name="T59" fmla="*/ 0 h 4276"/>
                <a:gd name="T60" fmla="*/ 483 w 5868"/>
                <a:gd name="T61" fmla="*/ 9 h 4276"/>
                <a:gd name="T62" fmla="*/ 1251 w 5868"/>
                <a:gd name="T63" fmla="*/ 54 h 4276"/>
                <a:gd name="T64" fmla="*/ 1972 w 5868"/>
                <a:gd name="T65" fmla="*/ 140 h 4276"/>
                <a:gd name="T66" fmla="*/ 2466 w 5868"/>
                <a:gd name="T67" fmla="*/ 229 h 4276"/>
                <a:gd name="T68" fmla="*/ 2987 w 5868"/>
                <a:gd name="T69" fmla="*/ 370 h 4276"/>
                <a:gd name="T70" fmla="*/ 3256 w 5868"/>
                <a:gd name="T71" fmla="*/ 482 h 4276"/>
                <a:gd name="T72" fmla="*/ 3430 w 5868"/>
                <a:gd name="T73" fmla="*/ 594 h 4276"/>
                <a:gd name="T74" fmla="*/ 3541 w 5868"/>
                <a:gd name="T75" fmla="*/ 723 h 4276"/>
                <a:gd name="T76" fmla="*/ 3570 w 5868"/>
                <a:gd name="T77" fmla="*/ 838 h 4276"/>
                <a:gd name="T78" fmla="*/ 3541 w 5868"/>
                <a:gd name="T79" fmla="*/ 943 h 4276"/>
                <a:gd name="T80" fmla="*/ 3464 w 5868"/>
                <a:gd name="T81" fmla="*/ 1031 h 4276"/>
                <a:gd name="T82" fmla="*/ 3318 w 5868"/>
                <a:gd name="T83" fmla="*/ 1118 h 4276"/>
                <a:gd name="T84" fmla="*/ 2983 w 5868"/>
                <a:gd name="T85" fmla="*/ 1235 h 4276"/>
                <a:gd name="T86" fmla="*/ 2521 w 5868"/>
                <a:gd name="T87" fmla="*/ 1359 h 4276"/>
                <a:gd name="T88" fmla="*/ 2176 w 5868"/>
                <a:gd name="T89" fmla="*/ 1477 h 4276"/>
                <a:gd name="T90" fmla="*/ 2022 w 5868"/>
                <a:gd name="T91" fmla="*/ 1566 h 4276"/>
                <a:gd name="T92" fmla="*/ 1940 w 5868"/>
                <a:gd name="T93" fmla="*/ 1655 h 4276"/>
                <a:gd name="T94" fmla="*/ 1909 w 5868"/>
                <a:gd name="T95" fmla="*/ 1761 h 4276"/>
                <a:gd name="T96" fmla="*/ 1921 w 5868"/>
                <a:gd name="T97" fmla="*/ 1792 h 4276"/>
                <a:gd name="T98" fmla="*/ 1989 w 5868"/>
                <a:gd name="T99" fmla="*/ 1843 h 4276"/>
                <a:gd name="T100" fmla="*/ 2231 w 5868"/>
                <a:gd name="T101" fmla="*/ 1939 h 4276"/>
                <a:gd name="T102" fmla="*/ 2808 w 5868"/>
                <a:gd name="T103" fmla="*/ 2094 h 4276"/>
                <a:gd name="T104" fmla="*/ 3728 w 5868"/>
                <a:gd name="T105" fmla="*/ 2320 h 4276"/>
                <a:gd name="T106" fmla="*/ 4486 w 5868"/>
                <a:gd name="T107" fmla="*/ 2546 h 4276"/>
                <a:gd name="T108" fmla="*/ 4861 w 5868"/>
                <a:gd name="T109" fmla="*/ 2693 h 4276"/>
                <a:gd name="T110" fmla="*/ 5174 w 5868"/>
                <a:gd name="T111" fmla="*/ 2861 h 4276"/>
                <a:gd name="T112" fmla="*/ 5409 w 5868"/>
                <a:gd name="T113" fmla="*/ 3050 h 4276"/>
                <a:gd name="T114" fmla="*/ 5601 w 5868"/>
                <a:gd name="T115" fmla="*/ 3293 h 4276"/>
                <a:gd name="T116" fmla="*/ 5755 w 5868"/>
                <a:gd name="T117" fmla="*/ 3571 h 4276"/>
                <a:gd name="T118" fmla="*/ 5836 w 5868"/>
                <a:gd name="T119" fmla="*/ 3812 h 4276"/>
                <a:gd name="T120" fmla="*/ 5863 w 5868"/>
                <a:gd name="T121" fmla="*/ 3970 h 4276"/>
                <a:gd name="T122" fmla="*/ 5863 w 5868"/>
                <a:gd name="T123" fmla="*/ 4198 h 4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68" h="4276">
                  <a:moveTo>
                    <a:pt x="4373" y="4276"/>
                  </a:moveTo>
                  <a:lnTo>
                    <a:pt x="4380" y="4249"/>
                  </a:lnTo>
                  <a:lnTo>
                    <a:pt x="4380" y="4249"/>
                  </a:lnTo>
                  <a:lnTo>
                    <a:pt x="4388" y="4212"/>
                  </a:lnTo>
                  <a:lnTo>
                    <a:pt x="4393" y="4171"/>
                  </a:lnTo>
                  <a:lnTo>
                    <a:pt x="4398" y="4116"/>
                  </a:lnTo>
                  <a:lnTo>
                    <a:pt x="4404" y="4050"/>
                  </a:lnTo>
                  <a:lnTo>
                    <a:pt x="4404" y="3974"/>
                  </a:lnTo>
                  <a:lnTo>
                    <a:pt x="4404" y="3934"/>
                  </a:lnTo>
                  <a:lnTo>
                    <a:pt x="4400" y="3892"/>
                  </a:lnTo>
                  <a:lnTo>
                    <a:pt x="4397" y="3848"/>
                  </a:lnTo>
                  <a:lnTo>
                    <a:pt x="4391" y="3803"/>
                  </a:lnTo>
                  <a:lnTo>
                    <a:pt x="4391" y="3803"/>
                  </a:lnTo>
                  <a:lnTo>
                    <a:pt x="4380" y="3744"/>
                  </a:lnTo>
                  <a:lnTo>
                    <a:pt x="4368" y="3686"/>
                  </a:lnTo>
                  <a:lnTo>
                    <a:pt x="4353" y="3631"/>
                  </a:lnTo>
                  <a:lnTo>
                    <a:pt x="4335" y="3579"/>
                  </a:lnTo>
                  <a:lnTo>
                    <a:pt x="4313" y="3528"/>
                  </a:lnTo>
                  <a:lnTo>
                    <a:pt x="4289" y="3478"/>
                  </a:lnTo>
                  <a:lnTo>
                    <a:pt x="4264" y="3431"/>
                  </a:lnTo>
                  <a:lnTo>
                    <a:pt x="4235" y="3386"/>
                  </a:lnTo>
                  <a:lnTo>
                    <a:pt x="4202" y="3344"/>
                  </a:lnTo>
                  <a:lnTo>
                    <a:pt x="4169" y="3302"/>
                  </a:lnTo>
                  <a:lnTo>
                    <a:pt x="4131" y="3264"/>
                  </a:lnTo>
                  <a:lnTo>
                    <a:pt x="4092" y="3227"/>
                  </a:lnTo>
                  <a:lnTo>
                    <a:pt x="4051" y="3193"/>
                  </a:lnTo>
                  <a:lnTo>
                    <a:pt x="4005" y="3160"/>
                  </a:lnTo>
                  <a:lnTo>
                    <a:pt x="3958" y="3129"/>
                  </a:lnTo>
                  <a:lnTo>
                    <a:pt x="3909" y="3101"/>
                  </a:lnTo>
                  <a:lnTo>
                    <a:pt x="3909" y="3101"/>
                  </a:lnTo>
                  <a:lnTo>
                    <a:pt x="3863" y="3080"/>
                  </a:lnTo>
                  <a:lnTo>
                    <a:pt x="3814" y="3056"/>
                  </a:lnTo>
                  <a:lnTo>
                    <a:pt x="3759" y="3034"/>
                  </a:lnTo>
                  <a:lnTo>
                    <a:pt x="3699" y="3012"/>
                  </a:lnTo>
                  <a:lnTo>
                    <a:pt x="3637" y="2990"/>
                  </a:lnTo>
                  <a:lnTo>
                    <a:pt x="3570" y="2968"/>
                  </a:lnTo>
                  <a:lnTo>
                    <a:pt x="3424" y="2925"/>
                  </a:lnTo>
                  <a:lnTo>
                    <a:pt x="3269" y="2879"/>
                  </a:lnTo>
                  <a:lnTo>
                    <a:pt x="3103" y="2836"/>
                  </a:lnTo>
                  <a:lnTo>
                    <a:pt x="2752" y="2746"/>
                  </a:lnTo>
                  <a:lnTo>
                    <a:pt x="2752" y="2746"/>
                  </a:lnTo>
                  <a:lnTo>
                    <a:pt x="2379" y="2650"/>
                  </a:lnTo>
                  <a:lnTo>
                    <a:pt x="2193" y="2601"/>
                  </a:lnTo>
                  <a:lnTo>
                    <a:pt x="2009" y="2550"/>
                  </a:lnTo>
                  <a:lnTo>
                    <a:pt x="1829" y="2497"/>
                  </a:lnTo>
                  <a:lnTo>
                    <a:pt x="1655" y="2442"/>
                  </a:lnTo>
                  <a:lnTo>
                    <a:pt x="1572" y="2413"/>
                  </a:lnTo>
                  <a:lnTo>
                    <a:pt x="1490" y="2384"/>
                  </a:lnTo>
                  <a:lnTo>
                    <a:pt x="1410" y="2355"/>
                  </a:lnTo>
                  <a:lnTo>
                    <a:pt x="1333" y="2324"/>
                  </a:lnTo>
                  <a:lnTo>
                    <a:pt x="1258" y="2293"/>
                  </a:lnTo>
                  <a:lnTo>
                    <a:pt x="1187" y="2262"/>
                  </a:lnTo>
                  <a:lnTo>
                    <a:pt x="1120" y="2229"/>
                  </a:lnTo>
                  <a:lnTo>
                    <a:pt x="1056" y="2196"/>
                  </a:lnTo>
                  <a:lnTo>
                    <a:pt x="996" y="2162"/>
                  </a:lnTo>
                  <a:lnTo>
                    <a:pt x="940" y="2127"/>
                  </a:lnTo>
                  <a:lnTo>
                    <a:pt x="889" y="2091"/>
                  </a:lnTo>
                  <a:lnTo>
                    <a:pt x="841" y="2054"/>
                  </a:lnTo>
                  <a:lnTo>
                    <a:pt x="799" y="2016"/>
                  </a:lnTo>
                  <a:lnTo>
                    <a:pt x="761" y="1978"/>
                  </a:lnTo>
                  <a:lnTo>
                    <a:pt x="745" y="1958"/>
                  </a:lnTo>
                  <a:lnTo>
                    <a:pt x="728" y="1938"/>
                  </a:lnTo>
                  <a:lnTo>
                    <a:pt x="714" y="1918"/>
                  </a:lnTo>
                  <a:lnTo>
                    <a:pt x="701" y="1898"/>
                  </a:lnTo>
                  <a:lnTo>
                    <a:pt x="690" y="1878"/>
                  </a:lnTo>
                  <a:lnTo>
                    <a:pt x="679" y="1856"/>
                  </a:lnTo>
                  <a:lnTo>
                    <a:pt x="672" y="1834"/>
                  </a:lnTo>
                  <a:lnTo>
                    <a:pt x="665" y="1812"/>
                  </a:lnTo>
                  <a:lnTo>
                    <a:pt x="659" y="1790"/>
                  </a:lnTo>
                  <a:lnTo>
                    <a:pt x="656" y="1768"/>
                  </a:lnTo>
                  <a:lnTo>
                    <a:pt x="652" y="1746"/>
                  </a:lnTo>
                  <a:lnTo>
                    <a:pt x="652" y="1723"/>
                  </a:lnTo>
                  <a:lnTo>
                    <a:pt x="652" y="1723"/>
                  </a:lnTo>
                  <a:lnTo>
                    <a:pt x="654" y="1683"/>
                  </a:lnTo>
                  <a:lnTo>
                    <a:pt x="659" y="1644"/>
                  </a:lnTo>
                  <a:lnTo>
                    <a:pt x="666" y="1606"/>
                  </a:lnTo>
                  <a:lnTo>
                    <a:pt x="677" y="1572"/>
                  </a:lnTo>
                  <a:lnTo>
                    <a:pt x="692" y="1537"/>
                  </a:lnTo>
                  <a:lnTo>
                    <a:pt x="710" y="1504"/>
                  </a:lnTo>
                  <a:lnTo>
                    <a:pt x="730" y="1473"/>
                  </a:lnTo>
                  <a:lnTo>
                    <a:pt x="752" y="1444"/>
                  </a:lnTo>
                  <a:lnTo>
                    <a:pt x="778" y="1417"/>
                  </a:lnTo>
                  <a:lnTo>
                    <a:pt x="803" y="1389"/>
                  </a:lnTo>
                  <a:lnTo>
                    <a:pt x="834" y="1362"/>
                  </a:lnTo>
                  <a:lnTo>
                    <a:pt x="865" y="1338"/>
                  </a:lnTo>
                  <a:lnTo>
                    <a:pt x="898" y="1315"/>
                  </a:lnTo>
                  <a:lnTo>
                    <a:pt x="932" y="1293"/>
                  </a:lnTo>
                  <a:lnTo>
                    <a:pt x="971" y="1271"/>
                  </a:lnTo>
                  <a:lnTo>
                    <a:pt x="1009" y="1251"/>
                  </a:lnTo>
                  <a:lnTo>
                    <a:pt x="1047" y="1231"/>
                  </a:lnTo>
                  <a:lnTo>
                    <a:pt x="1089" y="1213"/>
                  </a:lnTo>
                  <a:lnTo>
                    <a:pt x="1131" y="1195"/>
                  </a:lnTo>
                  <a:lnTo>
                    <a:pt x="1175" y="1178"/>
                  </a:lnTo>
                  <a:lnTo>
                    <a:pt x="1262" y="1147"/>
                  </a:lnTo>
                  <a:lnTo>
                    <a:pt x="1353" y="1118"/>
                  </a:lnTo>
                  <a:lnTo>
                    <a:pt x="1446" y="1091"/>
                  </a:lnTo>
                  <a:lnTo>
                    <a:pt x="1539" y="1065"/>
                  </a:lnTo>
                  <a:lnTo>
                    <a:pt x="1723" y="1020"/>
                  </a:lnTo>
                  <a:lnTo>
                    <a:pt x="1723" y="1020"/>
                  </a:lnTo>
                  <a:lnTo>
                    <a:pt x="1834" y="992"/>
                  </a:lnTo>
                  <a:lnTo>
                    <a:pt x="1941" y="963"/>
                  </a:lnTo>
                  <a:lnTo>
                    <a:pt x="2042" y="934"/>
                  </a:lnTo>
                  <a:lnTo>
                    <a:pt x="2087" y="920"/>
                  </a:lnTo>
                  <a:lnTo>
                    <a:pt x="2131" y="905"/>
                  </a:lnTo>
                  <a:lnTo>
                    <a:pt x="2169" y="889"/>
                  </a:lnTo>
                  <a:lnTo>
                    <a:pt x="2206" y="872"/>
                  </a:lnTo>
                  <a:lnTo>
                    <a:pt x="2237" y="854"/>
                  </a:lnTo>
                  <a:lnTo>
                    <a:pt x="2262" y="836"/>
                  </a:lnTo>
                  <a:lnTo>
                    <a:pt x="2282" y="816"/>
                  </a:lnTo>
                  <a:lnTo>
                    <a:pt x="2291" y="807"/>
                  </a:lnTo>
                  <a:lnTo>
                    <a:pt x="2298" y="796"/>
                  </a:lnTo>
                  <a:lnTo>
                    <a:pt x="2304" y="787"/>
                  </a:lnTo>
                  <a:lnTo>
                    <a:pt x="2308" y="776"/>
                  </a:lnTo>
                  <a:lnTo>
                    <a:pt x="2311" y="765"/>
                  </a:lnTo>
                  <a:lnTo>
                    <a:pt x="2311" y="752"/>
                  </a:lnTo>
                  <a:lnTo>
                    <a:pt x="2311" y="752"/>
                  </a:lnTo>
                  <a:lnTo>
                    <a:pt x="2311" y="745"/>
                  </a:lnTo>
                  <a:lnTo>
                    <a:pt x="2309" y="737"/>
                  </a:lnTo>
                  <a:lnTo>
                    <a:pt x="2306" y="728"/>
                  </a:lnTo>
                  <a:lnTo>
                    <a:pt x="2300" y="717"/>
                  </a:lnTo>
                  <a:lnTo>
                    <a:pt x="2291" y="708"/>
                  </a:lnTo>
                  <a:lnTo>
                    <a:pt x="2282" y="696"/>
                  </a:lnTo>
                  <a:lnTo>
                    <a:pt x="2267" y="685"/>
                  </a:lnTo>
                  <a:lnTo>
                    <a:pt x="2251" y="672"/>
                  </a:lnTo>
                  <a:lnTo>
                    <a:pt x="2231" y="659"/>
                  </a:lnTo>
                  <a:lnTo>
                    <a:pt x="2207" y="646"/>
                  </a:lnTo>
                  <a:lnTo>
                    <a:pt x="2180" y="632"/>
                  </a:lnTo>
                  <a:lnTo>
                    <a:pt x="2147" y="619"/>
                  </a:lnTo>
                  <a:lnTo>
                    <a:pt x="2109" y="605"/>
                  </a:lnTo>
                  <a:lnTo>
                    <a:pt x="2067" y="590"/>
                  </a:lnTo>
                  <a:lnTo>
                    <a:pt x="2020" y="575"/>
                  </a:lnTo>
                  <a:lnTo>
                    <a:pt x="1967" y="559"/>
                  </a:lnTo>
                  <a:lnTo>
                    <a:pt x="1967" y="559"/>
                  </a:lnTo>
                  <a:lnTo>
                    <a:pt x="1890" y="541"/>
                  </a:lnTo>
                  <a:lnTo>
                    <a:pt x="1808" y="523"/>
                  </a:lnTo>
                  <a:lnTo>
                    <a:pt x="1721" y="504"/>
                  </a:lnTo>
                  <a:lnTo>
                    <a:pt x="1625" y="486"/>
                  </a:lnTo>
                  <a:lnTo>
                    <a:pt x="1523" y="470"/>
                  </a:lnTo>
                  <a:lnTo>
                    <a:pt x="1413" y="453"/>
                  </a:lnTo>
                  <a:lnTo>
                    <a:pt x="1297" y="437"/>
                  </a:lnTo>
                  <a:lnTo>
                    <a:pt x="1175" y="421"/>
                  </a:lnTo>
                  <a:lnTo>
                    <a:pt x="1175" y="421"/>
                  </a:lnTo>
                  <a:lnTo>
                    <a:pt x="962" y="397"/>
                  </a:lnTo>
                  <a:lnTo>
                    <a:pt x="756" y="377"/>
                  </a:lnTo>
                  <a:lnTo>
                    <a:pt x="561" y="360"/>
                  </a:lnTo>
                  <a:lnTo>
                    <a:pt x="386" y="348"/>
                  </a:lnTo>
                  <a:lnTo>
                    <a:pt x="124" y="330"/>
                  </a:lnTo>
                  <a:lnTo>
                    <a:pt x="22" y="324"/>
                  </a:lnTo>
                  <a:lnTo>
                    <a:pt x="0" y="322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75" y="2"/>
                  </a:lnTo>
                  <a:lnTo>
                    <a:pt x="330" y="3"/>
                  </a:lnTo>
                  <a:lnTo>
                    <a:pt x="483" y="9"/>
                  </a:lnTo>
                  <a:lnTo>
                    <a:pt x="637" y="14"/>
                  </a:lnTo>
                  <a:lnTo>
                    <a:pt x="792" y="22"/>
                  </a:lnTo>
                  <a:lnTo>
                    <a:pt x="947" y="31"/>
                  </a:lnTo>
                  <a:lnTo>
                    <a:pt x="1100" y="42"/>
                  </a:lnTo>
                  <a:lnTo>
                    <a:pt x="1251" y="54"/>
                  </a:lnTo>
                  <a:lnTo>
                    <a:pt x="1400" y="69"/>
                  </a:lnTo>
                  <a:lnTo>
                    <a:pt x="1548" y="85"/>
                  </a:lnTo>
                  <a:lnTo>
                    <a:pt x="1694" y="102"/>
                  </a:lnTo>
                  <a:lnTo>
                    <a:pt x="1834" y="120"/>
                  </a:lnTo>
                  <a:lnTo>
                    <a:pt x="1972" y="140"/>
                  </a:lnTo>
                  <a:lnTo>
                    <a:pt x="2107" y="162"/>
                  </a:lnTo>
                  <a:lnTo>
                    <a:pt x="2237" y="184"/>
                  </a:lnTo>
                  <a:lnTo>
                    <a:pt x="2362" y="207"/>
                  </a:lnTo>
                  <a:lnTo>
                    <a:pt x="2362" y="207"/>
                  </a:lnTo>
                  <a:lnTo>
                    <a:pt x="2466" y="229"/>
                  </a:lnTo>
                  <a:lnTo>
                    <a:pt x="2572" y="253"/>
                  </a:lnTo>
                  <a:lnTo>
                    <a:pt x="2677" y="279"/>
                  </a:lnTo>
                  <a:lnTo>
                    <a:pt x="2783" y="308"/>
                  </a:lnTo>
                  <a:lnTo>
                    <a:pt x="2887" y="337"/>
                  </a:lnTo>
                  <a:lnTo>
                    <a:pt x="2987" y="370"/>
                  </a:lnTo>
                  <a:lnTo>
                    <a:pt x="3082" y="406"/>
                  </a:lnTo>
                  <a:lnTo>
                    <a:pt x="3127" y="424"/>
                  </a:lnTo>
                  <a:lnTo>
                    <a:pt x="3173" y="442"/>
                  </a:lnTo>
                  <a:lnTo>
                    <a:pt x="3215" y="462"/>
                  </a:lnTo>
                  <a:lnTo>
                    <a:pt x="3256" y="482"/>
                  </a:lnTo>
                  <a:lnTo>
                    <a:pt x="3295" y="504"/>
                  </a:lnTo>
                  <a:lnTo>
                    <a:pt x="3333" y="526"/>
                  </a:lnTo>
                  <a:lnTo>
                    <a:pt x="3368" y="548"/>
                  </a:lnTo>
                  <a:lnTo>
                    <a:pt x="3400" y="570"/>
                  </a:lnTo>
                  <a:lnTo>
                    <a:pt x="3430" y="594"/>
                  </a:lnTo>
                  <a:lnTo>
                    <a:pt x="3459" y="619"/>
                  </a:lnTo>
                  <a:lnTo>
                    <a:pt x="3482" y="643"/>
                  </a:lnTo>
                  <a:lnTo>
                    <a:pt x="3504" y="670"/>
                  </a:lnTo>
                  <a:lnTo>
                    <a:pt x="3524" y="696"/>
                  </a:lnTo>
                  <a:lnTo>
                    <a:pt x="3541" y="723"/>
                  </a:lnTo>
                  <a:lnTo>
                    <a:pt x="3552" y="750"/>
                  </a:lnTo>
                  <a:lnTo>
                    <a:pt x="3561" y="779"/>
                  </a:lnTo>
                  <a:lnTo>
                    <a:pt x="3568" y="808"/>
                  </a:lnTo>
                  <a:lnTo>
                    <a:pt x="3570" y="838"/>
                  </a:lnTo>
                  <a:lnTo>
                    <a:pt x="3570" y="838"/>
                  </a:lnTo>
                  <a:lnTo>
                    <a:pt x="3568" y="861"/>
                  </a:lnTo>
                  <a:lnTo>
                    <a:pt x="3564" y="883"/>
                  </a:lnTo>
                  <a:lnTo>
                    <a:pt x="3559" y="903"/>
                  </a:lnTo>
                  <a:lnTo>
                    <a:pt x="3552" y="923"/>
                  </a:lnTo>
                  <a:lnTo>
                    <a:pt x="3541" y="943"/>
                  </a:lnTo>
                  <a:lnTo>
                    <a:pt x="3530" y="961"/>
                  </a:lnTo>
                  <a:lnTo>
                    <a:pt x="3515" y="980"/>
                  </a:lnTo>
                  <a:lnTo>
                    <a:pt x="3501" y="998"/>
                  </a:lnTo>
                  <a:lnTo>
                    <a:pt x="3482" y="1014"/>
                  </a:lnTo>
                  <a:lnTo>
                    <a:pt x="3464" y="1031"/>
                  </a:lnTo>
                  <a:lnTo>
                    <a:pt x="3444" y="1047"/>
                  </a:lnTo>
                  <a:lnTo>
                    <a:pt x="3422" y="1062"/>
                  </a:lnTo>
                  <a:lnTo>
                    <a:pt x="3399" y="1076"/>
                  </a:lnTo>
                  <a:lnTo>
                    <a:pt x="3373" y="1091"/>
                  </a:lnTo>
                  <a:lnTo>
                    <a:pt x="3318" y="1118"/>
                  </a:lnTo>
                  <a:lnTo>
                    <a:pt x="3258" y="1144"/>
                  </a:lnTo>
                  <a:lnTo>
                    <a:pt x="3195" y="1167"/>
                  </a:lnTo>
                  <a:lnTo>
                    <a:pt x="3127" y="1191"/>
                  </a:lnTo>
                  <a:lnTo>
                    <a:pt x="3058" y="1213"/>
                  </a:lnTo>
                  <a:lnTo>
                    <a:pt x="2983" y="1235"/>
                  </a:lnTo>
                  <a:lnTo>
                    <a:pt x="2909" y="1255"/>
                  </a:lnTo>
                  <a:lnTo>
                    <a:pt x="2752" y="1297"/>
                  </a:lnTo>
                  <a:lnTo>
                    <a:pt x="2752" y="1297"/>
                  </a:lnTo>
                  <a:lnTo>
                    <a:pt x="2597" y="1337"/>
                  </a:lnTo>
                  <a:lnTo>
                    <a:pt x="2521" y="1359"/>
                  </a:lnTo>
                  <a:lnTo>
                    <a:pt x="2446" y="1380"/>
                  </a:lnTo>
                  <a:lnTo>
                    <a:pt x="2373" y="1402"/>
                  </a:lnTo>
                  <a:lnTo>
                    <a:pt x="2304" y="1426"/>
                  </a:lnTo>
                  <a:lnTo>
                    <a:pt x="2238" y="1451"/>
                  </a:lnTo>
                  <a:lnTo>
                    <a:pt x="2176" y="1477"/>
                  </a:lnTo>
                  <a:lnTo>
                    <a:pt x="2118" y="1506"/>
                  </a:lnTo>
                  <a:lnTo>
                    <a:pt x="2093" y="1521"/>
                  </a:lnTo>
                  <a:lnTo>
                    <a:pt x="2067" y="1535"/>
                  </a:lnTo>
                  <a:lnTo>
                    <a:pt x="2043" y="1552"/>
                  </a:lnTo>
                  <a:lnTo>
                    <a:pt x="2022" y="1566"/>
                  </a:lnTo>
                  <a:lnTo>
                    <a:pt x="2002" y="1584"/>
                  </a:lnTo>
                  <a:lnTo>
                    <a:pt x="1983" y="1601"/>
                  </a:lnTo>
                  <a:lnTo>
                    <a:pt x="1967" y="1619"/>
                  </a:lnTo>
                  <a:lnTo>
                    <a:pt x="1952" y="1637"/>
                  </a:lnTo>
                  <a:lnTo>
                    <a:pt x="1940" y="1655"/>
                  </a:lnTo>
                  <a:lnTo>
                    <a:pt x="1929" y="1675"/>
                  </a:lnTo>
                  <a:lnTo>
                    <a:pt x="1920" y="1695"/>
                  </a:lnTo>
                  <a:lnTo>
                    <a:pt x="1914" y="1717"/>
                  </a:lnTo>
                  <a:lnTo>
                    <a:pt x="1910" y="1739"/>
                  </a:lnTo>
                  <a:lnTo>
                    <a:pt x="1909" y="1761"/>
                  </a:lnTo>
                  <a:lnTo>
                    <a:pt x="1909" y="1761"/>
                  </a:lnTo>
                  <a:lnTo>
                    <a:pt x="1910" y="1768"/>
                  </a:lnTo>
                  <a:lnTo>
                    <a:pt x="1912" y="1776"/>
                  </a:lnTo>
                  <a:lnTo>
                    <a:pt x="1916" y="1783"/>
                  </a:lnTo>
                  <a:lnTo>
                    <a:pt x="1921" y="1792"/>
                  </a:lnTo>
                  <a:lnTo>
                    <a:pt x="1931" y="1801"/>
                  </a:lnTo>
                  <a:lnTo>
                    <a:pt x="1941" y="1810"/>
                  </a:lnTo>
                  <a:lnTo>
                    <a:pt x="1954" y="1821"/>
                  </a:lnTo>
                  <a:lnTo>
                    <a:pt x="1971" y="1832"/>
                  </a:lnTo>
                  <a:lnTo>
                    <a:pt x="1989" y="1843"/>
                  </a:lnTo>
                  <a:lnTo>
                    <a:pt x="2012" y="1856"/>
                  </a:lnTo>
                  <a:lnTo>
                    <a:pt x="2069" y="1881"/>
                  </a:lnTo>
                  <a:lnTo>
                    <a:pt x="2140" y="1909"/>
                  </a:lnTo>
                  <a:lnTo>
                    <a:pt x="2231" y="1939"/>
                  </a:lnTo>
                  <a:lnTo>
                    <a:pt x="2231" y="1939"/>
                  </a:lnTo>
                  <a:lnTo>
                    <a:pt x="2311" y="1965"/>
                  </a:lnTo>
                  <a:lnTo>
                    <a:pt x="2399" y="1990"/>
                  </a:lnTo>
                  <a:lnTo>
                    <a:pt x="2493" y="2016"/>
                  </a:lnTo>
                  <a:lnTo>
                    <a:pt x="2593" y="2041"/>
                  </a:lnTo>
                  <a:lnTo>
                    <a:pt x="2808" y="2094"/>
                  </a:lnTo>
                  <a:lnTo>
                    <a:pt x="3045" y="2151"/>
                  </a:lnTo>
                  <a:lnTo>
                    <a:pt x="3045" y="2151"/>
                  </a:lnTo>
                  <a:lnTo>
                    <a:pt x="3382" y="2233"/>
                  </a:lnTo>
                  <a:lnTo>
                    <a:pt x="3553" y="2275"/>
                  </a:lnTo>
                  <a:lnTo>
                    <a:pt x="3728" y="2320"/>
                  </a:lnTo>
                  <a:lnTo>
                    <a:pt x="3901" y="2366"/>
                  </a:lnTo>
                  <a:lnTo>
                    <a:pt x="4072" y="2415"/>
                  </a:lnTo>
                  <a:lnTo>
                    <a:pt x="4242" y="2466"/>
                  </a:lnTo>
                  <a:lnTo>
                    <a:pt x="4406" y="2519"/>
                  </a:lnTo>
                  <a:lnTo>
                    <a:pt x="4486" y="2546"/>
                  </a:lnTo>
                  <a:lnTo>
                    <a:pt x="4564" y="2573"/>
                  </a:lnTo>
                  <a:lnTo>
                    <a:pt x="4643" y="2602"/>
                  </a:lnTo>
                  <a:lnTo>
                    <a:pt x="4717" y="2632"/>
                  </a:lnTo>
                  <a:lnTo>
                    <a:pt x="4790" y="2663"/>
                  </a:lnTo>
                  <a:lnTo>
                    <a:pt x="4861" y="2693"/>
                  </a:lnTo>
                  <a:lnTo>
                    <a:pt x="4928" y="2726"/>
                  </a:lnTo>
                  <a:lnTo>
                    <a:pt x="4994" y="2759"/>
                  </a:lnTo>
                  <a:lnTo>
                    <a:pt x="5058" y="2792"/>
                  </a:lnTo>
                  <a:lnTo>
                    <a:pt x="5118" y="2826"/>
                  </a:lnTo>
                  <a:lnTo>
                    <a:pt x="5174" y="2861"/>
                  </a:lnTo>
                  <a:lnTo>
                    <a:pt x="5229" y="2897"/>
                  </a:lnTo>
                  <a:lnTo>
                    <a:pt x="5278" y="2934"/>
                  </a:lnTo>
                  <a:lnTo>
                    <a:pt x="5326" y="2972"/>
                  </a:lnTo>
                  <a:lnTo>
                    <a:pt x="5369" y="3010"/>
                  </a:lnTo>
                  <a:lnTo>
                    <a:pt x="5409" y="3050"/>
                  </a:lnTo>
                  <a:lnTo>
                    <a:pt x="5409" y="3050"/>
                  </a:lnTo>
                  <a:lnTo>
                    <a:pt x="5464" y="3112"/>
                  </a:lnTo>
                  <a:lnTo>
                    <a:pt x="5513" y="3172"/>
                  </a:lnTo>
                  <a:lnTo>
                    <a:pt x="5559" y="3233"/>
                  </a:lnTo>
                  <a:lnTo>
                    <a:pt x="5601" y="3293"/>
                  </a:lnTo>
                  <a:lnTo>
                    <a:pt x="5639" y="3351"/>
                  </a:lnTo>
                  <a:lnTo>
                    <a:pt x="5673" y="3407"/>
                  </a:lnTo>
                  <a:lnTo>
                    <a:pt x="5704" y="3464"/>
                  </a:lnTo>
                  <a:lnTo>
                    <a:pt x="5732" y="3519"/>
                  </a:lnTo>
                  <a:lnTo>
                    <a:pt x="5755" y="3571"/>
                  </a:lnTo>
                  <a:lnTo>
                    <a:pt x="5777" y="3624"/>
                  </a:lnTo>
                  <a:lnTo>
                    <a:pt x="5795" y="3673"/>
                  </a:lnTo>
                  <a:lnTo>
                    <a:pt x="5810" y="3721"/>
                  </a:lnTo>
                  <a:lnTo>
                    <a:pt x="5825" y="3768"/>
                  </a:lnTo>
                  <a:lnTo>
                    <a:pt x="5836" y="3812"/>
                  </a:lnTo>
                  <a:lnTo>
                    <a:pt x="5845" y="3852"/>
                  </a:lnTo>
                  <a:lnTo>
                    <a:pt x="5852" y="3892"/>
                  </a:lnTo>
                  <a:lnTo>
                    <a:pt x="5852" y="3892"/>
                  </a:lnTo>
                  <a:lnTo>
                    <a:pt x="5857" y="3932"/>
                  </a:lnTo>
                  <a:lnTo>
                    <a:pt x="5863" y="3970"/>
                  </a:lnTo>
                  <a:lnTo>
                    <a:pt x="5867" y="4007"/>
                  </a:lnTo>
                  <a:lnTo>
                    <a:pt x="5868" y="4041"/>
                  </a:lnTo>
                  <a:lnTo>
                    <a:pt x="5868" y="4103"/>
                  </a:lnTo>
                  <a:lnTo>
                    <a:pt x="5867" y="4156"/>
                  </a:lnTo>
                  <a:lnTo>
                    <a:pt x="5863" y="4198"/>
                  </a:lnTo>
                  <a:lnTo>
                    <a:pt x="5859" y="4231"/>
                  </a:lnTo>
                  <a:lnTo>
                    <a:pt x="5854" y="4260"/>
                  </a:lnTo>
                  <a:lnTo>
                    <a:pt x="5848" y="4276"/>
                  </a:lnTo>
                  <a:lnTo>
                    <a:pt x="4373" y="427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5"/>
            <p:cNvSpPr/>
            <p:nvPr/>
          </p:nvSpPr>
          <p:spPr bwMode="auto">
            <a:xfrm>
              <a:off x="882650" y="606867"/>
              <a:ext cx="9388476" cy="6858000"/>
            </a:xfrm>
            <a:custGeom>
              <a:avLst/>
              <a:gdLst>
                <a:gd name="T0" fmla="*/ 1240 w 5914"/>
                <a:gd name="T1" fmla="*/ 97 h 4320"/>
                <a:gd name="T2" fmla="*/ 2630 w 5914"/>
                <a:gd name="T3" fmla="*/ 306 h 4320"/>
                <a:gd name="T4" fmla="*/ 3342 w 5914"/>
                <a:gd name="T5" fmla="*/ 566 h 4320"/>
                <a:gd name="T6" fmla="*/ 3555 w 5914"/>
                <a:gd name="T7" fmla="*/ 787 h 4320"/>
                <a:gd name="T8" fmla="*/ 3528 w 5914"/>
                <a:gd name="T9" fmla="*/ 978 h 4320"/>
                <a:gd name="T10" fmla="*/ 3249 w 5914"/>
                <a:gd name="T11" fmla="*/ 1155 h 4320"/>
                <a:gd name="T12" fmla="*/ 2295 w 5914"/>
                <a:gd name="T13" fmla="*/ 1437 h 4320"/>
                <a:gd name="T14" fmla="*/ 1965 w 5914"/>
                <a:gd name="T15" fmla="*/ 1635 h 4320"/>
                <a:gd name="T16" fmla="*/ 1918 w 5914"/>
                <a:gd name="T17" fmla="*/ 1814 h 4320"/>
                <a:gd name="T18" fmla="*/ 2262 w 5914"/>
                <a:gd name="T19" fmla="*/ 1989 h 4320"/>
                <a:gd name="T20" fmla="*/ 4003 w 5914"/>
                <a:gd name="T21" fmla="*/ 2433 h 4320"/>
                <a:gd name="T22" fmla="*/ 5012 w 5914"/>
                <a:gd name="T23" fmla="*/ 2803 h 4320"/>
                <a:gd name="T24" fmla="*/ 5415 w 5914"/>
                <a:gd name="T25" fmla="*/ 3089 h 4320"/>
                <a:gd name="T26" fmla="*/ 5774 w 5914"/>
                <a:gd name="T27" fmla="*/ 3642 h 4320"/>
                <a:gd name="T28" fmla="*/ 5868 w 5914"/>
                <a:gd name="T29" fmla="*/ 4065 h 4320"/>
                <a:gd name="T30" fmla="*/ 4442 w 5914"/>
                <a:gd name="T31" fmla="*/ 4143 h 4320"/>
                <a:gd name="T32" fmla="*/ 4404 w 5914"/>
                <a:gd name="T33" fmla="*/ 3681 h 4320"/>
                <a:gd name="T34" fmla="*/ 4109 w 5914"/>
                <a:gd name="T35" fmla="*/ 3215 h 4320"/>
                <a:gd name="T36" fmla="*/ 3792 w 5914"/>
                <a:gd name="T37" fmla="*/ 3038 h 4320"/>
                <a:gd name="T38" fmla="*/ 2202 w 5914"/>
                <a:gd name="T39" fmla="*/ 2597 h 4320"/>
                <a:gd name="T40" fmla="*/ 1157 w 5914"/>
                <a:gd name="T41" fmla="*/ 2233 h 4320"/>
                <a:gd name="T42" fmla="*/ 781 w 5914"/>
                <a:gd name="T43" fmla="*/ 1965 h 4320"/>
                <a:gd name="T44" fmla="*/ 701 w 5914"/>
                <a:gd name="T45" fmla="*/ 1681 h 4320"/>
                <a:gd name="T46" fmla="*/ 849 w 5914"/>
                <a:gd name="T47" fmla="*/ 1419 h 4320"/>
                <a:gd name="T48" fmla="*/ 1295 w 5914"/>
                <a:gd name="T49" fmla="*/ 1187 h 4320"/>
                <a:gd name="T50" fmla="*/ 2202 w 5914"/>
                <a:gd name="T51" fmla="*/ 931 h 4320"/>
                <a:gd name="T52" fmla="*/ 2353 w 5914"/>
                <a:gd name="T53" fmla="*/ 790 h 4320"/>
                <a:gd name="T54" fmla="*/ 2257 w 5914"/>
                <a:gd name="T55" fmla="*/ 657 h 4320"/>
                <a:gd name="T56" fmla="*/ 1625 w 5914"/>
                <a:gd name="T57" fmla="*/ 483 h 4320"/>
                <a:gd name="T58" fmla="*/ 144 w 5914"/>
                <a:gd name="T59" fmla="*/ 330 h 4320"/>
                <a:gd name="T60" fmla="*/ 144 w 5914"/>
                <a:gd name="T61" fmla="*/ 373 h 4320"/>
                <a:gd name="T62" fmla="*/ 1818 w 5914"/>
                <a:gd name="T63" fmla="*/ 565 h 4320"/>
                <a:gd name="T64" fmla="*/ 2306 w 5914"/>
                <a:gd name="T65" fmla="*/ 758 h 4320"/>
                <a:gd name="T66" fmla="*/ 2226 w 5914"/>
                <a:gd name="T67" fmla="*/ 869 h 4320"/>
                <a:gd name="T68" fmla="*/ 1739 w 5914"/>
                <a:gd name="T69" fmla="*/ 1020 h 4320"/>
                <a:gd name="T70" fmla="*/ 1025 w 5914"/>
                <a:gd name="T71" fmla="*/ 1249 h 4320"/>
                <a:gd name="T72" fmla="*/ 734 w 5914"/>
                <a:gd name="T73" fmla="*/ 1482 h 4320"/>
                <a:gd name="T74" fmla="*/ 654 w 5914"/>
                <a:gd name="T75" fmla="*/ 1792 h 4320"/>
                <a:gd name="T76" fmla="*/ 769 w 5914"/>
                <a:gd name="T77" fmla="*/ 2016 h 4320"/>
                <a:gd name="T78" fmla="*/ 1137 w 5914"/>
                <a:gd name="T79" fmla="*/ 2273 h 4320"/>
                <a:gd name="T80" fmla="*/ 2040 w 5914"/>
                <a:gd name="T81" fmla="*/ 2597 h 4320"/>
                <a:gd name="T82" fmla="*/ 3712 w 5914"/>
                <a:gd name="T83" fmla="*/ 3054 h 4320"/>
                <a:gd name="T84" fmla="*/ 4156 w 5914"/>
                <a:gd name="T85" fmla="*/ 3320 h 4320"/>
                <a:gd name="T86" fmla="*/ 4371 w 5914"/>
                <a:gd name="T87" fmla="*/ 3726 h 4320"/>
                <a:gd name="T88" fmla="*/ 4393 w 5914"/>
                <a:gd name="T89" fmla="*/ 4189 h 4320"/>
                <a:gd name="T90" fmla="*/ 5907 w 5914"/>
                <a:gd name="T91" fmla="*/ 4223 h 4320"/>
                <a:gd name="T92" fmla="*/ 5876 w 5914"/>
                <a:gd name="T93" fmla="*/ 3812 h 4320"/>
                <a:gd name="T94" fmla="*/ 5668 w 5914"/>
                <a:gd name="T95" fmla="*/ 3342 h 4320"/>
                <a:gd name="T96" fmla="*/ 5266 w 5914"/>
                <a:gd name="T97" fmla="*/ 2903 h 4320"/>
                <a:gd name="T98" fmla="*/ 4597 w 5914"/>
                <a:gd name="T99" fmla="*/ 2577 h 4320"/>
                <a:gd name="T100" fmla="*/ 3073 w 5914"/>
                <a:gd name="T101" fmla="*/ 2151 h 4320"/>
                <a:gd name="T102" fmla="*/ 2065 w 5914"/>
                <a:gd name="T103" fmla="*/ 1869 h 4320"/>
                <a:gd name="T104" fmla="*/ 1954 w 5914"/>
                <a:gd name="T105" fmla="*/ 1783 h 4320"/>
                <a:gd name="T106" fmla="*/ 2033 w 5914"/>
                <a:gd name="T107" fmla="*/ 1628 h 4320"/>
                <a:gd name="T108" fmla="*/ 2397 w 5914"/>
                <a:gd name="T109" fmla="*/ 1448 h 4320"/>
                <a:gd name="T110" fmla="*/ 3215 w 5914"/>
                <a:gd name="T111" fmla="*/ 1213 h 4320"/>
                <a:gd name="T112" fmla="*/ 3526 w 5914"/>
                <a:gd name="T113" fmla="*/ 1045 h 4320"/>
                <a:gd name="T114" fmla="*/ 3614 w 5914"/>
                <a:gd name="T115" fmla="*/ 860 h 4320"/>
                <a:gd name="T116" fmla="*/ 3472 w 5914"/>
                <a:gd name="T117" fmla="*/ 603 h 4320"/>
                <a:gd name="T118" fmla="*/ 2987 w 5914"/>
                <a:gd name="T119" fmla="*/ 361 h 4320"/>
                <a:gd name="T120" fmla="*/ 1860 w 5914"/>
                <a:gd name="T121" fmla="*/ 120 h 4320"/>
                <a:gd name="T122" fmla="*/ 352 w 5914"/>
                <a:gd name="T123" fmla="*/ 4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14" h="4320">
                  <a:moveTo>
                    <a:pt x="44" y="44"/>
                  </a:moveTo>
                  <a:lnTo>
                    <a:pt x="44" y="44"/>
                  </a:lnTo>
                  <a:lnTo>
                    <a:pt x="189" y="46"/>
                  </a:lnTo>
                  <a:lnTo>
                    <a:pt x="335" y="47"/>
                  </a:lnTo>
                  <a:lnTo>
                    <a:pt x="484" y="51"/>
                  </a:lnTo>
                  <a:lnTo>
                    <a:pt x="634" y="56"/>
                  </a:lnTo>
                  <a:lnTo>
                    <a:pt x="785" y="66"/>
                  </a:lnTo>
                  <a:lnTo>
                    <a:pt x="938" y="73"/>
                  </a:lnTo>
                  <a:lnTo>
                    <a:pt x="1089" y="84"/>
                  </a:lnTo>
                  <a:lnTo>
                    <a:pt x="1240" y="97"/>
                  </a:lnTo>
                  <a:lnTo>
                    <a:pt x="1390" y="111"/>
                  </a:lnTo>
                  <a:lnTo>
                    <a:pt x="1539" y="126"/>
                  </a:lnTo>
                  <a:lnTo>
                    <a:pt x="1687" y="142"/>
                  </a:lnTo>
                  <a:lnTo>
                    <a:pt x="1832" y="160"/>
                  </a:lnTo>
                  <a:lnTo>
                    <a:pt x="1974" y="182"/>
                  </a:lnTo>
                  <a:lnTo>
                    <a:pt x="2113" y="204"/>
                  </a:lnTo>
                  <a:lnTo>
                    <a:pt x="2249" y="226"/>
                  </a:lnTo>
                  <a:lnTo>
                    <a:pt x="2381" y="251"/>
                  </a:lnTo>
                  <a:lnTo>
                    <a:pt x="2506" y="279"/>
                  </a:lnTo>
                  <a:lnTo>
                    <a:pt x="2630" y="306"/>
                  </a:lnTo>
                  <a:lnTo>
                    <a:pt x="2747" y="335"/>
                  </a:lnTo>
                  <a:lnTo>
                    <a:pt x="2858" y="366"/>
                  </a:lnTo>
                  <a:lnTo>
                    <a:pt x="2962" y="399"/>
                  </a:lnTo>
                  <a:lnTo>
                    <a:pt x="3060" y="433"/>
                  </a:lnTo>
                  <a:lnTo>
                    <a:pt x="3151" y="470"/>
                  </a:lnTo>
                  <a:lnTo>
                    <a:pt x="3193" y="488"/>
                  </a:lnTo>
                  <a:lnTo>
                    <a:pt x="3233" y="506"/>
                  </a:lnTo>
                  <a:lnTo>
                    <a:pt x="3271" y="526"/>
                  </a:lnTo>
                  <a:lnTo>
                    <a:pt x="3308" y="546"/>
                  </a:lnTo>
                  <a:lnTo>
                    <a:pt x="3342" y="566"/>
                  </a:lnTo>
                  <a:lnTo>
                    <a:pt x="3375" y="586"/>
                  </a:lnTo>
                  <a:lnTo>
                    <a:pt x="3404" y="606"/>
                  </a:lnTo>
                  <a:lnTo>
                    <a:pt x="3431" y="628"/>
                  </a:lnTo>
                  <a:lnTo>
                    <a:pt x="3457" y="650"/>
                  </a:lnTo>
                  <a:lnTo>
                    <a:pt x="3481" y="672"/>
                  </a:lnTo>
                  <a:lnTo>
                    <a:pt x="3501" y="694"/>
                  </a:lnTo>
                  <a:lnTo>
                    <a:pt x="3519" y="716"/>
                  </a:lnTo>
                  <a:lnTo>
                    <a:pt x="3533" y="739"/>
                  </a:lnTo>
                  <a:lnTo>
                    <a:pt x="3546" y="763"/>
                  </a:lnTo>
                  <a:lnTo>
                    <a:pt x="3555" y="787"/>
                  </a:lnTo>
                  <a:lnTo>
                    <a:pt x="3563" y="810"/>
                  </a:lnTo>
                  <a:lnTo>
                    <a:pt x="3568" y="836"/>
                  </a:lnTo>
                  <a:lnTo>
                    <a:pt x="3568" y="860"/>
                  </a:lnTo>
                  <a:lnTo>
                    <a:pt x="3568" y="860"/>
                  </a:lnTo>
                  <a:lnTo>
                    <a:pt x="3568" y="881"/>
                  </a:lnTo>
                  <a:lnTo>
                    <a:pt x="3564" y="902"/>
                  </a:lnTo>
                  <a:lnTo>
                    <a:pt x="3559" y="922"/>
                  </a:lnTo>
                  <a:lnTo>
                    <a:pt x="3550" y="942"/>
                  </a:lnTo>
                  <a:lnTo>
                    <a:pt x="3541" y="960"/>
                  </a:lnTo>
                  <a:lnTo>
                    <a:pt x="3528" y="978"/>
                  </a:lnTo>
                  <a:lnTo>
                    <a:pt x="3513" y="996"/>
                  </a:lnTo>
                  <a:lnTo>
                    <a:pt x="3497" y="1013"/>
                  </a:lnTo>
                  <a:lnTo>
                    <a:pt x="3479" y="1029"/>
                  </a:lnTo>
                  <a:lnTo>
                    <a:pt x="3461" y="1044"/>
                  </a:lnTo>
                  <a:lnTo>
                    <a:pt x="3439" y="1060"/>
                  </a:lnTo>
                  <a:lnTo>
                    <a:pt x="3415" y="1075"/>
                  </a:lnTo>
                  <a:lnTo>
                    <a:pt x="3391" y="1089"/>
                  </a:lnTo>
                  <a:lnTo>
                    <a:pt x="3366" y="1102"/>
                  </a:lnTo>
                  <a:lnTo>
                    <a:pt x="3309" y="1129"/>
                  </a:lnTo>
                  <a:lnTo>
                    <a:pt x="3249" y="1155"/>
                  </a:lnTo>
                  <a:lnTo>
                    <a:pt x="3184" y="1178"/>
                  </a:lnTo>
                  <a:lnTo>
                    <a:pt x="3115" y="1200"/>
                  </a:lnTo>
                  <a:lnTo>
                    <a:pt x="3044" y="1222"/>
                  </a:lnTo>
                  <a:lnTo>
                    <a:pt x="2894" y="1264"/>
                  </a:lnTo>
                  <a:lnTo>
                    <a:pt x="2739" y="1304"/>
                  </a:lnTo>
                  <a:lnTo>
                    <a:pt x="2585" y="1346"/>
                  </a:lnTo>
                  <a:lnTo>
                    <a:pt x="2508" y="1368"/>
                  </a:lnTo>
                  <a:lnTo>
                    <a:pt x="2435" y="1390"/>
                  </a:lnTo>
                  <a:lnTo>
                    <a:pt x="2362" y="1411"/>
                  </a:lnTo>
                  <a:lnTo>
                    <a:pt x="2295" y="1437"/>
                  </a:lnTo>
                  <a:lnTo>
                    <a:pt x="2229" y="1462"/>
                  </a:lnTo>
                  <a:lnTo>
                    <a:pt x="2169" y="1490"/>
                  </a:lnTo>
                  <a:lnTo>
                    <a:pt x="2113" y="1517"/>
                  </a:lnTo>
                  <a:lnTo>
                    <a:pt x="2087" y="1533"/>
                  </a:lnTo>
                  <a:lnTo>
                    <a:pt x="2062" y="1548"/>
                  </a:lnTo>
                  <a:lnTo>
                    <a:pt x="2040" y="1564"/>
                  </a:lnTo>
                  <a:lnTo>
                    <a:pt x="2018" y="1581"/>
                  </a:lnTo>
                  <a:lnTo>
                    <a:pt x="1998" y="1599"/>
                  </a:lnTo>
                  <a:lnTo>
                    <a:pt x="1980" y="1615"/>
                  </a:lnTo>
                  <a:lnTo>
                    <a:pt x="1965" y="1635"/>
                  </a:lnTo>
                  <a:lnTo>
                    <a:pt x="1951" y="1654"/>
                  </a:lnTo>
                  <a:lnTo>
                    <a:pt x="1938" y="1674"/>
                  </a:lnTo>
                  <a:lnTo>
                    <a:pt x="1929" y="1694"/>
                  </a:lnTo>
                  <a:lnTo>
                    <a:pt x="1920" y="1716"/>
                  </a:lnTo>
                  <a:lnTo>
                    <a:pt x="1914" y="1737"/>
                  </a:lnTo>
                  <a:lnTo>
                    <a:pt x="1911" y="1761"/>
                  </a:lnTo>
                  <a:lnTo>
                    <a:pt x="1909" y="1783"/>
                  </a:lnTo>
                  <a:lnTo>
                    <a:pt x="1909" y="1783"/>
                  </a:lnTo>
                  <a:lnTo>
                    <a:pt x="1911" y="1799"/>
                  </a:lnTo>
                  <a:lnTo>
                    <a:pt x="1918" y="1814"/>
                  </a:lnTo>
                  <a:lnTo>
                    <a:pt x="1927" y="1829"/>
                  </a:lnTo>
                  <a:lnTo>
                    <a:pt x="1942" y="1843"/>
                  </a:lnTo>
                  <a:lnTo>
                    <a:pt x="1958" y="1858"/>
                  </a:lnTo>
                  <a:lnTo>
                    <a:pt x="1980" y="1872"/>
                  </a:lnTo>
                  <a:lnTo>
                    <a:pt x="2004" y="1887"/>
                  </a:lnTo>
                  <a:lnTo>
                    <a:pt x="2033" y="1901"/>
                  </a:lnTo>
                  <a:lnTo>
                    <a:pt x="2064" y="1916"/>
                  </a:lnTo>
                  <a:lnTo>
                    <a:pt x="2096" y="1931"/>
                  </a:lnTo>
                  <a:lnTo>
                    <a:pt x="2175" y="1960"/>
                  </a:lnTo>
                  <a:lnTo>
                    <a:pt x="2262" y="1989"/>
                  </a:lnTo>
                  <a:lnTo>
                    <a:pt x="2361" y="2018"/>
                  </a:lnTo>
                  <a:lnTo>
                    <a:pt x="2468" y="2047"/>
                  </a:lnTo>
                  <a:lnTo>
                    <a:pt x="2585" y="2078"/>
                  </a:lnTo>
                  <a:lnTo>
                    <a:pt x="2838" y="2142"/>
                  </a:lnTo>
                  <a:lnTo>
                    <a:pt x="3113" y="2207"/>
                  </a:lnTo>
                  <a:lnTo>
                    <a:pt x="3404" y="2277"/>
                  </a:lnTo>
                  <a:lnTo>
                    <a:pt x="3553" y="2315"/>
                  </a:lnTo>
                  <a:lnTo>
                    <a:pt x="3705" y="2353"/>
                  </a:lnTo>
                  <a:lnTo>
                    <a:pt x="3854" y="2393"/>
                  </a:lnTo>
                  <a:lnTo>
                    <a:pt x="4003" y="2433"/>
                  </a:lnTo>
                  <a:lnTo>
                    <a:pt x="4153" y="2477"/>
                  </a:lnTo>
                  <a:lnTo>
                    <a:pt x="4298" y="2521"/>
                  </a:lnTo>
                  <a:lnTo>
                    <a:pt x="4441" y="2568"/>
                  </a:lnTo>
                  <a:lnTo>
                    <a:pt x="4577" y="2617"/>
                  </a:lnTo>
                  <a:lnTo>
                    <a:pt x="4710" y="2666"/>
                  </a:lnTo>
                  <a:lnTo>
                    <a:pt x="4774" y="2694"/>
                  </a:lnTo>
                  <a:lnTo>
                    <a:pt x="4836" y="2719"/>
                  </a:lnTo>
                  <a:lnTo>
                    <a:pt x="4898" y="2746"/>
                  </a:lnTo>
                  <a:lnTo>
                    <a:pt x="4956" y="2776"/>
                  </a:lnTo>
                  <a:lnTo>
                    <a:pt x="5012" y="2803"/>
                  </a:lnTo>
                  <a:lnTo>
                    <a:pt x="5067" y="2832"/>
                  </a:lnTo>
                  <a:lnTo>
                    <a:pt x="5120" y="2861"/>
                  </a:lnTo>
                  <a:lnTo>
                    <a:pt x="5169" y="2892"/>
                  </a:lnTo>
                  <a:lnTo>
                    <a:pt x="5216" y="2923"/>
                  </a:lnTo>
                  <a:lnTo>
                    <a:pt x="5262" y="2954"/>
                  </a:lnTo>
                  <a:lnTo>
                    <a:pt x="5304" y="2987"/>
                  </a:lnTo>
                  <a:lnTo>
                    <a:pt x="5344" y="3020"/>
                  </a:lnTo>
                  <a:lnTo>
                    <a:pt x="5380" y="3054"/>
                  </a:lnTo>
                  <a:lnTo>
                    <a:pt x="5415" y="3089"/>
                  </a:lnTo>
                  <a:lnTo>
                    <a:pt x="5415" y="3089"/>
                  </a:lnTo>
                  <a:lnTo>
                    <a:pt x="5466" y="3147"/>
                  </a:lnTo>
                  <a:lnTo>
                    <a:pt x="5515" y="3205"/>
                  </a:lnTo>
                  <a:lnTo>
                    <a:pt x="5559" y="3262"/>
                  </a:lnTo>
                  <a:lnTo>
                    <a:pt x="5601" y="3320"/>
                  </a:lnTo>
                  <a:lnTo>
                    <a:pt x="5637" y="3375"/>
                  </a:lnTo>
                  <a:lnTo>
                    <a:pt x="5670" y="3431"/>
                  </a:lnTo>
                  <a:lnTo>
                    <a:pt x="5701" y="3486"/>
                  </a:lnTo>
                  <a:lnTo>
                    <a:pt x="5728" y="3539"/>
                  </a:lnTo>
                  <a:lnTo>
                    <a:pt x="5752" y="3592"/>
                  </a:lnTo>
                  <a:lnTo>
                    <a:pt x="5774" y="3642"/>
                  </a:lnTo>
                  <a:lnTo>
                    <a:pt x="5792" y="3692"/>
                  </a:lnTo>
                  <a:lnTo>
                    <a:pt x="5808" y="3741"/>
                  </a:lnTo>
                  <a:lnTo>
                    <a:pt x="5823" y="3786"/>
                  </a:lnTo>
                  <a:lnTo>
                    <a:pt x="5834" y="3832"/>
                  </a:lnTo>
                  <a:lnTo>
                    <a:pt x="5845" y="3876"/>
                  </a:lnTo>
                  <a:lnTo>
                    <a:pt x="5852" y="3918"/>
                  </a:lnTo>
                  <a:lnTo>
                    <a:pt x="5858" y="3958"/>
                  </a:lnTo>
                  <a:lnTo>
                    <a:pt x="5863" y="3996"/>
                  </a:lnTo>
                  <a:lnTo>
                    <a:pt x="5867" y="4032"/>
                  </a:lnTo>
                  <a:lnTo>
                    <a:pt x="5868" y="4065"/>
                  </a:lnTo>
                  <a:lnTo>
                    <a:pt x="5868" y="4127"/>
                  </a:lnTo>
                  <a:lnTo>
                    <a:pt x="5867" y="4178"/>
                  </a:lnTo>
                  <a:lnTo>
                    <a:pt x="5863" y="4220"/>
                  </a:lnTo>
                  <a:lnTo>
                    <a:pt x="5859" y="4251"/>
                  </a:lnTo>
                  <a:lnTo>
                    <a:pt x="5854" y="4276"/>
                  </a:lnTo>
                  <a:lnTo>
                    <a:pt x="4424" y="4276"/>
                  </a:lnTo>
                  <a:lnTo>
                    <a:pt x="4424" y="4276"/>
                  </a:lnTo>
                  <a:lnTo>
                    <a:pt x="4430" y="4240"/>
                  </a:lnTo>
                  <a:lnTo>
                    <a:pt x="4437" y="4198"/>
                  </a:lnTo>
                  <a:lnTo>
                    <a:pt x="4442" y="4143"/>
                  </a:lnTo>
                  <a:lnTo>
                    <a:pt x="4448" y="4076"/>
                  </a:lnTo>
                  <a:lnTo>
                    <a:pt x="4448" y="4038"/>
                  </a:lnTo>
                  <a:lnTo>
                    <a:pt x="4448" y="3999"/>
                  </a:lnTo>
                  <a:lnTo>
                    <a:pt x="4448" y="3958"/>
                  </a:lnTo>
                  <a:lnTo>
                    <a:pt x="4444" y="3914"/>
                  </a:lnTo>
                  <a:lnTo>
                    <a:pt x="4441" y="3870"/>
                  </a:lnTo>
                  <a:lnTo>
                    <a:pt x="4435" y="3823"/>
                  </a:lnTo>
                  <a:lnTo>
                    <a:pt x="4428" y="3777"/>
                  </a:lnTo>
                  <a:lnTo>
                    <a:pt x="4417" y="3728"/>
                  </a:lnTo>
                  <a:lnTo>
                    <a:pt x="4404" y="3681"/>
                  </a:lnTo>
                  <a:lnTo>
                    <a:pt x="4390" y="3632"/>
                  </a:lnTo>
                  <a:lnTo>
                    <a:pt x="4373" y="3582"/>
                  </a:lnTo>
                  <a:lnTo>
                    <a:pt x="4351" y="3533"/>
                  </a:lnTo>
                  <a:lnTo>
                    <a:pt x="4328" y="3486"/>
                  </a:lnTo>
                  <a:lnTo>
                    <a:pt x="4300" y="3437"/>
                  </a:lnTo>
                  <a:lnTo>
                    <a:pt x="4269" y="3391"/>
                  </a:lnTo>
                  <a:lnTo>
                    <a:pt x="4237" y="3344"/>
                  </a:lnTo>
                  <a:lnTo>
                    <a:pt x="4198" y="3300"/>
                  </a:lnTo>
                  <a:lnTo>
                    <a:pt x="4155" y="3256"/>
                  </a:lnTo>
                  <a:lnTo>
                    <a:pt x="4109" y="3215"/>
                  </a:lnTo>
                  <a:lnTo>
                    <a:pt x="4084" y="3194"/>
                  </a:lnTo>
                  <a:lnTo>
                    <a:pt x="4058" y="3176"/>
                  </a:lnTo>
                  <a:lnTo>
                    <a:pt x="4029" y="3156"/>
                  </a:lnTo>
                  <a:lnTo>
                    <a:pt x="4002" y="3138"/>
                  </a:lnTo>
                  <a:lnTo>
                    <a:pt x="3971" y="3120"/>
                  </a:lnTo>
                  <a:lnTo>
                    <a:pt x="3940" y="3103"/>
                  </a:lnTo>
                  <a:lnTo>
                    <a:pt x="3940" y="3103"/>
                  </a:lnTo>
                  <a:lnTo>
                    <a:pt x="3907" y="3087"/>
                  </a:lnTo>
                  <a:lnTo>
                    <a:pt x="3872" y="3071"/>
                  </a:lnTo>
                  <a:lnTo>
                    <a:pt x="3792" y="3038"/>
                  </a:lnTo>
                  <a:lnTo>
                    <a:pt x="3705" y="3005"/>
                  </a:lnTo>
                  <a:lnTo>
                    <a:pt x="3608" y="2972"/>
                  </a:lnTo>
                  <a:lnTo>
                    <a:pt x="3503" y="2939"/>
                  </a:lnTo>
                  <a:lnTo>
                    <a:pt x="3390" y="2907"/>
                  </a:lnTo>
                  <a:lnTo>
                    <a:pt x="3273" y="2874"/>
                  </a:lnTo>
                  <a:lnTo>
                    <a:pt x="3149" y="2841"/>
                  </a:lnTo>
                  <a:lnTo>
                    <a:pt x="2889" y="2774"/>
                  </a:lnTo>
                  <a:lnTo>
                    <a:pt x="2617" y="2705"/>
                  </a:lnTo>
                  <a:lnTo>
                    <a:pt x="2340" y="2634"/>
                  </a:lnTo>
                  <a:lnTo>
                    <a:pt x="2202" y="2597"/>
                  </a:lnTo>
                  <a:lnTo>
                    <a:pt x="2065" y="2559"/>
                  </a:lnTo>
                  <a:lnTo>
                    <a:pt x="1931" y="2519"/>
                  </a:lnTo>
                  <a:lnTo>
                    <a:pt x="1798" y="2479"/>
                  </a:lnTo>
                  <a:lnTo>
                    <a:pt x="1668" y="2437"/>
                  </a:lnTo>
                  <a:lnTo>
                    <a:pt x="1545" y="2395"/>
                  </a:lnTo>
                  <a:lnTo>
                    <a:pt x="1426" y="2351"/>
                  </a:lnTo>
                  <a:lnTo>
                    <a:pt x="1313" y="2304"/>
                  </a:lnTo>
                  <a:lnTo>
                    <a:pt x="1259" y="2282"/>
                  </a:lnTo>
                  <a:lnTo>
                    <a:pt x="1206" y="2257"/>
                  </a:lnTo>
                  <a:lnTo>
                    <a:pt x="1157" y="2233"/>
                  </a:lnTo>
                  <a:lnTo>
                    <a:pt x="1107" y="2209"/>
                  </a:lnTo>
                  <a:lnTo>
                    <a:pt x="1062" y="2184"/>
                  </a:lnTo>
                  <a:lnTo>
                    <a:pt x="1018" y="2158"/>
                  </a:lnTo>
                  <a:lnTo>
                    <a:pt x="976" y="2131"/>
                  </a:lnTo>
                  <a:lnTo>
                    <a:pt x="938" y="2105"/>
                  </a:lnTo>
                  <a:lnTo>
                    <a:pt x="902" y="2078"/>
                  </a:lnTo>
                  <a:lnTo>
                    <a:pt x="867" y="2051"/>
                  </a:lnTo>
                  <a:lnTo>
                    <a:pt x="836" y="2022"/>
                  </a:lnTo>
                  <a:lnTo>
                    <a:pt x="807" y="1994"/>
                  </a:lnTo>
                  <a:lnTo>
                    <a:pt x="781" y="1965"/>
                  </a:lnTo>
                  <a:lnTo>
                    <a:pt x="760" y="1934"/>
                  </a:lnTo>
                  <a:lnTo>
                    <a:pt x="741" y="1905"/>
                  </a:lnTo>
                  <a:lnTo>
                    <a:pt x="725" y="1874"/>
                  </a:lnTo>
                  <a:lnTo>
                    <a:pt x="712" y="1843"/>
                  </a:lnTo>
                  <a:lnTo>
                    <a:pt x="703" y="1810"/>
                  </a:lnTo>
                  <a:lnTo>
                    <a:pt x="698" y="1778"/>
                  </a:lnTo>
                  <a:lnTo>
                    <a:pt x="696" y="1745"/>
                  </a:lnTo>
                  <a:lnTo>
                    <a:pt x="696" y="1745"/>
                  </a:lnTo>
                  <a:lnTo>
                    <a:pt x="698" y="1712"/>
                  </a:lnTo>
                  <a:lnTo>
                    <a:pt x="701" y="1681"/>
                  </a:lnTo>
                  <a:lnTo>
                    <a:pt x="707" y="1650"/>
                  </a:lnTo>
                  <a:lnTo>
                    <a:pt x="714" y="1621"/>
                  </a:lnTo>
                  <a:lnTo>
                    <a:pt x="725" y="1592"/>
                  </a:lnTo>
                  <a:lnTo>
                    <a:pt x="736" y="1564"/>
                  </a:lnTo>
                  <a:lnTo>
                    <a:pt x="750" y="1537"/>
                  </a:lnTo>
                  <a:lnTo>
                    <a:pt x="767" y="1512"/>
                  </a:lnTo>
                  <a:lnTo>
                    <a:pt x="785" y="1488"/>
                  </a:lnTo>
                  <a:lnTo>
                    <a:pt x="805" y="1464"/>
                  </a:lnTo>
                  <a:lnTo>
                    <a:pt x="825" y="1441"/>
                  </a:lnTo>
                  <a:lnTo>
                    <a:pt x="849" y="1419"/>
                  </a:lnTo>
                  <a:lnTo>
                    <a:pt x="872" y="1399"/>
                  </a:lnTo>
                  <a:lnTo>
                    <a:pt x="900" y="1379"/>
                  </a:lnTo>
                  <a:lnTo>
                    <a:pt x="927" y="1359"/>
                  </a:lnTo>
                  <a:lnTo>
                    <a:pt x="954" y="1340"/>
                  </a:lnTo>
                  <a:lnTo>
                    <a:pt x="985" y="1322"/>
                  </a:lnTo>
                  <a:lnTo>
                    <a:pt x="1016" y="1304"/>
                  </a:lnTo>
                  <a:lnTo>
                    <a:pt x="1080" y="1273"/>
                  </a:lnTo>
                  <a:lnTo>
                    <a:pt x="1149" y="1242"/>
                  </a:lnTo>
                  <a:lnTo>
                    <a:pt x="1220" y="1215"/>
                  </a:lnTo>
                  <a:lnTo>
                    <a:pt x="1295" y="1187"/>
                  </a:lnTo>
                  <a:lnTo>
                    <a:pt x="1371" y="1164"/>
                  </a:lnTo>
                  <a:lnTo>
                    <a:pt x="1448" y="1142"/>
                  </a:lnTo>
                  <a:lnTo>
                    <a:pt x="1526" y="1120"/>
                  </a:lnTo>
                  <a:lnTo>
                    <a:pt x="1681" y="1080"/>
                  </a:lnTo>
                  <a:lnTo>
                    <a:pt x="1830" y="1044"/>
                  </a:lnTo>
                  <a:lnTo>
                    <a:pt x="1971" y="1007"/>
                  </a:lnTo>
                  <a:lnTo>
                    <a:pt x="2034" y="989"/>
                  </a:lnTo>
                  <a:lnTo>
                    <a:pt x="2096" y="971"/>
                  </a:lnTo>
                  <a:lnTo>
                    <a:pt x="2151" y="951"/>
                  </a:lnTo>
                  <a:lnTo>
                    <a:pt x="2202" y="931"/>
                  </a:lnTo>
                  <a:lnTo>
                    <a:pt x="2246" y="909"/>
                  </a:lnTo>
                  <a:lnTo>
                    <a:pt x="2266" y="896"/>
                  </a:lnTo>
                  <a:lnTo>
                    <a:pt x="2284" y="885"/>
                  </a:lnTo>
                  <a:lnTo>
                    <a:pt x="2300" y="872"/>
                  </a:lnTo>
                  <a:lnTo>
                    <a:pt x="2315" y="860"/>
                  </a:lnTo>
                  <a:lnTo>
                    <a:pt x="2326" y="847"/>
                  </a:lnTo>
                  <a:lnTo>
                    <a:pt x="2337" y="834"/>
                  </a:lnTo>
                  <a:lnTo>
                    <a:pt x="2344" y="820"/>
                  </a:lnTo>
                  <a:lnTo>
                    <a:pt x="2350" y="805"/>
                  </a:lnTo>
                  <a:lnTo>
                    <a:pt x="2353" y="790"/>
                  </a:lnTo>
                  <a:lnTo>
                    <a:pt x="2355" y="774"/>
                  </a:lnTo>
                  <a:lnTo>
                    <a:pt x="2355" y="774"/>
                  </a:lnTo>
                  <a:lnTo>
                    <a:pt x="2353" y="759"/>
                  </a:lnTo>
                  <a:lnTo>
                    <a:pt x="2348" y="743"/>
                  </a:lnTo>
                  <a:lnTo>
                    <a:pt x="2340" y="728"/>
                  </a:lnTo>
                  <a:lnTo>
                    <a:pt x="2330" y="714"/>
                  </a:lnTo>
                  <a:lnTo>
                    <a:pt x="2315" y="699"/>
                  </a:lnTo>
                  <a:lnTo>
                    <a:pt x="2299" y="685"/>
                  </a:lnTo>
                  <a:lnTo>
                    <a:pt x="2279" y="670"/>
                  </a:lnTo>
                  <a:lnTo>
                    <a:pt x="2257" y="657"/>
                  </a:lnTo>
                  <a:lnTo>
                    <a:pt x="2231" y="645"/>
                  </a:lnTo>
                  <a:lnTo>
                    <a:pt x="2204" y="632"/>
                  </a:lnTo>
                  <a:lnTo>
                    <a:pt x="2175" y="619"/>
                  </a:lnTo>
                  <a:lnTo>
                    <a:pt x="2142" y="606"/>
                  </a:lnTo>
                  <a:lnTo>
                    <a:pt x="2073" y="583"/>
                  </a:lnTo>
                  <a:lnTo>
                    <a:pt x="1994" y="561"/>
                  </a:lnTo>
                  <a:lnTo>
                    <a:pt x="1909" y="539"/>
                  </a:lnTo>
                  <a:lnTo>
                    <a:pt x="1820" y="519"/>
                  </a:lnTo>
                  <a:lnTo>
                    <a:pt x="1723" y="499"/>
                  </a:lnTo>
                  <a:lnTo>
                    <a:pt x="1625" y="483"/>
                  </a:lnTo>
                  <a:lnTo>
                    <a:pt x="1521" y="464"/>
                  </a:lnTo>
                  <a:lnTo>
                    <a:pt x="1415" y="450"/>
                  </a:lnTo>
                  <a:lnTo>
                    <a:pt x="1308" y="435"/>
                  </a:lnTo>
                  <a:lnTo>
                    <a:pt x="1200" y="421"/>
                  </a:lnTo>
                  <a:lnTo>
                    <a:pt x="984" y="397"/>
                  </a:lnTo>
                  <a:lnTo>
                    <a:pt x="776" y="377"/>
                  </a:lnTo>
                  <a:lnTo>
                    <a:pt x="579" y="361"/>
                  </a:lnTo>
                  <a:lnTo>
                    <a:pt x="404" y="346"/>
                  </a:lnTo>
                  <a:lnTo>
                    <a:pt x="257" y="337"/>
                  </a:lnTo>
                  <a:lnTo>
                    <a:pt x="144" y="330"/>
                  </a:lnTo>
                  <a:lnTo>
                    <a:pt x="44" y="324"/>
                  </a:lnTo>
                  <a:lnTo>
                    <a:pt x="44" y="44"/>
                  </a:lnTo>
                  <a:close/>
                  <a:moveTo>
                    <a:pt x="44" y="0"/>
                  </a:moveTo>
                  <a:lnTo>
                    <a:pt x="0" y="0"/>
                  </a:lnTo>
                  <a:lnTo>
                    <a:pt x="0" y="44"/>
                  </a:lnTo>
                  <a:lnTo>
                    <a:pt x="0" y="324"/>
                  </a:lnTo>
                  <a:lnTo>
                    <a:pt x="0" y="366"/>
                  </a:lnTo>
                  <a:lnTo>
                    <a:pt x="42" y="368"/>
                  </a:lnTo>
                  <a:lnTo>
                    <a:pt x="42" y="368"/>
                  </a:lnTo>
                  <a:lnTo>
                    <a:pt x="144" y="373"/>
                  </a:lnTo>
                  <a:lnTo>
                    <a:pt x="406" y="392"/>
                  </a:lnTo>
                  <a:lnTo>
                    <a:pt x="581" y="404"/>
                  </a:lnTo>
                  <a:lnTo>
                    <a:pt x="776" y="421"/>
                  </a:lnTo>
                  <a:lnTo>
                    <a:pt x="982" y="441"/>
                  </a:lnTo>
                  <a:lnTo>
                    <a:pt x="1195" y="464"/>
                  </a:lnTo>
                  <a:lnTo>
                    <a:pt x="1195" y="464"/>
                  </a:lnTo>
                  <a:lnTo>
                    <a:pt x="1382" y="490"/>
                  </a:lnTo>
                  <a:lnTo>
                    <a:pt x="1548" y="514"/>
                  </a:lnTo>
                  <a:lnTo>
                    <a:pt x="1692" y="539"/>
                  </a:lnTo>
                  <a:lnTo>
                    <a:pt x="1818" y="565"/>
                  </a:lnTo>
                  <a:lnTo>
                    <a:pt x="1925" y="588"/>
                  </a:lnTo>
                  <a:lnTo>
                    <a:pt x="2014" y="612"/>
                  </a:lnTo>
                  <a:lnTo>
                    <a:pt x="2089" y="636"/>
                  </a:lnTo>
                  <a:lnTo>
                    <a:pt x="2151" y="657"/>
                  </a:lnTo>
                  <a:lnTo>
                    <a:pt x="2200" y="678"/>
                  </a:lnTo>
                  <a:lnTo>
                    <a:pt x="2238" y="698"/>
                  </a:lnTo>
                  <a:lnTo>
                    <a:pt x="2266" y="716"/>
                  </a:lnTo>
                  <a:lnTo>
                    <a:pt x="2286" y="732"/>
                  </a:lnTo>
                  <a:lnTo>
                    <a:pt x="2299" y="747"/>
                  </a:lnTo>
                  <a:lnTo>
                    <a:pt x="2306" y="758"/>
                  </a:lnTo>
                  <a:lnTo>
                    <a:pt x="2310" y="769"/>
                  </a:lnTo>
                  <a:lnTo>
                    <a:pt x="2311" y="774"/>
                  </a:lnTo>
                  <a:lnTo>
                    <a:pt x="2311" y="774"/>
                  </a:lnTo>
                  <a:lnTo>
                    <a:pt x="2311" y="783"/>
                  </a:lnTo>
                  <a:lnTo>
                    <a:pt x="2310" y="790"/>
                  </a:lnTo>
                  <a:lnTo>
                    <a:pt x="2302" y="807"/>
                  </a:lnTo>
                  <a:lnTo>
                    <a:pt x="2289" y="821"/>
                  </a:lnTo>
                  <a:lnTo>
                    <a:pt x="2273" y="838"/>
                  </a:lnTo>
                  <a:lnTo>
                    <a:pt x="2251" y="854"/>
                  </a:lnTo>
                  <a:lnTo>
                    <a:pt x="2226" y="869"/>
                  </a:lnTo>
                  <a:lnTo>
                    <a:pt x="2195" y="885"/>
                  </a:lnTo>
                  <a:lnTo>
                    <a:pt x="2158" y="900"/>
                  </a:lnTo>
                  <a:lnTo>
                    <a:pt x="2158" y="900"/>
                  </a:lnTo>
                  <a:lnTo>
                    <a:pt x="2116" y="916"/>
                  </a:lnTo>
                  <a:lnTo>
                    <a:pt x="2071" y="932"/>
                  </a:lnTo>
                  <a:lnTo>
                    <a:pt x="2022" y="947"/>
                  </a:lnTo>
                  <a:lnTo>
                    <a:pt x="1969" y="962"/>
                  </a:lnTo>
                  <a:lnTo>
                    <a:pt x="1858" y="991"/>
                  </a:lnTo>
                  <a:lnTo>
                    <a:pt x="1739" y="1020"/>
                  </a:lnTo>
                  <a:lnTo>
                    <a:pt x="1739" y="1020"/>
                  </a:lnTo>
                  <a:lnTo>
                    <a:pt x="1557" y="1065"/>
                  </a:lnTo>
                  <a:lnTo>
                    <a:pt x="1464" y="1091"/>
                  </a:lnTo>
                  <a:lnTo>
                    <a:pt x="1371" y="1118"/>
                  </a:lnTo>
                  <a:lnTo>
                    <a:pt x="1280" y="1147"/>
                  </a:lnTo>
                  <a:lnTo>
                    <a:pt x="1191" y="1178"/>
                  </a:lnTo>
                  <a:lnTo>
                    <a:pt x="1147" y="1195"/>
                  </a:lnTo>
                  <a:lnTo>
                    <a:pt x="1106" y="1213"/>
                  </a:lnTo>
                  <a:lnTo>
                    <a:pt x="1066" y="1231"/>
                  </a:lnTo>
                  <a:lnTo>
                    <a:pt x="1025" y="1249"/>
                  </a:lnTo>
                  <a:lnTo>
                    <a:pt x="1025" y="1249"/>
                  </a:lnTo>
                  <a:lnTo>
                    <a:pt x="984" y="1273"/>
                  </a:lnTo>
                  <a:lnTo>
                    <a:pt x="943" y="1295"/>
                  </a:lnTo>
                  <a:lnTo>
                    <a:pt x="905" y="1319"/>
                  </a:lnTo>
                  <a:lnTo>
                    <a:pt x="872" y="1344"/>
                  </a:lnTo>
                  <a:lnTo>
                    <a:pt x="840" y="1368"/>
                  </a:lnTo>
                  <a:lnTo>
                    <a:pt x="811" y="1395"/>
                  </a:lnTo>
                  <a:lnTo>
                    <a:pt x="783" y="1421"/>
                  </a:lnTo>
                  <a:lnTo>
                    <a:pt x="760" y="1448"/>
                  </a:lnTo>
                  <a:lnTo>
                    <a:pt x="760" y="1448"/>
                  </a:lnTo>
                  <a:lnTo>
                    <a:pt x="734" y="1482"/>
                  </a:lnTo>
                  <a:lnTo>
                    <a:pt x="712" y="1515"/>
                  </a:lnTo>
                  <a:lnTo>
                    <a:pt x="694" y="1552"/>
                  </a:lnTo>
                  <a:lnTo>
                    <a:pt x="679" y="1588"/>
                  </a:lnTo>
                  <a:lnTo>
                    <a:pt x="667" y="1626"/>
                  </a:lnTo>
                  <a:lnTo>
                    <a:pt x="658" y="1665"/>
                  </a:lnTo>
                  <a:lnTo>
                    <a:pt x="654" y="1705"/>
                  </a:lnTo>
                  <a:lnTo>
                    <a:pt x="652" y="1745"/>
                  </a:lnTo>
                  <a:lnTo>
                    <a:pt x="652" y="1745"/>
                  </a:lnTo>
                  <a:lnTo>
                    <a:pt x="652" y="1768"/>
                  </a:lnTo>
                  <a:lnTo>
                    <a:pt x="654" y="1792"/>
                  </a:lnTo>
                  <a:lnTo>
                    <a:pt x="659" y="1816"/>
                  </a:lnTo>
                  <a:lnTo>
                    <a:pt x="665" y="1838"/>
                  </a:lnTo>
                  <a:lnTo>
                    <a:pt x="672" y="1861"/>
                  </a:lnTo>
                  <a:lnTo>
                    <a:pt x="681" y="1883"/>
                  </a:lnTo>
                  <a:lnTo>
                    <a:pt x="692" y="1907"/>
                  </a:lnTo>
                  <a:lnTo>
                    <a:pt x="703" y="1929"/>
                  </a:lnTo>
                  <a:lnTo>
                    <a:pt x="718" y="1951"/>
                  </a:lnTo>
                  <a:lnTo>
                    <a:pt x="732" y="1972"/>
                  </a:lnTo>
                  <a:lnTo>
                    <a:pt x="750" y="1994"/>
                  </a:lnTo>
                  <a:lnTo>
                    <a:pt x="769" y="2016"/>
                  </a:lnTo>
                  <a:lnTo>
                    <a:pt x="789" y="2038"/>
                  </a:lnTo>
                  <a:lnTo>
                    <a:pt x="811" y="2060"/>
                  </a:lnTo>
                  <a:lnTo>
                    <a:pt x="834" y="2080"/>
                  </a:lnTo>
                  <a:lnTo>
                    <a:pt x="860" y="2102"/>
                  </a:lnTo>
                  <a:lnTo>
                    <a:pt x="860" y="2102"/>
                  </a:lnTo>
                  <a:lnTo>
                    <a:pt x="905" y="2136"/>
                  </a:lnTo>
                  <a:lnTo>
                    <a:pt x="956" y="2171"/>
                  </a:lnTo>
                  <a:lnTo>
                    <a:pt x="1011" y="2206"/>
                  </a:lnTo>
                  <a:lnTo>
                    <a:pt x="1071" y="2238"/>
                  </a:lnTo>
                  <a:lnTo>
                    <a:pt x="1137" y="2273"/>
                  </a:lnTo>
                  <a:lnTo>
                    <a:pt x="1206" y="2306"/>
                  </a:lnTo>
                  <a:lnTo>
                    <a:pt x="1282" y="2340"/>
                  </a:lnTo>
                  <a:lnTo>
                    <a:pt x="1362" y="2373"/>
                  </a:lnTo>
                  <a:lnTo>
                    <a:pt x="1362" y="2373"/>
                  </a:lnTo>
                  <a:lnTo>
                    <a:pt x="1439" y="2402"/>
                  </a:lnTo>
                  <a:lnTo>
                    <a:pt x="1519" y="2433"/>
                  </a:lnTo>
                  <a:lnTo>
                    <a:pt x="1601" y="2461"/>
                  </a:lnTo>
                  <a:lnTo>
                    <a:pt x="1687" y="2490"/>
                  </a:lnTo>
                  <a:lnTo>
                    <a:pt x="1861" y="2544"/>
                  </a:lnTo>
                  <a:lnTo>
                    <a:pt x="2040" y="2597"/>
                  </a:lnTo>
                  <a:lnTo>
                    <a:pt x="2224" y="2648"/>
                  </a:lnTo>
                  <a:lnTo>
                    <a:pt x="2408" y="2697"/>
                  </a:lnTo>
                  <a:lnTo>
                    <a:pt x="2768" y="2788"/>
                  </a:lnTo>
                  <a:lnTo>
                    <a:pt x="2768" y="2788"/>
                  </a:lnTo>
                  <a:lnTo>
                    <a:pt x="3118" y="2879"/>
                  </a:lnTo>
                  <a:lnTo>
                    <a:pt x="3284" y="2923"/>
                  </a:lnTo>
                  <a:lnTo>
                    <a:pt x="3439" y="2967"/>
                  </a:lnTo>
                  <a:lnTo>
                    <a:pt x="3583" y="3011"/>
                  </a:lnTo>
                  <a:lnTo>
                    <a:pt x="3650" y="3032"/>
                  </a:lnTo>
                  <a:lnTo>
                    <a:pt x="3712" y="3054"/>
                  </a:lnTo>
                  <a:lnTo>
                    <a:pt x="3772" y="3076"/>
                  </a:lnTo>
                  <a:lnTo>
                    <a:pt x="3825" y="3098"/>
                  </a:lnTo>
                  <a:lnTo>
                    <a:pt x="3876" y="3120"/>
                  </a:lnTo>
                  <a:lnTo>
                    <a:pt x="3920" y="3143"/>
                  </a:lnTo>
                  <a:lnTo>
                    <a:pt x="3920" y="3143"/>
                  </a:lnTo>
                  <a:lnTo>
                    <a:pt x="3972" y="3173"/>
                  </a:lnTo>
                  <a:lnTo>
                    <a:pt x="4023" y="3205"/>
                  </a:lnTo>
                  <a:lnTo>
                    <a:pt x="4071" y="3242"/>
                  </a:lnTo>
                  <a:lnTo>
                    <a:pt x="4116" y="3280"/>
                  </a:lnTo>
                  <a:lnTo>
                    <a:pt x="4156" y="3320"/>
                  </a:lnTo>
                  <a:lnTo>
                    <a:pt x="4195" y="3364"/>
                  </a:lnTo>
                  <a:lnTo>
                    <a:pt x="4231" y="3411"/>
                  </a:lnTo>
                  <a:lnTo>
                    <a:pt x="4262" y="3459"/>
                  </a:lnTo>
                  <a:lnTo>
                    <a:pt x="4262" y="3459"/>
                  </a:lnTo>
                  <a:lnTo>
                    <a:pt x="4286" y="3500"/>
                  </a:lnTo>
                  <a:lnTo>
                    <a:pt x="4308" y="3542"/>
                  </a:lnTo>
                  <a:lnTo>
                    <a:pt x="4326" y="3586"/>
                  </a:lnTo>
                  <a:lnTo>
                    <a:pt x="4344" y="3632"/>
                  </a:lnTo>
                  <a:lnTo>
                    <a:pt x="4359" y="3679"/>
                  </a:lnTo>
                  <a:lnTo>
                    <a:pt x="4371" y="3726"/>
                  </a:lnTo>
                  <a:lnTo>
                    <a:pt x="4382" y="3775"/>
                  </a:lnTo>
                  <a:lnTo>
                    <a:pt x="4391" y="3826"/>
                  </a:lnTo>
                  <a:lnTo>
                    <a:pt x="4391" y="3826"/>
                  </a:lnTo>
                  <a:lnTo>
                    <a:pt x="4397" y="3872"/>
                  </a:lnTo>
                  <a:lnTo>
                    <a:pt x="4400" y="3914"/>
                  </a:lnTo>
                  <a:lnTo>
                    <a:pt x="4402" y="3956"/>
                  </a:lnTo>
                  <a:lnTo>
                    <a:pt x="4404" y="3996"/>
                  </a:lnTo>
                  <a:lnTo>
                    <a:pt x="4404" y="4070"/>
                  </a:lnTo>
                  <a:lnTo>
                    <a:pt x="4399" y="4134"/>
                  </a:lnTo>
                  <a:lnTo>
                    <a:pt x="4393" y="4189"/>
                  </a:lnTo>
                  <a:lnTo>
                    <a:pt x="4388" y="4229"/>
                  </a:lnTo>
                  <a:lnTo>
                    <a:pt x="4380" y="4265"/>
                  </a:lnTo>
                  <a:lnTo>
                    <a:pt x="4368" y="4320"/>
                  </a:lnTo>
                  <a:lnTo>
                    <a:pt x="4424" y="4320"/>
                  </a:lnTo>
                  <a:lnTo>
                    <a:pt x="5854" y="4320"/>
                  </a:lnTo>
                  <a:lnTo>
                    <a:pt x="5889" y="4320"/>
                  </a:lnTo>
                  <a:lnTo>
                    <a:pt x="5898" y="4287"/>
                  </a:lnTo>
                  <a:lnTo>
                    <a:pt x="5898" y="4287"/>
                  </a:lnTo>
                  <a:lnTo>
                    <a:pt x="5903" y="4256"/>
                  </a:lnTo>
                  <a:lnTo>
                    <a:pt x="5907" y="4223"/>
                  </a:lnTo>
                  <a:lnTo>
                    <a:pt x="5910" y="4180"/>
                  </a:lnTo>
                  <a:lnTo>
                    <a:pt x="5914" y="4127"/>
                  </a:lnTo>
                  <a:lnTo>
                    <a:pt x="5912" y="4063"/>
                  </a:lnTo>
                  <a:lnTo>
                    <a:pt x="5910" y="4029"/>
                  </a:lnTo>
                  <a:lnTo>
                    <a:pt x="5907" y="3990"/>
                  </a:lnTo>
                  <a:lnTo>
                    <a:pt x="5901" y="3952"/>
                  </a:lnTo>
                  <a:lnTo>
                    <a:pt x="5896" y="3910"/>
                  </a:lnTo>
                  <a:lnTo>
                    <a:pt x="5896" y="3910"/>
                  </a:lnTo>
                  <a:lnTo>
                    <a:pt x="5887" y="3861"/>
                  </a:lnTo>
                  <a:lnTo>
                    <a:pt x="5876" y="3812"/>
                  </a:lnTo>
                  <a:lnTo>
                    <a:pt x="5861" y="3763"/>
                  </a:lnTo>
                  <a:lnTo>
                    <a:pt x="5847" y="3714"/>
                  </a:lnTo>
                  <a:lnTo>
                    <a:pt x="5830" y="3664"/>
                  </a:lnTo>
                  <a:lnTo>
                    <a:pt x="5810" y="3617"/>
                  </a:lnTo>
                  <a:lnTo>
                    <a:pt x="5790" y="3568"/>
                  </a:lnTo>
                  <a:lnTo>
                    <a:pt x="5768" y="3519"/>
                  </a:lnTo>
                  <a:lnTo>
                    <a:pt x="5768" y="3519"/>
                  </a:lnTo>
                  <a:lnTo>
                    <a:pt x="5737" y="3460"/>
                  </a:lnTo>
                  <a:lnTo>
                    <a:pt x="5705" y="3400"/>
                  </a:lnTo>
                  <a:lnTo>
                    <a:pt x="5668" y="3342"/>
                  </a:lnTo>
                  <a:lnTo>
                    <a:pt x="5628" y="3284"/>
                  </a:lnTo>
                  <a:lnTo>
                    <a:pt x="5588" y="3225"/>
                  </a:lnTo>
                  <a:lnTo>
                    <a:pt x="5542" y="3169"/>
                  </a:lnTo>
                  <a:lnTo>
                    <a:pt x="5497" y="3113"/>
                  </a:lnTo>
                  <a:lnTo>
                    <a:pt x="5446" y="3058"/>
                  </a:lnTo>
                  <a:lnTo>
                    <a:pt x="5446" y="3058"/>
                  </a:lnTo>
                  <a:lnTo>
                    <a:pt x="5408" y="3018"/>
                  </a:lnTo>
                  <a:lnTo>
                    <a:pt x="5364" y="2978"/>
                  </a:lnTo>
                  <a:lnTo>
                    <a:pt x="5317" y="2939"/>
                  </a:lnTo>
                  <a:lnTo>
                    <a:pt x="5266" y="2903"/>
                  </a:lnTo>
                  <a:lnTo>
                    <a:pt x="5211" y="2867"/>
                  </a:lnTo>
                  <a:lnTo>
                    <a:pt x="5153" y="2830"/>
                  </a:lnTo>
                  <a:lnTo>
                    <a:pt x="5093" y="2796"/>
                  </a:lnTo>
                  <a:lnTo>
                    <a:pt x="5029" y="2763"/>
                  </a:lnTo>
                  <a:lnTo>
                    <a:pt x="4963" y="2730"/>
                  </a:lnTo>
                  <a:lnTo>
                    <a:pt x="4894" y="2697"/>
                  </a:lnTo>
                  <a:lnTo>
                    <a:pt x="4823" y="2666"/>
                  </a:lnTo>
                  <a:lnTo>
                    <a:pt x="4750" y="2635"/>
                  </a:lnTo>
                  <a:lnTo>
                    <a:pt x="4675" y="2606"/>
                  </a:lnTo>
                  <a:lnTo>
                    <a:pt x="4597" y="2577"/>
                  </a:lnTo>
                  <a:lnTo>
                    <a:pt x="4519" y="2548"/>
                  </a:lnTo>
                  <a:lnTo>
                    <a:pt x="4439" y="2521"/>
                  </a:lnTo>
                  <a:lnTo>
                    <a:pt x="4273" y="2468"/>
                  </a:lnTo>
                  <a:lnTo>
                    <a:pt x="4104" y="2417"/>
                  </a:lnTo>
                  <a:lnTo>
                    <a:pt x="3931" y="2368"/>
                  </a:lnTo>
                  <a:lnTo>
                    <a:pt x="3757" y="2320"/>
                  </a:lnTo>
                  <a:lnTo>
                    <a:pt x="3583" y="2277"/>
                  </a:lnTo>
                  <a:lnTo>
                    <a:pt x="3410" y="2233"/>
                  </a:lnTo>
                  <a:lnTo>
                    <a:pt x="3073" y="2151"/>
                  </a:lnTo>
                  <a:lnTo>
                    <a:pt x="3073" y="2151"/>
                  </a:lnTo>
                  <a:lnTo>
                    <a:pt x="2836" y="2094"/>
                  </a:lnTo>
                  <a:lnTo>
                    <a:pt x="2621" y="2042"/>
                  </a:lnTo>
                  <a:lnTo>
                    <a:pt x="2521" y="2016"/>
                  </a:lnTo>
                  <a:lnTo>
                    <a:pt x="2428" y="1991"/>
                  </a:lnTo>
                  <a:lnTo>
                    <a:pt x="2340" y="1965"/>
                  </a:lnTo>
                  <a:lnTo>
                    <a:pt x="2259" y="1941"/>
                  </a:lnTo>
                  <a:lnTo>
                    <a:pt x="2259" y="1941"/>
                  </a:lnTo>
                  <a:lnTo>
                    <a:pt x="2184" y="1916"/>
                  </a:lnTo>
                  <a:lnTo>
                    <a:pt x="2120" y="1890"/>
                  </a:lnTo>
                  <a:lnTo>
                    <a:pt x="2065" y="1869"/>
                  </a:lnTo>
                  <a:lnTo>
                    <a:pt x="2022" y="1845"/>
                  </a:lnTo>
                  <a:lnTo>
                    <a:pt x="2022" y="1845"/>
                  </a:lnTo>
                  <a:lnTo>
                    <a:pt x="2000" y="1832"/>
                  </a:lnTo>
                  <a:lnTo>
                    <a:pt x="1983" y="1819"/>
                  </a:lnTo>
                  <a:lnTo>
                    <a:pt x="1971" y="1810"/>
                  </a:lnTo>
                  <a:lnTo>
                    <a:pt x="1963" y="1801"/>
                  </a:lnTo>
                  <a:lnTo>
                    <a:pt x="1958" y="1794"/>
                  </a:lnTo>
                  <a:lnTo>
                    <a:pt x="1954" y="1788"/>
                  </a:lnTo>
                  <a:lnTo>
                    <a:pt x="1954" y="1783"/>
                  </a:lnTo>
                  <a:lnTo>
                    <a:pt x="1954" y="1783"/>
                  </a:lnTo>
                  <a:lnTo>
                    <a:pt x="1954" y="1765"/>
                  </a:lnTo>
                  <a:lnTo>
                    <a:pt x="1958" y="1747"/>
                  </a:lnTo>
                  <a:lnTo>
                    <a:pt x="1962" y="1728"/>
                  </a:lnTo>
                  <a:lnTo>
                    <a:pt x="1969" y="1710"/>
                  </a:lnTo>
                  <a:lnTo>
                    <a:pt x="1978" y="1694"/>
                  </a:lnTo>
                  <a:lnTo>
                    <a:pt x="1989" y="1677"/>
                  </a:lnTo>
                  <a:lnTo>
                    <a:pt x="2002" y="1659"/>
                  </a:lnTo>
                  <a:lnTo>
                    <a:pt x="2016" y="1643"/>
                  </a:lnTo>
                  <a:lnTo>
                    <a:pt x="2016" y="1643"/>
                  </a:lnTo>
                  <a:lnTo>
                    <a:pt x="2033" y="1628"/>
                  </a:lnTo>
                  <a:lnTo>
                    <a:pt x="2051" y="1612"/>
                  </a:lnTo>
                  <a:lnTo>
                    <a:pt x="2069" y="1597"/>
                  </a:lnTo>
                  <a:lnTo>
                    <a:pt x="2091" y="1583"/>
                  </a:lnTo>
                  <a:lnTo>
                    <a:pt x="2115" y="1566"/>
                  </a:lnTo>
                  <a:lnTo>
                    <a:pt x="2140" y="1552"/>
                  </a:lnTo>
                  <a:lnTo>
                    <a:pt x="2198" y="1524"/>
                  </a:lnTo>
                  <a:lnTo>
                    <a:pt x="2198" y="1524"/>
                  </a:lnTo>
                  <a:lnTo>
                    <a:pt x="2260" y="1497"/>
                  </a:lnTo>
                  <a:lnTo>
                    <a:pt x="2328" y="1472"/>
                  </a:lnTo>
                  <a:lnTo>
                    <a:pt x="2397" y="1448"/>
                  </a:lnTo>
                  <a:lnTo>
                    <a:pt x="2470" y="1424"/>
                  </a:lnTo>
                  <a:lnTo>
                    <a:pt x="2546" y="1402"/>
                  </a:lnTo>
                  <a:lnTo>
                    <a:pt x="2623" y="1381"/>
                  </a:lnTo>
                  <a:lnTo>
                    <a:pt x="2779" y="1339"/>
                  </a:lnTo>
                  <a:lnTo>
                    <a:pt x="2779" y="1339"/>
                  </a:lnTo>
                  <a:lnTo>
                    <a:pt x="2931" y="1300"/>
                  </a:lnTo>
                  <a:lnTo>
                    <a:pt x="3003" y="1279"/>
                  </a:lnTo>
                  <a:lnTo>
                    <a:pt x="3076" y="1258"/>
                  </a:lnTo>
                  <a:lnTo>
                    <a:pt x="3147" y="1237"/>
                  </a:lnTo>
                  <a:lnTo>
                    <a:pt x="3215" y="1213"/>
                  </a:lnTo>
                  <a:lnTo>
                    <a:pt x="3278" y="1189"/>
                  </a:lnTo>
                  <a:lnTo>
                    <a:pt x="3339" y="1164"/>
                  </a:lnTo>
                  <a:lnTo>
                    <a:pt x="3339" y="1164"/>
                  </a:lnTo>
                  <a:lnTo>
                    <a:pt x="3373" y="1149"/>
                  </a:lnTo>
                  <a:lnTo>
                    <a:pt x="3404" y="1133"/>
                  </a:lnTo>
                  <a:lnTo>
                    <a:pt x="3433" y="1116"/>
                  </a:lnTo>
                  <a:lnTo>
                    <a:pt x="3459" y="1098"/>
                  </a:lnTo>
                  <a:lnTo>
                    <a:pt x="3484" y="1082"/>
                  </a:lnTo>
                  <a:lnTo>
                    <a:pt x="3506" y="1064"/>
                  </a:lnTo>
                  <a:lnTo>
                    <a:pt x="3526" y="1045"/>
                  </a:lnTo>
                  <a:lnTo>
                    <a:pt x="3544" y="1027"/>
                  </a:lnTo>
                  <a:lnTo>
                    <a:pt x="3561" y="1007"/>
                  </a:lnTo>
                  <a:lnTo>
                    <a:pt x="3575" y="987"/>
                  </a:lnTo>
                  <a:lnTo>
                    <a:pt x="3586" y="967"/>
                  </a:lnTo>
                  <a:lnTo>
                    <a:pt x="3595" y="947"/>
                  </a:lnTo>
                  <a:lnTo>
                    <a:pt x="3604" y="925"/>
                  </a:lnTo>
                  <a:lnTo>
                    <a:pt x="3608" y="905"/>
                  </a:lnTo>
                  <a:lnTo>
                    <a:pt x="3612" y="883"/>
                  </a:lnTo>
                  <a:lnTo>
                    <a:pt x="3614" y="860"/>
                  </a:lnTo>
                  <a:lnTo>
                    <a:pt x="3614" y="860"/>
                  </a:lnTo>
                  <a:lnTo>
                    <a:pt x="3612" y="832"/>
                  </a:lnTo>
                  <a:lnTo>
                    <a:pt x="3608" y="807"/>
                  </a:lnTo>
                  <a:lnTo>
                    <a:pt x="3601" y="779"/>
                  </a:lnTo>
                  <a:lnTo>
                    <a:pt x="3590" y="754"/>
                  </a:lnTo>
                  <a:lnTo>
                    <a:pt x="3577" y="727"/>
                  </a:lnTo>
                  <a:lnTo>
                    <a:pt x="3563" y="701"/>
                  </a:lnTo>
                  <a:lnTo>
                    <a:pt x="3544" y="678"/>
                  </a:lnTo>
                  <a:lnTo>
                    <a:pt x="3523" y="652"/>
                  </a:lnTo>
                  <a:lnTo>
                    <a:pt x="3499" y="628"/>
                  </a:lnTo>
                  <a:lnTo>
                    <a:pt x="3472" y="603"/>
                  </a:lnTo>
                  <a:lnTo>
                    <a:pt x="3442" y="579"/>
                  </a:lnTo>
                  <a:lnTo>
                    <a:pt x="3410" y="557"/>
                  </a:lnTo>
                  <a:lnTo>
                    <a:pt x="3375" y="534"/>
                  </a:lnTo>
                  <a:lnTo>
                    <a:pt x="3337" y="510"/>
                  </a:lnTo>
                  <a:lnTo>
                    <a:pt x="3297" y="488"/>
                  </a:lnTo>
                  <a:lnTo>
                    <a:pt x="3253" y="466"/>
                  </a:lnTo>
                  <a:lnTo>
                    <a:pt x="3253" y="466"/>
                  </a:lnTo>
                  <a:lnTo>
                    <a:pt x="3171" y="430"/>
                  </a:lnTo>
                  <a:lnTo>
                    <a:pt x="3084" y="395"/>
                  </a:lnTo>
                  <a:lnTo>
                    <a:pt x="2987" y="361"/>
                  </a:lnTo>
                  <a:lnTo>
                    <a:pt x="2881" y="328"/>
                  </a:lnTo>
                  <a:lnTo>
                    <a:pt x="2770" y="297"/>
                  </a:lnTo>
                  <a:lnTo>
                    <a:pt x="2650" y="266"/>
                  </a:lnTo>
                  <a:lnTo>
                    <a:pt x="2523" y="237"/>
                  </a:lnTo>
                  <a:lnTo>
                    <a:pt x="2388" y="208"/>
                  </a:lnTo>
                  <a:lnTo>
                    <a:pt x="2388" y="208"/>
                  </a:lnTo>
                  <a:lnTo>
                    <a:pt x="2264" y="184"/>
                  </a:lnTo>
                  <a:lnTo>
                    <a:pt x="2133" y="162"/>
                  </a:lnTo>
                  <a:lnTo>
                    <a:pt x="1998" y="140"/>
                  </a:lnTo>
                  <a:lnTo>
                    <a:pt x="1860" y="120"/>
                  </a:lnTo>
                  <a:lnTo>
                    <a:pt x="1718" y="102"/>
                  </a:lnTo>
                  <a:lnTo>
                    <a:pt x="1574" y="86"/>
                  </a:lnTo>
                  <a:lnTo>
                    <a:pt x="1424" y="69"/>
                  </a:lnTo>
                  <a:lnTo>
                    <a:pt x="1275" y="55"/>
                  </a:lnTo>
                  <a:lnTo>
                    <a:pt x="1124" y="42"/>
                  </a:lnTo>
                  <a:lnTo>
                    <a:pt x="971" y="31"/>
                  </a:lnTo>
                  <a:lnTo>
                    <a:pt x="816" y="22"/>
                  </a:lnTo>
                  <a:lnTo>
                    <a:pt x="661" y="15"/>
                  </a:lnTo>
                  <a:lnTo>
                    <a:pt x="506" y="7"/>
                  </a:lnTo>
                  <a:lnTo>
                    <a:pt x="352" y="4"/>
                  </a:lnTo>
                  <a:lnTo>
                    <a:pt x="197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6"/>
            <p:cNvSpPr/>
            <p:nvPr/>
          </p:nvSpPr>
          <p:spPr bwMode="auto">
            <a:xfrm>
              <a:off x="952500" y="875155"/>
              <a:ext cx="8177213" cy="6448425"/>
            </a:xfrm>
            <a:custGeom>
              <a:avLst/>
              <a:gdLst>
                <a:gd name="T0" fmla="*/ 5151 w 5151"/>
                <a:gd name="T1" fmla="*/ 4062 h 4062"/>
                <a:gd name="T2" fmla="*/ 5110 w 5151"/>
                <a:gd name="T3" fmla="*/ 3710 h 4062"/>
                <a:gd name="T4" fmla="*/ 5118 w 5151"/>
                <a:gd name="T5" fmla="*/ 3665 h 4062"/>
                <a:gd name="T6" fmla="*/ 5039 w 5151"/>
                <a:gd name="T7" fmla="*/ 3459 h 4062"/>
                <a:gd name="T8" fmla="*/ 5001 w 5151"/>
                <a:gd name="T9" fmla="*/ 3379 h 4062"/>
                <a:gd name="T10" fmla="*/ 4888 w 5151"/>
                <a:gd name="T11" fmla="*/ 3189 h 4062"/>
                <a:gd name="T12" fmla="*/ 4579 w 5151"/>
                <a:gd name="T13" fmla="*/ 2945 h 4062"/>
                <a:gd name="T14" fmla="*/ 4586 w 5151"/>
                <a:gd name="T15" fmla="*/ 2933 h 4062"/>
                <a:gd name="T16" fmla="*/ 4395 w 5151"/>
                <a:gd name="T17" fmla="*/ 2821 h 4062"/>
                <a:gd name="T18" fmla="*/ 4027 w 5151"/>
                <a:gd name="T19" fmla="*/ 2672 h 4062"/>
                <a:gd name="T20" fmla="*/ 4032 w 5151"/>
                <a:gd name="T21" fmla="*/ 2659 h 4062"/>
                <a:gd name="T22" fmla="*/ 3825 w 5151"/>
                <a:gd name="T23" fmla="*/ 2583 h 4062"/>
                <a:gd name="T24" fmla="*/ 3440 w 5151"/>
                <a:gd name="T25" fmla="*/ 2479 h 4062"/>
                <a:gd name="T26" fmla="*/ 3440 w 5151"/>
                <a:gd name="T27" fmla="*/ 2479 h 4062"/>
                <a:gd name="T28" fmla="*/ 3231 w 5151"/>
                <a:gd name="T29" fmla="*/ 2406 h 4062"/>
                <a:gd name="T30" fmla="*/ 2843 w 5151"/>
                <a:gd name="T31" fmla="*/ 2322 h 4062"/>
                <a:gd name="T32" fmla="*/ 2843 w 5151"/>
                <a:gd name="T33" fmla="*/ 2322 h 4062"/>
                <a:gd name="T34" fmla="*/ 2633 w 5151"/>
                <a:gd name="T35" fmla="*/ 2251 h 4062"/>
                <a:gd name="T36" fmla="*/ 2247 w 5151"/>
                <a:gd name="T37" fmla="*/ 2153 h 4062"/>
                <a:gd name="T38" fmla="*/ 2247 w 5151"/>
                <a:gd name="T39" fmla="*/ 2153 h 4062"/>
                <a:gd name="T40" fmla="*/ 2041 w 5151"/>
                <a:gd name="T41" fmla="*/ 2071 h 4062"/>
                <a:gd name="T42" fmla="*/ 1748 w 5151"/>
                <a:gd name="T43" fmla="*/ 1973 h 4062"/>
                <a:gd name="T44" fmla="*/ 1399 w 5151"/>
                <a:gd name="T45" fmla="*/ 1783 h 4062"/>
                <a:gd name="T46" fmla="*/ 1480 w 5151"/>
                <a:gd name="T47" fmla="*/ 1822 h 4062"/>
                <a:gd name="T48" fmla="*/ 1258 w 5151"/>
                <a:gd name="T49" fmla="*/ 1519 h 4062"/>
                <a:gd name="T50" fmla="*/ 1260 w 5151"/>
                <a:gd name="T51" fmla="*/ 1610 h 4062"/>
                <a:gd name="T52" fmla="*/ 1267 w 5151"/>
                <a:gd name="T53" fmla="*/ 1563 h 4062"/>
                <a:gd name="T54" fmla="*/ 1471 w 5151"/>
                <a:gd name="T55" fmla="*/ 1297 h 4062"/>
                <a:gd name="T56" fmla="*/ 1406 w 5151"/>
                <a:gd name="T57" fmla="*/ 1359 h 4062"/>
                <a:gd name="T58" fmla="*/ 1479 w 5151"/>
                <a:gd name="T59" fmla="*/ 1310 h 4062"/>
                <a:gd name="T60" fmla="*/ 1668 w 5151"/>
                <a:gd name="T61" fmla="*/ 1193 h 4062"/>
                <a:gd name="T62" fmla="*/ 2038 w 5151"/>
                <a:gd name="T63" fmla="*/ 1048 h 4062"/>
                <a:gd name="T64" fmla="*/ 2043 w 5151"/>
                <a:gd name="T65" fmla="*/ 1060 h 4062"/>
                <a:gd name="T66" fmla="*/ 2253 w 5151"/>
                <a:gd name="T67" fmla="*/ 989 h 4062"/>
                <a:gd name="T68" fmla="*/ 2621 w 5151"/>
                <a:gd name="T69" fmla="*/ 836 h 4062"/>
                <a:gd name="T70" fmla="*/ 2621 w 5151"/>
                <a:gd name="T71" fmla="*/ 836 h 4062"/>
                <a:gd name="T72" fmla="*/ 2826 w 5151"/>
                <a:gd name="T73" fmla="*/ 712 h 4062"/>
                <a:gd name="T74" fmla="*/ 2854 w 5151"/>
                <a:gd name="T75" fmla="*/ 705 h 4062"/>
                <a:gd name="T76" fmla="*/ 2735 w 5151"/>
                <a:gd name="T77" fmla="*/ 423 h 4062"/>
                <a:gd name="T78" fmla="*/ 2814 w 5151"/>
                <a:gd name="T79" fmla="*/ 467 h 4062"/>
                <a:gd name="T80" fmla="*/ 2735 w 5151"/>
                <a:gd name="T81" fmla="*/ 423 h 4062"/>
                <a:gd name="T82" fmla="*/ 2544 w 5151"/>
                <a:gd name="T83" fmla="*/ 314 h 4062"/>
                <a:gd name="T84" fmla="*/ 2156 w 5151"/>
                <a:gd name="T85" fmla="*/ 221 h 4062"/>
                <a:gd name="T86" fmla="*/ 2156 w 5151"/>
                <a:gd name="T87" fmla="*/ 221 h 4062"/>
                <a:gd name="T88" fmla="*/ 1941 w 5151"/>
                <a:gd name="T89" fmla="*/ 164 h 4062"/>
                <a:gd name="T90" fmla="*/ 1633 w 5151"/>
                <a:gd name="T91" fmla="*/ 133 h 4062"/>
                <a:gd name="T92" fmla="*/ 1238 w 5151"/>
                <a:gd name="T93" fmla="*/ 88 h 4062"/>
                <a:gd name="T94" fmla="*/ 1240 w 5151"/>
                <a:gd name="T95" fmla="*/ 73 h 4062"/>
                <a:gd name="T96" fmla="*/ 1020 w 5151"/>
                <a:gd name="T97" fmla="*/ 55 h 4062"/>
                <a:gd name="T98" fmla="*/ 621 w 5151"/>
                <a:gd name="T99" fmla="*/ 40 h 4062"/>
                <a:gd name="T100" fmla="*/ 621 w 5151"/>
                <a:gd name="T101" fmla="*/ 40 h 4062"/>
                <a:gd name="T102" fmla="*/ 400 w 5151"/>
                <a:gd name="T103" fmla="*/ 15 h 4062"/>
                <a:gd name="T104" fmla="*/ 23 w 5151"/>
                <a:gd name="T105" fmla="*/ 15 h 4062"/>
                <a:gd name="T106" fmla="*/ 0 w 5151"/>
                <a:gd name="T107" fmla="*/ 0 h 4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151" h="4062">
                  <a:moveTo>
                    <a:pt x="5134" y="3973"/>
                  </a:moveTo>
                  <a:lnTo>
                    <a:pt x="5134" y="3973"/>
                  </a:lnTo>
                  <a:lnTo>
                    <a:pt x="5136" y="4062"/>
                  </a:lnTo>
                  <a:lnTo>
                    <a:pt x="5151" y="4062"/>
                  </a:lnTo>
                  <a:lnTo>
                    <a:pt x="5151" y="4062"/>
                  </a:lnTo>
                  <a:lnTo>
                    <a:pt x="5149" y="3973"/>
                  </a:lnTo>
                  <a:lnTo>
                    <a:pt x="5134" y="3973"/>
                  </a:lnTo>
                  <a:close/>
                  <a:moveTo>
                    <a:pt x="5103" y="3667"/>
                  </a:moveTo>
                  <a:lnTo>
                    <a:pt x="5103" y="3667"/>
                  </a:lnTo>
                  <a:lnTo>
                    <a:pt x="5110" y="3710"/>
                  </a:lnTo>
                  <a:lnTo>
                    <a:pt x="5118" y="3754"/>
                  </a:lnTo>
                  <a:lnTo>
                    <a:pt x="5132" y="3752"/>
                  </a:lnTo>
                  <a:lnTo>
                    <a:pt x="5132" y="3752"/>
                  </a:lnTo>
                  <a:lnTo>
                    <a:pt x="5125" y="3708"/>
                  </a:lnTo>
                  <a:lnTo>
                    <a:pt x="5118" y="3665"/>
                  </a:lnTo>
                  <a:lnTo>
                    <a:pt x="5103" y="3667"/>
                  </a:lnTo>
                  <a:close/>
                  <a:moveTo>
                    <a:pt x="5001" y="3379"/>
                  </a:moveTo>
                  <a:lnTo>
                    <a:pt x="5001" y="3379"/>
                  </a:lnTo>
                  <a:lnTo>
                    <a:pt x="5021" y="3419"/>
                  </a:lnTo>
                  <a:lnTo>
                    <a:pt x="5039" y="3459"/>
                  </a:lnTo>
                  <a:lnTo>
                    <a:pt x="5052" y="3452"/>
                  </a:lnTo>
                  <a:lnTo>
                    <a:pt x="5052" y="3452"/>
                  </a:lnTo>
                  <a:lnTo>
                    <a:pt x="5036" y="3412"/>
                  </a:lnTo>
                  <a:lnTo>
                    <a:pt x="5014" y="3372"/>
                  </a:lnTo>
                  <a:lnTo>
                    <a:pt x="5001" y="3379"/>
                  </a:lnTo>
                  <a:close/>
                  <a:moveTo>
                    <a:pt x="4817" y="3137"/>
                  </a:moveTo>
                  <a:lnTo>
                    <a:pt x="4817" y="3137"/>
                  </a:lnTo>
                  <a:lnTo>
                    <a:pt x="4848" y="3168"/>
                  </a:lnTo>
                  <a:lnTo>
                    <a:pt x="4877" y="3200"/>
                  </a:lnTo>
                  <a:lnTo>
                    <a:pt x="4888" y="3189"/>
                  </a:lnTo>
                  <a:lnTo>
                    <a:pt x="4888" y="3189"/>
                  </a:lnTo>
                  <a:lnTo>
                    <a:pt x="4859" y="3157"/>
                  </a:lnTo>
                  <a:lnTo>
                    <a:pt x="4828" y="3126"/>
                  </a:lnTo>
                  <a:lnTo>
                    <a:pt x="4817" y="3137"/>
                  </a:lnTo>
                  <a:close/>
                  <a:moveTo>
                    <a:pt x="4579" y="2945"/>
                  </a:moveTo>
                  <a:lnTo>
                    <a:pt x="4579" y="2945"/>
                  </a:lnTo>
                  <a:lnTo>
                    <a:pt x="4650" y="2995"/>
                  </a:lnTo>
                  <a:lnTo>
                    <a:pt x="4659" y="2984"/>
                  </a:lnTo>
                  <a:lnTo>
                    <a:pt x="4659" y="2984"/>
                  </a:lnTo>
                  <a:lnTo>
                    <a:pt x="4586" y="2933"/>
                  </a:lnTo>
                  <a:lnTo>
                    <a:pt x="4579" y="2945"/>
                  </a:lnTo>
                  <a:close/>
                  <a:moveTo>
                    <a:pt x="4309" y="2796"/>
                  </a:moveTo>
                  <a:lnTo>
                    <a:pt x="4309" y="2796"/>
                  </a:lnTo>
                  <a:lnTo>
                    <a:pt x="4387" y="2834"/>
                  </a:lnTo>
                  <a:lnTo>
                    <a:pt x="4395" y="2821"/>
                  </a:lnTo>
                  <a:lnTo>
                    <a:pt x="4395" y="2821"/>
                  </a:lnTo>
                  <a:lnTo>
                    <a:pt x="4316" y="2781"/>
                  </a:lnTo>
                  <a:lnTo>
                    <a:pt x="4309" y="2796"/>
                  </a:lnTo>
                  <a:lnTo>
                    <a:pt x="4309" y="2796"/>
                  </a:lnTo>
                  <a:close/>
                  <a:moveTo>
                    <a:pt x="4027" y="2672"/>
                  </a:moveTo>
                  <a:lnTo>
                    <a:pt x="4027" y="2672"/>
                  </a:lnTo>
                  <a:lnTo>
                    <a:pt x="4109" y="2705"/>
                  </a:lnTo>
                  <a:lnTo>
                    <a:pt x="4114" y="2692"/>
                  </a:lnTo>
                  <a:lnTo>
                    <a:pt x="4114" y="2692"/>
                  </a:lnTo>
                  <a:lnTo>
                    <a:pt x="4032" y="2659"/>
                  </a:lnTo>
                  <a:lnTo>
                    <a:pt x="4027" y="2672"/>
                  </a:lnTo>
                  <a:close/>
                  <a:moveTo>
                    <a:pt x="3735" y="2568"/>
                  </a:moveTo>
                  <a:lnTo>
                    <a:pt x="3735" y="2568"/>
                  </a:lnTo>
                  <a:lnTo>
                    <a:pt x="3819" y="2597"/>
                  </a:lnTo>
                  <a:lnTo>
                    <a:pt x="3825" y="2583"/>
                  </a:lnTo>
                  <a:lnTo>
                    <a:pt x="3825" y="2583"/>
                  </a:lnTo>
                  <a:lnTo>
                    <a:pt x="3741" y="2556"/>
                  </a:lnTo>
                  <a:lnTo>
                    <a:pt x="3735" y="2568"/>
                  </a:lnTo>
                  <a:close/>
                  <a:moveTo>
                    <a:pt x="3440" y="2479"/>
                  </a:moveTo>
                  <a:lnTo>
                    <a:pt x="3440" y="2479"/>
                  </a:lnTo>
                  <a:lnTo>
                    <a:pt x="3526" y="2503"/>
                  </a:lnTo>
                  <a:lnTo>
                    <a:pt x="3530" y="2490"/>
                  </a:lnTo>
                  <a:lnTo>
                    <a:pt x="3530" y="2490"/>
                  </a:lnTo>
                  <a:lnTo>
                    <a:pt x="3444" y="2465"/>
                  </a:lnTo>
                  <a:lnTo>
                    <a:pt x="3440" y="2479"/>
                  </a:lnTo>
                  <a:close/>
                  <a:moveTo>
                    <a:pt x="3142" y="2399"/>
                  </a:moveTo>
                  <a:lnTo>
                    <a:pt x="3142" y="2399"/>
                  </a:lnTo>
                  <a:lnTo>
                    <a:pt x="3227" y="2421"/>
                  </a:lnTo>
                  <a:lnTo>
                    <a:pt x="3231" y="2406"/>
                  </a:lnTo>
                  <a:lnTo>
                    <a:pt x="3231" y="2406"/>
                  </a:lnTo>
                  <a:lnTo>
                    <a:pt x="3145" y="2384"/>
                  </a:lnTo>
                  <a:lnTo>
                    <a:pt x="3142" y="2399"/>
                  </a:lnTo>
                  <a:lnTo>
                    <a:pt x="3142" y="2399"/>
                  </a:lnTo>
                  <a:close/>
                  <a:moveTo>
                    <a:pt x="2843" y="2322"/>
                  </a:moveTo>
                  <a:lnTo>
                    <a:pt x="2843" y="2322"/>
                  </a:lnTo>
                  <a:lnTo>
                    <a:pt x="2928" y="2344"/>
                  </a:lnTo>
                  <a:lnTo>
                    <a:pt x="2932" y="2330"/>
                  </a:lnTo>
                  <a:lnTo>
                    <a:pt x="2932" y="2330"/>
                  </a:lnTo>
                  <a:lnTo>
                    <a:pt x="2847" y="2308"/>
                  </a:lnTo>
                  <a:lnTo>
                    <a:pt x="2843" y="2322"/>
                  </a:lnTo>
                  <a:close/>
                  <a:moveTo>
                    <a:pt x="2544" y="2242"/>
                  </a:moveTo>
                  <a:lnTo>
                    <a:pt x="2544" y="2242"/>
                  </a:lnTo>
                  <a:lnTo>
                    <a:pt x="2630" y="2266"/>
                  </a:lnTo>
                  <a:lnTo>
                    <a:pt x="2633" y="2251"/>
                  </a:lnTo>
                  <a:lnTo>
                    <a:pt x="2633" y="2251"/>
                  </a:lnTo>
                  <a:lnTo>
                    <a:pt x="2548" y="2228"/>
                  </a:lnTo>
                  <a:lnTo>
                    <a:pt x="2544" y="2242"/>
                  </a:lnTo>
                  <a:lnTo>
                    <a:pt x="2544" y="2242"/>
                  </a:lnTo>
                  <a:close/>
                  <a:moveTo>
                    <a:pt x="2247" y="2153"/>
                  </a:moveTo>
                  <a:lnTo>
                    <a:pt x="2247" y="2153"/>
                  </a:lnTo>
                  <a:lnTo>
                    <a:pt x="2331" y="2180"/>
                  </a:lnTo>
                  <a:lnTo>
                    <a:pt x="2337" y="2166"/>
                  </a:lnTo>
                  <a:lnTo>
                    <a:pt x="2337" y="2166"/>
                  </a:lnTo>
                  <a:lnTo>
                    <a:pt x="2253" y="2140"/>
                  </a:lnTo>
                  <a:lnTo>
                    <a:pt x="2247" y="2153"/>
                  </a:lnTo>
                  <a:close/>
                  <a:moveTo>
                    <a:pt x="1954" y="2055"/>
                  </a:moveTo>
                  <a:lnTo>
                    <a:pt x="1954" y="2055"/>
                  </a:lnTo>
                  <a:lnTo>
                    <a:pt x="2038" y="2084"/>
                  </a:lnTo>
                  <a:lnTo>
                    <a:pt x="2041" y="2071"/>
                  </a:lnTo>
                  <a:lnTo>
                    <a:pt x="2041" y="2071"/>
                  </a:lnTo>
                  <a:lnTo>
                    <a:pt x="1960" y="2040"/>
                  </a:lnTo>
                  <a:lnTo>
                    <a:pt x="1954" y="2055"/>
                  </a:lnTo>
                  <a:close/>
                  <a:moveTo>
                    <a:pt x="1668" y="1938"/>
                  </a:moveTo>
                  <a:lnTo>
                    <a:pt x="1668" y="1938"/>
                  </a:lnTo>
                  <a:lnTo>
                    <a:pt x="1748" y="1973"/>
                  </a:lnTo>
                  <a:lnTo>
                    <a:pt x="1754" y="1960"/>
                  </a:lnTo>
                  <a:lnTo>
                    <a:pt x="1754" y="1960"/>
                  </a:lnTo>
                  <a:lnTo>
                    <a:pt x="1674" y="1924"/>
                  </a:lnTo>
                  <a:lnTo>
                    <a:pt x="1668" y="1938"/>
                  </a:lnTo>
                  <a:close/>
                  <a:moveTo>
                    <a:pt x="1399" y="1783"/>
                  </a:moveTo>
                  <a:lnTo>
                    <a:pt x="1399" y="1783"/>
                  </a:lnTo>
                  <a:lnTo>
                    <a:pt x="1433" y="1809"/>
                  </a:lnTo>
                  <a:lnTo>
                    <a:pt x="1471" y="1834"/>
                  </a:lnTo>
                  <a:lnTo>
                    <a:pt x="1480" y="1822"/>
                  </a:lnTo>
                  <a:lnTo>
                    <a:pt x="1480" y="1822"/>
                  </a:lnTo>
                  <a:lnTo>
                    <a:pt x="1442" y="1796"/>
                  </a:lnTo>
                  <a:lnTo>
                    <a:pt x="1408" y="1772"/>
                  </a:lnTo>
                  <a:lnTo>
                    <a:pt x="1399" y="1783"/>
                  </a:lnTo>
                  <a:close/>
                  <a:moveTo>
                    <a:pt x="1258" y="1519"/>
                  </a:moveTo>
                  <a:lnTo>
                    <a:pt x="1258" y="1519"/>
                  </a:lnTo>
                  <a:lnTo>
                    <a:pt x="1255" y="1541"/>
                  </a:lnTo>
                  <a:lnTo>
                    <a:pt x="1253" y="1563"/>
                  </a:lnTo>
                  <a:lnTo>
                    <a:pt x="1253" y="1563"/>
                  </a:lnTo>
                  <a:lnTo>
                    <a:pt x="1255" y="1587"/>
                  </a:lnTo>
                  <a:lnTo>
                    <a:pt x="1260" y="1610"/>
                  </a:lnTo>
                  <a:lnTo>
                    <a:pt x="1275" y="1607"/>
                  </a:lnTo>
                  <a:lnTo>
                    <a:pt x="1275" y="1607"/>
                  </a:lnTo>
                  <a:lnTo>
                    <a:pt x="1269" y="1585"/>
                  </a:lnTo>
                  <a:lnTo>
                    <a:pt x="1267" y="1563"/>
                  </a:lnTo>
                  <a:lnTo>
                    <a:pt x="1267" y="1563"/>
                  </a:lnTo>
                  <a:lnTo>
                    <a:pt x="1269" y="1543"/>
                  </a:lnTo>
                  <a:lnTo>
                    <a:pt x="1273" y="1523"/>
                  </a:lnTo>
                  <a:lnTo>
                    <a:pt x="1258" y="1519"/>
                  </a:lnTo>
                  <a:close/>
                  <a:moveTo>
                    <a:pt x="1471" y="1297"/>
                  </a:moveTo>
                  <a:lnTo>
                    <a:pt x="1471" y="1297"/>
                  </a:lnTo>
                  <a:lnTo>
                    <a:pt x="1457" y="1306"/>
                  </a:lnTo>
                  <a:lnTo>
                    <a:pt x="1457" y="1306"/>
                  </a:lnTo>
                  <a:lnTo>
                    <a:pt x="1426" y="1326"/>
                  </a:lnTo>
                  <a:lnTo>
                    <a:pt x="1399" y="1346"/>
                  </a:lnTo>
                  <a:lnTo>
                    <a:pt x="1406" y="1359"/>
                  </a:lnTo>
                  <a:lnTo>
                    <a:pt x="1406" y="1359"/>
                  </a:lnTo>
                  <a:lnTo>
                    <a:pt x="1435" y="1339"/>
                  </a:lnTo>
                  <a:lnTo>
                    <a:pt x="1464" y="1319"/>
                  </a:lnTo>
                  <a:lnTo>
                    <a:pt x="1464" y="1319"/>
                  </a:lnTo>
                  <a:lnTo>
                    <a:pt x="1479" y="1310"/>
                  </a:lnTo>
                  <a:lnTo>
                    <a:pt x="1471" y="1297"/>
                  </a:lnTo>
                  <a:lnTo>
                    <a:pt x="1471" y="1297"/>
                  </a:lnTo>
                  <a:close/>
                  <a:moveTo>
                    <a:pt x="1748" y="1159"/>
                  </a:moveTo>
                  <a:lnTo>
                    <a:pt x="1748" y="1159"/>
                  </a:lnTo>
                  <a:lnTo>
                    <a:pt x="1668" y="1193"/>
                  </a:lnTo>
                  <a:lnTo>
                    <a:pt x="1674" y="1208"/>
                  </a:lnTo>
                  <a:lnTo>
                    <a:pt x="1674" y="1208"/>
                  </a:lnTo>
                  <a:lnTo>
                    <a:pt x="1756" y="1171"/>
                  </a:lnTo>
                  <a:lnTo>
                    <a:pt x="1748" y="1159"/>
                  </a:lnTo>
                  <a:close/>
                  <a:moveTo>
                    <a:pt x="2038" y="1048"/>
                  </a:moveTo>
                  <a:lnTo>
                    <a:pt x="2038" y="1048"/>
                  </a:lnTo>
                  <a:lnTo>
                    <a:pt x="1956" y="1077"/>
                  </a:lnTo>
                  <a:lnTo>
                    <a:pt x="1960" y="1091"/>
                  </a:lnTo>
                  <a:lnTo>
                    <a:pt x="1960" y="1091"/>
                  </a:lnTo>
                  <a:lnTo>
                    <a:pt x="2043" y="1060"/>
                  </a:lnTo>
                  <a:lnTo>
                    <a:pt x="2038" y="1048"/>
                  </a:lnTo>
                  <a:close/>
                  <a:moveTo>
                    <a:pt x="2331" y="946"/>
                  </a:moveTo>
                  <a:lnTo>
                    <a:pt x="2331" y="946"/>
                  </a:lnTo>
                  <a:lnTo>
                    <a:pt x="2247" y="975"/>
                  </a:lnTo>
                  <a:lnTo>
                    <a:pt x="2253" y="989"/>
                  </a:lnTo>
                  <a:lnTo>
                    <a:pt x="2253" y="989"/>
                  </a:lnTo>
                  <a:lnTo>
                    <a:pt x="2337" y="960"/>
                  </a:lnTo>
                  <a:lnTo>
                    <a:pt x="2331" y="946"/>
                  </a:lnTo>
                  <a:close/>
                  <a:moveTo>
                    <a:pt x="2621" y="836"/>
                  </a:moveTo>
                  <a:lnTo>
                    <a:pt x="2621" y="836"/>
                  </a:lnTo>
                  <a:lnTo>
                    <a:pt x="2539" y="871"/>
                  </a:lnTo>
                  <a:lnTo>
                    <a:pt x="2544" y="884"/>
                  </a:lnTo>
                  <a:lnTo>
                    <a:pt x="2544" y="884"/>
                  </a:lnTo>
                  <a:lnTo>
                    <a:pt x="2626" y="849"/>
                  </a:lnTo>
                  <a:lnTo>
                    <a:pt x="2621" y="836"/>
                  </a:lnTo>
                  <a:close/>
                  <a:moveTo>
                    <a:pt x="2865" y="663"/>
                  </a:moveTo>
                  <a:lnTo>
                    <a:pt x="2865" y="663"/>
                  </a:lnTo>
                  <a:lnTo>
                    <a:pt x="2854" y="680"/>
                  </a:lnTo>
                  <a:lnTo>
                    <a:pt x="2841" y="696"/>
                  </a:lnTo>
                  <a:lnTo>
                    <a:pt x="2826" y="712"/>
                  </a:lnTo>
                  <a:lnTo>
                    <a:pt x="2810" y="727"/>
                  </a:lnTo>
                  <a:lnTo>
                    <a:pt x="2819" y="738"/>
                  </a:lnTo>
                  <a:lnTo>
                    <a:pt x="2819" y="738"/>
                  </a:lnTo>
                  <a:lnTo>
                    <a:pt x="2837" y="722"/>
                  </a:lnTo>
                  <a:lnTo>
                    <a:pt x="2854" y="705"/>
                  </a:lnTo>
                  <a:lnTo>
                    <a:pt x="2867" y="689"/>
                  </a:lnTo>
                  <a:lnTo>
                    <a:pt x="2877" y="671"/>
                  </a:lnTo>
                  <a:lnTo>
                    <a:pt x="2865" y="663"/>
                  </a:lnTo>
                  <a:close/>
                  <a:moveTo>
                    <a:pt x="2735" y="423"/>
                  </a:moveTo>
                  <a:lnTo>
                    <a:pt x="2735" y="423"/>
                  </a:lnTo>
                  <a:lnTo>
                    <a:pt x="2770" y="448"/>
                  </a:lnTo>
                  <a:lnTo>
                    <a:pt x="2770" y="448"/>
                  </a:lnTo>
                  <a:lnTo>
                    <a:pt x="2803" y="478"/>
                  </a:lnTo>
                  <a:lnTo>
                    <a:pt x="2814" y="467"/>
                  </a:lnTo>
                  <a:lnTo>
                    <a:pt x="2814" y="467"/>
                  </a:lnTo>
                  <a:lnTo>
                    <a:pt x="2779" y="437"/>
                  </a:lnTo>
                  <a:lnTo>
                    <a:pt x="2779" y="437"/>
                  </a:lnTo>
                  <a:lnTo>
                    <a:pt x="2745" y="412"/>
                  </a:lnTo>
                  <a:lnTo>
                    <a:pt x="2735" y="423"/>
                  </a:lnTo>
                  <a:lnTo>
                    <a:pt x="2735" y="423"/>
                  </a:lnTo>
                  <a:close/>
                  <a:moveTo>
                    <a:pt x="2455" y="299"/>
                  </a:moveTo>
                  <a:lnTo>
                    <a:pt x="2455" y="299"/>
                  </a:lnTo>
                  <a:lnTo>
                    <a:pt x="2539" y="326"/>
                  </a:lnTo>
                  <a:lnTo>
                    <a:pt x="2544" y="314"/>
                  </a:lnTo>
                  <a:lnTo>
                    <a:pt x="2544" y="314"/>
                  </a:lnTo>
                  <a:lnTo>
                    <a:pt x="2460" y="284"/>
                  </a:lnTo>
                  <a:lnTo>
                    <a:pt x="2455" y="299"/>
                  </a:lnTo>
                  <a:lnTo>
                    <a:pt x="2455" y="299"/>
                  </a:lnTo>
                  <a:close/>
                  <a:moveTo>
                    <a:pt x="2156" y="221"/>
                  </a:moveTo>
                  <a:lnTo>
                    <a:pt x="2156" y="221"/>
                  </a:lnTo>
                  <a:lnTo>
                    <a:pt x="2242" y="241"/>
                  </a:lnTo>
                  <a:lnTo>
                    <a:pt x="2245" y="226"/>
                  </a:lnTo>
                  <a:lnTo>
                    <a:pt x="2245" y="226"/>
                  </a:lnTo>
                  <a:lnTo>
                    <a:pt x="2160" y="206"/>
                  </a:lnTo>
                  <a:lnTo>
                    <a:pt x="2156" y="221"/>
                  </a:lnTo>
                  <a:close/>
                  <a:moveTo>
                    <a:pt x="1852" y="164"/>
                  </a:moveTo>
                  <a:lnTo>
                    <a:pt x="1852" y="164"/>
                  </a:lnTo>
                  <a:lnTo>
                    <a:pt x="1939" y="179"/>
                  </a:lnTo>
                  <a:lnTo>
                    <a:pt x="1941" y="164"/>
                  </a:lnTo>
                  <a:lnTo>
                    <a:pt x="1941" y="164"/>
                  </a:lnTo>
                  <a:lnTo>
                    <a:pt x="1854" y="150"/>
                  </a:lnTo>
                  <a:lnTo>
                    <a:pt x="1852" y="164"/>
                  </a:lnTo>
                  <a:close/>
                  <a:moveTo>
                    <a:pt x="1546" y="122"/>
                  </a:moveTo>
                  <a:lnTo>
                    <a:pt x="1546" y="122"/>
                  </a:lnTo>
                  <a:lnTo>
                    <a:pt x="1633" y="133"/>
                  </a:lnTo>
                  <a:lnTo>
                    <a:pt x="1635" y="119"/>
                  </a:lnTo>
                  <a:lnTo>
                    <a:pt x="1635" y="119"/>
                  </a:lnTo>
                  <a:lnTo>
                    <a:pt x="1548" y="108"/>
                  </a:lnTo>
                  <a:lnTo>
                    <a:pt x="1546" y="122"/>
                  </a:lnTo>
                  <a:close/>
                  <a:moveTo>
                    <a:pt x="1238" y="88"/>
                  </a:moveTo>
                  <a:lnTo>
                    <a:pt x="1238" y="88"/>
                  </a:lnTo>
                  <a:lnTo>
                    <a:pt x="1326" y="97"/>
                  </a:lnTo>
                  <a:lnTo>
                    <a:pt x="1327" y="82"/>
                  </a:lnTo>
                  <a:lnTo>
                    <a:pt x="1327" y="82"/>
                  </a:lnTo>
                  <a:lnTo>
                    <a:pt x="1240" y="73"/>
                  </a:lnTo>
                  <a:lnTo>
                    <a:pt x="1238" y="88"/>
                  </a:lnTo>
                  <a:close/>
                  <a:moveTo>
                    <a:pt x="929" y="62"/>
                  </a:moveTo>
                  <a:lnTo>
                    <a:pt x="929" y="62"/>
                  </a:lnTo>
                  <a:lnTo>
                    <a:pt x="1018" y="70"/>
                  </a:lnTo>
                  <a:lnTo>
                    <a:pt x="1020" y="55"/>
                  </a:lnTo>
                  <a:lnTo>
                    <a:pt x="1020" y="55"/>
                  </a:lnTo>
                  <a:lnTo>
                    <a:pt x="930" y="48"/>
                  </a:lnTo>
                  <a:lnTo>
                    <a:pt x="929" y="62"/>
                  </a:lnTo>
                  <a:close/>
                  <a:moveTo>
                    <a:pt x="621" y="40"/>
                  </a:moveTo>
                  <a:lnTo>
                    <a:pt x="621" y="40"/>
                  </a:lnTo>
                  <a:lnTo>
                    <a:pt x="708" y="46"/>
                  </a:lnTo>
                  <a:lnTo>
                    <a:pt x="710" y="31"/>
                  </a:lnTo>
                  <a:lnTo>
                    <a:pt x="710" y="31"/>
                  </a:lnTo>
                  <a:lnTo>
                    <a:pt x="621" y="26"/>
                  </a:lnTo>
                  <a:lnTo>
                    <a:pt x="621" y="40"/>
                  </a:lnTo>
                  <a:close/>
                  <a:moveTo>
                    <a:pt x="311" y="26"/>
                  </a:moveTo>
                  <a:lnTo>
                    <a:pt x="311" y="26"/>
                  </a:lnTo>
                  <a:lnTo>
                    <a:pt x="399" y="30"/>
                  </a:lnTo>
                  <a:lnTo>
                    <a:pt x="400" y="15"/>
                  </a:lnTo>
                  <a:lnTo>
                    <a:pt x="400" y="15"/>
                  </a:lnTo>
                  <a:lnTo>
                    <a:pt x="311" y="11"/>
                  </a:lnTo>
                  <a:lnTo>
                    <a:pt x="311" y="26"/>
                  </a:lnTo>
                  <a:close/>
                  <a:moveTo>
                    <a:pt x="0" y="15"/>
                  </a:moveTo>
                  <a:lnTo>
                    <a:pt x="0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89" y="17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9408368" y="2660356"/>
            <a:ext cx="1606913" cy="1885670"/>
            <a:chOff x="10221206" y="1653346"/>
            <a:chExt cx="1606913" cy="1885670"/>
          </a:xfrm>
        </p:grpSpPr>
        <p:sp>
          <p:nvSpPr>
            <p:cNvPr id="22" name="Rectangle 228"/>
            <p:cNvSpPr/>
            <p:nvPr/>
          </p:nvSpPr>
          <p:spPr>
            <a:xfrm>
              <a:off x="11369567" y="2942989"/>
              <a:ext cx="264474" cy="2270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Rectangle 229"/>
            <p:cNvSpPr/>
            <p:nvPr/>
          </p:nvSpPr>
          <p:spPr>
            <a:xfrm>
              <a:off x="10413379" y="2927741"/>
              <a:ext cx="264474" cy="22704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4" name="Rectangle 230"/>
            <p:cNvSpPr/>
            <p:nvPr/>
          </p:nvSpPr>
          <p:spPr>
            <a:xfrm>
              <a:off x="10715929" y="2586891"/>
              <a:ext cx="620025" cy="58814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Rectangle 231"/>
            <p:cNvSpPr/>
            <p:nvPr/>
          </p:nvSpPr>
          <p:spPr>
            <a:xfrm>
              <a:off x="10502643" y="2146213"/>
              <a:ext cx="1034960" cy="35730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232"/>
            <p:cNvSpPr/>
            <p:nvPr/>
          </p:nvSpPr>
          <p:spPr bwMode="auto">
            <a:xfrm>
              <a:off x="10286930" y="2208655"/>
              <a:ext cx="157363" cy="379032"/>
            </a:xfrm>
            <a:custGeom>
              <a:avLst/>
              <a:gdLst>
                <a:gd name="T0" fmla="*/ 89 w 208"/>
                <a:gd name="T1" fmla="*/ 0 h 501"/>
                <a:gd name="T2" fmla="*/ 76 w 208"/>
                <a:gd name="T3" fmla="*/ 5 h 501"/>
                <a:gd name="T4" fmla="*/ 72 w 208"/>
                <a:gd name="T5" fmla="*/ 18 h 501"/>
                <a:gd name="T6" fmla="*/ 35 w 208"/>
                <a:gd name="T7" fmla="*/ 121 h 501"/>
                <a:gd name="T8" fmla="*/ 28 w 208"/>
                <a:gd name="T9" fmla="*/ 121 h 501"/>
                <a:gd name="T10" fmla="*/ 16 w 208"/>
                <a:gd name="T11" fmla="*/ 126 h 501"/>
                <a:gd name="T12" fmla="*/ 5 w 208"/>
                <a:gd name="T13" fmla="*/ 137 h 501"/>
                <a:gd name="T14" fmla="*/ 2 w 208"/>
                <a:gd name="T15" fmla="*/ 149 h 501"/>
                <a:gd name="T16" fmla="*/ 0 w 208"/>
                <a:gd name="T17" fmla="*/ 156 h 501"/>
                <a:gd name="T18" fmla="*/ 0 w 208"/>
                <a:gd name="T19" fmla="*/ 344 h 501"/>
                <a:gd name="T20" fmla="*/ 2 w 208"/>
                <a:gd name="T21" fmla="*/ 352 h 501"/>
                <a:gd name="T22" fmla="*/ 5 w 208"/>
                <a:gd name="T23" fmla="*/ 365 h 501"/>
                <a:gd name="T24" fmla="*/ 16 w 208"/>
                <a:gd name="T25" fmla="*/ 374 h 501"/>
                <a:gd name="T26" fmla="*/ 28 w 208"/>
                <a:gd name="T27" fmla="*/ 380 h 501"/>
                <a:gd name="T28" fmla="*/ 72 w 208"/>
                <a:gd name="T29" fmla="*/ 382 h 501"/>
                <a:gd name="T30" fmla="*/ 72 w 208"/>
                <a:gd name="T31" fmla="*/ 484 h 501"/>
                <a:gd name="T32" fmla="*/ 76 w 208"/>
                <a:gd name="T33" fmla="*/ 497 h 501"/>
                <a:gd name="T34" fmla="*/ 89 w 208"/>
                <a:gd name="T35" fmla="*/ 501 h 501"/>
                <a:gd name="T36" fmla="*/ 208 w 208"/>
                <a:gd name="T37" fmla="*/ 465 h 501"/>
                <a:gd name="T38" fmla="*/ 108 w 208"/>
                <a:gd name="T39" fmla="*/ 382 h 501"/>
                <a:gd name="T40" fmla="*/ 143 w 208"/>
                <a:gd name="T41" fmla="*/ 382 h 501"/>
                <a:gd name="T42" fmla="*/ 156 w 208"/>
                <a:gd name="T43" fmla="*/ 378 h 501"/>
                <a:gd name="T44" fmla="*/ 169 w 208"/>
                <a:gd name="T45" fmla="*/ 370 h 501"/>
                <a:gd name="T46" fmla="*/ 177 w 208"/>
                <a:gd name="T47" fmla="*/ 359 h 501"/>
                <a:gd name="T48" fmla="*/ 179 w 208"/>
                <a:gd name="T49" fmla="*/ 344 h 501"/>
                <a:gd name="T50" fmla="*/ 179 w 208"/>
                <a:gd name="T51" fmla="*/ 156 h 501"/>
                <a:gd name="T52" fmla="*/ 179 w 208"/>
                <a:gd name="T53" fmla="*/ 156 h 501"/>
                <a:gd name="T54" fmla="*/ 177 w 208"/>
                <a:gd name="T55" fmla="*/ 143 h 501"/>
                <a:gd name="T56" fmla="*/ 169 w 208"/>
                <a:gd name="T57" fmla="*/ 132 h 501"/>
                <a:gd name="T58" fmla="*/ 156 w 208"/>
                <a:gd name="T59" fmla="*/ 124 h 501"/>
                <a:gd name="T60" fmla="*/ 143 w 208"/>
                <a:gd name="T61" fmla="*/ 121 h 501"/>
                <a:gd name="T62" fmla="*/ 108 w 208"/>
                <a:gd name="T63" fmla="*/ 35 h 501"/>
                <a:gd name="T64" fmla="*/ 208 w 208"/>
                <a:gd name="T65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8" h="501">
                  <a:moveTo>
                    <a:pt x="89" y="0"/>
                  </a:moveTo>
                  <a:lnTo>
                    <a:pt x="89" y="0"/>
                  </a:lnTo>
                  <a:lnTo>
                    <a:pt x="82" y="1"/>
                  </a:lnTo>
                  <a:lnTo>
                    <a:pt x="76" y="5"/>
                  </a:lnTo>
                  <a:lnTo>
                    <a:pt x="72" y="11"/>
                  </a:lnTo>
                  <a:lnTo>
                    <a:pt x="72" y="18"/>
                  </a:lnTo>
                  <a:lnTo>
                    <a:pt x="72" y="121"/>
                  </a:lnTo>
                  <a:lnTo>
                    <a:pt x="35" y="121"/>
                  </a:lnTo>
                  <a:lnTo>
                    <a:pt x="35" y="121"/>
                  </a:lnTo>
                  <a:lnTo>
                    <a:pt x="28" y="121"/>
                  </a:lnTo>
                  <a:lnTo>
                    <a:pt x="22" y="124"/>
                  </a:lnTo>
                  <a:lnTo>
                    <a:pt x="16" y="126"/>
                  </a:lnTo>
                  <a:lnTo>
                    <a:pt x="11" y="132"/>
                  </a:lnTo>
                  <a:lnTo>
                    <a:pt x="5" y="137"/>
                  </a:lnTo>
                  <a:lnTo>
                    <a:pt x="3" y="143"/>
                  </a:lnTo>
                  <a:lnTo>
                    <a:pt x="2" y="149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2" y="352"/>
                  </a:lnTo>
                  <a:lnTo>
                    <a:pt x="3" y="359"/>
                  </a:lnTo>
                  <a:lnTo>
                    <a:pt x="5" y="365"/>
                  </a:lnTo>
                  <a:lnTo>
                    <a:pt x="11" y="370"/>
                  </a:lnTo>
                  <a:lnTo>
                    <a:pt x="16" y="374"/>
                  </a:lnTo>
                  <a:lnTo>
                    <a:pt x="22" y="378"/>
                  </a:lnTo>
                  <a:lnTo>
                    <a:pt x="28" y="380"/>
                  </a:lnTo>
                  <a:lnTo>
                    <a:pt x="35" y="382"/>
                  </a:lnTo>
                  <a:lnTo>
                    <a:pt x="72" y="382"/>
                  </a:lnTo>
                  <a:lnTo>
                    <a:pt x="72" y="484"/>
                  </a:lnTo>
                  <a:lnTo>
                    <a:pt x="72" y="484"/>
                  </a:lnTo>
                  <a:lnTo>
                    <a:pt x="72" y="491"/>
                  </a:lnTo>
                  <a:lnTo>
                    <a:pt x="76" y="497"/>
                  </a:lnTo>
                  <a:lnTo>
                    <a:pt x="82" y="501"/>
                  </a:lnTo>
                  <a:lnTo>
                    <a:pt x="89" y="501"/>
                  </a:lnTo>
                  <a:lnTo>
                    <a:pt x="208" y="501"/>
                  </a:lnTo>
                  <a:lnTo>
                    <a:pt x="208" y="465"/>
                  </a:lnTo>
                  <a:lnTo>
                    <a:pt x="108" y="465"/>
                  </a:lnTo>
                  <a:lnTo>
                    <a:pt x="108" y="382"/>
                  </a:lnTo>
                  <a:lnTo>
                    <a:pt x="143" y="382"/>
                  </a:lnTo>
                  <a:lnTo>
                    <a:pt x="143" y="382"/>
                  </a:lnTo>
                  <a:lnTo>
                    <a:pt x="151" y="380"/>
                  </a:lnTo>
                  <a:lnTo>
                    <a:pt x="156" y="378"/>
                  </a:lnTo>
                  <a:lnTo>
                    <a:pt x="164" y="374"/>
                  </a:lnTo>
                  <a:lnTo>
                    <a:pt x="169" y="370"/>
                  </a:lnTo>
                  <a:lnTo>
                    <a:pt x="173" y="365"/>
                  </a:lnTo>
                  <a:lnTo>
                    <a:pt x="177" y="359"/>
                  </a:lnTo>
                  <a:lnTo>
                    <a:pt x="179" y="352"/>
                  </a:lnTo>
                  <a:lnTo>
                    <a:pt x="179" y="344"/>
                  </a:lnTo>
                  <a:lnTo>
                    <a:pt x="179" y="344"/>
                  </a:lnTo>
                  <a:lnTo>
                    <a:pt x="179" y="156"/>
                  </a:lnTo>
                  <a:lnTo>
                    <a:pt x="179" y="156"/>
                  </a:lnTo>
                  <a:lnTo>
                    <a:pt x="179" y="156"/>
                  </a:lnTo>
                  <a:lnTo>
                    <a:pt x="179" y="149"/>
                  </a:lnTo>
                  <a:lnTo>
                    <a:pt x="177" y="143"/>
                  </a:lnTo>
                  <a:lnTo>
                    <a:pt x="173" y="137"/>
                  </a:lnTo>
                  <a:lnTo>
                    <a:pt x="169" y="132"/>
                  </a:lnTo>
                  <a:lnTo>
                    <a:pt x="164" y="126"/>
                  </a:lnTo>
                  <a:lnTo>
                    <a:pt x="156" y="124"/>
                  </a:lnTo>
                  <a:lnTo>
                    <a:pt x="151" y="121"/>
                  </a:lnTo>
                  <a:lnTo>
                    <a:pt x="143" y="121"/>
                  </a:lnTo>
                  <a:lnTo>
                    <a:pt x="108" y="121"/>
                  </a:lnTo>
                  <a:lnTo>
                    <a:pt x="108" y="35"/>
                  </a:lnTo>
                  <a:lnTo>
                    <a:pt x="208" y="35"/>
                  </a:lnTo>
                  <a:lnTo>
                    <a:pt x="20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233"/>
            <p:cNvSpPr/>
            <p:nvPr/>
          </p:nvSpPr>
          <p:spPr bwMode="auto">
            <a:xfrm>
              <a:off x="11605154" y="2206344"/>
              <a:ext cx="156606" cy="380546"/>
            </a:xfrm>
            <a:custGeom>
              <a:avLst/>
              <a:gdLst>
                <a:gd name="T0" fmla="*/ 0 w 207"/>
                <a:gd name="T1" fmla="*/ 37 h 503"/>
                <a:gd name="T2" fmla="*/ 101 w 207"/>
                <a:gd name="T3" fmla="*/ 121 h 503"/>
                <a:gd name="T4" fmla="*/ 65 w 207"/>
                <a:gd name="T5" fmla="*/ 121 h 503"/>
                <a:gd name="T6" fmla="*/ 51 w 207"/>
                <a:gd name="T7" fmla="*/ 125 h 503"/>
                <a:gd name="T8" fmla="*/ 39 w 207"/>
                <a:gd name="T9" fmla="*/ 132 h 503"/>
                <a:gd name="T10" fmla="*/ 32 w 207"/>
                <a:gd name="T11" fmla="*/ 143 h 503"/>
                <a:gd name="T12" fmla="*/ 28 w 207"/>
                <a:gd name="T13" fmla="*/ 158 h 503"/>
                <a:gd name="T14" fmla="*/ 28 w 207"/>
                <a:gd name="T15" fmla="*/ 344 h 503"/>
                <a:gd name="T16" fmla="*/ 28 w 207"/>
                <a:gd name="T17" fmla="*/ 346 h 503"/>
                <a:gd name="T18" fmla="*/ 32 w 207"/>
                <a:gd name="T19" fmla="*/ 359 h 503"/>
                <a:gd name="T20" fmla="*/ 39 w 207"/>
                <a:gd name="T21" fmla="*/ 370 h 503"/>
                <a:gd name="T22" fmla="*/ 51 w 207"/>
                <a:gd name="T23" fmla="*/ 378 h 503"/>
                <a:gd name="T24" fmla="*/ 65 w 207"/>
                <a:gd name="T25" fmla="*/ 382 h 503"/>
                <a:gd name="T26" fmla="*/ 101 w 207"/>
                <a:gd name="T27" fmla="*/ 465 h 503"/>
                <a:gd name="T28" fmla="*/ 0 w 207"/>
                <a:gd name="T29" fmla="*/ 503 h 503"/>
                <a:gd name="T30" fmla="*/ 118 w 207"/>
                <a:gd name="T31" fmla="*/ 503 h 503"/>
                <a:gd name="T32" fmla="*/ 131 w 207"/>
                <a:gd name="T33" fmla="*/ 497 h 503"/>
                <a:gd name="T34" fmla="*/ 136 w 207"/>
                <a:gd name="T35" fmla="*/ 484 h 503"/>
                <a:gd name="T36" fmla="*/ 172 w 207"/>
                <a:gd name="T37" fmla="*/ 382 h 503"/>
                <a:gd name="T38" fmla="*/ 179 w 207"/>
                <a:gd name="T39" fmla="*/ 380 h 503"/>
                <a:gd name="T40" fmla="*/ 192 w 207"/>
                <a:gd name="T41" fmla="*/ 374 h 503"/>
                <a:gd name="T42" fmla="*/ 201 w 207"/>
                <a:gd name="T43" fmla="*/ 365 h 503"/>
                <a:gd name="T44" fmla="*/ 207 w 207"/>
                <a:gd name="T45" fmla="*/ 352 h 503"/>
                <a:gd name="T46" fmla="*/ 207 w 207"/>
                <a:gd name="T47" fmla="*/ 344 h 503"/>
                <a:gd name="T48" fmla="*/ 207 w 207"/>
                <a:gd name="T49" fmla="*/ 158 h 503"/>
                <a:gd name="T50" fmla="*/ 207 w 207"/>
                <a:gd name="T51" fmla="*/ 151 h 503"/>
                <a:gd name="T52" fmla="*/ 201 w 207"/>
                <a:gd name="T53" fmla="*/ 138 h 503"/>
                <a:gd name="T54" fmla="*/ 192 w 207"/>
                <a:gd name="T55" fmla="*/ 128 h 503"/>
                <a:gd name="T56" fmla="*/ 179 w 207"/>
                <a:gd name="T57" fmla="*/ 123 h 503"/>
                <a:gd name="T58" fmla="*/ 136 w 207"/>
                <a:gd name="T59" fmla="*/ 121 h 503"/>
                <a:gd name="T60" fmla="*/ 136 w 207"/>
                <a:gd name="T61" fmla="*/ 18 h 503"/>
                <a:gd name="T62" fmla="*/ 131 w 207"/>
                <a:gd name="T63" fmla="*/ 5 h 503"/>
                <a:gd name="T64" fmla="*/ 118 w 207"/>
                <a:gd name="T65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503">
                  <a:moveTo>
                    <a:pt x="0" y="0"/>
                  </a:moveTo>
                  <a:lnTo>
                    <a:pt x="0" y="37"/>
                  </a:lnTo>
                  <a:lnTo>
                    <a:pt x="101" y="37"/>
                  </a:lnTo>
                  <a:lnTo>
                    <a:pt x="101" y="121"/>
                  </a:lnTo>
                  <a:lnTo>
                    <a:pt x="65" y="121"/>
                  </a:lnTo>
                  <a:lnTo>
                    <a:pt x="65" y="121"/>
                  </a:lnTo>
                  <a:lnTo>
                    <a:pt x="58" y="123"/>
                  </a:lnTo>
                  <a:lnTo>
                    <a:pt x="51" y="125"/>
                  </a:lnTo>
                  <a:lnTo>
                    <a:pt x="45" y="128"/>
                  </a:lnTo>
                  <a:lnTo>
                    <a:pt x="39" y="132"/>
                  </a:lnTo>
                  <a:lnTo>
                    <a:pt x="36" y="138"/>
                  </a:lnTo>
                  <a:lnTo>
                    <a:pt x="32" y="143"/>
                  </a:lnTo>
                  <a:lnTo>
                    <a:pt x="30" y="151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28" y="344"/>
                  </a:lnTo>
                  <a:lnTo>
                    <a:pt x="28" y="346"/>
                  </a:lnTo>
                  <a:lnTo>
                    <a:pt x="28" y="346"/>
                  </a:lnTo>
                  <a:lnTo>
                    <a:pt x="30" y="352"/>
                  </a:lnTo>
                  <a:lnTo>
                    <a:pt x="32" y="359"/>
                  </a:lnTo>
                  <a:lnTo>
                    <a:pt x="36" y="365"/>
                  </a:lnTo>
                  <a:lnTo>
                    <a:pt x="39" y="370"/>
                  </a:lnTo>
                  <a:lnTo>
                    <a:pt x="45" y="374"/>
                  </a:lnTo>
                  <a:lnTo>
                    <a:pt x="51" y="378"/>
                  </a:lnTo>
                  <a:lnTo>
                    <a:pt x="58" y="380"/>
                  </a:lnTo>
                  <a:lnTo>
                    <a:pt x="65" y="382"/>
                  </a:lnTo>
                  <a:lnTo>
                    <a:pt x="101" y="382"/>
                  </a:lnTo>
                  <a:lnTo>
                    <a:pt x="101" y="465"/>
                  </a:lnTo>
                  <a:lnTo>
                    <a:pt x="0" y="465"/>
                  </a:lnTo>
                  <a:lnTo>
                    <a:pt x="0" y="503"/>
                  </a:lnTo>
                  <a:lnTo>
                    <a:pt x="118" y="503"/>
                  </a:lnTo>
                  <a:lnTo>
                    <a:pt x="118" y="503"/>
                  </a:lnTo>
                  <a:lnTo>
                    <a:pt x="125" y="501"/>
                  </a:lnTo>
                  <a:lnTo>
                    <a:pt x="131" y="497"/>
                  </a:lnTo>
                  <a:lnTo>
                    <a:pt x="134" y="492"/>
                  </a:lnTo>
                  <a:lnTo>
                    <a:pt x="136" y="484"/>
                  </a:lnTo>
                  <a:lnTo>
                    <a:pt x="136" y="382"/>
                  </a:lnTo>
                  <a:lnTo>
                    <a:pt x="172" y="382"/>
                  </a:lnTo>
                  <a:lnTo>
                    <a:pt x="172" y="382"/>
                  </a:lnTo>
                  <a:lnTo>
                    <a:pt x="179" y="380"/>
                  </a:lnTo>
                  <a:lnTo>
                    <a:pt x="187" y="378"/>
                  </a:lnTo>
                  <a:lnTo>
                    <a:pt x="192" y="374"/>
                  </a:lnTo>
                  <a:lnTo>
                    <a:pt x="198" y="370"/>
                  </a:lnTo>
                  <a:lnTo>
                    <a:pt x="201" y="365"/>
                  </a:lnTo>
                  <a:lnTo>
                    <a:pt x="205" y="359"/>
                  </a:lnTo>
                  <a:lnTo>
                    <a:pt x="207" y="352"/>
                  </a:lnTo>
                  <a:lnTo>
                    <a:pt x="207" y="346"/>
                  </a:lnTo>
                  <a:lnTo>
                    <a:pt x="207" y="344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8"/>
                  </a:lnTo>
                  <a:lnTo>
                    <a:pt x="207" y="151"/>
                  </a:lnTo>
                  <a:lnTo>
                    <a:pt x="205" y="143"/>
                  </a:lnTo>
                  <a:lnTo>
                    <a:pt x="201" y="138"/>
                  </a:lnTo>
                  <a:lnTo>
                    <a:pt x="198" y="132"/>
                  </a:lnTo>
                  <a:lnTo>
                    <a:pt x="192" y="128"/>
                  </a:lnTo>
                  <a:lnTo>
                    <a:pt x="187" y="125"/>
                  </a:lnTo>
                  <a:lnTo>
                    <a:pt x="179" y="123"/>
                  </a:lnTo>
                  <a:lnTo>
                    <a:pt x="172" y="121"/>
                  </a:lnTo>
                  <a:lnTo>
                    <a:pt x="136" y="121"/>
                  </a:lnTo>
                  <a:lnTo>
                    <a:pt x="136" y="18"/>
                  </a:lnTo>
                  <a:lnTo>
                    <a:pt x="136" y="18"/>
                  </a:lnTo>
                  <a:lnTo>
                    <a:pt x="134" y="11"/>
                  </a:lnTo>
                  <a:lnTo>
                    <a:pt x="131" y="5"/>
                  </a:lnTo>
                  <a:lnTo>
                    <a:pt x="125" y="2"/>
                  </a:lnTo>
                  <a:lnTo>
                    <a:pt x="1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234"/>
            <p:cNvSpPr/>
            <p:nvPr/>
          </p:nvSpPr>
          <p:spPr bwMode="auto">
            <a:xfrm>
              <a:off x="10221206" y="3196882"/>
              <a:ext cx="1606913" cy="212591"/>
            </a:xfrm>
            <a:custGeom>
              <a:avLst/>
              <a:gdLst>
                <a:gd name="T0" fmla="*/ 101 w 2124"/>
                <a:gd name="T1" fmla="*/ 0 h 281"/>
                <a:gd name="T2" fmla="*/ 37 w 2124"/>
                <a:gd name="T3" fmla="*/ 0 h 281"/>
                <a:gd name="T4" fmla="*/ 37 w 2124"/>
                <a:gd name="T5" fmla="*/ 0 h 281"/>
                <a:gd name="T6" fmla="*/ 30 w 2124"/>
                <a:gd name="T7" fmla="*/ 0 h 281"/>
                <a:gd name="T8" fmla="*/ 23 w 2124"/>
                <a:gd name="T9" fmla="*/ 4 h 281"/>
                <a:gd name="T10" fmla="*/ 15 w 2124"/>
                <a:gd name="T11" fmla="*/ 6 h 281"/>
                <a:gd name="T12" fmla="*/ 11 w 2124"/>
                <a:gd name="T13" fmla="*/ 11 h 281"/>
                <a:gd name="T14" fmla="*/ 6 w 2124"/>
                <a:gd name="T15" fmla="*/ 17 h 281"/>
                <a:gd name="T16" fmla="*/ 2 w 2124"/>
                <a:gd name="T17" fmla="*/ 22 h 281"/>
                <a:gd name="T18" fmla="*/ 0 w 2124"/>
                <a:gd name="T19" fmla="*/ 30 h 281"/>
                <a:gd name="T20" fmla="*/ 0 w 2124"/>
                <a:gd name="T21" fmla="*/ 37 h 281"/>
                <a:gd name="T22" fmla="*/ 0 w 2124"/>
                <a:gd name="T23" fmla="*/ 244 h 281"/>
                <a:gd name="T24" fmla="*/ 0 w 2124"/>
                <a:gd name="T25" fmla="*/ 244 h 281"/>
                <a:gd name="T26" fmla="*/ 0 w 2124"/>
                <a:gd name="T27" fmla="*/ 252 h 281"/>
                <a:gd name="T28" fmla="*/ 2 w 2124"/>
                <a:gd name="T29" fmla="*/ 259 h 281"/>
                <a:gd name="T30" fmla="*/ 6 w 2124"/>
                <a:gd name="T31" fmla="*/ 266 h 281"/>
                <a:gd name="T32" fmla="*/ 11 w 2124"/>
                <a:gd name="T33" fmla="*/ 272 h 281"/>
                <a:gd name="T34" fmla="*/ 15 w 2124"/>
                <a:gd name="T35" fmla="*/ 276 h 281"/>
                <a:gd name="T36" fmla="*/ 23 w 2124"/>
                <a:gd name="T37" fmla="*/ 280 h 281"/>
                <a:gd name="T38" fmla="*/ 30 w 2124"/>
                <a:gd name="T39" fmla="*/ 281 h 281"/>
                <a:gd name="T40" fmla="*/ 37 w 2124"/>
                <a:gd name="T41" fmla="*/ 281 h 281"/>
                <a:gd name="T42" fmla="*/ 2087 w 2124"/>
                <a:gd name="T43" fmla="*/ 281 h 281"/>
                <a:gd name="T44" fmla="*/ 2087 w 2124"/>
                <a:gd name="T45" fmla="*/ 281 h 281"/>
                <a:gd name="T46" fmla="*/ 2094 w 2124"/>
                <a:gd name="T47" fmla="*/ 281 h 281"/>
                <a:gd name="T48" fmla="*/ 2101 w 2124"/>
                <a:gd name="T49" fmla="*/ 280 h 281"/>
                <a:gd name="T50" fmla="*/ 2109 w 2124"/>
                <a:gd name="T51" fmla="*/ 276 h 281"/>
                <a:gd name="T52" fmla="*/ 2114 w 2124"/>
                <a:gd name="T53" fmla="*/ 272 h 281"/>
                <a:gd name="T54" fmla="*/ 2118 w 2124"/>
                <a:gd name="T55" fmla="*/ 266 h 281"/>
                <a:gd name="T56" fmla="*/ 2122 w 2124"/>
                <a:gd name="T57" fmla="*/ 259 h 281"/>
                <a:gd name="T58" fmla="*/ 2124 w 2124"/>
                <a:gd name="T59" fmla="*/ 252 h 281"/>
                <a:gd name="T60" fmla="*/ 2124 w 2124"/>
                <a:gd name="T61" fmla="*/ 244 h 281"/>
                <a:gd name="T62" fmla="*/ 2124 w 2124"/>
                <a:gd name="T63" fmla="*/ 37 h 281"/>
                <a:gd name="T64" fmla="*/ 2124 w 2124"/>
                <a:gd name="T65" fmla="*/ 37 h 281"/>
                <a:gd name="T66" fmla="*/ 2124 w 2124"/>
                <a:gd name="T67" fmla="*/ 30 h 281"/>
                <a:gd name="T68" fmla="*/ 2122 w 2124"/>
                <a:gd name="T69" fmla="*/ 22 h 281"/>
                <a:gd name="T70" fmla="*/ 2118 w 2124"/>
                <a:gd name="T71" fmla="*/ 17 h 281"/>
                <a:gd name="T72" fmla="*/ 2114 w 2124"/>
                <a:gd name="T73" fmla="*/ 11 h 281"/>
                <a:gd name="T74" fmla="*/ 2109 w 2124"/>
                <a:gd name="T75" fmla="*/ 6 h 281"/>
                <a:gd name="T76" fmla="*/ 2101 w 2124"/>
                <a:gd name="T77" fmla="*/ 4 h 281"/>
                <a:gd name="T78" fmla="*/ 2094 w 2124"/>
                <a:gd name="T79" fmla="*/ 0 h 281"/>
                <a:gd name="T80" fmla="*/ 2087 w 2124"/>
                <a:gd name="T81" fmla="*/ 0 h 281"/>
                <a:gd name="T82" fmla="*/ 2023 w 2124"/>
                <a:gd name="T83" fmla="*/ 0 h 281"/>
                <a:gd name="T84" fmla="*/ 2023 w 2124"/>
                <a:gd name="T85" fmla="*/ 0 h 281"/>
                <a:gd name="T86" fmla="*/ 101 w 2124"/>
                <a:gd name="T8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4" h="281">
                  <a:moveTo>
                    <a:pt x="101" y="0"/>
                  </a:moveTo>
                  <a:lnTo>
                    <a:pt x="37" y="0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23" y="4"/>
                  </a:lnTo>
                  <a:lnTo>
                    <a:pt x="15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52"/>
                  </a:lnTo>
                  <a:lnTo>
                    <a:pt x="2" y="259"/>
                  </a:lnTo>
                  <a:lnTo>
                    <a:pt x="6" y="266"/>
                  </a:lnTo>
                  <a:lnTo>
                    <a:pt x="11" y="272"/>
                  </a:lnTo>
                  <a:lnTo>
                    <a:pt x="15" y="276"/>
                  </a:lnTo>
                  <a:lnTo>
                    <a:pt x="23" y="280"/>
                  </a:lnTo>
                  <a:lnTo>
                    <a:pt x="30" y="281"/>
                  </a:lnTo>
                  <a:lnTo>
                    <a:pt x="37" y="281"/>
                  </a:lnTo>
                  <a:lnTo>
                    <a:pt x="2087" y="281"/>
                  </a:lnTo>
                  <a:lnTo>
                    <a:pt x="2087" y="281"/>
                  </a:lnTo>
                  <a:lnTo>
                    <a:pt x="2094" y="281"/>
                  </a:lnTo>
                  <a:lnTo>
                    <a:pt x="2101" y="280"/>
                  </a:lnTo>
                  <a:lnTo>
                    <a:pt x="2109" y="276"/>
                  </a:lnTo>
                  <a:lnTo>
                    <a:pt x="2114" y="272"/>
                  </a:lnTo>
                  <a:lnTo>
                    <a:pt x="2118" y="266"/>
                  </a:lnTo>
                  <a:lnTo>
                    <a:pt x="2122" y="259"/>
                  </a:lnTo>
                  <a:lnTo>
                    <a:pt x="2124" y="252"/>
                  </a:lnTo>
                  <a:lnTo>
                    <a:pt x="2124" y="244"/>
                  </a:lnTo>
                  <a:lnTo>
                    <a:pt x="2124" y="37"/>
                  </a:lnTo>
                  <a:lnTo>
                    <a:pt x="2124" y="37"/>
                  </a:lnTo>
                  <a:lnTo>
                    <a:pt x="2124" y="30"/>
                  </a:lnTo>
                  <a:lnTo>
                    <a:pt x="2122" y="22"/>
                  </a:lnTo>
                  <a:lnTo>
                    <a:pt x="2118" y="17"/>
                  </a:lnTo>
                  <a:lnTo>
                    <a:pt x="2114" y="11"/>
                  </a:lnTo>
                  <a:lnTo>
                    <a:pt x="2109" y="6"/>
                  </a:lnTo>
                  <a:lnTo>
                    <a:pt x="2101" y="4"/>
                  </a:lnTo>
                  <a:lnTo>
                    <a:pt x="2094" y="0"/>
                  </a:lnTo>
                  <a:lnTo>
                    <a:pt x="2087" y="0"/>
                  </a:lnTo>
                  <a:lnTo>
                    <a:pt x="2023" y="0"/>
                  </a:lnTo>
                  <a:lnTo>
                    <a:pt x="2023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235"/>
            <p:cNvSpPr/>
            <p:nvPr/>
          </p:nvSpPr>
          <p:spPr bwMode="auto">
            <a:xfrm>
              <a:off x="10371003" y="3406620"/>
              <a:ext cx="263280" cy="132396"/>
            </a:xfrm>
            <a:custGeom>
              <a:avLst/>
              <a:gdLst>
                <a:gd name="T0" fmla="*/ 0 w 348"/>
                <a:gd name="T1" fmla="*/ 0 h 175"/>
                <a:gd name="T2" fmla="*/ 0 w 348"/>
                <a:gd name="T3" fmla="*/ 100 h 175"/>
                <a:gd name="T4" fmla="*/ 0 w 348"/>
                <a:gd name="T5" fmla="*/ 100 h 175"/>
                <a:gd name="T6" fmla="*/ 2 w 348"/>
                <a:gd name="T7" fmla="*/ 115 h 175"/>
                <a:gd name="T8" fmla="*/ 6 w 348"/>
                <a:gd name="T9" fmla="*/ 128 h 175"/>
                <a:gd name="T10" fmla="*/ 13 w 348"/>
                <a:gd name="T11" fmla="*/ 141 h 175"/>
                <a:gd name="T12" fmla="*/ 22 w 348"/>
                <a:gd name="T13" fmla="*/ 153 h 175"/>
                <a:gd name="T14" fmla="*/ 34 w 348"/>
                <a:gd name="T15" fmla="*/ 162 h 175"/>
                <a:gd name="T16" fmla="*/ 47 w 348"/>
                <a:gd name="T17" fmla="*/ 169 h 175"/>
                <a:gd name="T18" fmla="*/ 60 w 348"/>
                <a:gd name="T19" fmla="*/ 173 h 175"/>
                <a:gd name="T20" fmla="*/ 75 w 348"/>
                <a:gd name="T21" fmla="*/ 175 h 175"/>
                <a:gd name="T22" fmla="*/ 274 w 348"/>
                <a:gd name="T23" fmla="*/ 175 h 175"/>
                <a:gd name="T24" fmla="*/ 274 w 348"/>
                <a:gd name="T25" fmla="*/ 175 h 175"/>
                <a:gd name="T26" fmla="*/ 289 w 348"/>
                <a:gd name="T27" fmla="*/ 173 h 175"/>
                <a:gd name="T28" fmla="*/ 304 w 348"/>
                <a:gd name="T29" fmla="*/ 169 h 175"/>
                <a:gd name="T30" fmla="*/ 315 w 348"/>
                <a:gd name="T31" fmla="*/ 162 h 175"/>
                <a:gd name="T32" fmla="*/ 326 w 348"/>
                <a:gd name="T33" fmla="*/ 153 h 175"/>
                <a:gd name="T34" fmla="*/ 335 w 348"/>
                <a:gd name="T35" fmla="*/ 141 h 175"/>
                <a:gd name="T36" fmla="*/ 343 w 348"/>
                <a:gd name="T37" fmla="*/ 128 h 175"/>
                <a:gd name="T38" fmla="*/ 346 w 348"/>
                <a:gd name="T39" fmla="*/ 115 h 175"/>
                <a:gd name="T40" fmla="*/ 348 w 348"/>
                <a:gd name="T41" fmla="*/ 100 h 175"/>
                <a:gd name="T42" fmla="*/ 348 w 348"/>
                <a:gd name="T43" fmla="*/ 0 h 175"/>
                <a:gd name="T44" fmla="*/ 0 w 348"/>
                <a:gd name="T4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" h="175">
                  <a:moveTo>
                    <a:pt x="0" y="0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15"/>
                  </a:lnTo>
                  <a:lnTo>
                    <a:pt x="6" y="128"/>
                  </a:lnTo>
                  <a:lnTo>
                    <a:pt x="13" y="141"/>
                  </a:lnTo>
                  <a:lnTo>
                    <a:pt x="22" y="153"/>
                  </a:lnTo>
                  <a:lnTo>
                    <a:pt x="34" y="162"/>
                  </a:lnTo>
                  <a:lnTo>
                    <a:pt x="47" y="169"/>
                  </a:lnTo>
                  <a:lnTo>
                    <a:pt x="60" y="173"/>
                  </a:lnTo>
                  <a:lnTo>
                    <a:pt x="75" y="175"/>
                  </a:lnTo>
                  <a:lnTo>
                    <a:pt x="274" y="175"/>
                  </a:lnTo>
                  <a:lnTo>
                    <a:pt x="274" y="175"/>
                  </a:lnTo>
                  <a:lnTo>
                    <a:pt x="289" y="173"/>
                  </a:lnTo>
                  <a:lnTo>
                    <a:pt x="304" y="169"/>
                  </a:lnTo>
                  <a:lnTo>
                    <a:pt x="315" y="162"/>
                  </a:lnTo>
                  <a:lnTo>
                    <a:pt x="326" y="153"/>
                  </a:lnTo>
                  <a:lnTo>
                    <a:pt x="335" y="141"/>
                  </a:lnTo>
                  <a:lnTo>
                    <a:pt x="343" y="128"/>
                  </a:lnTo>
                  <a:lnTo>
                    <a:pt x="346" y="115"/>
                  </a:lnTo>
                  <a:lnTo>
                    <a:pt x="348" y="100"/>
                  </a:lnTo>
                  <a:lnTo>
                    <a:pt x="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236"/>
            <p:cNvSpPr/>
            <p:nvPr/>
          </p:nvSpPr>
          <p:spPr bwMode="auto">
            <a:xfrm>
              <a:off x="11405964" y="3406620"/>
              <a:ext cx="263280" cy="132396"/>
            </a:xfrm>
            <a:custGeom>
              <a:avLst/>
              <a:gdLst>
                <a:gd name="T0" fmla="*/ 0 w 348"/>
                <a:gd name="T1" fmla="*/ 0 h 175"/>
                <a:gd name="T2" fmla="*/ 0 w 348"/>
                <a:gd name="T3" fmla="*/ 99 h 175"/>
                <a:gd name="T4" fmla="*/ 0 w 348"/>
                <a:gd name="T5" fmla="*/ 99 h 175"/>
                <a:gd name="T6" fmla="*/ 2 w 348"/>
                <a:gd name="T7" fmla="*/ 114 h 175"/>
                <a:gd name="T8" fmla="*/ 5 w 348"/>
                <a:gd name="T9" fmla="*/ 129 h 175"/>
                <a:gd name="T10" fmla="*/ 13 w 348"/>
                <a:gd name="T11" fmla="*/ 142 h 175"/>
                <a:gd name="T12" fmla="*/ 22 w 348"/>
                <a:gd name="T13" fmla="*/ 153 h 175"/>
                <a:gd name="T14" fmla="*/ 33 w 348"/>
                <a:gd name="T15" fmla="*/ 162 h 175"/>
                <a:gd name="T16" fmla="*/ 46 w 348"/>
                <a:gd name="T17" fmla="*/ 168 h 175"/>
                <a:gd name="T18" fmla="*/ 59 w 348"/>
                <a:gd name="T19" fmla="*/ 173 h 175"/>
                <a:gd name="T20" fmla="*/ 74 w 348"/>
                <a:gd name="T21" fmla="*/ 175 h 175"/>
                <a:gd name="T22" fmla="*/ 273 w 348"/>
                <a:gd name="T23" fmla="*/ 175 h 175"/>
                <a:gd name="T24" fmla="*/ 273 w 348"/>
                <a:gd name="T25" fmla="*/ 175 h 175"/>
                <a:gd name="T26" fmla="*/ 288 w 348"/>
                <a:gd name="T27" fmla="*/ 173 h 175"/>
                <a:gd name="T28" fmla="*/ 303 w 348"/>
                <a:gd name="T29" fmla="*/ 168 h 175"/>
                <a:gd name="T30" fmla="*/ 314 w 348"/>
                <a:gd name="T31" fmla="*/ 162 h 175"/>
                <a:gd name="T32" fmla="*/ 326 w 348"/>
                <a:gd name="T33" fmla="*/ 153 h 175"/>
                <a:gd name="T34" fmla="*/ 335 w 348"/>
                <a:gd name="T35" fmla="*/ 142 h 175"/>
                <a:gd name="T36" fmla="*/ 342 w 348"/>
                <a:gd name="T37" fmla="*/ 129 h 175"/>
                <a:gd name="T38" fmla="*/ 346 w 348"/>
                <a:gd name="T39" fmla="*/ 114 h 175"/>
                <a:gd name="T40" fmla="*/ 348 w 348"/>
                <a:gd name="T41" fmla="*/ 99 h 175"/>
                <a:gd name="T42" fmla="*/ 348 w 348"/>
                <a:gd name="T43" fmla="*/ 0 h 175"/>
                <a:gd name="T44" fmla="*/ 0 w 348"/>
                <a:gd name="T4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8" h="175">
                  <a:moveTo>
                    <a:pt x="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2" y="114"/>
                  </a:lnTo>
                  <a:lnTo>
                    <a:pt x="5" y="129"/>
                  </a:lnTo>
                  <a:lnTo>
                    <a:pt x="13" y="142"/>
                  </a:lnTo>
                  <a:lnTo>
                    <a:pt x="22" y="153"/>
                  </a:lnTo>
                  <a:lnTo>
                    <a:pt x="33" y="162"/>
                  </a:lnTo>
                  <a:lnTo>
                    <a:pt x="46" y="168"/>
                  </a:lnTo>
                  <a:lnTo>
                    <a:pt x="59" y="173"/>
                  </a:lnTo>
                  <a:lnTo>
                    <a:pt x="74" y="175"/>
                  </a:lnTo>
                  <a:lnTo>
                    <a:pt x="273" y="175"/>
                  </a:lnTo>
                  <a:lnTo>
                    <a:pt x="273" y="175"/>
                  </a:lnTo>
                  <a:lnTo>
                    <a:pt x="288" y="173"/>
                  </a:lnTo>
                  <a:lnTo>
                    <a:pt x="303" y="168"/>
                  </a:lnTo>
                  <a:lnTo>
                    <a:pt x="314" y="162"/>
                  </a:lnTo>
                  <a:lnTo>
                    <a:pt x="326" y="153"/>
                  </a:lnTo>
                  <a:lnTo>
                    <a:pt x="335" y="142"/>
                  </a:lnTo>
                  <a:lnTo>
                    <a:pt x="342" y="129"/>
                  </a:lnTo>
                  <a:lnTo>
                    <a:pt x="346" y="114"/>
                  </a:lnTo>
                  <a:lnTo>
                    <a:pt x="348" y="99"/>
                  </a:lnTo>
                  <a:lnTo>
                    <a:pt x="3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237"/>
            <p:cNvSpPr/>
            <p:nvPr/>
          </p:nvSpPr>
          <p:spPr bwMode="auto">
            <a:xfrm>
              <a:off x="10297617" y="1653346"/>
              <a:ext cx="1454090" cy="1546391"/>
            </a:xfrm>
            <a:custGeom>
              <a:avLst/>
              <a:gdLst>
                <a:gd name="connsiteX0" fmla="*/ 1127125 w 3051175"/>
                <a:gd name="connsiteY0" fmla="*/ 2909888 h 3244851"/>
                <a:gd name="connsiteX1" fmla="*/ 1138238 w 3051175"/>
                <a:gd name="connsiteY1" fmla="*/ 2909888 h 3244851"/>
                <a:gd name="connsiteX2" fmla="*/ 1525588 w 3051175"/>
                <a:gd name="connsiteY2" fmla="*/ 2909888 h 3244851"/>
                <a:gd name="connsiteX3" fmla="*/ 1912938 w 3051175"/>
                <a:gd name="connsiteY3" fmla="*/ 2909888 h 3244851"/>
                <a:gd name="connsiteX4" fmla="*/ 1925638 w 3051175"/>
                <a:gd name="connsiteY4" fmla="*/ 2909888 h 3244851"/>
                <a:gd name="connsiteX5" fmla="*/ 1933576 w 3051175"/>
                <a:gd name="connsiteY5" fmla="*/ 2916238 h 3244851"/>
                <a:gd name="connsiteX6" fmla="*/ 1946276 w 3051175"/>
                <a:gd name="connsiteY6" fmla="*/ 2919413 h 3244851"/>
                <a:gd name="connsiteX7" fmla="*/ 1954213 w 3051175"/>
                <a:gd name="connsiteY7" fmla="*/ 2927351 h 3244851"/>
                <a:gd name="connsiteX8" fmla="*/ 1960563 w 3051175"/>
                <a:gd name="connsiteY8" fmla="*/ 2936876 h 3244851"/>
                <a:gd name="connsiteX9" fmla="*/ 1966913 w 3051175"/>
                <a:gd name="connsiteY9" fmla="*/ 2944813 h 3244851"/>
                <a:gd name="connsiteX10" fmla="*/ 1970089 w 3051175"/>
                <a:gd name="connsiteY10" fmla="*/ 2957513 h 3244851"/>
                <a:gd name="connsiteX11" fmla="*/ 1971676 w 3051175"/>
                <a:gd name="connsiteY11" fmla="*/ 2968626 h 3244851"/>
                <a:gd name="connsiteX12" fmla="*/ 1970089 w 3051175"/>
                <a:gd name="connsiteY12" fmla="*/ 2981326 h 3244851"/>
                <a:gd name="connsiteX13" fmla="*/ 1966913 w 3051175"/>
                <a:gd name="connsiteY13" fmla="*/ 2992438 h 3244851"/>
                <a:gd name="connsiteX14" fmla="*/ 1960563 w 3051175"/>
                <a:gd name="connsiteY14" fmla="*/ 3001964 h 3244851"/>
                <a:gd name="connsiteX15" fmla="*/ 1954213 w 3051175"/>
                <a:gd name="connsiteY15" fmla="*/ 3009901 h 3244851"/>
                <a:gd name="connsiteX16" fmla="*/ 1946276 w 3051175"/>
                <a:gd name="connsiteY16" fmla="*/ 3019426 h 3244851"/>
                <a:gd name="connsiteX17" fmla="*/ 1933576 w 3051175"/>
                <a:gd name="connsiteY17" fmla="*/ 3025776 h 3244851"/>
                <a:gd name="connsiteX18" fmla="*/ 1925638 w 3051175"/>
                <a:gd name="connsiteY18" fmla="*/ 3028951 h 3244851"/>
                <a:gd name="connsiteX19" fmla="*/ 1912938 w 3051175"/>
                <a:gd name="connsiteY19" fmla="*/ 3028951 h 3244851"/>
                <a:gd name="connsiteX20" fmla="*/ 1525588 w 3051175"/>
                <a:gd name="connsiteY20" fmla="*/ 3028951 h 3244851"/>
                <a:gd name="connsiteX21" fmla="*/ 1138238 w 3051175"/>
                <a:gd name="connsiteY21" fmla="*/ 3028951 h 3244851"/>
                <a:gd name="connsiteX22" fmla="*/ 1127125 w 3051175"/>
                <a:gd name="connsiteY22" fmla="*/ 3028951 h 3244851"/>
                <a:gd name="connsiteX23" fmla="*/ 1114425 w 3051175"/>
                <a:gd name="connsiteY23" fmla="*/ 3025776 h 3244851"/>
                <a:gd name="connsiteX24" fmla="*/ 1106488 w 3051175"/>
                <a:gd name="connsiteY24" fmla="*/ 3019426 h 3244851"/>
                <a:gd name="connsiteX25" fmla="*/ 1096963 w 3051175"/>
                <a:gd name="connsiteY25" fmla="*/ 3009901 h 3244851"/>
                <a:gd name="connsiteX26" fmla="*/ 1087438 w 3051175"/>
                <a:gd name="connsiteY26" fmla="*/ 3001964 h 3244851"/>
                <a:gd name="connsiteX27" fmla="*/ 1082675 w 3051175"/>
                <a:gd name="connsiteY27" fmla="*/ 2992438 h 3244851"/>
                <a:gd name="connsiteX28" fmla="*/ 1079500 w 3051175"/>
                <a:gd name="connsiteY28" fmla="*/ 2981326 h 3244851"/>
                <a:gd name="connsiteX29" fmla="*/ 1079500 w 3051175"/>
                <a:gd name="connsiteY29" fmla="*/ 2968626 h 3244851"/>
                <a:gd name="connsiteX30" fmla="*/ 1079500 w 3051175"/>
                <a:gd name="connsiteY30" fmla="*/ 2957513 h 3244851"/>
                <a:gd name="connsiteX31" fmla="*/ 1082675 w 3051175"/>
                <a:gd name="connsiteY31" fmla="*/ 2944813 h 3244851"/>
                <a:gd name="connsiteX32" fmla="*/ 1087438 w 3051175"/>
                <a:gd name="connsiteY32" fmla="*/ 2936876 h 3244851"/>
                <a:gd name="connsiteX33" fmla="*/ 1096963 w 3051175"/>
                <a:gd name="connsiteY33" fmla="*/ 2927351 h 3244851"/>
                <a:gd name="connsiteX34" fmla="*/ 1106488 w 3051175"/>
                <a:gd name="connsiteY34" fmla="*/ 2919413 h 3244851"/>
                <a:gd name="connsiteX35" fmla="*/ 1114425 w 3051175"/>
                <a:gd name="connsiteY35" fmla="*/ 2916238 h 3244851"/>
                <a:gd name="connsiteX36" fmla="*/ 2443163 w 3051175"/>
                <a:gd name="connsiteY36" fmla="*/ 2847975 h 3244851"/>
                <a:gd name="connsiteX37" fmla="*/ 2422526 w 3051175"/>
                <a:gd name="connsiteY37" fmla="*/ 2851150 h 3244851"/>
                <a:gd name="connsiteX38" fmla="*/ 2398713 w 3051175"/>
                <a:gd name="connsiteY38" fmla="*/ 2857500 h 3244851"/>
                <a:gd name="connsiteX39" fmla="*/ 2381251 w 3051175"/>
                <a:gd name="connsiteY39" fmla="*/ 2868612 h 3244851"/>
                <a:gd name="connsiteX40" fmla="*/ 2362201 w 3051175"/>
                <a:gd name="connsiteY40" fmla="*/ 2879725 h 3244851"/>
                <a:gd name="connsiteX41" fmla="*/ 2351088 w 3051175"/>
                <a:gd name="connsiteY41" fmla="*/ 2898775 h 3244851"/>
                <a:gd name="connsiteX42" fmla="*/ 2338388 w 3051175"/>
                <a:gd name="connsiteY42" fmla="*/ 2916238 h 3244851"/>
                <a:gd name="connsiteX43" fmla="*/ 2333626 w 3051175"/>
                <a:gd name="connsiteY43" fmla="*/ 2940050 h 3244851"/>
                <a:gd name="connsiteX44" fmla="*/ 2330451 w 3051175"/>
                <a:gd name="connsiteY44" fmla="*/ 2960688 h 3244851"/>
                <a:gd name="connsiteX45" fmla="*/ 2330451 w 3051175"/>
                <a:gd name="connsiteY45" fmla="*/ 2963863 h 3244851"/>
                <a:gd name="connsiteX46" fmla="*/ 2333626 w 3051175"/>
                <a:gd name="connsiteY46" fmla="*/ 2987675 h 3244851"/>
                <a:gd name="connsiteX47" fmla="*/ 2338388 w 3051175"/>
                <a:gd name="connsiteY47" fmla="*/ 3008313 h 3244851"/>
                <a:gd name="connsiteX48" fmla="*/ 2351088 w 3051175"/>
                <a:gd name="connsiteY48" fmla="*/ 3025775 h 3244851"/>
                <a:gd name="connsiteX49" fmla="*/ 2362201 w 3051175"/>
                <a:gd name="connsiteY49" fmla="*/ 3043238 h 3244851"/>
                <a:gd name="connsiteX50" fmla="*/ 2381251 w 3051175"/>
                <a:gd name="connsiteY50" fmla="*/ 3057525 h 3244851"/>
                <a:gd name="connsiteX51" fmla="*/ 2398713 w 3051175"/>
                <a:gd name="connsiteY51" fmla="*/ 3067050 h 3244851"/>
                <a:gd name="connsiteX52" fmla="*/ 2422526 w 3051175"/>
                <a:gd name="connsiteY52" fmla="*/ 3073400 h 3244851"/>
                <a:gd name="connsiteX53" fmla="*/ 2443163 w 3051175"/>
                <a:gd name="connsiteY53" fmla="*/ 3074988 h 3244851"/>
                <a:gd name="connsiteX54" fmla="*/ 2622550 w 3051175"/>
                <a:gd name="connsiteY54" fmla="*/ 3074988 h 3244851"/>
                <a:gd name="connsiteX55" fmla="*/ 2622551 w 3051175"/>
                <a:gd name="connsiteY55" fmla="*/ 3074988 h 3244851"/>
                <a:gd name="connsiteX56" fmla="*/ 2646363 w 3051175"/>
                <a:gd name="connsiteY56" fmla="*/ 3074988 h 3244851"/>
                <a:gd name="connsiteX57" fmla="*/ 2670175 w 3051175"/>
                <a:gd name="connsiteY57" fmla="*/ 3073400 h 3244851"/>
                <a:gd name="connsiteX58" fmla="*/ 2690813 w 3051175"/>
                <a:gd name="connsiteY58" fmla="*/ 3067050 h 3244851"/>
                <a:gd name="connsiteX59" fmla="*/ 2708275 w 3051175"/>
                <a:gd name="connsiteY59" fmla="*/ 3057525 h 3244851"/>
                <a:gd name="connsiteX60" fmla="*/ 2725737 w 3051175"/>
                <a:gd name="connsiteY60" fmla="*/ 3043238 h 3244851"/>
                <a:gd name="connsiteX61" fmla="*/ 2741613 w 3051175"/>
                <a:gd name="connsiteY61" fmla="*/ 3025775 h 3244851"/>
                <a:gd name="connsiteX62" fmla="*/ 2749550 w 3051175"/>
                <a:gd name="connsiteY62" fmla="*/ 3008313 h 3244851"/>
                <a:gd name="connsiteX63" fmla="*/ 2755900 w 3051175"/>
                <a:gd name="connsiteY63" fmla="*/ 2987675 h 3244851"/>
                <a:gd name="connsiteX64" fmla="*/ 2759075 w 3051175"/>
                <a:gd name="connsiteY64" fmla="*/ 2963863 h 3244851"/>
                <a:gd name="connsiteX65" fmla="*/ 2759075 w 3051175"/>
                <a:gd name="connsiteY65" fmla="*/ 2960688 h 3244851"/>
                <a:gd name="connsiteX66" fmla="*/ 2755900 w 3051175"/>
                <a:gd name="connsiteY66" fmla="*/ 2940050 h 3244851"/>
                <a:gd name="connsiteX67" fmla="*/ 2749550 w 3051175"/>
                <a:gd name="connsiteY67" fmla="*/ 2916238 h 3244851"/>
                <a:gd name="connsiteX68" fmla="*/ 2741613 w 3051175"/>
                <a:gd name="connsiteY68" fmla="*/ 2898775 h 3244851"/>
                <a:gd name="connsiteX69" fmla="*/ 2725737 w 3051175"/>
                <a:gd name="connsiteY69" fmla="*/ 2879725 h 3244851"/>
                <a:gd name="connsiteX70" fmla="*/ 2708275 w 3051175"/>
                <a:gd name="connsiteY70" fmla="*/ 2868612 h 3244851"/>
                <a:gd name="connsiteX71" fmla="*/ 2690813 w 3051175"/>
                <a:gd name="connsiteY71" fmla="*/ 2857500 h 3244851"/>
                <a:gd name="connsiteX72" fmla="*/ 2670175 w 3051175"/>
                <a:gd name="connsiteY72" fmla="*/ 2851150 h 3244851"/>
                <a:gd name="connsiteX73" fmla="*/ 2646363 w 3051175"/>
                <a:gd name="connsiteY73" fmla="*/ 2847975 h 3244851"/>
                <a:gd name="connsiteX74" fmla="*/ 2622551 w 3051175"/>
                <a:gd name="connsiteY74" fmla="*/ 2847975 h 3244851"/>
                <a:gd name="connsiteX75" fmla="*/ 2622550 w 3051175"/>
                <a:gd name="connsiteY75" fmla="*/ 2847975 h 3244851"/>
                <a:gd name="connsiteX76" fmla="*/ 411163 w 3051175"/>
                <a:gd name="connsiteY76" fmla="*/ 2847975 h 3244851"/>
                <a:gd name="connsiteX77" fmla="*/ 411163 w 3051175"/>
                <a:gd name="connsiteY77" fmla="*/ 2847976 h 3244851"/>
                <a:gd name="connsiteX78" fmla="*/ 404813 w 3051175"/>
                <a:gd name="connsiteY78" fmla="*/ 2847976 h 3244851"/>
                <a:gd name="connsiteX79" fmla="*/ 381000 w 3051175"/>
                <a:gd name="connsiteY79" fmla="*/ 2851151 h 3244851"/>
                <a:gd name="connsiteX80" fmla="*/ 360363 w 3051175"/>
                <a:gd name="connsiteY80" fmla="*/ 2857501 h 3244851"/>
                <a:gd name="connsiteX81" fmla="*/ 342900 w 3051175"/>
                <a:gd name="connsiteY81" fmla="*/ 2868613 h 3244851"/>
                <a:gd name="connsiteX82" fmla="*/ 325438 w 3051175"/>
                <a:gd name="connsiteY82" fmla="*/ 2879726 h 3244851"/>
                <a:gd name="connsiteX83" fmla="*/ 312738 w 3051175"/>
                <a:gd name="connsiteY83" fmla="*/ 2898776 h 3244851"/>
                <a:gd name="connsiteX84" fmla="*/ 301625 w 3051175"/>
                <a:gd name="connsiteY84" fmla="*/ 2916239 h 3244851"/>
                <a:gd name="connsiteX85" fmla="*/ 295275 w 3051175"/>
                <a:gd name="connsiteY85" fmla="*/ 2940051 h 3244851"/>
                <a:gd name="connsiteX86" fmla="*/ 292100 w 3051175"/>
                <a:gd name="connsiteY86" fmla="*/ 2960689 h 3244851"/>
                <a:gd name="connsiteX87" fmla="*/ 292100 w 3051175"/>
                <a:gd name="connsiteY87" fmla="*/ 2963864 h 3244851"/>
                <a:gd name="connsiteX88" fmla="*/ 295275 w 3051175"/>
                <a:gd name="connsiteY88" fmla="*/ 2987676 h 3244851"/>
                <a:gd name="connsiteX89" fmla="*/ 301625 w 3051175"/>
                <a:gd name="connsiteY89" fmla="*/ 3008314 h 3244851"/>
                <a:gd name="connsiteX90" fmla="*/ 312738 w 3051175"/>
                <a:gd name="connsiteY90" fmla="*/ 3025776 h 3244851"/>
                <a:gd name="connsiteX91" fmla="*/ 325438 w 3051175"/>
                <a:gd name="connsiteY91" fmla="*/ 3043239 h 3244851"/>
                <a:gd name="connsiteX92" fmla="*/ 342900 w 3051175"/>
                <a:gd name="connsiteY92" fmla="*/ 3057526 h 3244851"/>
                <a:gd name="connsiteX93" fmla="*/ 360363 w 3051175"/>
                <a:gd name="connsiteY93" fmla="*/ 3067051 h 3244851"/>
                <a:gd name="connsiteX94" fmla="*/ 381000 w 3051175"/>
                <a:gd name="connsiteY94" fmla="*/ 3073401 h 3244851"/>
                <a:gd name="connsiteX95" fmla="*/ 404813 w 3051175"/>
                <a:gd name="connsiteY95" fmla="*/ 3074989 h 3244851"/>
                <a:gd name="connsiteX96" fmla="*/ 411163 w 3051175"/>
                <a:gd name="connsiteY96" fmla="*/ 3074989 h 3244851"/>
                <a:gd name="connsiteX97" fmla="*/ 411163 w 3051175"/>
                <a:gd name="connsiteY97" fmla="*/ 3074988 h 3244851"/>
                <a:gd name="connsiteX98" fmla="*/ 609600 w 3051175"/>
                <a:gd name="connsiteY98" fmla="*/ 3074988 h 3244851"/>
                <a:gd name="connsiteX99" fmla="*/ 630238 w 3051175"/>
                <a:gd name="connsiteY99" fmla="*/ 3073400 h 3244851"/>
                <a:gd name="connsiteX100" fmla="*/ 654050 w 3051175"/>
                <a:gd name="connsiteY100" fmla="*/ 3067050 h 3244851"/>
                <a:gd name="connsiteX101" fmla="*/ 671513 w 3051175"/>
                <a:gd name="connsiteY101" fmla="*/ 3057525 h 3244851"/>
                <a:gd name="connsiteX102" fmla="*/ 688975 w 3051175"/>
                <a:gd name="connsiteY102" fmla="*/ 3043238 h 3244851"/>
                <a:gd name="connsiteX103" fmla="*/ 700088 w 3051175"/>
                <a:gd name="connsiteY103" fmla="*/ 3025775 h 3244851"/>
                <a:gd name="connsiteX104" fmla="*/ 712788 w 3051175"/>
                <a:gd name="connsiteY104" fmla="*/ 3008313 h 3244851"/>
                <a:gd name="connsiteX105" fmla="*/ 719138 w 3051175"/>
                <a:gd name="connsiteY105" fmla="*/ 2987675 h 3244851"/>
                <a:gd name="connsiteX106" fmla="*/ 722313 w 3051175"/>
                <a:gd name="connsiteY106" fmla="*/ 2963863 h 3244851"/>
                <a:gd name="connsiteX107" fmla="*/ 722313 w 3051175"/>
                <a:gd name="connsiteY107" fmla="*/ 2960688 h 3244851"/>
                <a:gd name="connsiteX108" fmla="*/ 719138 w 3051175"/>
                <a:gd name="connsiteY108" fmla="*/ 2940050 h 3244851"/>
                <a:gd name="connsiteX109" fmla="*/ 712788 w 3051175"/>
                <a:gd name="connsiteY109" fmla="*/ 2916238 h 3244851"/>
                <a:gd name="connsiteX110" fmla="*/ 700088 w 3051175"/>
                <a:gd name="connsiteY110" fmla="*/ 2898775 h 3244851"/>
                <a:gd name="connsiteX111" fmla="*/ 688975 w 3051175"/>
                <a:gd name="connsiteY111" fmla="*/ 2879725 h 3244851"/>
                <a:gd name="connsiteX112" fmla="*/ 671513 w 3051175"/>
                <a:gd name="connsiteY112" fmla="*/ 2868612 h 3244851"/>
                <a:gd name="connsiteX113" fmla="*/ 654050 w 3051175"/>
                <a:gd name="connsiteY113" fmla="*/ 2857500 h 3244851"/>
                <a:gd name="connsiteX114" fmla="*/ 630238 w 3051175"/>
                <a:gd name="connsiteY114" fmla="*/ 2851150 h 3244851"/>
                <a:gd name="connsiteX115" fmla="*/ 609600 w 3051175"/>
                <a:gd name="connsiteY115" fmla="*/ 2847975 h 3244851"/>
                <a:gd name="connsiteX116" fmla="*/ 1127125 w 3051175"/>
                <a:gd name="connsiteY116" fmla="*/ 2673350 h 3244851"/>
                <a:gd name="connsiteX117" fmla="*/ 1138238 w 3051175"/>
                <a:gd name="connsiteY117" fmla="*/ 2673350 h 3244851"/>
                <a:gd name="connsiteX118" fmla="*/ 1525588 w 3051175"/>
                <a:gd name="connsiteY118" fmla="*/ 2673350 h 3244851"/>
                <a:gd name="connsiteX119" fmla="*/ 1912938 w 3051175"/>
                <a:gd name="connsiteY119" fmla="*/ 2673350 h 3244851"/>
                <a:gd name="connsiteX120" fmla="*/ 1925638 w 3051175"/>
                <a:gd name="connsiteY120" fmla="*/ 2673350 h 3244851"/>
                <a:gd name="connsiteX121" fmla="*/ 1933576 w 3051175"/>
                <a:gd name="connsiteY121" fmla="*/ 2676525 h 3244851"/>
                <a:gd name="connsiteX122" fmla="*/ 1946276 w 3051175"/>
                <a:gd name="connsiteY122" fmla="*/ 2682875 h 3244851"/>
                <a:gd name="connsiteX123" fmla="*/ 1954213 w 3051175"/>
                <a:gd name="connsiteY123" fmla="*/ 2687637 h 3244851"/>
                <a:gd name="connsiteX124" fmla="*/ 1960563 w 3051175"/>
                <a:gd name="connsiteY124" fmla="*/ 2697162 h 3244851"/>
                <a:gd name="connsiteX125" fmla="*/ 1966913 w 3051175"/>
                <a:gd name="connsiteY125" fmla="*/ 2708275 h 3244851"/>
                <a:gd name="connsiteX126" fmla="*/ 1970089 w 3051175"/>
                <a:gd name="connsiteY126" fmla="*/ 2717800 h 3244851"/>
                <a:gd name="connsiteX127" fmla="*/ 1971676 w 3051175"/>
                <a:gd name="connsiteY127" fmla="*/ 2728913 h 3244851"/>
                <a:gd name="connsiteX128" fmla="*/ 1971676 w 3051175"/>
                <a:gd name="connsiteY128" fmla="*/ 2732088 h 3244851"/>
                <a:gd name="connsiteX129" fmla="*/ 1970089 w 3051175"/>
                <a:gd name="connsiteY129" fmla="*/ 2744788 h 3244851"/>
                <a:gd name="connsiteX130" fmla="*/ 1966913 w 3051175"/>
                <a:gd name="connsiteY130" fmla="*/ 2755900 h 3244851"/>
                <a:gd name="connsiteX131" fmla="*/ 1960563 w 3051175"/>
                <a:gd name="connsiteY131" fmla="*/ 2765425 h 3244851"/>
                <a:gd name="connsiteX132" fmla="*/ 1954213 w 3051175"/>
                <a:gd name="connsiteY132" fmla="*/ 2773363 h 3244851"/>
                <a:gd name="connsiteX133" fmla="*/ 1946276 w 3051175"/>
                <a:gd name="connsiteY133" fmla="*/ 2779713 h 3244851"/>
                <a:gd name="connsiteX134" fmla="*/ 1933576 w 3051175"/>
                <a:gd name="connsiteY134" fmla="*/ 2786063 h 3244851"/>
                <a:gd name="connsiteX135" fmla="*/ 1925638 w 3051175"/>
                <a:gd name="connsiteY135" fmla="*/ 2789238 h 3244851"/>
                <a:gd name="connsiteX136" fmla="*/ 1912938 w 3051175"/>
                <a:gd name="connsiteY136" fmla="*/ 2792413 h 3244851"/>
                <a:gd name="connsiteX137" fmla="*/ 1525588 w 3051175"/>
                <a:gd name="connsiteY137" fmla="*/ 2792413 h 3244851"/>
                <a:gd name="connsiteX138" fmla="*/ 1138238 w 3051175"/>
                <a:gd name="connsiteY138" fmla="*/ 2792413 h 3244851"/>
                <a:gd name="connsiteX139" fmla="*/ 1127125 w 3051175"/>
                <a:gd name="connsiteY139" fmla="*/ 2789238 h 3244851"/>
                <a:gd name="connsiteX140" fmla="*/ 1114425 w 3051175"/>
                <a:gd name="connsiteY140" fmla="*/ 2786063 h 3244851"/>
                <a:gd name="connsiteX141" fmla="*/ 1106488 w 3051175"/>
                <a:gd name="connsiteY141" fmla="*/ 2779713 h 3244851"/>
                <a:gd name="connsiteX142" fmla="*/ 1096963 w 3051175"/>
                <a:gd name="connsiteY142" fmla="*/ 2773363 h 3244851"/>
                <a:gd name="connsiteX143" fmla="*/ 1087438 w 3051175"/>
                <a:gd name="connsiteY143" fmla="*/ 2765425 h 3244851"/>
                <a:gd name="connsiteX144" fmla="*/ 1082675 w 3051175"/>
                <a:gd name="connsiteY144" fmla="*/ 2755900 h 3244851"/>
                <a:gd name="connsiteX145" fmla="*/ 1079500 w 3051175"/>
                <a:gd name="connsiteY145" fmla="*/ 2744788 h 3244851"/>
                <a:gd name="connsiteX146" fmla="*/ 1079500 w 3051175"/>
                <a:gd name="connsiteY146" fmla="*/ 2732088 h 3244851"/>
                <a:gd name="connsiteX147" fmla="*/ 1079500 w 3051175"/>
                <a:gd name="connsiteY147" fmla="*/ 2728913 h 3244851"/>
                <a:gd name="connsiteX148" fmla="*/ 1079500 w 3051175"/>
                <a:gd name="connsiteY148" fmla="*/ 2717800 h 3244851"/>
                <a:gd name="connsiteX149" fmla="*/ 1082675 w 3051175"/>
                <a:gd name="connsiteY149" fmla="*/ 2708275 h 3244851"/>
                <a:gd name="connsiteX150" fmla="*/ 1087438 w 3051175"/>
                <a:gd name="connsiteY150" fmla="*/ 2697162 h 3244851"/>
                <a:gd name="connsiteX151" fmla="*/ 1096963 w 3051175"/>
                <a:gd name="connsiteY151" fmla="*/ 2687637 h 3244851"/>
                <a:gd name="connsiteX152" fmla="*/ 1106488 w 3051175"/>
                <a:gd name="connsiteY152" fmla="*/ 2682875 h 3244851"/>
                <a:gd name="connsiteX153" fmla="*/ 1114425 w 3051175"/>
                <a:gd name="connsiteY153" fmla="*/ 2676525 h 3244851"/>
                <a:gd name="connsiteX154" fmla="*/ 1127125 w 3051175"/>
                <a:gd name="connsiteY154" fmla="*/ 2433638 h 3244851"/>
                <a:gd name="connsiteX155" fmla="*/ 1138238 w 3051175"/>
                <a:gd name="connsiteY155" fmla="*/ 2433638 h 3244851"/>
                <a:gd name="connsiteX156" fmla="*/ 1525588 w 3051175"/>
                <a:gd name="connsiteY156" fmla="*/ 2433638 h 3244851"/>
                <a:gd name="connsiteX157" fmla="*/ 1912938 w 3051175"/>
                <a:gd name="connsiteY157" fmla="*/ 2433638 h 3244851"/>
                <a:gd name="connsiteX158" fmla="*/ 1925638 w 3051175"/>
                <a:gd name="connsiteY158" fmla="*/ 2433638 h 3244851"/>
                <a:gd name="connsiteX159" fmla="*/ 1933576 w 3051175"/>
                <a:gd name="connsiteY159" fmla="*/ 2439988 h 3244851"/>
                <a:gd name="connsiteX160" fmla="*/ 1946276 w 3051175"/>
                <a:gd name="connsiteY160" fmla="*/ 2443163 h 3244851"/>
                <a:gd name="connsiteX161" fmla="*/ 1954213 w 3051175"/>
                <a:gd name="connsiteY161" fmla="*/ 2451101 h 3244851"/>
                <a:gd name="connsiteX162" fmla="*/ 1960563 w 3051175"/>
                <a:gd name="connsiteY162" fmla="*/ 2460625 h 3244851"/>
                <a:gd name="connsiteX163" fmla="*/ 1966913 w 3051175"/>
                <a:gd name="connsiteY163" fmla="*/ 2468563 h 3244851"/>
                <a:gd name="connsiteX164" fmla="*/ 1970089 w 3051175"/>
                <a:gd name="connsiteY164" fmla="*/ 2481263 h 3244851"/>
                <a:gd name="connsiteX165" fmla="*/ 1971676 w 3051175"/>
                <a:gd name="connsiteY165" fmla="*/ 2492376 h 3244851"/>
                <a:gd name="connsiteX166" fmla="*/ 1970089 w 3051175"/>
                <a:gd name="connsiteY166" fmla="*/ 2505076 h 3244851"/>
                <a:gd name="connsiteX167" fmla="*/ 1966913 w 3051175"/>
                <a:gd name="connsiteY167" fmla="*/ 2516188 h 3244851"/>
                <a:gd name="connsiteX168" fmla="*/ 1960563 w 3051175"/>
                <a:gd name="connsiteY168" fmla="*/ 2525713 h 3244851"/>
                <a:gd name="connsiteX169" fmla="*/ 1954213 w 3051175"/>
                <a:gd name="connsiteY169" fmla="*/ 2533651 h 3244851"/>
                <a:gd name="connsiteX170" fmla="*/ 1946276 w 3051175"/>
                <a:gd name="connsiteY170" fmla="*/ 2543176 h 3244851"/>
                <a:gd name="connsiteX171" fmla="*/ 1933576 w 3051175"/>
                <a:gd name="connsiteY171" fmla="*/ 2549526 h 3244851"/>
                <a:gd name="connsiteX172" fmla="*/ 1925638 w 3051175"/>
                <a:gd name="connsiteY172" fmla="*/ 2552701 h 3244851"/>
                <a:gd name="connsiteX173" fmla="*/ 1912938 w 3051175"/>
                <a:gd name="connsiteY173" fmla="*/ 2552701 h 3244851"/>
                <a:gd name="connsiteX174" fmla="*/ 1525588 w 3051175"/>
                <a:gd name="connsiteY174" fmla="*/ 2552701 h 3244851"/>
                <a:gd name="connsiteX175" fmla="*/ 1138238 w 3051175"/>
                <a:gd name="connsiteY175" fmla="*/ 2552701 h 3244851"/>
                <a:gd name="connsiteX176" fmla="*/ 1127125 w 3051175"/>
                <a:gd name="connsiteY176" fmla="*/ 2552701 h 3244851"/>
                <a:gd name="connsiteX177" fmla="*/ 1114425 w 3051175"/>
                <a:gd name="connsiteY177" fmla="*/ 2549526 h 3244851"/>
                <a:gd name="connsiteX178" fmla="*/ 1106488 w 3051175"/>
                <a:gd name="connsiteY178" fmla="*/ 2543176 h 3244851"/>
                <a:gd name="connsiteX179" fmla="*/ 1096963 w 3051175"/>
                <a:gd name="connsiteY179" fmla="*/ 2533651 h 3244851"/>
                <a:gd name="connsiteX180" fmla="*/ 1087438 w 3051175"/>
                <a:gd name="connsiteY180" fmla="*/ 2525713 h 3244851"/>
                <a:gd name="connsiteX181" fmla="*/ 1082675 w 3051175"/>
                <a:gd name="connsiteY181" fmla="*/ 2516188 h 3244851"/>
                <a:gd name="connsiteX182" fmla="*/ 1079500 w 3051175"/>
                <a:gd name="connsiteY182" fmla="*/ 2505076 h 3244851"/>
                <a:gd name="connsiteX183" fmla="*/ 1079500 w 3051175"/>
                <a:gd name="connsiteY183" fmla="*/ 2492376 h 3244851"/>
                <a:gd name="connsiteX184" fmla="*/ 1079500 w 3051175"/>
                <a:gd name="connsiteY184" fmla="*/ 2481263 h 3244851"/>
                <a:gd name="connsiteX185" fmla="*/ 1082675 w 3051175"/>
                <a:gd name="connsiteY185" fmla="*/ 2468563 h 3244851"/>
                <a:gd name="connsiteX186" fmla="*/ 1087438 w 3051175"/>
                <a:gd name="connsiteY186" fmla="*/ 2460625 h 3244851"/>
                <a:gd name="connsiteX187" fmla="*/ 1096963 w 3051175"/>
                <a:gd name="connsiteY187" fmla="*/ 2451101 h 3244851"/>
                <a:gd name="connsiteX188" fmla="*/ 1106488 w 3051175"/>
                <a:gd name="connsiteY188" fmla="*/ 2443163 h 3244851"/>
                <a:gd name="connsiteX189" fmla="*/ 1114425 w 3051175"/>
                <a:gd name="connsiteY189" fmla="*/ 2439988 h 3244851"/>
                <a:gd name="connsiteX190" fmla="*/ 1138238 w 3051175"/>
                <a:gd name="connsiteY190" fmla="*/ 2193925 h 3244851"/>
                <a:gd name="connsiteX191" fmla="*/ 1525588 w 3051175"/>
                <a:gd name="connsiteY191" fmla="*/ 2193925 h 3244851"/>
                <a:gd name="connsiteX192" fmla="*/ 1912938 w 3051175"/>
                <a:gd name="connsiteY192" fmla="*/ 2193925 h 3244851"/>
                <a:gd name="connsiteX193" fmla="*/ 1925638 w 3051175"/>
                <a:gd name="connsiteY193" fmla="*/ 2197100 h 3244851"/>
                <a:gd name="connsiteX194" fmla="*/ 1933576 w 3051175"/>
                <a:gd name="connsiteY194" fmla="*/ 2200275 h 3244851"/>
                <a:gd name="connsiteX195" fmla="*/ 1946276 w 3051175"/>
                <a:gd name="connsiteY195" fmla="*/ 2206625 h 3244851"/>
                <a:gd name="connsiteX196" fmla="*/ 1954213 w 3051175"/>
                <a:gd name="connsiteY196" fmla="*/ 2211388 h 3244851"/>
                <a:gd name="connsiteX197" fmla="*/ 1960563 w 3051175"/>
                <a:gd name="connsiteY197" fmla="*/ 2220913 h 3244851"/>
                <a:gd name="connsiteX198" fmla="*/ 1966913 w 3051175"/>
                <a:gd name="connsiteY198" fmla="*/ 2232025 h 3244851"/>
                <a:gd name="connsiteX199" fmla="*/ 1970089 w 3051175"/>
                <a:gd name="connsiteY199" fmla="*/ 2241550 h 3244851"/>
                <a:gd name="connsiteX200" fmla="*/ 1971676 w 3051175"/>
                <a:gd name="connsiteY200" fmla="*/ 2254250 h 3244851"/>
                <a:gd name="connsiteX201" fmla="*/ 1971676 w 3051175"/>
                <a:gd name="connsiteY201" fmla="*/ 2255838 h 3244851"/>
                <a:gd name="connsiteX202" fmla="*/ 1970089 w 3051175"/>
                <a:gd name="connsiteY202" fmla="*/ 2268538 h 3244851"/>
                <a:gd name="connsiteX203" fmla="*/ 1966913 w 3051175"/>
                <a:gd name="connsiteY203" fmla="*/ 2279650 h 3244851"/>
                <a:gd name="connsiteX204" fmla="*/ 1960563 w 3051175"/>
                <a:gd name="connsiteY204" fmla="*/ 2289175 h 3244851"/>
                <a:gd name="connsiteX205" fmla="*/ 1954213 w 3051175"/>
                <a:gd name="connsiteY205" fmla="*/ 2297113 h 3244851"/>
                <a:gd name="connsiteX206" fmla="*/ 1946276 w 3051175"/>
                <a:gd name="connsiteY206" fmla="*/ 2303463 h 3244851"/>
                <a:gd name="connsiteX207" fmla="*/ 1933576 w 3051175"/>
                <a:gd name="connsiteY207" fmla="*/ 2309813 h 3244851"/>
                <a:gd name="connsiteX208" fmla="*/ 1925638 w 3051175"/>
                <a:gd name="connsiteY208" fmla="*/ 2312988 h 3244851"/>
                <a:gd name="connsiteX209" fmla="*/ 1912938 w 3051175"/>
                <a:gd name="connsiteY209" fmla="*/ 2316163 h 3244851"/>
                <a:gd name="connsiteX210" fmla="*/ 1525588 w 3051175"/>
                <a:gd name="connsiteY210" fmla="*/ 2316163 h 3244851"/>
                <a:gd name="connsiteX211" fmla="*/ 1138238 w 3051175"/>
                <a:gd name="connsiteY211" fmla="*/ 2316163 h 3244851"/>
                <a:gd name="connsiteX212" fmla="*/ 1127125 w 3051175"/>
                <a:gd name="connsiteY212" fmla="*/ 2312988 h 3244851"/>
                <a:gd name="connsiteX213" fmla="*/ 1114425 w 3051175"/>
                <a:gd name="connsiteY213" fmla="*/ 2309813 h 3244851"/>
                <a:gd name="connsiteX214" fmla="*/ 1106488 w 3051175"/>
                <a:gd name="connsiteY214" fmla="*/ 2303463 h 3244851"/>
                <a:gd name="connsiteX215" fmla="*/ 1096963 w 3051175"/>
                <a:gd name="connsiteY215" fmla="*/ 2297113 h 3244851"/>
                <a:gd name="connsiteX216" fmla="*/ 1087438 w 3051175"/>
                <a:gd name="connsiteY216" fmla="*/ 2289175 h 3244851"/>
                <a:gd name="connsiteX217" fmla="*/ 1082675 w 3051175"/>
                <a:gd name="connsiteY217" fmla="*/ 2279650 h 3244851"/>
                <a:gd name="connsiteX218" fmla="*/ 1079500 w 3051175"/>
                <a:gd name="connsiteY218" fmla="*/ 2268538 h 3244851"/>
                <a:gd name="connsiteX219" fmla="*/ 1079500 w 3051175"/>
                <a:gd name="connsiteY219" fmla="*/ 2255838 h 3244851"/>
                <a:gd name="connsiteX220" fmla="*/ 1079500 w 3051175"/>
                <a:gd name="connsiteY220" fmla="*/ 2254250 h 3244851"/>
                <a:gd name="connsiteX221" fmla="*/ 1079500 w 3051175"/>
                <a:gd name="connsiteY221" fmla="*/ 2241550 h 3244851"/>
                <a:gd name="connsiteX222" fmla="*/ 1082675 w 3051175"/>
                <a:gd name="connsiteY222" fmla="*/ 2232025 h 3244851"/>
                <a:gd name="connsiteX223" fmla="*/ 1087438 w 3051175"/>
                <a:gd name="connsiteY223" fmla="*/ 2220913 h 3244851"/>
                <a:gd name="connsiteX224" fmla="*/ 1096963 w 3051175"/>
                <a:gd name="connsiteY224" fmla="*/ 2211388 h 3244851"/>
                <a:gd name="connsiteX225" fmla="*/ 1106488 w 3051175"/>
                <a:gd name="connsiteY225" fmla="*/ 2206625 h 3244851"/>
                <a:gd name="connsiteX226" fmla="*/ 1114425 w 3051175"/>
                <a:gd name="connsiteY226" fmla="*/ 2200275 h 3244851"/>
                <a:gd name="connsiteX227" fmla="*/ 1127125 w 3051175"/>
                <a:gd name="connsiteY227" fmla="*/ 2197100 h 3244851"/>
                <a:gd name="connsiteX228" fmla="*/ 1120775 w 3051175"/>
                <a:gd name="connsiteY228" fmla="*/ 2117725 h 3244851"/>
                <a:gd name="connsiteX229" fmla="*/ 1096963 w 3051175"/>
                <a:gd name="connsiteY229" fmla="*/ 2120900 h 3244851"/>
                <a:gd name="connsiteX230" fmla="*/ 1076325 w 3051175"/>
                <a:gd name="connsiteY230" fmla="*/ 2125662 h 3244851"/>
                <a:gd name="connsiteX231" fmla="*/ 1055688 w 3051175"/>
                <a:gd name="connsiteY231" fmla="*/ 2138362 h 3244851"/>
                <a:gd name="connsiteX232" fmla="*/ 1038225 w 3051175"/>
                <a:gd name="connsiteY232" fmla="*/ 2152650 h 3244851"/>
                <a:gd name="connsiteX233" fmla="*/ 1023938 w 3051175"/>
                <a:gd name="connsiteY233" fmla="*/ 2170112 h 3244851"/>
                <a:gd name="connsiteX234" fmla="*/ 1011238 w 3051175"/>
                <a:gd name="connsiteY234" fmla="*/ 2190750 h 3244851"/>
                <a:gd name="connsiteX235" fmla="*/ 1004888 w 3051175"/>
                <a:gd name="connsiteY235" fmla="*/ 2211387 h 3244851"/>
                <a:gd name="connsiteX236" fmla="*/ 1001713 w 3051175"/>
                <a:gd name="connsiteY236" fmla="*/ 2235200 h 3244851"/>
                <a:gd name="connsiteX237" fmla="*/ 1001713 w 3051175"/>
                <a:gd name="connsiteY237" fmla="*/ 2989263 h 3244851"/>
                <a:gd name="connsiteX238" fmla="*/ 1004888 w 3051175"/>
                <a:gd name="connsiteY238" fmla="*/ 3013075 h 3244851"/>
                <a:gd name="connsiteX239" fmla="*/ 1011238 w 3051175"/>
                <a:gd name="connsiteY239" fmla="*/ 3036888 h 3244851"/>
                <a:gd name="connsiteX240" fmla="*/ 1023938 w 3051175"/>
                <a:gd name="connsiteY240" fmla="*/ 3057525 h 3244851"/>
                <a:gd name="connsiteX241" fmla="*/ 1038225 w 3051175"/>
                <a:gd name="connsiteY241" fmla="*/ 3074988 h 3244851"/>
                <a:gd name="connsiteX242" fmla="*/ 1055688 w 3051175"/>
                <a:gd name="connsiteY242" fmla="*/ 3090863 h 3244851"/>
                <a:gd name="connsiteX243" fmla="*/ 1076325 w 3051175"/>
                <a:gd name="connsiteY243" fmla="*/ 3098800 h 3244851"/>
                <a:gd name="connsiteX244" fmla="*/ 1096963 w 3051175"/>
                <a:gd name="connsiteY244" fmla="*/ 3108325 h 3244851"/>
                <a:gd name="connsiteX245" fmla="*/ 1120775 w 3051175"/>
                <a:gd name="connsiteY245" fmla="*/ 3108325 h 3244851"/>
                <a:gd name="connsiteX246" fmla="*/ 1525588 w 3051175"/>
                <a:gd name="connsiteY246" fmla="*/ 3108325 h 3244851"/>
                <a:gd name="connsiteX247" fmla="*/ 1930401 w 3051175"/>
                <a:gd name="connsiteY247" fmla="*/ 3108325 h 3244851"/>
                <a:gd name="connsiteX248" fmla="*/ 1954213 w 3051175"/>
                <a:gd name="connsiteY248" fmla="*/ 3108325 h 3244851"/>
                <a:gd name="connsiteX249" fmla="*/ 1978026 w 3051175"/>
                <a:gd name="connsiteY249" fmla="*/ 3098800 h 3244851"/>
                <a:gd name="connsiteX250" fmla="*/ 1995488 w 3051175"/>
                <a:gd name="connsiteY250" fmla="*/ 3090863 h 3244851"/>
                <a:gd name="connsiteX251" fmla="*/ 2014538 w 3051175"/>
                <a:gd name="connsiteY251" fmla="*/ 3074988 h 3244851"/>
                <a:gd name="connsiteX252" fmla="*/ 2028826 w 3051175"/>
                <a:gd name="connsiteY252" fmla="*/ 3057525 h 3244851"/>
                <a:gd name="connsiteX253" fmla="*/ 2039938 w 3051175"/>
                <a:gd name="connsiteY253" fmla="*/ 3036888 h 3244851"/>
                <a:gd name="connsiteX254" fmla="*/ 2046288 w 3051175"/>
                <a:gd name="connsiteY254" fmla="*/ 3013075 h 3244851"/>
                <a:gd name="connsiteX255" fmla="*/ 2049463 w 3051175"/>
                <a:gd name="connsiteY255" fmla="*/ 2989263 h 3244851"/>
                <a:gd name="connsiteX256" fmla="*/ 2049463 w 3051175"/>
                <a:gd name="connsiteY256" fmla="*/ 2235200 h 3244851"/>
                <a:gd name="connsiteX257" fmla="*/ 2046288 w 3051175"/>
                <a:gd name="connsiteY257" fmla="*/ 2211387 h 3244851"/>
                <a:gd name="connsiteX258" fmla="*/ 2039938 w 3051175"/>
                <a:gd name="connsiteY258" fmla="*/ 2190750 h 3244851"/>
                <a:gd name="connsiteX259" fmla="*/ 2028826 w 3051175"/>
                <a:gd name="connsiteY259" fmla="*/ 2170112 h 3244851"/>
                <a:gd name="connsiteX260" fmla="*/ 2014538 w 3051175"/>
                <a:gd name="connsiteY260" fmla="*/ 2152650 h 3244851"/>
                <a:gd name="connsiteX261" fmla="*/ 1995488 w 3051175"/>
                <a:gd name="connsiteY261" fmla="*/ 2138362 h 3244851"/>
                <a:gd name="connsiteX262" fmla="*/ 1978026 w 3051175"/>
                <a:gd name="connsiteY262" fmla="*/ 2125662 h 3244851"/>
                <a:gd name="connsiteX263" fmla="*/ 1954213 w 3051175"/>
                <a:gd name="connsiteY263" fmla="*/ 2120900 h 3244851"/>
                <a:gd name="connsiteX264" fmla="*/ 1930401 w 3051175"/>
                <a:gd name="connsiteY264" fmla="*/ 2117725 h 3244851"/>
                <a:gd name="connsiteX265" fmla="*/ 1525588 w 3051175"/>
                <a:gd name="connsiteY265" fmla="*/ 2117725 h 3244851"/>
                <a:gd name="connsiteX266" fmla="*/ 650875 w 3051175"/>
                <a:gd name="connsiteY266" fmla="*/ 1109663 h 3244851"/>
                <a:gd name="connsiteX267" fmla="*/ 650875 w 3051175"/>
                <a:gd name="connsiteY267" fmla="*/ 1693862 h 3244851"/>
                <a:gd name="connsiteX268" fmla="*/ 1525588 w 3051175"/>
                <a:gd name="connsiteY268" fmla="*/ 1693862 h 3244851"/>
                <a:gd name="connsiteX269" fmla="*/ 2401888 w 3051175"/>
                <a:gd name="connsiteY269" fmla="*/ 1693862 h 3244851"/>
                <a:gd name="connsiteX270" fmla="*/ 2401888 w 3051175"/>
                <a:gd name="connsiteY270" fmla="*/ 1109663 h 3244851"/>
                <a:gd name="connsiteX271" fmla="*/ 1525588 w 3051175"/>
                <a:gd name="connsiteY271" fmla="*/ 1109663 h 3244851"/>
                <a:gd name="connsiteX272" fmla="*/ 2528888 w 3051175"/>
                <a:gd name="connsiteY272" fmla="*/ 0 h 3244851"/>
                <a:gd name="connsiteX273" fmla="*/ 2540001 w 3051175"/>
                <a:gd name="connsiteY273" fmla="*/ 0 h 3244851"/>
                <a:gd name="connsiteX274" fmla="*/ 2557463 w 3051175"/>
                <a:gd name="connsiteY274" fmla="*/ 3175 h 3244851"/>
                <a:gd name="connsiteX275" fmla="*/ 2573339 w 3051175"/>
                <a:gd name="connsiteY275" fmla="*/ 9525 h 3244851"/>
                <a:gd name="connsiteX276" fmla="*/ 2622551 w 3051175"/>
                <a:gd name="connsiteY276" fmla="*/ 41275 h 3244851"/>
                <a:gd name="connsiteX277" fmla="*/ 2622551 w 3051175"/>
                <a:gd name="connsiteY277" fmla="*/ 41276 h 3244851"/>
                <a:gd name="connsiteX278" fmla="*/ 2724150 w 3051175"/>
                <a:gd name="connsiteY278" fmla="*/ 109538 h 3244851"/>
                <a:gd name="connsiteX279" fmla="*/ 2735263 w 3051175"/>
                <a:gd name="connsiteY279" fmla="*/ 119063 h 3244851"/>
                <a:gd name="connsiteX280" fmla="*/ 2744787 w 3051175"/>
                <a:gd name="connsiteY280" fmla="*/ 130175 h 3244851"/>
                <a:gd name="connsiteX281" fmla="*/ 2749550 w 3051175"/>
                <a:gd name="connsiteY281" fmla="*/ 144463 h 3244851"/>
                <a:gd name="connsiteX282" fmla="*/ 2749550 w 3051175"/>
                <a:gd name="connsiteY282" fmla="*/ 160338 h 3244851"/>
                <a:gd name="connsiteX283" fmla="*/ 2749550 w 3051175"/>
                <a:gd name="connsiteY283" fmla="*/ 2392362 h 3244851"/>
                <a:gd name="connsiteX284" fmla="*/ 2814637 w 3051175"/>
                <a:gd name="connsiteY284" fmla="*/ 2392362 h 3244851"/>
                <a:gd name="connsiteX285" fmla="*/ 2838450 w 3051175"/>
                <a:gd name="connsiteY285" fmla="*/ 2395537 h 3244851"/>
                <a:gd name="connsiteX286" fmla="*/ 2862263 w 3051175"/>
                <a:gd name="connsiteY286" fmla="*/ 2398712 h 3244851"/>
                <a:gd name="connsiteX287" fmla="*/ 2882900 w 3051175"/>
                <a:gd name="connsiteY287" fmla="*/ 2405062 h 3244851"/>
                <a:gd name="connsiteX288" fmla="*/ 2906713 w 3051175"/>
                <a:gd name="connsiteY288" fmla="*/ 2409825 h 3244851"/>
                <a:gd name="connsiteX289" fmla="*/ 2927350 w 3051175"/>
                <a:gd name="connsiteY289" fmla="*/ 2422525 h 3244851"/>
                <a:gd name="connsiteX290" fmla="*/ 2947987 w 3051175"/>
                <a:gd name="connsiteY290" fmla="*/ 2433637 h 3244851"/>
                <a:gd name="connsiteX291" fmla="*/ 2965450 w 3051175"/>
                <a:gd name="connsiteY291" fmla="*/ 2447925 h 3244851"/>
                <a:gd name="connsiteX292" fmla="*/ 2981325 w 3051175"/>
                <a:gd name="connsiteY292" fmla="*/ 2463800 h 3244851"/>
                <a:gd name="connsiteX293" fmla="*/ 2998787 w 3051175"/>
                <a:gd name="connsiteY293" fmla="*/ 2478087 h 3244851"/>
                <a:gd name="connsiteX294" fmla="*/ 3009900 w 3051175"/>
                <a:gd name="connsiteY294" fmla="*/ 2498725 h 3244851"/>
                <a:gd name="connsiteX295" fmla="*/ 3022600 w 3051175"/>
                <a:gd name="connsiteY295" fmla="*/ 2516187 h 3244851"/>
                <a:gd name="connsiteX296" fmla="*/ 3033713 w 3051175"/>
                <a:gd name="connsiteY296" fmla="*/ 2536825 h 3244851"/>
                <a:gd name="connsiteX297" fmla="*/ 3040063 w 3051175"/>
                <a:gd name="connsiteY297" fmla="*/ 2560637 h 3244851"/>
                <a:gd name="connsiteX298" fmla="*/ 3046413 w 3051175"/>
                <a:gd name="connsiteY298" fmla="*/ 2581275 h 3244851"/>
                <a:gd name="connsiteX299" fmla="*/ 3051175 w 3051175"/>
                <a:gd name="connsiteY299" fmla="*/ 2605087 h 3244851"/>
                <a:gd name="connsiteX300" fmla="*/ 3051175 w 3051175"/>
                <a:gd name="connsiteY300" fmla="*/ 2632075 h 3244851"/>
                <a:gd name="connsiteX301" fmla="*/ 3051175 w 3051175"/>
                <a:gd name="connsiteY301" fmla="*/ 3244850 h 3244851"/>
                <a:gd name="connsiteX302" fmla="*/ 2622551 w 3051175"/>
                <a:gd name="connsiteY302" fmla="*/ 3244850 h 3244851"/>
                <a:gd name="connsiteX303" fmla="*/ 2622550 w 3051175"/>
                <a:gd name="connsiteY303" fmla="*/ 3244850 h 3244851"/>
                <a:gd name="connsiteX304" fmla="*/ 1525588 w 3051175"/>
                <a:gd name="connsiteY304" fmla="*/ 3244850 h 3244851"/>
                <a:gd name="connsiteX305" fmla="*/ 411163 w 3051175"/>
                <a:gd name="connsiteY305" fmla="*/ 3244850 h 3244851"/>
                <a:gd name="connsiteX306" fmla="*/ 411163 w 3051175"/>
                <a:gd name="connsiteY306" fmla="*/ 3244851 h 3244851"/>
                <a:gd name="connsiteX307" fmla="*/ 0 w 3051175"/>
                <a:gd name="connsiteY307" fmla="*/ 3244851 h 3244851"/>
                <a:gd name="connsiteX308" fmla="*/ 0 w 3051175"/>
                <a:gd name="connsiteY308" fmla="*/ 2632076 h 3244851"/>
                <a:gd name="connsiteX309" fmla="*/ 0 w 3051175"/>
                <a:gd name="connsiteY309" fmla="*/ 2605088 h 3244851"/>
                <a:gd name="connsiteX310" fmla="*/ 6350 w 3051175"/>
                <a:gd name="connsiteY310" fmla="*/ 2581276 h 3244851"/>
                <a:gd name="connsiteX311" fmla="*/ 11112 w 3051175"/>
                <a:gd name="connsiteY311" fmla="*/ 2560638 h 3244851"/>
                <a:gd name="connsiteX312" fmla="*/ 17462 w 3051175"/>
                <a:gd name="connsiteY312" fmla="*/ 2536826 h 3244851"/>
                <a:gd name="connsiteX313" fmla="*/ 30162 w 3051175"/>
                <a:gd name="connsiteY313" fmla="*/ 2516188 h 3244851"/>
                <a:gd name="connsiteX314" fmla="*/ 41275 w 3051175"/>
                <a:gd name="connsiteY314" fmla="*/ 2498726 h 3244851"/>
                <a:gd name="connsiteX315" fmla="*/ 53975 w 3051175"/>
                <a:gd name="connsiteY315" fmla="*/ 2478088 h 3244851"/>
                <a:gd name="connsiteX316" fmla="*/ 71437 w 3051175"/>
                <a:gd name="connsiteY316" fmla="*/ 2463801 h 3244851"/>
                <a:gd name="connsiteX317" fmla="*/ 85725 w 3051175"/>
                <a:gd name="connsiteY317" fmla="*/ 2447926 h 3244851"/>
                <a:gd name="connsiteX318" fmla="*/ 106362 w 3051175"/>
                <a:gd name="connsiteY318" fmla="*/ 2433638 h 3244851"/>
                <a:gd name="connsiteX319" fmla="*/ 123825 w 3051175"/>
                <a:gd name="connsiteY319" fmla="*/ 2422526 h 3244851"/>
                <a:gd name="connsiteX320" fmla="*/ 144462 w 3051175"/>
                <a:gd name="connsiteY320" fmla="*/ 2409826 h 3244851"/>
                <a:gd name="connsiteX321" fmla="*/ 168275 w 3051175"/>
                <a:gd name="connsiteY321" fmla="*/ 2405063 h 3244851"/>
                <a:gd name="connsiteX322" fmla="*/ 188912 w 3051175"/>
                <a:gd name="connsiteY322" fmla="*/ 2398713 h 3244851"/>
                <a:gd name="connsiteX323" fmla="*/ 212725 w 3051175"/>
                <a:gd name="connsiteY323" fmla="*/ 2395538 h 3244851"/>
                <a:gd name="connsiteX324" fmla="*/ 239713 w 3051175"/>
                <a:gd name="connsiteY324" fmla="*/ 2392363 h 3244851"/>
                <a:gd name="connsiteX325" fmla="*/ 301625 w 3051175"/>
                <a:gd name="connsiteY325" fmla="*/ 2392363 h 3244851"/>
                <a:gd name="connsiteX326" fmla="*/ 301625 w 3051175"/>
                <a:gd name="connsiteY326" fmla="*/ 160338 h 3244851"/>
                <a:gd name="connsiteX327" fmla="*/ 301625 w 3051175"/>
                <a:gd name="connsiteY327" fmla="*/ 144463 h 3244851"/>
                <a:gd name="connsiteX328" fmla="*/ 307975 w 3051175"/>
                <a:gd name="connsiteY328" fmla="*/ 130176 h 3244851"/>
                <a:gd name="connsiteX329" fmla="*/ 315913 w 3051175"/>
                <a:gd name="connsiteY329" fmla="*/ 119063 h 3244851"/>
                <a:gd name="connsiteX330" fmla="*/ 328613 w 3051175"/>
                <a:gd name="connsiteY330" fmla="*/ 109538 h 3244851"/>
                <a:gd name="connsiteX331" fmla="*/ 411163 w 3051175"/>
                <a:gd name="connsiteY331" fmla="*/ 55563 h 3244851"/>
                <a:gd name="connsiteX332" fmla="*/ 411163 w 3051175"/>
                <a:gd name="connsiteY332" fmla="*/ 55563 h 3244851"/>
                <a:gd name="connsiteX333" fmla="*/ 479425 w 3051175"/>
                <a:gd name="connsiteY333" fmla="*/ 9525 h 3244851"/>
                <a:gd name="connsiteX334" fmla="*/ 493713 w 3051175"/>
                <a:gd name="connsiteY334" fmla="*/ 3175 h 3244851"/>
                <a:gd name="connsiteX335" fmla="*/ 508000 w 3051175"/>
                <a:gd name="connsiteY335" fmla="*/ 0 h 3244851"/>
                <a:gd name="connsiteX336" fmla="*/ 523875 w 3051175"/>
                <a:gd name="connsiteY336" fmla="*/ 0 h 3244851"/>
                <a:gd name="connsiteX337" fmla="*/ 538163 w 3051175"/>
                <a:gd name="connsiteY337" fmla="*/ 6350 h 3244851"/>
                <a:gd name="connsiteX338" fmla="*/ 552450 w 3051175"/>
                <a:gd name="connsiteY338" fmla="*/ 14288 h 3244851"/>
                <a:gd name="connsiteX339" fmla="*/ 561975 w 3051175"/>
                <a:gd name="connsiteY339" fmla="*/ 26988 h 3244851"/>
                <a:gd name="connsiteX340" fmla="*/ 568325 w 3051175"/>
                <a:gd name="connsiteY340" fmla="*/ 41275 h 3244851"/>
                <a:gd name="connsiteX341" fmla="*/ 571500 w 3051175"/>
                <a:gd name="connsiteY341" fmla="*/ 58738 h 3244851"/>
                <a:gd name="connsiteX342" fmla="*/ 571500 w 3051175"/>
                <a:gd name="connsiteY342" fmla="*/ 777875 h 3244851"/>
                <a:gd name="connsiteX343" fmla="*/ 614363 w 3051175"/>
                <a:gd name="connsiteY343" fmla="*/ 657225 h 3244851"/>
                <a:gd name="connsiteX344" fmla="*/ 627063 w 3051175"/>
                <a:gd name="connsiteY344" fmla="*/ 627063 h 3244851"/>
                <a:gd name="connsiteX345" fmla="*/ 641350 w 3051175"/>
                <a:gd name="connsiteY345" fmla="*/ 596900 h 3244851"/>
                <a:gd name="connsiteX346" fmla="*/ 657225 w 3051175"/>
                <a:gd name="connsiteY346" fmla="*/ 571500 h 3244851"/>
                <a:gd name="connsiteX347" fmla="*/ 674688 w 3051175"/>
                <a:gd name="connsiteY347" fmla="*/ 544513 h 3244851"/>
                <a:gd name="connsiteX348" fmla="*/ 695325 w 3051175"/>
                <a:gd name="connsiteY348" fmla="*/ 520700 h 3244851"/>
                <a:gd name="connsiteX349" fmla="*/ 719138 w 3051175"/>
                <a:gd name="connsiteY349" fmla="*/ 500063 h 3244851"/>
                <a:gd name="connsiteX350" fmla="*/ 742950 w 3051175"/>
                <a:gd name="connsiteY350" fmla="*/ 476250 h 3244851"/>
                <a:gd name="connsiteX351" fmla="*/ 765175 w 3051175"/>
                <a:gd name="connsiteY351" fmla="*/ 458788 h 3244851"/>
                <a:gd name="connsiteX352" fmla="*/ 792163 w 3051175"/>
                <a:gd name="connsiteY352" fmla="*/ 441325 h 3244851"/>
                <a:gd name="connsiteX353" fmla="*/ 819151 w 3051175"/>
                <a:gd name="connsiteY353" fmla="*/ 425450 h 3244851"/>
                <a:gd name="connsiteX354" fmla="*/ 849313 w 3051175"/>
                <a:gd name="connsiteY354" fmla="*/ 414338 h 3244851"/>
                <a:gd name="connsiteX355" fmla="*/ 877888 w 3051175"/>
                <a:gd name="connsiteY355" fmla="*/ 401638 h 3244851"/>
                <a:gd name="connsiteX356" fmla="*/ 908051 w 3051175"/>
                <a:gd name="connsiteY356" fmla="*/ 393700 h 3244851"/>
                <a:gd name="connsiteX357" fmla="*/ 939801 w 3051175"/>
                <a:gd name="connsiteY357" fmla="*/ 387350 h 3244851"/>
                <a:gd name="connsiteX358" fmla="*/ 973138 w 3051175"/>
                <a:gd name="connsiteY358" fmla="*/ 384175 h 3244851"/>
                <a:gd name="connsiteX359" fmla="*/ 1004888 w 3051175"/>
                <a:gd name="connsiteY359" fmla="*/ 384175 h 3244851"/>
                <a:gd name="connsiteX360" fmla="*/ 1525588 w 3051175"/>
                <a:gd name="connsiteY360" fmla="*/ 384175 h 3244851"/>
                <a:gd name="connsiteX361" fmla="*/ 1525588 w 3051175"/>
                <a:gd name="connsiteY361" fmla="*/ 384175 h 3244851"/>
                <a:gd name="connsiteX362" fmla="*/ 2046288 w 3051175"/>
                <a:gd name="connsiteY362" fmla="*/ 384175 h 3244851"/>
                <a:gd name="connsiteX363" fmla="*/ 2079626 w 3051175"/>
                <a:gd name="connsiteY363" fmla="*/ 384175 h 3244851"/>
                <a:gd name="connsiteX364" fmla="*/ 2111376 w 3051175"/>
                <a:gd name="connsiteY364" fmla="*/ 387350 h 3244851"/>
                <a:gd name="connsiteX365" fmla="*/ 2141538 w 3051175"/>
                <a:gd name="connsiteY365" fmla="*/ 393700 h 3244851"/>
                <a:gd name="connsiteX366" fmla="*/ 2170113 w 3051175"/>
                <a:gd name="connsiteY366" fmla="*/ 401638 h 3244851"/>
                <a:gd name="connsiteX367" fmla="*/ 2200276 w 3051175"/>
                <a:gd name="connsiteY367" fmla="*/ 414338 h 3244851"/>
                <a:gd name="connsiteX368" fmla="*/ 2230438 w 3051175"/>
                <a:gd name="connsiteY368" fmla="*/ 425450 h 3244851"/>
                <a:gd name="connsiteX369" fmla="*/ 2255838 w 3051175"/>
                <a:gd name="connsiteY369" fmla="*/ 441325 h 3244851"/>
                <a:gd name="connsiteX370" fmla="*/ 2282826 w 3051175"/>
                <a:gd name="connsiteY370" fmla="*/ 458788 h 3244851"/>
                <a:gd name="connsiteX371" fmla="*/ 2309813 w 3051175"/>
                <a:gd name="connsiteY371" fmla="*/ 476250 h 3244851"/>
                <a:gd name="connsiteX372" fmla="*/ 2333626 w 3051175"/>
                <a:gd name="connsiteY372" fmla="*/ 496888 h 3244851"/>
                <a:gd name="connsiteX373" fmla="*/ 2354263 w 3051175"/>
                <a:gd name="connsiteY373" fmla="*/ 520700 h 3244851"/>
                <a:gd name="connsiteX374" fmla="*/ 2374901 w 3051175"/>
                <a:gd name="connsiteY374" fmla="*/ 544513 h 3244851"/>
                <a:gd name="connsiteX375" fmla="*/ 2392363 w 3051175"/>
                <a:gd name="connsiteY375" fmla="*/ 568325 h 3244851"/>
                <a:gd name="connsiteX376" fmla="*/ 2409826 w 3051175"/>
                <a:gd name="connsiteY376" fmla="*/ 596900 h 3244851"/>
                <a:gd name="connsiteX377" fmla="*/ 2424113 w 3051175"/>
                <a:gd name="connsiteY377" fmla="*/ 623888 h 3244851"/>
                <a:gd name="connsiteX378" fmla="*/ 2436813 w 3051175"/>
                <a:gd name="connsiteY378" fmla="*/ 654050 h 3244851"/>
                <a:gd name="connsiteX379" fmla="*/ 2481263 w 3051175"/>
                <a:gd name="connsiteY379" fmla="*/ 777875 h 3244851"/>
                <a:gd name="connsiteX380" fmla="*/ 2481263 w 3051175"/>
                <a:gd name="connsiteY380" fmla="*/ 58738 h 3244851"/>
                <a:gd name="connsiteX381" fmla="*/ 2484438 w 3051175"/>
                <a:gd name="connsiteY381" fmla="*/ 47625 h 3244851"/>
                <a:gd name="connsiteX382" fmla="*/ 2487613 w 3051175"/>
                <a:gd name="connsiteY382" fmla="*/ 34925 h 3244851"/>
                <a:gd name="connsiteX383" fmla="*/ 2492376 w 3051175"/>
                <a:gd name="connsiteY383" fmla="*/ 23813 h 3244851"/>
                <a:gd name="connsiteX384" fmla="*/ 2498726 w 3051175"/>
                <a:gd name="connsiteY384" fmla="*/ 14288 h 3244851"/>
                <a:gd name="connsiteX385" fmla="*/ 2508251 w 3051175"/>
                <a:gd name="connsiteY385" fmla="*/ 9525 h 3244851"/>
                <a:gd name="connsiteX386" fmla="*/ 2519363 w 3051175"/>
                <a:gd name="connsiteY386" fmla="*/ 3175 h 324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</a:cxnLst>
              <a:rect l="l" t="t" r="r" b="b"/>
              <a:pathLst>
                <a:path w="3051175" h="3244851">
                  <a:moveTo>
                    <a:pt x="1127125" y="2909888"/>
                  </a:moveTo>
                  <a:lnTo>
                    <a:pt x="1138238" y="2909888"/>
                  </a:lnTo>
                  <a:lnTo>
                    <a:pt x="1525588" y="2909888"/>
                  </a:lnTo>
                  <a:lnTo>
                    <a:pt x="1912938" y="2909888"/>
                  </a:lnTo>
                  <a:lnTo>
                    <a:pt x="1925638" y="2909888"/>
                  </a:lnTo>
                  <a:lnTo>
                    <a:pt x="1933576" y="2916238"/>
                  </a:lnTo>
                  <a:lnTo>
                    <a:pt x="1946276" y="2919413"/>
                  </a:lnTo>
                  <a:lnTo>
                    <a:pt x="1954213" y="2927351"/>
                  </a:lnTo>
                  <a:lnTo>
                    <a:pt x="1960563" y="2936876"/>
                  </a:lnTo>
                  <a:lnTo>
                    <a:pt x="1966913" y="2944813"/>
                  </a:lnTo>
                  <a:lnTo>
                    <a:pt x="1970089" y="2957513"/>
                  </a:lnTo>
                  <a:lnTo>
                    <a:pt x="1971676" y="2968626"/>
                  </a:lnTo>
                  <a:lnTo>
                    <a:pt x="1970089" y="2981326"/>
                  </a:lnTo>
                  <a:lnTo>
                    <a:pt x="1966913" y="2992438"/>
                  </a:lnTo>
                  <a:lnTo>
                    <a:pt x="1960563" y="3001964"/>
                  </a:lnTo>
                  <a:lnTo>
                    <a:pt x="1954213" y="3009901"/>
                  </a:lnTo>
                  <a:lnTo>
                    <a:pt x="1946276" y="3019426"/>
                  </a:lnTo>
                  <a:lnTo>
                    <a:pt x="1933576" y="3025776"/>
                  </a:lnTo>
                  <a:lnTo>
                    <a:pt x="1925638" y="3028951"/>
                  </a:lnTo>
                  <a:lnTo>
                    <a:pt x="1912938" y="3028951"/>
                  </a:lnTo>
                  <a:lnTo>
                    <a:pt x="1525588" y="3028951"/>
                  </a:lnTo>
                  <a:lnTo>
                    <a:pt x="1138238" y="3028951"/>
                  </a:lnTo>
                  <a:lnTo>
                    <a:pt x="1127125" y="3028951"/>
                  </a:lnTo>
                  <a:lnTo>
                    <a:pt x="1114425" y="3025776"/>
                  </a:lnTo>
                  <a:lnTo>
                    <a:pt x="1106488" y="3019426"/>
                  </a:lnTo>
                  <a:lnTo>
                    <a:pt x="1096963" y="3009901"/>
                  </a:lnTo>
                  <a:lnTo>
                    <a:pt x="1087438" y="3001964"/>
                  </a:lnTo>
                  <a:lnTo>
                    <a:pt x="1082675" y="2992438"/>
                  </a:lnTo>
                  <a:lnTo>
                    <a:pt x="1079500" y="2981326"/>
                  </a:lnTo>
                  <a:lnTo>
                    <a:pt x="1079500" y="2968626"/>
                  </a:lnTo>
                  <a:lnTo>
                    <a:pt x="1079500" y="2957513"/>
                  </a:lnTo>
                  <a:lnTo>
                    <a:pt x="1082675" y="2944813"/>
                  </a:lnTo>
                  <a:lnTo>
                    <a:pt x="1087438" y="2936876"/>
                  </a:lnTo>
                  <a:lnTo>
                    <a:pt x="1096963" y="2927351"/>
                  </a:lnTo>
                  <a:lnTo>
                    <a:pt x="1106488" y="2919413"/>
                  </a:lnTo>
                  <a:lnTo>
                    <a:pt x="1114425" y="2916238"/>
                  </a:lnTo>
                  <a:close/>
                  <a:moveTo>
                    <a:pt x="2443163" y="2847975"/>
                  </a:moveTo>
                  <a:lnTo>
                    <a:pt x="2422526" y="2851150"/>
                  </a:lnTo>
                  <a:lnTo>
                    <a:pt x="2398713" y="2857500"/>
                  </a:lnTo>
                  <a:lnTo>
                    <a:pt x="2381251" y="2868612"/>
                  </a:lnTo>
                  <a:lnTo>
                    <a:pt x="2362201" y="2879725"/>
                  </a:lnTo>
                  <a:lnTo>
                    <a:pt x="2351088" y="2898775"/>
                  </a:lnTo>
                  <a:lnTo>
                    <a:pt x="2338388" y="2916238"/>
                  </a:lnTo>
                  <a:lnTo>
                    <a:pt x="2333626" y="2940050"/>
                  </a:lnTo>
                  <a:lnTo>
                    <a:pt x="2330451" y="2960688"/>
                  </a:lnTo>
                  <a:lnTo>
                    <a:pt x="2330451" y="2963863"/>
                  </a:lnTo>
                  <a:lnTo>
                    <a:pt x="2333626" y="2987675"/>
                  </a:lnTo>
                  <a:lnTo>
                    <a:pt x="2338388" y="3008313"/>
                  </a:lnTo>
                  <a:lnTo>
                    <a:pt x="2351088" y="3025775"/>
                  </a:lnTo>
                  <a:lnTo>
                    <a:pt x="2362201" y="3043238"/>
                  </a:lnTo>
                  <a:lnTo>
                    <a:pt x="2381251" y="3057525"/>
                  </a:lnTo>
                  <a:lnTo>
                    <a:pt x="2398713" y="3067050"/>
                  </a:lnTo>
                  <a:lnTo>
                    <a:pt x="2422526" y="3073400"/>
                  </a:lnTo>
                  <a:lnTo>
                    <a:pt x="2443163" y="3074988"/>
                  </a:lnTo>
                  <a:lnTo>
                    <a:pt x="2622550" y="3074988"/>
                  </a:lnTo>
                  <a:lnTo>
                    <a:pt x="2622551" y="3074988"/>
                  </a:lnTo>
                  <a:lnTo>
                    <a:pt x="2646363" y="3074988"/>
                  </a:lnTo>
                  <a:lnTo>
                    <a:pt x="2670175" y="3073400"/>
                  </a:lnTo>
                  <a:lnTo>
                    <a:pt x="2690813" y="3067050"/>
                  </a:lnTo>
                  <a:lnTo>
                    <a:pt x="2708275" y="3057525"/>
                  </a:lnTo>
                  <a:lnTo>
                    <a:pt x="2725737" y="3043238"/>
                  </a:lnTo>
                  <a:lnTo>
                    <a:pt x="2741613" y="3025775"/>
                  </a:lnTo>
                  <a:lnTo>
                    <a:pt x="2749550" y="3008313"/>
                  </a:lnTo>
                  <a:lnTo>
                    <a:pt x="2755900" y="2987675"/>
                  </a:lnTo>
                  <a:lnTo>
                    <a:pt x="2759075" y="2963863"/>
                  </a:lnTo>
                  <a:lnTo>
                    <a:pt x="2759075" y="2960688"/>
                  </a:lnTo>
                  <a:lnTo>
                    <a:pt x="2755900" y="2940050"/>
                  </a:lnTo>
                  <a:lnTo>
                    <a:pt x="2749550" y="2916238"/>
                  </a:lnTo>
                  <a:lnTo>
                    <a:pt x="2741613" y="2898775"/>
                  </a:lnTo>
                  <a:lnTo>
                    <a:pt x="2725737" y="2879725"/>
                  </a:lnTo>
                  <a:lnTo>
                    <a:pt x="2708275" y="2868612"/>
                  </a:lnTo>
                  <a:lnTo>
                    <a:pt x="2690813" y="2857500"/>
                  </a:lnTo>
                  <a:lnTo>
                    <a:pt x="2670175" y="2851150"/>
                  </a:lnTo>
                  <a:lnTo>
                    <a:pt x="2646363" y="2847975"/>
                  </a:lnTo>
                  <a:lnTo>
                    <a:pt x="2622551" y="2847975"/>
                  </a:lnTo>
                  <a:lnTo>
                    <a:pt x="2622550" y="2847975"/>
                  </a:lnTo>
                  <a:close/>
                  <a:moveTo>
                    <a:pt x="411163" y="2847975"/>
                  </a:moveTo>
                  <a:lnTo>
                    <a:pt x="411163" y="2847976"/>
                  </a:lnTo>
                  <a:lnTo>
                    <a:pt x="404813" y="2847976"/>
                  </a:lnTo>
                  <a:lnTo>
                    <a:pt x="381000" y="2851151"/>
                  </a:lnTo>
                  <a:lnTo>
                    <a:pt x="360363" y="2857501"/>
                  </a:lnTo>
                  <a:lnTo>
                    <a:pt x="342900" y="2868613"/>
                  </a:lnTo>
                  <a:lnTo>
                    <a:pt x="325438" y="2879726"/>
                  </a:lnTo>
                  <a:lnTo>
                    <a:pt x="312738" y="2898776"/>
                  </a:lnTo>
                  <a:lnTo>
                    <a:pt x="301625" y="2916239"/>
                  </a:lnTo>
                  <a:lnTo>
                    <a:pt x="295275" y="2940051"/>
                  </a:lnTo>
                  <a:lnTo>
                    <a:pt x="292100" y="2960689"/>
                  </a:lnTo>
                  <a:lnTo>
                    <a:pt x="292100" y="2963864"/>
                  </a:lnTo>
                  <a:lnTo>
                    <a:pt x="295275" y="2987676"/>
                  </a:lnTo>
                  <a:lnTo>
                    <a:pt x="301625" y="3008314"/>
                  </a:lnTo>
                  <a:lnTo>
                    <a:pt x="312738" y="3025776"/>
                  </a:lnTo>
                  <a:lnTo>
                    <a:pt x="325438" y="3043239"/>
                  </a:lnTo>
                  <a:lnTo>
                    <a:pt x="342900" y="3057526"/>
                  </a:lnTo>
                  <a:lnTo>
                    <a:pt x="360363" y="3067051"/>
                  </a:lnTo>
                  <a:lnTo>
                    <a:pt x="381000" y="3073401"/>
                  </a:lnTo>
                  <a:lnTo>
                    <a:pt x="404813" y="3074989"/>
                  </a:lnTo>
                  <a:lnTo>
                    <a:pt x="411163" y="3074989"/>
                  </a:lnTo>
                  <a:lnTo>
                    <a:pt x="411163" y="3074988"/>
                  </a:lnTo>
                  <a:lnTo>
                    <a:pt x="609600" y="3074988"/>
                  </a:lnTo>
                  <a:lnTo>
                    <a:pt x="630238" y="3073400"/>
                  </a:lnTo>
                  <a:lnTo>
                    <a:pt x="654050" y="3067050"/>
                  </a:lnTo>
                  <a:lnTo>
                    <a:pt x="671513" y="3057525"/>
                  </a:lnTo>
                  <a:lnTo>
                    <a:pt x="688975" y="3043238"/>
                  </a:lnTo>
                  <a:lnTo>
                    <a:pt x="700088" y="3025775"/>
                  </a:lnTo>
                  <a:lnTo>
                    <a:pt x="712788" y="3008313"/>
                  </a:lnTo>
                  <a:lnTo>
                    <a:pt x="719138" y="2987675"/>
                  </a:lnTo>
                  <a:lnTo>
                    <a:pt x="722313" y="2963863"/>
                  </a:lnTo>
                  <a:lnTo>
                    <a:pt x="722313" y="2960688"/>
                  </a:lnTo>
                  <a:lnTo>
                    <a:pt x="719138" y="2940050"/>
                  </a:lnTo>
                  <a:lnTo>
                    <a:pt x="712788" y="2916238"/>
                  </a:lnTo>
                  <a:lnTo>
                    <a:pt x="700088" y="2898775"/>
                  </a:lnTo>
                  <a:lnTo>
                    <a:pt x="688975" y="2879725"/>
                  </a:lnTo>
                  <a:lnTo>
                    <a:pt x="671513" y="2868612"/>
                  </a:lnTo>
                  <a:lnTo>
                    <a:pt x="654050" y="2857500"/>
                  </a:lnTo>
                  <a:lnTo>
                    <a:pt x="630238" y="2851150"/>
                  </a:lnTo>
                  <a:lnTo>
                    <a:pt x="609600" y="2847975"/>
                  </a:lnTo>
                  <a:close/>
                  <a:moveTo>
                    <a:pt x="1127125" y="2673350"/>
                  </a:moveTo>
                  <a:lnTo>
                    <a:pt x="1138238" y="2673350"/>
                  </a:lnTo>
                  <a:lnTo>
                    <a:pt x="1525588" y="2673350"/>
                  </a:lnTo>
                  <a:lnTo>
                    <a:pt x="1912938" y="2673350"/>
                  </a:lnTo>
                  <a:lnTo>
                    <a:pt x="1925638" y="2673350"/>
                  </a:lnTo>
                  <a:lnTo>
                    <a:pt x="1933576" y="2676525"/>
                  </a:lnTo>
                  <a:lnTo>
                    <a:pt x="1946276" y="2682875"/>
                  </a:lnTo>
                  <a:lnTo>
                    <a:pt x="1954213" y="2687637"/>
                  </a:lnTo>
                  <a:lnTo>
                    <a:pt x="1960563" y="2697162"/>
                  </a:lnTo>
                  <a:lnTo>
                    <a:pt x="1966913" y="2708275"/>
                  </a:lnTo>
                  <a:lnTo>
                    <a:pt x="1970089" y="2717800"/>
                  </a:lnTo>
                  <a:lnTo>
                    <a:pt x="1971676" y="2728913"/>
                  </a:lnTo>
                  <a:lnTo>
                    <a:pt x="1971676" y="2732088"/>
                  </a:lnTo>
                  <a:lnTo>
                    <a:pt x="1970089" y="2744788"/>
                  </a:lnTo>
                  <a:lnTo>
                    <a:pt x="1966913" y="2755900"/>
                  </a:lnTo>
                  <a:lnTo>
                    <a:pt x="1960563" y="2765425"/>
                  </a:lnTo>
                  <a:lnTo>
                    <a:pt x="1954213" y="2773363"/>
                  </a:lnTo>
                  <a:lnTo>
                    <a:pt x="1946276" y="2779713"/>
                  </a:lnTo>
                  <a:lnTo>
                    <a:pt x="1933576" y="2786063"/>
                  </a:lnTo>
                  <a:lnTo>
                    <a:pt x="1925638" y="2789238"/>
                  </a:lnTo>
                  <a:lnTo>
                    <a:pt x="1912938" y="2792413"/>
                  </a:lnTo>
                  <a:lnTo>
                    <a:pt x="1525588" y="2792413"/>
                  </a:lnTo>
                  <a:lnTo>
                    <a:pt x="1138238" y="2792413"/>
                  </a:lnTo>
                  <a:lnTo>
                    <a:pt x="1127125" y="2789238"/>
                  </a:lnTo>
                  <a:lnTo>
                    <a:pt x="1114425" y="2786063"/>
                  </a:lnTo>
                  <a:lnTo>
                    <a:pt x="1106488" y="2779713"/>
                  </a:lnTo>
                  <a:lnTo>
                    <a:pt x="1096963" y="2773363"/>
                  </a:lnTo>
                  <a:lnTo>
                    <a:pt x="1087438" y="2765425"/>
                  </a:lnTo>
                  <a:lnTo>
                    <a:pt x="1082675" y="2755900"/>
                  </a:lnTo>
                  <a:lnTo>
                    <a:pt x="1079500" y="2744788"/>
                  </a:lnTo>
                  <a:lnTo>
                    <a:pt x="1079500" y="2732088"/>
                  </a:lnTo>
                  <a:lnTo>
                    <a:pt x="1079500" y="2728913"/>
                  </a:lnTo>
                  <a:lnTo>
                    <a:pt x="1079500" y="2717800"/>
                  </a:lnTo>
                  <a:lnTo>
                    <a:pt x="1082675" y="2708275"/>
                  </a:lnTo>
                  <a:lnTo>
                    <a:pt x="1087438" y="2697162"/>
                  </a:lnTo>
                  <a:lnTo>
                    <a:pt x="1096963" y="2687637"/>
                  </a:lnTo>
                  <a:lnTo>
                    <a:pt x="1106488" y="2682875"/>
                  </a:lnTo>
                  <a:lnTo>
                    <a:pt x="1114425" y="2676525"/>
                  </a:lnTo>
                  <a:close/>
                  <a:moveTo>
                    <a:pt x="1127125" y="2433638"/>
                  </a:moveTo>
                  <a:lnTo>
                    <a:pt x="1138238" y="2433638"/>
                  </a:lnTo>
                  <a:lnTo>
                    <a:pt x="1525588" y="2433638"/>
                  </a:lnTo>
                  <a:lnTo>
                    <a:pt x="1912938" y="2433638"/>
                  </a:lnTo>
                  <a:lnTo>
                    <a:pt x="1925638" y="2433638"/>
                  </a:lnTo>
                  <a:lnTo>
                    <a:pt x="1933576" y="2439988"/>
                  </a:lnTo>
                  <a:lnTo>
                    <a:pt x="1946276" y="2443163"/>
                  </a:lnTo>
                  <a:lnTo>
                    <a:pt x="1954213" y="2451101"/>
                  </a:lnTo>
                  <a:lnTo>
                    <a:pt x="1960563" y="2460625"/>
                  </a:lnTo>
                  <a:lnTo>
                    <a:pt x="1966913" y="2468563"/>
                  </a:lnTo>
                  <a:lnTo>
                    <a:pt x="1970089" y="2481263"/>
                  </a:lnTo>
                  <a:lnTo>
                    <a:pt x="1971676" y="2492376"/>
                  </a:lnTo>
                  <a:lnTo>
                    <a:pt x="1970089" y="2505076"/>
                  </a:lnTo>
                  <a:lnTo>
                    <a:pt x="1966913" y="2516188"/>
                  </a:lnTo>
                  <a:lnTo>
                    <a:pt x="1960563" y="2525713"/>
                  </a:lnTo>
                  <a:lnTo>
                    <a:pt x="1954213" y="2533651"/>
                  </a:lnTo>
                  <a:lnTo>
                    <a:pt x="1946276" y="2543176"/>
                  </a:lnTo>
                  <a:lnTo>
                    <a:pt x="1933576" y="2549526"/>
                  </a:lnTo>
                  <a:lnTo>
                    <a:pt x="1925638" y="2552701"/>
                  </a:lnTo>
                  <a:lnTo>
                    <a:pt x="1912938" y="2552701"/>
                  </a:lnTo>
                  <a:lnTo>
                    <a:pt x="1525588" y="2552701"/>
                  </a:lnTo>
                  <a:lnTo>
                    <a:pt x="1138238" y="2552701"/>
                  </a:lnTo>
                  <a:lnTo>
                    <a:pt x="1127125" y="2552701"/>
                  </a:lnTo>
                  <a:lnTo>
                    <a:pt x="1114425" y="2549526"/>
                  </a:lnTo>
                  <a:lnTo>
                    <a:pt x="1106488" y="2543176"/>
                  </a:lnTo>
                  <a:lnTo>
                    <a:pt x="1096963" y="2533651"/>
                  </a:lnTo>
                  <a:lnTo>
                    <a:pt x="1087438" y="2525713"/>
                  </a:lnTo>
                  <a:lnTo>
                    <a:pt x="1082675" y="2516188"/>
                  </a:lnTo>
                  <a:lnTo>
                    <a:pt x="1079500" y="2505076"/>
                  </a:lnTo>
                  <a:lnTo>
                    <a:pt x="1079500" y="2492376"/>
                  </a:lnTo>
                  <a:lnTo>
                    <a:pt x="1079500" y="2481263"/>
                  </a:lnTo>
                  <a:lnTo>
                    <a:pt x="1082675" y="2468563"/>
                  </a:lnTo>
                  <a:lnTo>
                    <a:pt x="1087438" y="2460625"/>
                  </a:lnTo>
                  <a:lnTo>
                    <a:pt x="1096963" y="2451101"/>
                  </a:lnTo>
                  <a:lnTo>
                    <a:pt x="1106488" y="2443163"/>
                  </a:lnTo>
                  <a:lnTo>
                    <a:pt x="1114425" y="2439988"/>
                  </a:lnTo>
                  <a:close/>
                  <a:moveTo>
                    <a:pt x="1138238" y="2193925"/>
                  </a:moveTo>
                  <a:lnTo>
                    <a:pt x="1525588" y="2193925"/>
                  </a:lnTo>
                  <a:lnTo>
                    <a:pt x="1912938" y="2193925"/>
                  </a:lnTo>
                  <a:lnTo>
                    <a:pt x="1925638" y="2197100"/>
                  </a:lnTo>
                  <a:lnTo>
                    <a:pt x="1933576" y="2200275"/>
                  </a:lnTo>
                  <a:lnTo>
                    <a:pt x="1946276" y="2206625"/>
                  </a:lnTo>
                  <a:lnTo>
                    <a:pt x="1954213" y="2211388"/>
                  </a:lnTo>
                  <a:lnTo>
                    <a:pt x="1960563" y="2220913"/>
                  </a:lnTo>
                  <a:lnTo>
                    <a:pt x="1966913" y="2232025"/>
                  </a:lnTo>
                  <a:lnTo>
                    <a:pt x="1970089" y="2241550"/>
                  </a:lnTo>
                  <a:lnTo>
                    <a:pt x="1971676" y="2254250"/>
                  </a:lnTo>
                  <a:lnTo>
                    <a:pt x="1971676" y="2255838"/>
                  </a:lnTo>
                  <a:lnTo>
                    <a:pt x="1970089" y="2268538"/>
                  </a:lnTo>
                  <a:lnTo>
                    <a:pt x="1966913" y="2279650"/>
                  </a:lnTo>
                  <a:lnTo>
                    <a:pt x="1960563" y="2289175"/>
                  </a:lnTo>
                  <a:lnTo>
                    <a:pt x="1954213" y="2297113"/>
                  </a:lnTo>
                  <a:lnTo>
                    <a:pt x="1946276" y="2303463"/>
                  </a:lnTo>
                  <a:lnTo>
                    <a:pt x="1933576" y="2309813"/>
                  </a:lnTo>
                  <a:lnTo>
                    <a:pt x="1925638" y="2312988"/>
                  </a:lnTo>
                  <a:lnTo>
                    <a:pt x="1912938" y="2316163"/>
                  </a:lnTo>
                  <a:lnTo>
                    <a:pt x="1525588" y="2316163"/>
                  </a:lnTo>
                  <a:lnTo>
                    <a:pt x="1138238" y="2316163"/>
                  </a:lnTo>
                  <a:lnTo>
                    <a:pt x="1127125" y="2312988"/>
                  </a:lnTo>
                  <a:lnTo>
                    <a:pt x="1114425" y="2309813"/>
                  </a:lnTo>
                  <a:lnTo>
                    <a:pt x="1106488" y="2303463"/>
                  </a:lnTo>
                  <a:lnTo>
                    <a:pt x="1096963" y="2297113"/>
                  </a:lnTo>
                  <a:lnTo>
                    <a:pt x="1087438" y="2289175"/>
                  </a:lnTo>
                  <a:lnTo>
                    <a:pt x="1082675" y="2279650"/>
                  </a:lnTo>
                  <a:lnTo>
                    <a:pt x="1079500" y="2268538"/>
                  </a:lnTo>
                  <a:lnTo>
                    <a:pt x="1079500" y="2255838"/>
                  </a:lnTo>
                  <a:lnTo>
                    <a:pt x="1079500" y="2254250"/>
                  </a:lnTo>
                  <a:lnTo>
                    <a:pt x="1079500" y="2241550"/>
                  </a:lnTo>
                  <a:lnTo>
                    <a:pt x="1082675" y="2232025"/>
                  </a:lnTo>
                  <a:lnTo>
                    <a:pt x="1087438" y="2220913"/>
                  </a:lnTo>
                  <a:lnTo>
                    <a:pt x="1096963" y="2211388"/>
                  </a:lnTo>
                  <a:lnTo>
                    <a:pt x="1106488" y="2206625"/>
                  </a:lnTo>
                  <a:lnTo>
                    <a:pt x="1114425" y="2200275"/>
                  </a:lnTo>
                  <a:lnTo>
                    <a:pt x="1127125" y="2197100"/>
                  </a:lnTo>
                  <a:close/>
                  <a:moveTo>
                    <a:pt x="1120775" y="2117725"/>
                  </a:moveTo>
                  <a:lnTo>
                    <a:pt x="1096963" y="2120900"/>
                  </a:lnTo>
                  <a:lnTo>
                    <a:pt x="1076325" y="2125662"/>
                  </a:lnTo>
                  <a:lnTo>
                    <a:pt x="1055688" y="2138362"/>
                  </a:lnTo>
                  <a:lnTo>
                    <a:pt x="1038225" y="2152650"/>
                  </a:lnTo>
                  <a:lnTo>
                    <a:pt x="1023938" y="2170112"/>
                  </a:lnTo>
                  <a:lnTo>
                    <a:pt x="1011238" y="2190750"/>
                  </a:lnTo>
                  <a:lnTo>
                    <a:pt x="1004888" y="2211387"/>
                  </a:lnTo>
                  <a:lnTo>
                    <a:pt x="1001713" y="2235200"/>
                  </a:lnTo>
                  <a:lnTo>
                    <a:pt x="1001713" y="2989263"/>
                  </a:lnTo>
                  <a:lnTo>
                    <a:pt x="1004888" y="3013075"/>
                  </a:lnTo>
                  <a:lnTo>
                    <a:pt x="1011238" y="3036888"/>
                  </a:lnTo>
                  <a:lnTo>
                    <a:pt x="1023938" y="3057525"/>
                  </a:lnTo>
                  <a:lnTo>
                    <a:pt x="1038225" y="3074988"/>
                  </a:lnTo>
                  <a:lnTo>
                    <a:pt x="1055688" y="3090863"/>
                  </a:lnTo>
                  <a:lnTo>
                    <a:pt x="1076325" y="3098800"/>
                  </a:lnTo>
                  <a:lnTo>
                    <a:pt x="1096963" y="3108325"/>
                  </a:lnTo>
                  <a:lnTo>
                    <a:pt x="1120775" y="3108325"/>
                  </a:lnTo>
                  <a:lnTo>
                    <a:pt x="1525588" y="3108325"/>
                  </a:lnTo>
                  <a:lnTo>
                    <a:pt x="1930401" y="3108325"/>
                  </a:lnTo>
                  <a:lnTo>
                    <a:pt x="1954213" y="3108325"/>
                  </a:lnTo>
                  <a:lnTo>
                    <a:pt x="1978026" y="3098800"/>
                  </a:lnTo>
                  <a:lnTo>
                    <a:pt x="1995488" y="3090863"/>
                  </a:lnTo>
                  <a:lnTo>
                    <a:pt x="2014538" y="3074988"/>
                  </a:lnTo>
                  <a:lnTo>
                    <a:pt x="2028826" y="3057525"/>
                  </a:lnTo>
                  <a:lnTo>
                    <a:pt x="2039938" y="3036888"/>
                  </a:lnTo>
                  <a:lnTo>
                    <a:pt x="2046288" y="3013075"/>
                  </a:lnTo>
                  <a:lnTo>
                    <a:pt x="2049463" y="2989263"/>
                  </a:lnTo>
                  <a:lnTo>
                    <a:pt x="2049463" y="2235200"/>
                  </a:lnTo>
                  <a:lnTo>
                    <a:pt x="2046288" y="2211387"/>
                  </a:lnTo>
                  <a:lnTo>
                    <a:pt x="2039938" y="2190750"/>
                  </a:lnTo>
                  <a:lnTo>
                    <a:pt x="2028826" y="2170112"/>
                  </a:lnTo>
                  <a:lnTo>
                    <a:pt x="2014538" y="2152650"/>
                  </a:lnTo>
                  <a:lnTo>
                    <a:pt x="1995488" y="2138362"/>
                  </a:lnTo>
                  <a:lnTo>
                    <a:pt x="1978026" y="2125662"/>
                  </a:lnTo>
                  <a:lnTo>
                    <a:pt x="1954213" y="2120900"/>
                  </a:lnTo>
                  <a:lnTo>
                    <a:pt x="1930401" y="2117725"/>
                  </a:lnTo>
                  <a:lnTo>
                    <a:pt x="1525588" y="2117725"/>
                  </a:lnTo>
                  <a:close/>
                  <a:moveTo>
                    <a:pt x="650875" y="1109663"/>
                  </a:moveTo>
                  <a:lnTo>
                    <a:pt x="650875" y="1693862"/>
                  </a:lnTo>
                  <a:lnTo>
                    <a:pt x="1525588" y="1693862"/>
                  </a:lnTo>
                  <a:lnTo>
                    <a:pt x="2401888" y="1693862"/>
                  </a:lnTo>
                  <a:lnTo>
                    <a:pt x="2401888" y="1109663"/>
                  </a:lnTo>
                  <a:lnTo>
                    <a:pt x="1525588" y="1109663"/>
                  </a:lnTo>
                  <a:close/>
                  <a:moveTo>
                    <a:pt x="2528888" y="0"/>
                  </a:moveTo>
                  <a:lnTo>
                    <a:pt x="2540001" y="0"/>
                  </a:lnTo>
                  <a:lnTo>
                    <a:pt x="2557463" y="3175"/>
                  </a:lnTo>
                  <a:lnTo>
                    <a:pt x="2573339" y="9525"/>
                  </a:lnTo>
                  <a:lnTo>
                    <a:pt x="2622551" y="41275"/>
                  </a:lnTo>
                  <a:lnTo>
                    <a:pt x="2622551" y="41276"/>
                  </a:lnTo>
                  <a:lnTo>
                    <a:pt x="2724150" y="109538"/>
                  </a:lnTo>
                  <a:lnTo>
                    <a:pt x="2735263" y="119063"/>
                  </a:lnTo>
                  <a:lnTo>
                    <a:pt x="2744787" y="130175"/>
                  </a:lnTo>
                  <a:lnTo>
                    <a:pt x="2749550" y="144463"/>
                  </a:lnTo>
                  <a:lnTo>
                    <a:pt x="2749550" y="160338"/>
                  </a:lnTo>
                  <a:lnTo>
                    <a:pt x="2749550" y="2392362"/>
                  </a:lnTo>
                  <a:lnTo>
                    <a:pt x="2814637" y="2392362"/>
                  </a:lnTo>
                  <a:lnTo>
                    <a:pt x="2838450" y="2395537"/>
                  </a:lnTo>
                  <a:lnTo>
                    <a:pt x="2862263" y="2398712"/>
                  </a:lnTo>
                  <a:lnTo>
                    <a:pt x="2882900" y="2405062"/>
                  </a:lnTo>
                  <a:lnTo>
                    <a:pt x="2906713" y="2409825"/>
                  </a:lnTo>
                  <a:lnTo>
                    <a:pt x="2927350" y="2422525"/>
                  </a:lnTo>
                  <a:lnTo>
                    <a:pt x="2947987" y="2433637"/>
                  </a:lnTo>
                  <a:lnTo>
                    <a:pt x="2965450" y="2447925"/>
                  </a:lnTo>
                  <a:lnTo>
                    <a:pt x="2981325" y="2463800"/>
                  </a:lnTo>
                  <a:lnTo>
                    <a:pt x="2998787" y="2478087"/>
                  </a:lnTo>
                  <a:lnTo>
                    <a:pt x="3009900" y="2498725"/>
                  </a:lnTo>
                  <a:lnTo>
                    <a:pt x="3022600" y="2516187"/>
                  </a:lnTo>
                  <a:lnTo>
                    <a:pt x="3033713" y="2536825"/>
                  </a:lnTo>
                  <a:lnTo>
                    <a:pt x="3040063" y="2560637"/>
                  </a:lnTo>
                  <a:lnTo>
                    <a:pt x="3046413" y="2581275"/>
                  </a:lnTo>
                  <a:lnTo>
                    <a:pt x="3051175" y="2605087"/>
                  </a:lnTo>
                  <a:lnTo>
                    <a:pt x="3051175" y="2632075"/>
                  </a:lnTo>
                  <a:lnTo>
                    <a:pt x="3051175" y="3244850"/>
                  </a:lnTo>
                  <a:lnTo>
                    <a:pt x="2622551" y="3244850"/>
                  </a:lnTo>
                  <a:lnTo>
                    <a:pt x="2622550" y="3244850"/>
                  </a:lnTo>
                  <a:lnTo>
                    <a:pt x="1525588" y="3244850"/>
                  </a:lnTo>
                  <a:lnTo>
                    <a:pt x="411163" y="3244850"/>
                  </a:lnTo>
                  <a:lnTo>
                    <a:pt x="411163" y="3244851"/>
                  </a:lnTo>
                  <a:lnTo>
                    <a:pt x="0" y="3244851"/>
                  </a:lnTo>
                  <a:lnTo>
                    <a:pt x="0" y="2632076"/>
                  </a:lnTo>
                  <a:lnTo>
                    <a:pt x="0" y="2605088"/>
                  </a:lnTo>
                  <a:lnTo>
                    <a:pt x="6350" y="2581276"/>
                  </a:lnTo>
                  <a:lnTo>
                    <a:pt x="11112" y="2560638"/>
                  </a:lnTo>
                  <a:lnTo>
                    <a:pt x="17462" y="2536826"/>
                  </a:lnTo>
                  <a:lnTo>
                    <a:pt x="30162" y="2516188"/>
                  </a:lnTo>
                  <a:lnTo>
                    <a:pt x="41275" y="2498726"/>
                  </a:lnTo>
                  <a:lnTo>
                    <a:pt x="53975" y="2478088"/>
                  </a:lnTo>
                  <a:lnTo>
                    <a:pt x="71437" y="2463801"/>
                  </a:lnTo>
                  <a:lnTo>
                    <a:pt x="85725" y="2447926"/>
                  </a:lnTo>
                  <a:lnTo>
                    <a:pt x="106362" y="2433638"/>
                  </a:lnTo>
                  <a:lnTo>
                    <a:pt x="123825" y="2422526"/>
                  </a:lnTo>
                  <a:lnTo>
                    <a:pt x="144462" y="2409826"/>
                  </a:lnTo>
                  <a:lnTo>
                    <a:pt x="168275" y="2405063"/>
                  </a:lnTo>
                  <a:lnTo>
                    <a:pt x="188912" y="2398713"/>
                  </a:lnTo>
                  <a:lnTo>
                    <a:pt x="212725" y="2395538"/>
                  </a:lnTo>
                  <a:lnTo>
                    <a:pt x="239713" y="2392363"/>
                  </a:lnTo>
                  <a:lnTo>
                    <a:pt x="301625" y="2392363"/>
                  </a:lnTo>
                  <a:lnTo>
                    <a:pt x="301625" y="160338"/>
                  </a:lnTo>
                  <a:lnTo>
                    <a:pt x="301625" y="144463"/>
                  </a:lnTo>
                  <a:lnTo>
                    <a:pt x="307975" y="130176"/>
                  </a:lnTo>
                  <a:lnTo>
                    <a:pt x="315913" y="119063"/>
                  </a:lnTo>
                  <a:lnTo>
                    <a:pt x="328613" y="109538"/>
                  </a:lnTo>
                  <a:lnTo>
                    <a:pt x="411163" y="55563"/>
                  </a:lnTo>
                  <a:lnTo>
                    <a:pt x="411163" y="55563"/>
                  </a:lnTo>
                  <a:lnTo>
                    <a:pt x="479425" y="9525"/>
                  </a:lnTo>
                  <a:lnTo>
                    <a:pt x="493713" y="3175"/>
                  </a:lnTo>
                  <a:lnTo>
                    <a:pt x="508000" y="0"/>
                  </a:lnTo>
                  <a:lnTo>
                    <a:pt x="523875" y="0"/>
                  </a:lnTo>
                  <a:lnTo>
                    <a:pt x="538163" y="6350"/>
                  </a:lnTo>
                  <a:lnTo>
                    <a:pt x="552450" y="14288"/>
                  </a:lnTo>
                  <a:lnTo>
                    <a:pt x="561975" y="26988"/>
                  </a:lnTo>
                  <a:lnTo>
                    <a:pt x="568325" y="41275"/>
                  </a:lnTo>
                  <a:lnTo>
                    <a:pt x="571500" y="58738"/>
                  </a:lnTo>
                  <a:lnTo>
                    <a:pt x="571500" y="777875"/>
                  </a:lnTo>
                  <a:lnTo>
                    <a:pt x="614363" y="657225"/>
                  </a:lnTo>
                  <a:lnTo>
                    <a:pt x="627063" y="627063"/>
                  </a:lnTo>
                  <a:lnTo>
                    <a:pt x="641350" y="596900"/>
                  </a:lnTo>
                  <a:lnTo>
                    <a:pt x="657225" y="571500"/>
                  </a:lnTo>
                  <a:lnTo>
                    <a:pt x="674688" y="544513"/>
                  </a:lnTo>
                  <a:lnTo>
                    <a:pt x="695325" y="520700"/>
                  </a:lnTo>
                  <a:lnTo>
                    <a:pt x="719138" y="500063"/>
                  </a:lnTo>
                  <a:lnTo>
                    <a:pt x="742950" y="476250"/>
                  </a:lnTo>
                  <a:lnTo>
                    <a:pt x="765175" y="458788"/>
                  </a:lnTo>
                  <a:lnTo>
                    <a:pt x="792163" y="441325"/>
                  </a:lnTo>
                  <a:lnTo>
                    <a:pt x="819151" y="425450"/>
                  </a:lnTo>
                  <a:lnTo>
                    <a:pt x="849313" y="414338"/>
                  </a:lnTo>
                  <a:lnTo>
                    <a:pt x="877888" y="401638"/>
                  </a:lnTo>
                  <a:lnTo>
                    <a:pt x="908051" y="393700"/>
                  </a:lnTo>
                  <a:lnTo>
                    <a:pt x="939801" y="387350"/>
                  </a:lnTo>
                  <a:lnTo>
                    <a:pt x="973138" y="384175"/>
                  </a:lnTo>
                  <a:lnTo>
                    <a:pt x="1004888" y="384175"/>
                  </a:lnTo>
                  <a:lnTo>
                    <a:pt x="1525588" y="384175"/>
                  </a:lnTo>
                  <a:lnTo>
                    <a:pt x="1525588" y="384175"/>
                  </a:lnTo>
                  <a:lnTo>
                    <a:pt x="2046288" y="384175"/>
                  </a:lnTo>
                  <a:lnTo>
                    <a:pt x="2079626" y="384175"/>
                  </a:lnTo>
                  <a:lnTo>
                    <a:pt x="2111376" y="387350"/>
                  </a:lnTo>
                  <a:lnTo>
                    <a:pt x="2141538" y="393700"/>
                  </a:lnTo>
                  <a:lnTo>
                    <a:pt x="2170113" y="401638"/>
                  </a:lnTo>
                  <a:lnTo>
                    <a:pt x="2200276" y="414338"/>
                  </a:lnTo>
                  <a:lnTo>
                    <a:pt x="2230438" y="425450"/>
                  </a:lnTo>
                  <a:lnTo>
                    <a:pt x="2255838" y="441325"/>
                  </a:lnTo>
                  <a:lnTo>
                    <a:pt x="2282826" y="458788"/>
                  </a:lnTo>
                  <a:lnTo>
                    <a:pt x="2309813" y="476250"/>
                  </a:lnTo>
                  <a:lnTo>
                    <a:pt x="2333626" y="496888"/>
                  </a:lnTo>
                  <a:lnTo>
                    <a:pt x="2354263" y="520700"/>
                  </a:lnTo>
                  <a:lnTo>
                    <a:pt x="2374901" y="544513"/>
                  </a:lnTo>
                  <a:lnTo>
                    <a:pt x="2392363" y="568325"/>
                  </a:lnTo>
                  <a:lnTo>
                    <a:pt x="2409826" y="596900"/>
                  </a:lnTo>
                  <a:lnTo>
                    <a:pt x="2424113" y="623888"/>
                  </a:lnTo>
                  <a:lnTo>
                    <a:pt x="2436813" y="654050"/>
                  </a:lnTo>
                  <a:lnTo>
                    <a:pt x="2481263" y="777875"/>
                  </a:lnTo>
                  <a:lnTo>
                    <a:pt x="2481263" y="58738"/>
                  </a:lnTo>
                  <a:lnTo>
                    <a:pt x="2484438" y="47625"/>
                  </a:lnTo>
                  <a:lnTo>
                    <a:pt x="2487613" y="34925"/>
                  </a:lnTo>
                  <a:lnTo>
                    <a:pt x="2492376" y="23813"/>
                  </a:lnTo>
                  <a:lnTo>
                    <a:pt x="2498726" y="14288"/>
                  </a:lnTo>
                  <a:lnTo>
                    <a:pt x="2508251" y="9525"/>
                  </a:lnTo>
                  <a:lnTo>
                    <a:pt x="2519363" y="317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758113" y="1826159"/>
            <a:ext cx="2700000" cy="1365706"/>
            <a:chOff x="758113" y="1826159"/>
            <a:chExt cx="2700000" cy="1365706"/>
          </a:xfrm>
        </p:grpSpPr>
        <p:sp>
          <p:nvSpPr>
            <p:cNvPr id="5" name="Rectangle: Rounded Corners 36"/>
            <p:cNvSpPr/>
            <p:nvPr/>
          </p:nvSpPr>
          <p:spPr bwMode="auto">
            <a:xfrm>
              <a:off x="758113" y="1826159"/>
              <a:ext cx="2700000" cy="4304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775132" y="2352092"/>
              <a:ext cx="2652122" cy="839773"/>
              <a:chOff x="1310473" y="3652952"/>
              <a:chExt cx="2652122" cy="839773"/>
            </a:xfrm>
          </p:grpSpPr>
          <p:sp>
            <p:nvSpPr>
              <p:cNvPr id="20" name="TextBox 39"/>
              <p:cNvSpPr txBox="1"/>
              <p:nvPr/>
            </p:nvSpPr>
            <p:spPr>
              <a:xfrm>
                <a:off x="1310473" y="3652952"/>
                <a:ext cx="2652122" cy="239609"/>
              </a:xfrm>
              <a:prstGeom prst="rect">
                <a:avLst/>
              </a:prstGeom>
            </p:spPr>
            <p:txBody>
              <a:bodyPr wrap="none" anchor="ctr">
                <a:normAutofit fontScale="62500" lnSpcReduction="200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Rectangle 238"/>
              <p:cNvSpPr/>
              <p:nvPr/>
            </p:nvSpPr>
            <p:spPr>
              <a:xfrm>
                <a:off x="1310473" y="3892561"/>
                <a:ext cx="2652122" cy="6001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4066679" y="1826159"/>
            <a:ext cx="2700000" cy="1378913"/>
            <a:chOff x="4066679" y="1826159"/>
            <a:chExt cx="2700000" cy="1378913"/>
          </a:xfrm>
        </p:grpSpPr>
        <p:sp>
          <p:nvSpPr>
            <p:cNvPr id="6" name="Rectangle: Rounded Corners 37"/>
            <p:cNvSpPr/>
            <p:nvPr/>
          </p:nvSpPr>
          <p:spPr bwMode="auto">
            <a:xfrm>
              <a:off x="4066679" y="1826159"/>
              <a:ext cx="2700000" cy="4304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grpSp>
          <p:nvGrpSpPr>
            <p:cNvPr id="9" name="Group 227"/>
            <p:cNvGrpSpPr/>
            <p:nvPr/>
          </p:nvGrpSpPr>
          <p:grpSpPr>
            <a:xfrm>
              <a:off x="4090652" y="2365299"/>
              <a:ext cx="2652122" cy="839773"/>
              <a:chOff x="4769973" y="3609020"/>
              <a:chExt cx="2652122" cy="839773"/>
            </a:xfrm>
          </p:grpSpPr>
          <p:sp>
            <p:nvSpPr>
              <p:cNvPr id="18" name="TextBox 41"/>
              <p:cNvSpPr txBox="1"/>
              <p:nvPr/>
            </p:nvSpPr>
            <p:spPr>
              <a:xfrm>
                <a:off x="4769973" y="3609020"/>
                <a:ext cx="2652122" cy="239609"/>
              </a:xfrm>
              <a:prstGeom prst="rect">
                <a:avLst/>
              </a:prstGeom>
            </p:spPr>
            <p:txBody>
              <a:bodyPr wrap="none" anchor="ctr">
                <a:normAutofit fontScale="62500" lnSpcReduction="200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" name="Rectangle 239"/>
              <p:cNvSpPr/>
              <p:nvPr/>
            </p:nvSpPr>
            <p:spPr>
              <a:xfrm>
                <a:off x="4769973" y="3848629"/>
                <a:ext cx="2652122" cy="6001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758113" y="3703878"/>
            <a:ext cx="2700000" cy="1365706"/>
            <a:chOff x="758113" y="3703878"/>
            <a:chExt cx="2700000" cy="1365706"/>
          </a:xfrm>
        </p:grpSpPr>
        <p:sp>
          <p:nvSpPr>
            <p:cNvPr id="10" name="Rectangle: Rounded Corners 240"/>
            <p:cNvSpPr/>
            <p:nvPr/>
          </p:nvSpPr>
          <p:spPr bwMode="auto">
            <a:xfrm>
              <a:off x="758113" y="3703878"/>
              <a:ext cx="2700000" cy="430492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grpSp>
          <p:nvGrpSpPr>
            <p:cNvPr id="12" name="Group 242"/>
            <p:cNvGrpSpPr/>
            <p:nvPr/>
          </p:nvGrpSpPr>
          <p:grpSpPr>
            <a:xfrm>
              <a:off x="775132" y="4229811"/>
              <a:ext cx="2652122" cy="839773"/>
              <a:chOff x="1310473" y="3652952"/>
              <a:chExt cx="2652122" cy="839773"/>
            </a:xfrm>
          </p:grpSpPr>
          <p:sp>
            <p:nvSpPr>
              <p:cNvPr id="16" name="TextBox 243"/>
              <p:cNvSpPr txBox="1"/>
              <p:nvPr/>
            </p:nvSpPr>
            <p:spPr>
              <a:xfrm>
                <a:off x="1310473" y="3652952"/>
                <a:ext cx="2652122" cy="239609"/>
              </a:xfrm>
              <a:prstGeom prst="rect">
                <a:avLst/>
              </a:prstGeom>
            </p:spPr>
            <p:txBody>
              <a:bodyPr wrap="none" anchor="ctr">
                <a:normAutofit fontScale="62500" lnSpcReduction="200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Rectangle 244"/>
              <p:cNvSpPr/>
              <p:nvPr/>
            </p:nvSpPr>
            <p:spPr>
              <a:xfrm>
                <a:off x="1310473" y="3892561"/>
                <a:ext cx="2652122" cy="6001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  <p:grpSp>
        <p:nvGrpSpPr>
          <p:cNvPr id="37" name="千图PPT彼岸天：ID 8661124库_组合 36"/>
          <p:cNvGrpSpPr/>
          <p:nvPr>
            <p:custDataLst>
              <p:tags r:id="rId6"/>
            </p:custDataLst>
          </p:nvPr>
        </p:nvGrpSpPr>
        <p:grpSpPr>
          <a:xfrm>
            <a:off x="4066679" y="3703878"/>
            <a:ext cx="2700000" cy="1378913"/>
            <a:chOff x="4066679" y="3703878"/>
            <a:chExt cx="2700000" cy="1378913"/>
          </a:xfrm>
        </p:grpSpPr>
        <p:sp>
          <p:nvSpPr>
            <p:cNvPr id="11" name="Rectangle: Rounded Corners 241"/>
            <p:cNvSpPr/>
            <p:nvPr/>
          </p:nvSpPr>
          <p:spPr bwMode="auto">
            <a:xfrm>
              <a:off x="4066679" y="3703878"/>
              <a:ext cx="2700000" cy="43049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zh-CN" altLang="en-US" b="1" dirty="0"/>
                <a:t>输入标题文本</a:t>
              </a:r>
              <a:endParaRPr lang="zh-CN" altLang="en-US" b="1" dirty="0"/>
            </a:p>
          </p:txBody>
        </p:sp>
        <p:grpSp>
          <p:nvGrpSpPr>
            <p:cNvPr id="13" name="Group 245"/>
            <p:cNvGrpSpPr/>
            <p:nvPr/>
          </p:nvGrpSpPr>
          <p:grpSpPr>
            <a:xfrm>
              <a:off x="4090652" y="4243018"/>
              <a:ext cx="2652122" cy="839773"/>
              <a:chOff x="4769973" y="3609020"/>
              <a:chExt cx="2652122" cy="839773"/>
            </a:xfrm>
          </p:grpSpPr>
          <p:sp>
            <p:nvSpPr>
              <p:cNvPr id="14" name="TextBox 246"/>
              <p:cNvSpPr txBox="1"/>
              <p:nvPr/>
            </p:nvSpPr>
            <p:spPr>
              <a:xfrm>
                <a:off x="4769973" y="3609020"/>
                <a:ext cx="2652122" cy="239609"/>
              </a:xfrm>
              <a:prstGeom prst="rect">
                <a:avLst/>
              </a:prstGeom>
            </p:spPr>
            <p:txBody>
              <a:bodyPr wrap="none" anchor="ctr">
                <a:normAutofit fontScale="62500" lnSpcReduction="20000"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Rectangle 247"/>
              <p:cNvSpPr/>
              <p:nvPr/>
            </p:nvSpPr>
            <p:spPr>
              <a:xfrm>
                <a:off x="4769973" y="3848629"/>
                <a:ext cx="2652122" cy="600164"/>
              </a:xfrm>
              <a:prstGeom prst="rect">
                <a:avLst/>
              </a:prstGeom>
            </p:spPr>
            <p:txBody>
              <a:bodyPr wrap="square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千图PPT彼岸天：ID 8661124库_组合 35"/>
          <p:cNvGrpSpPr/>
          <p:nvPr>
            <p:custDataLst>
              <p:tags r:id="rId1"/>
            </p:custDataLst>
          </p:nvPr>
        </p:nvGrpSpPr>
        <p:grpSpPr>
          <a:xfrm>
            <a:off x="819150" y="1529538"/>
            <a:ext cx="10553700" cy="2608518"/>
            <a:chOff x="819150" y="1529538"/>
            <a:chExt cx="10553700" cy="2608518"/>
          </a:xfrm>
        </p:grpSpPr>
        <p:sp>
          <p:nvSpPr>
            <p:cNvPr id="8" name="Oval 7"/>
            <p:cNvSpPr/>
            <p:nvPr/>
          </p:nvSpPr>
          <p:spPr>
            <a:xfrm rot="8100000">
              <a:off x="1634067" y="1905624"/>
              <a:ext cx="2032000" cy="2032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Oval 11"/>
            <p:cNvSpPr/>
            <p:nvPr/>
          </p:nvSpPr>
          <p:spPr>
            <a:xfrm rot="8100000">
              <a:off x="3973625" y="1905624"/>
              <a:ext cx="2032000" cy="203200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Oval 15"/>
            <p:cNvSpPr/>
            <p:nvPr/>
          </p:nvSpPr>
          <p:spPr>
            <a:xfrm rot="8100000">
              <a:off x="6270915" y="1905624"/>
              <a:ext cx="2032000" cy="203200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Oval 19"/>
            <p:cNvSpPr/>
            <p:nvPr/>
          </p:nvSpPr>
          <p:spPr>
            <a:xfrm rot="8100000">
              <a:off x="8568203" y="1905624"/>
              <a:ext cx="2032000" cy="2032001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" name="PA_库_组合 1"/>
            <p:cNvGrpSpPr/>
            <p:nvPr>
              <p:custDataLst>
                <p:tags r:id="rId2"/>
              </p:custDataLst>
            </p:nvPr>
          </p:nvGrpSpPr>
          <p:grpSpPr>
            <a:xfrm>
              <a:off x="819150" y="1529538"/>
              <a:ext cx="10553700" cy="2608518"/>
              <a:chOff x="819150" y="1529538"/>
              <a:chExt cx="10553700" cy="2608518"/>
            </a:xfrm>
          </p:grpSpPr>
          <p:sp>
            <p:nvSpPr>
              <p:cNvPr id="4" name="Trapezoid 3"/>
              <p:cNvSpPr/>
              <p:nvPr/>
            </p:nvSpPr>
            <p:spPr>
              <a:xfrm>
                <a:off x="819150" y="3622146"/>
                <a:ext cx="10553700" cy="515910"/>
              </a:xfrm>
              <a:prstGeom prst="trapezoid">
                <a:avLst>
                  <a:gd name="adj" fmla="val 170707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" name="Arc 4"/>
              <p:cNvSpPr/>
              <p:nvPr/>
            </p:nvSpPr>
            <p:spPr>
              <a:xfrm rot="10800000" flipH="1" flipV="1">
                <a:off x="2302539" y="1529538"/>
                <a:ext cx="2566736" cy="2566739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" name="Arc 5"/>
              <p:cNvSpPr/>
              <p:nvPr/>
            </p:nvSpPr>
            <p:spPr>
              <a:xfrm rot="10800000" flipH="1" flipV="1">
                <a:off x="4812632" y="1529538"/>
                <a:ext cx="2566736" cy="2566739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2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" name="Arc 6"/>
              <p:cNvSpPr/>
              <p:nvPr/>
            </p:nvSpPr>
            <p:spPr>
              <a:xfrm rot="10800000" flipH="1" flipV="1">
                <a:off x="7322725" y="1529539"/>
                <a:ext cx="2566736" cy="2566739"/>
              </a:xfrm>
              <a:prstGeom prst="arc">
                <a:avLst>
                  <a:gd name="adj1" fmla="val 10736977"/>
                  <a:gd name="adj2" fmla="val 0"/>
                </a:avLst>
              </a:prstGeom>
              <a:ln w="19050">
                <a:solidFill>
                  <a:schemeClr val="accent3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846366" y="2451235"/>
                <a:ext cx="1607401" cy="1607403"/>
                <a:chOff x="1384774" y="1850659"/>
                <a:chExt cx="1205551" cy="1205552"/>
              </a:xfrm>
            </p:grpSpPr>
            <p:sp>
              <p:nvSpPr>
                <p:cNvPr id="34" name="Oval 9"/>
                <p:cNvSpPr/>
                <p:nvPr/>
              </p:nvSpPr>
              <p:spPr>
                <a:xfrm rot="8100000">
                  <a:off x="1384774" y="1850659"/>
                  <a:ext cx="1205551" cy="120555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10"/>
                <p:cNvSpPr/>
                <p:nvPr/>
              </p:nvSpPr>
              <p:spPr bwMode="auto">
                <a:xfrm>
                  <a:off x="1821174" y="2296114"/>
                  <a:ext cx="332750" cy="314642"/>
                </a:xfrm>
                <a:custGeom>
                  <a:avLst/>
                  <a:gdLst/>
                  <a:ahLst/>
                  <a:cxnLst>
                    <a:cxn ang="0">
                      <a:pos x="68" y="14"/>
                    </a:cxn>
                    <a:cxn ang="0">
                      <a:pos x="68" y="18"/>
                    </a:cxn>
                    <a:cxn ang="0">
                      <a:pos x="64" y="18"/>
                    </a:cxn>
                    <a:cxn ang="0">
                      <a:pos x="61" y="21"/>
                    </a:cxn>
                    <a:cxn ang="0">
                      <a:pos x="7" y="21"/>
                    </a:cxn>
                    <a:cxn ang="0">
                      <a:pos x="4" y="18"/>
                    </a:cxn>
                    <a:cxn ang="0">
                      <a:pos x="0" y="18"/>
                    </a:cxn>
                    <a:cxn ang="0">
                      <a:pos x="0" y="14"/>
                    </a:cxn>
                    <a:cxn ang="0">
                      <a:pos x="34" y="0"/>
                    </a:cxn>
                    <a:cxn ang="0">
                      <a:pos x="68" y="14"/>
                    </a:cxn>
                    <a:cxn ang="0">
                      <a:pos x="68" y="60"/>
                    </a:cxn>
                    <a:cxn ang="0">
                      <a:pos x="68" y="64"/>
                    </a:cxn>
                    <a:cxn ang="0">
                      <a:pos x="0" y="64"/>
                    </a:cxn>
                    <a:cxn ang="0">
                      <a:pos x="0" y="60"/>
                    </a:cxn>
                    <a:cxn ang="0">
                      <a:pos x="2" y="57"/>
                    </a:cxn>
                    <a:cxn ang="0">
                      <a:pos x="66" y="57"/>
                    </a:cxn>
                    <a:cxn ang="0">
                      <a:pos x="68" y="60"/>
                    </a:cxn>
                    <a:cxn ang="0">
                      <a:pos x="18" y="23"/>
                    </a:cxn>
                    <a:cxn ang="0">
                      <a:pos x="18" y="50"/>
                    </a:cxn>
                    <a:cxn ang="0">
                      <a:pos x="23" y="50"/>
                    </a:cxn>
                    <a:cxn ang="0">
                      <a:pos x="23" y="23"/>
                    </a:cxn>
                    <a:cxn ang="0">
                      <a:pos x="32" y="23"/>
                    </a:cxn>
                    <a:cxn ang="0">
                      <a:pos x="32" y="50"/>
                    </a:cxn>
                    <a:cxn ang="0">
                      <a:pos x="36" y="50"/>
                    </a:cxn>
                    <a:cxn ang="0">
                      <a:pos x="36" y="23"/>
                    </a:cxn>
                    <a:cxn ang="0">
                      <a:pos x="45" y="23"/>
                    </a:cxn>
                    <a:cxn ang="0">
                      <a:pos x="45" y="50"/>
                    </a:cxn>
                    <a:cxn ang="0">
                      <a:pos x="50" y="50"/>
                    </a:cxn>
                    <a:cxn ang="0">
                      <a:pos x="50" y="23"/>
                    </a:cxn>
                    <a:cxn ang="0">
                      <a:pos x="59" y="23"/>
                    </a:cxn>
                    <a:cxn ang="0">
                      <a:pos x="59" y="50"/>
                    </a:cxn>
                    <a:cxn ang="0">
                      <a:pos x="61" y="50"/>
                    </a:cxn>
                    <a:cxn ang="0">
                      <a:pos x="64" y="53"/>
                    </a:cxn>
                    <a:cxn ang="0">
                      <a:pos x="64" y="55"/>
                    </a:cxn>
                    <a:cxn ang="0">
                      <a:pos x="4" y="55"/>
                    </a:cxn>
                    <a:cxn ang="0">
                      <a:pos x="4" y="53"/>
                    </a:cxn>
                    <a:cxn ang="0">
                      <a:pos x="7" y="50"/>
                    </a:cxn>
                    <a:cxn ang="0">
                      <a:pos x="9" y="50"/>
                    </a:cxn>
                    <a:cxn ang="0">
                      <a:pos x="9" y="23"/>
                    </a:cxn>
                    <a:cxn ang="0">
                      <a:pos x="18" y="23"/>
                    </a:cxn>
                  </a:cxnLst>
                  <a:rect l="0" t="0" r="r" b="b"/>
                  <a:pathLst>
                    <a:path w="68" h="64">
                      <a:moveTo>
                        <a:pt x="68" y="14"/>
                      </a:moveTo>
                      <a:cubicBezTo>
                        <a:pt x="68" y="18"/>
                        <a:pt x="68" y="18"/>
                        <a:pt x="68" y="18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20"/>
                        <a:pt x="63" y="21"/>
                        <a:pt x="61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5" y="21"/>
                        <a:pt x="4" y="20"/>
                        <a:pt x="4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68" y="14"/>
                      </a:lnTo>
                      <a:close/>
                      <a:moveTo>
                        <a:pt x="68" y="60"/>
                      </a:moveTo>
                      <a:cubicBezTo>
                        <a:pt x="68" y="64"/>
                        <a:pt x="68" y="64"/>
                        <a:pt x="68" y="64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0" y="58"/>
                        <a:pt x="1" y="57"/>
                        <a:pt x="2" y="57"/>
                      </a:cubicBezTo>
                      <a:cubicBezTo>
                        <a:pt x="66" y="57"/>
                        <a:pt x="66" y="57"/>
                        <a:pt x="66" y="57"/>
                      </a:cubicBezTo>
                      <a:cubicBezTo>
                        <a:pt x="67" y="57"/>
                        <a:pt x="68" y="58"/>
                        <a:pt x="68" y="60"/>
                      </a:cubicBezTo>
                      <a:close/>
                      <a:moveTo>
                        <a:pt x="18" y="23"/>
                      </a:move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50"/>
                        <a:pt x="45" y="50"/>
                        <a:pt x="45" y="50"/>
                      </a:cubicBezTo>
                      <a:cubicBezTo>
                        <a:pt x="50" y="50"/>
                        <a:pt x="50" y="50"/>
                        <a:pt x="50" y="50"/>
                      </a:cubicBezTo>
                      <a:cubicBezTo>
                        <a:pt x="50" y="23"/>
                        <a:pt x="50" y="23"/>
                        <a:pt x="50" y="23"/>
                      </a:cubicBezTo>
                      <a:cubicBezTo>
                        <a:pt x="59" y="23"/>
                        <a:pt x="59" y="23"/>
                        <a:pt x="59" y="23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61" y="50"/>
                        <a:pt x="61" y="50"/>
                        <a:pt x="61" y="50"/>
                      </a:cubicBezTo>
                      <a:cubicBezTo>
                        <a:pt x="63" y="50"/>
                        <a:pt x="64" y="51"/>
                        <a:pt x="64" y="53"/>
                      </a:cubicBezTo>
                      <a:cubicBezTo>
                        <a:pt x="64" y="55"/>
                        <a:pt x="64" y="55"/>
                        <a:pt x="64" y="55"/>
                      </a:cubicBezTo>
                      <a:cubicBezTo>
                        <a:pt x="4" y="55"/>
                        <a:pt x="4" y="55"/>
                        <a:pt x="4" y="55"/>
                      </a:cubicBezTo>
                      <a:cubicBezTo>
                        <a:pt x="4" y="53"/>
                        <a:pt x="4" y="53"/>
                        <a:pt x="4" y="53"/>
                      </a:cubicBezTo>
                      <a:cubicBezTo>
                        <a:pt x="4" y="51"/>
                        <a:pt x="5" y="50"/>
                        <a:pt x="7" y="50"/>
                      </a:cubicBezTo>
                      <a:cubicBezTo>
                        <a:pt x="9" y="50"/>
                        <a:pt x="9" y="50"/>
                        <a:pt x="9" y="50"/>
                      </a:cubicBezTo>
                      <a:cubicBezTo>
                        <a:pt x="9" y="23"/>
                        <a:pt x="9" y="23"/>
                        <a:pt x="9" y="23"/>
                      </a:cubicBezTo>
                      <a:lnTo>
                        <a:pt x="18" y="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1" name="Group 12"/>
              <p:cNvGrpSpPr/>
              <p:nvPr/>
            </p:nvGrpSpPr>
            <p:grpSpPr>
              <a:xfrm>
                <a:off x="4185925" y="2451235"/>
                <a:ext cx="1607401" cy="1607403"/>
                <a:chOff x="3139443" y="1850659"/>
                <a:chExt cx="1205551" cy="1205552"/>
              </a:xfrm>
            </p:grpSpPr>
            <p:sp>
              <p:nvSpPr>
                <p:cNvPr id="32" name="Oval 13"/>
                <p:cNvSpPr/>
                <p:nvPr/>
              </p:nvSpPr>
              <p:spPr>
                <a:xfrm rot="8100000">
                  <a:off x="3139443" y="1850659"/>
                  <a:ext cx="1205551" cy="120555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14"/>
                <p:cNvSpPr/>
                <p:nvPr/>
              </p:nvSpPr>
              <p:spPr bwMode="auto">
                <a:xfrm>
                  <a:off x="3552549" y="2288957"/>
                  <a:ext cx="379338" cy="328956"/>
                </a:xfrm>
                <a:custGeom>
                  <a:avLst/>
                  <a:gdLst/>
                  <a:ahLst/>
                  <a:cxnLst>
                    <a:cxn ang="0">
                      <a:pos x="59" y="26"/>
                    </a:cxn>
                    <a:cxn ang="0">
                      <a:pos x="57" y="28"/>
                    </a:cxn>
                    <a:cxn ang="0">
                      <a:pos x="20" y="32"/>
                    </a:cxn>
                    <a:cxn ang="0">
                      <a:pos x="20" y="35"/>
                    </a:cxn>
                    <a:cxn ang="0">
                      <a:pos x="19" y="37"/>
                    </a:cxn>
                    <a:cxn ang="0">
                      <a:pos x="52" y="37"/>
                    </a:cxn>
                    <a:cxn ang="0">
                      <a:pos x="55" y="39"/>
                    </a:cxn>
                    <a:cxn ang="0">
                      <a:pos x="52" y="42"/>
                    </a:cxn>
                    <a:cxn ang="0">
                      <a:pos x="16" y="42"/>
                    </a:cxn>
                    <a:cxn ang="0">
                      <a:pos x="13" y="39"/>
                    </a:cxn>
                    <a:cxn ang="0">
                      <a:pos x="16" y="34"/>
                    </a:cxn>
                    <a:cxn ang="0">
                      <a:pos x="9" y="5"/>
                    </a:cxn>
                    <a:cxn ang="0">
                      <a:pos x="2" y="5"/>
                    </a:cxn>
                    <a:cxn ang="0">
                      <a:pos x="0" y="3"/>
                    </a:cxn>
                    <a:cxn ang="0">
                      <a:pos x="2" y="0"/>
                    </a:cxn>
                    <a:cxn ang="0">
                      <a:pos x="11" y="0"/>
                    </a:cxn>
                    <a:cxn ang="0">
                      <a:pos x="14" y="5"/>
                    </a:cxn>
                    <a:cxn ang="0">
                      <a:pos x="57" y="5"/>
                    </a:cxn>
                    <a:cxn ang="0">
                      <a:pos x="59" y="7"/>
                    </a:cxn>
                    <a:cxn ang="0">
                      <a:pos x="59" y="26"/>
                    </a:cxn>
                    <a:cxn ang="0">
                      <a:pos x="18" y="51"/>
                    </a:cxn>
                    <a:cxn ang="0">
                      <a:pos x="13" y="46"/>
                    </a:cxn>
                    <a:cxn ang="0">
                      <a:pos x="18" y="42"/>
                    </a:cxn>
                    <a:cxn ang="0">
                      <a:pos x="23" y="46"/>
                    </a:cxn>
                    <a:cxn ang="0">
                      <a:pos x="18" y="51"/>
                    </a:cxn>
                    <a:cxn ang="0">
                      <a:pos x="50" y="51"/>
                    </a:cxn>
                    <a:cxn ang="0">
                      <a:pos x="45" y="46"/>
                    </a:cxn>
                    <a:cxn ang="0">
                      <a:pos x="50" y="42"/>
                    </a:cxn>
                    <a:cxn ang="0">
                      <a:pos x="55" y="46"/>
                    </a:cxn>
                    <a:cxn ang="0">
                      <a:pos x="50" y="51"/>
                    </a:cxn>
                  </a:cxnLst>
                  <a:rect l="0" t="0" r="r" b="b"/>
                  <a:pathLst>
                    <a:path w="59" h="51">
                      <a:moveTo>
                        <a:pt x="59" y="26"/>
                      </a:moveTo>
                      <a:cubicBezTo>
                        <a:pt x="59" y="27"/>
                        <a:pt x="58" y="28"/>
                        <a:pt x="57" y="28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3"/>
                        <a:pt x="20" y="34"/>
                        <a:pt x="20" y="35"/>
                      </a:cubicBezTo>
                      <a:cubicBezTo>
                        <a:pt x="20" y="36"/>
                        <a:pt x="20" y="36"/>
                        <a:pt x="19" y="37"/>
                      </a:cubicBez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54" y="37"/>
                        <a:pt x="55" y="38"/>
                        <a:pt x="55" y="39"/>
                      </a:cubicBezTo>
                      <a:cubicBezTo>
                        <a:pt x="55" y="41"/>
                        <a:pt x="54" y="42"/>
                        <a:pt x="52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5" y="42"/>
                        <a:pt x="13" y="41"/>
                        <a:pt x="13" y="39"/>
                      </a:cubicBezTo>
                      <a:cubicBezTo>
                        <a:pt x="13" y="38"/>
                        <a:pt x="15" y="35"/>
                        <a:pt x="16" y="34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0" y="4"/>
                        <a:pt x="0" y="3"/>
                      </a:cubicBezTo>
                      <a:cubicBezTo>
                        <a:pt x="0" y="2"/>
                        <a:pt x="1" y="0"/>
                        <a:pt x="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4" y="0"/>
                        <a:pt x="14" y="3"/>
                        <a:pt x="14" y="5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8" y="5"/>
                        <a:pt x="59" y="6"/>
                        <a:pt x="59" y="7"/>
                      </a:cubicBezTo>
                      <a:lnTo>
                        <a:pt x="59" y="26"/>
                      </a:lnTo>
                      <a:close/>
                      <a:moveTo>
                        <a:pt x="18" y="51"/>
                      </a:moveTo>
                      <a:cubicBezTo>
                        <a:pt x="16" y="51"/>
                        <a:pt x="13" y="49"/>
                        <a:pt x="13" y="46"/>
                      </a:cubicBezTo>
                      <a:cubicBezTo>
                        <a:pt x="13" y="44"/>
                        <a:pt x="16" y="42"/>
                        <a:pt x="18" y="42"/>
                      </a:cubicBezTo>
                      <a:cubicBezTo>
                        <a:pt x="21" y="42"/>
                        <a:pt x="23" y="44"/>
                        <a:pt x="23" y="46"/>
                      </a:cubicBezTo>
                      <a:cubicBezTo>
                        <a:pt x="23" y="49"/>
                        <a:pt x="21" y="51"/>
                        <a:pt x="18" y="51"/>
                      </a:cubicBezTo>
                      <a:close/>
                      <a:moveTo>
                        <a:pt x="50" y="51"/>
                      </a:moveTo>
                      <a:cubicBezTo>
                        <a:pt x="47" y="51"/>
                        <a:pt x="45" y="49"/>
                        <a:pt x="45" y="46"/>
                      </a:cubicBezTo>
                      <a:cubicBezTo>
                        <a:pt x="45" y="44"/>
                        <a:pt x="47" y="42"/>
                        <a:pt x="50" y="42"/>
                      </a:cubicBezTo>
                      <a:cubicBezTo>
                        <a:pt x="53" y="42"/>
                        <a:pt x="55" y="44"/>
                        <a:pt x="55" y="46"/>
                      </a:cubicBezTo>
                      <a:cubicBezTo>
                        <a:pt x="55" y="49"/>
                        <a:pt x="53" y="51"/>
                        <a:pt x="50" y="5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3" name="Group 16"/>
              <p:cNvGrpSpPr/>
              <p:nvPr/>
            </p:nvGrpSpPr>
            <p:grpSpPr>
              <a:xfrm>
                <a:off x="6483214" y="2451235"/>
                <a:ext cx="1607401" cy="1607403"/>
                <a:chOff x="4862410" y="1850659"/>
                <a:chExt cx="1205551" cy="1205552"/>
              </a:xfrm>
            </p:grpSpPr>
            <p:sp>
              <p:nvSpPr>
                <p:cNvPr id="30" name="Oval 17"/>
                <p:cNvSpPr/>
                <p:nvPr/>
              </p:nvSpPr>
              <p:spPr>
                <a:xfrm rot="8100000">
                  <a:off x="4862410" y="1850659"/>
                  <a:ext cx="1205551" cy="12055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" name="Freeform: Shape 18"/>
                <p:cNvSpPr/>
                <p:nvPr/>
              </p:nvSpPr>
              <p:spPr bwMode="auto">
                <a:xfrm>
                  <a:off x="5262865" y="2266256"/>
                  <a:ext cx="404640" cy="374358"/>
                </a:xfrm>
                <a:custGeom>
                  <a:avLst/>
                  <a:gdLst/>
                  <a:ahLst/>
                  <a:cxnLst>
                    <a:cxn ang="0">
                      <a:pos x="39" y="36"/>
                    </a:cxn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27" y="53"/>
                    </a:cxn>
                    <a:cxn ang="0">
                      <a:pos x="18" y="53"/>
                    </a:cxn>
                    <a:cxn ang="0">
                      <a:pos x="11" y="50"/>
                    </a:cxn>
                    <a:cxn ang="0">
                      <a:pos x="4" y="44"/>
                    </a:cxn>
                    <a:cxn ang="0">
                      <a:pos x="6" y="36"/>
                    </a:cxn>
                    <a:cxn ang="0">
                      <a:pos x="0" y="28"/>
                    </a:cxn>
                    <a:cxn ang="0">
                      <a:pos x="7" y="23"/>
                    </a:cxn>
                    <a:cxn ang="0">
                      <a:pos x="4" y="18"/>
                    </a:cxn>
                    <a:cxn ang="0">
                      <a:pos x="15" y="16"/>
                    </a:cxn>
                    <a:cxn ang="0">
                      <a:pos x="19" y="8"/>
                    </a:cxn>
                    <a:cxn ang="0">
                      <a:pos x="28" y="15"/>
                    </a:cxn>
                    <a:cxn ang="0">
                      <a:pos x="35" y="12"/>
                    </a:cxn>
                    <a:cxn ang="0">
                      <a:pos x="41" y="19"/>
                    </a:cxn>
                    <a:cxn ang="0">
                      <a:pos x="45" y="27"/>
                    </a:cxn>
                    <a:cxn ang="0">
                      <a:pos x="23" y="22"/>
                    </a:cxn>
                    <a:cxn ang="0">
                      <a:pos x="32" y="31"/>
                    </a:cxn>
                    <a:cxn ang="0">
                      <a:pos x="63" y="16"/>
                    </a:cxn>
                    <a:cxn ang="0">
                      <a:pos x="64" y="24"/>
                    </a:cxn>
                    <a:cxn ang="0">
                      <a:pos x="55" y="22"/>
                    </a:cxn>
                    <a:cxn ang="0">
                      <a:pos x="46" y="24"/>
                    </a:cxn>
                    <a:cxn ang="0">
                      <a:pos x="46" y="16"/>
                    </a:cxn>
                    <a:cxn ang="0">
                      <a:pos x="46" y="9"/>
                    </a:cxn>
                    <a:cxn ang="0">
                      <a:pos x="46" y="2"/>
                    </a:cxn>
                    <a:cxn ang="0">
                      <a:pos x="55" y="4"/>
                    </a:cxn>
                    <a:cxn ang="0">
                      <a:pos x="59" y="0"/>
                    </a:cxn>
                    <a:cxn ang="0">
                      <a:pos x="62" y="7"/>
                    </a:cxn>
                    <a:cxn ang="0">
                      <a:pos x="68" y="15"/>
                    </a:cxn>
                    <a:cxn ang="0">
                      <a:pos x="62" y="55"/>
                    </a:cxn>
                    <a:cxn ang="0">
                      <a:pos x="59" y="63"/>
                    </a:cxn>
                    <a:cxn ang="0">
                      <a:pos x="54" y="59"/>
                    </a:cxn>
                    <a:cxn ang="0">
                      <a:pos x="45" y="60"/>
                    </a:cxn>
                    <a:cxn ang="0">
                      <a:pos x="41" y="52"/>
                    </a:cxn>
                    <a:cxn ang="0">
                      <a:pos x="47" y="44"/>
                    </a:cxn>
                    <a:cxn ang="0">
                      <a:pos x="50" y="36"/>
                    </a:cxn>
                    <a:cxn ang="0">
                      <a:pos x="56" y="40"/>
                    </a:cxn>
                    <a:cxn ang="0">
                      <a:pos x="64" y="39"/>
                    </a:cxn>
                    <a:cxn ang="0">
                      <a:pos x="63" y="46"/>
                    </a:cxn>
                    <a:cxn ang="0">
                      <a:pos x="55" y="8"/>
                    </a:cxn>
                    <a:cxn ang="0">
                      <a:pos x="59" y="13"/>
                    </a:cxn>
                    <a:cxn ang="0">
                      <a:pos x="50" y="49"/>
                    </a:cxn>
                    <a:cxn ang="0">
                      <a:pos x="55" y="45"/>
                    </a:cxn>
                  </a:cxnLst>
                  <a:rect l="0" t="0" r="r" b="b"/>
                  <a:pathLst>
                    <a:path w="68" h="63">
                      <a:moveTo>
                        <a:pt x="45" y="35"/>
                      </a:moveTo>
                      <a:cubicBezTo>
                        <a:pt x="45" y="35"/>
                        <a:pt x="45" y="36"/>
                        <a:pt x="45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7"/>
                        <a:pt x="38" y="38"/>
                        <a:pt x="38" y="39"/>
                      </a:cubicBezTo>
                      <a:cubicBezTo>
                        <a:pt x="39" y="41"/>
                        <a:pt x="40" y="42"/>
                        <a:pt x="41" y="43"/>
                      </a:cubicBezTo>
                      <a:cubicBezTo>
                        <a:pt x="41" y="43"/>
                        <a:pt x="41" y="44"/>
                        <a:pt x="41" y="44"/>
                      </a:cubicBezTo>
                      <a:cubicBezTo>
                        <a:pt x="41" y="44"/>
                        <a:pt x="41" y="44"/>
                        <a:pt x="41" y="45"/>
                      </a:cubicBezTo>
                      <a:cubicBezTo>
                        <a:pt x="40" y="46"/>
                        <a:pt x="36" y="50"/>
                        <a:pt x="35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47"/>
                        <a:pt x="29" y="47"/>
                        <a:pt x="28" y="48"/>
                      </a:cubicBezTo>
                      <a:cubicBezTo>
                        <a:pt x="28" y="49"/>
                        <a:pt x="27" y="51"/>
                        <a:pt x="27" y="53"/>
                      </a:cubicBezTo>
                      <a:cubicBezTo>
                        <a:pt x="27" y="54"/>
                        <a:pt x="26" y="54"/>
                        <a:pt x="26" y="54"/>
                      </a:cubicBezTo>
                      <a:cubicBezTo>
                        <a:pt x="19" y="54"/>
                        <a:pt x="19" y="54"/>
                        <a:pt x="19" y="54"/>
                      </a:cubicBezTo>
                      <a:cubicBezTo>
                        <a:pt x="19" y="54"/>
                        <a:pt x="18" y="54"/>
                        <a:pt x="18" y="53"/>
                      </a:cubicBezTo>
                      <a:cubicBezTo>
                        <a:pt x="17" y="48"/>
                        <a:pt x="17" y="48"/>
                        <a:pt x="17" y="48"/>
                      </a:cubicBezTo>
                      <a:cubicBezTo>
                        <a:pt x="16" y="47"/>
                        <a:pt x="16" y="47"/>
                        <a:pt x="15" y="47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0" y="50"/>
                        <a:pt x="9" y="50"/>
                        <a:pt x="9" y="50"/>
                      </a:cubicBezTo>
                      <a:cubicBezTo>
                        <a:pt x="8" y="49"/>
                        <a:pt x="4" y="45"/>
                        <a:pt x="4" y="44"/>
                      </a:cubicBezTo>
                      <a:cubicBezTo>
                        <a:pt x="4" y="44"/>
                        <a:pt x="4" y="44"/>
                        <a:pt x="4" y="43"/>
                      </a:cubicBezTo>
                      <a:cubicBezTo>
                        <a:pt x="5" y="42"/>
                        <a:pt x="6" y="41"/>
                        <a:pt x="7" y="39"/>
                      </a:cubicBezTo>
                      <a:cubicBezTo>
                        <a:pt x="7" y="38"/>
                        <a:pt x="6" y="37"/>
                        <a:pt x="6" y="36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0" y="35"/>
                        <a:pt x="0" y="35"/>
                        <a:pt x="0" y="3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7" y="24"/>
                        <a:pt x="7" y="23"/>
                      </a:cubicBezTo>
                      <a:cubicBezTo>
                        <a:pt x="6" y="22"/>
                        <a:pt x="5" y="20"/>
                        <a:pt x="4" y="19"/>
                      </a:cubicBezTo>
                      <a:cubicBezTo>
                        <a:pt x="4" y="19"/>
                        <a:pt x="4" y="19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9" y="12"/>
                        <a:pt x="10" y="12"/>
                      </a:cubicBezTo>
                      <a:cubicBezTo>
                        <a:pt x="10" y="12"/>
                        <a:pt x="10" y="12"/>
                        <a:pt x="11" y="13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7" y="15"/>
                      </a:cubicBezTo>
                      <a:cubicBezTo>
                        <a:pt x="18" y="13"/>
                        <a:pt x="18" y="11"/>
                        <a:pt x="18" y="9"/>
                      </a:cubicBezTo>
                      <a:cubicBezTo>
                        <a:pt x="18" y="9"/>
                        <a:pt x="19" y="8"/>
                        <a:pt x="19" y="8"/>
                      </a:cubicBezTo>
                      <a:cubicBezTo>
                        <a:pt x="26" y="8"/>
                        <a:pt x="26" y="8"/>
                        <a:pt x="26" y="8"/>
                      </a:cubicBezTo>
                      <a:cubicBezTo>
                        <a:pt x="26" y="8"/>
                        <a:pt x="27" y="9"/>
                        <a:pt x="27" y="9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9" y="15"/>
                        <a:pt x="30" y="15"/>
                        <a:pt x="31" y="16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6" y="12"/>
                        <a:pt x="36" y="13"/>
                      </a:cubicBezTo>
                      <a:cubicBezTo>
                        <a:pt x="37" y="13"/>
                        <a:pt x="41" y="17"/>
                        <a:pt x="41" y="18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0" y="20"/>
                        <a:pt x="39" y="22"/>
                        <a:pt x="38" y="23"/>
                      </a:cubicBezTo>
                      <a:cubicBezTo>
                        <a:pt x="38" y="24"/>
                        <a:pt x="39" y="25"/>
                        <a:pt x="39" y="2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45" y="27"/>
                        <a:pt x="45" y="27"/>
                        <a:pt x="45" y="28"/>
                      </a:cubicBezTo>
                      <a:lnTo>
                        <a:pt x="45" y="35"/>
                      </a:lnTo>
                      <a:close/>
                      <a:moveTo>
                        <a:pt x="23" y="22"/>
                      </a:moveTo>
                      <a:cubicBezTo>
                        <a:pt x="18" y="22"/>
                        <a:pt x="13" y="26"/>
                        <a:pt x="13" y="31"/>
                      </a:cubicBezTo>
                      <a:cubicBezTo>
                        <a:pt x="13" y="36"/>
                        <a:pt x="18" y="40"/>
                        <a:pt x="23" y="40"/>
                      </a:cubicBezTo>
                      <a:cubicBezTo>
                        <a:pt x="28" y="40"/>
                        <a:pt x="32" y="36"/>
                        <a:pt x="32" y="31"/>
                      </a:cubicBezTo>
                      <a:cubicBezTo>
                        <a:pt x="32" y="26"/>
                        <a:pt x="28" y="22"/>
                        <a:pt x="23" y="22"/>
                      </a:cubicBezTo>
                      <a:close/>
                      <a:moveTo>
                        <a:pt x="68" y="15"/>
                      </a:moveTo>
                      <a:cubicBezTo>
                        <a:pt x="68" y="16"/>
                        <a:pt x="64" y="16"/>
                        <a:pt x="63" y="16"/>
                      </a:cubicBezTo>
                      <a:cubicBezTo>
                        <a:pt x="63" y="17"/>
                        <a:pt x="62" y="18"/>
                        <a:pt x="62" y="18"/>
                      </a:cubicBezTo>
                      <a:cubicBezTo>
                        <a:pt x="62" y="19"/>
                        <a:pt x="64" y="23"/>
                        <a:pt x="64" y="23"/>
                      </a:cubicBezTo>
                      <a:cubicBezTo>
                        <a:pt x="64" y="23"/>
                        <a:pt x="64" y="23"/>
                        <a:pt x="64" y="24"/>
                      </a:cubicBezTo>
                      <a:cubicBezTo>
                        <a:pt x="63" y="24"/>
                        <a:pt x="59" y="26"/>
                        <a:pt x="59" y="26"/>
                      </a:cubicBezTo>
                      <a:cubicBezTo>
                        <a:pt x="59" y="26"/>
                        <a:pt x="56" y="22"/>
                        <a:pt x="56" y="22"/>
                      </a:cubicBezTo>
                      <a:cubicBezTo>
                        <a:pt x="55" y="22"/>
                        <a:pt x="55" y="22"/>
                        <a:pt x="55" y="22"/>
                      </a:cubicBezTo>
                      <a:cubicBezTo>
                        <a:pt x="54" y="22"/>
                        <a:pt x="54" y="22"/>
                        <a:pt x="54" y="22"/>
                      </a:cubicBezTo>
                      <a:cubicBezTo>
                        <a:pt x="53" y="22"/>
                        <a:pt x="50" y="26"/>
                        <a:pt x="50" y="26"/>
                      </a:cubicBezTo>
                      <a:cubicBezTo>
                        <a:pt x="50" y="26"/>
                        <a:pt x="46" y="24"/>
                        <a:pt x="46" y="24"/>
                      </a:cubicBezTo>
                      <a:cubicBezTo>
                        <a:pt x="45" y="23"/>
                        <a:pt x="45" y="23"/>
                        <a:pt x="45" y="23"/>
                      </a:cubicBezTo>
                      <a:cubicBezTo>
                        <a:pt x="45" y="23"/>
                        <a:pt x="47" y="19"/>
                        <a:pt x="47" y="18"/>
                      </a:cubicBezTo>
                      <a:cubicBezTo>
                        <a:pt x="47" y="18"/>
                        <a:pt x="46" y="17"/>
                        <a:pt x="46" y="16"/>
                      </a:cubicBezTo>
                      <a:cubicBezTo>
                        <a:pt x="45" y="16"/>
                        <a:pt x="41" y="16"/>
                        <a:pt x="41" y="15"/>
                      </a:cubicBezTo>
                      <a:cubicBezTo>
                        <a:pt x="41" y="10"/>
                        <a:pt x="41" y="10"/>
                        <a:pt x="41" y="10"/>
                      </a:cubicBezTo>
                      <a:cubicBezTo>
                        <a:pt x="41" y="10"/>
                        <a:pt x="45" y="9"/>
                        <a:pt x="46" y="9"/>
                      </a:cubicBezTo>
                      <a:cubicBezTo>
                        <a:pt x="46" y="9"/>
                        <a:pt x="47" y="8"/>
                        <a:pt x="47" y="7"/>
                      </a:cubicBezTo>
                      <a:cubicBezTo>
                        <a:pt x="47" y="7"/>
                        <a:pt x="45" y="3"/>
                        <a:pt x="45" y="2"/>
                      </a:cubicBezTo>
                      <a:cubicBezTo>
                        <a:pt x="45" y="2"/>
                        <a:pt x="45" y="2"/>
                        <a:pt x="46" y="2"/>
                      </a:cubicBezTo>
                      <a:cubicBezTo>
                        <a:pt x="46" y="2"/>
                        <a:pt x="50" y="0"/>
                        <a:pt x="50" y="0"/>
                      </a:cubicBezTo>
                      <a:cubicBezTo>
                        <a:pt x="50" y="0"/>
                        <a:pt x="53" y="3"/>
                        <a:pt x="54" y="4"/>
                      </a:cubicBezTo>
                      <a:cubicBezTo>
                        <a:pt x="54" y="4"/>
                        <a:pt x="54" y="4"/>
                        <a:pt x="55" y="4"/>
                      </a:cubicBezTo>
                      <a:cubicBezTo>
                        <a:pt x="55" y="4"/>
                        <a:pt x="55" y="4"/>
                        <a:pt x="56" y="4"/>
                      </a:cubicBezTo>
                      <a:cubicBezTo>
                        <a:pt x="57" y="2"/>
                        <a:pt x="58" y="1"/>
                        <a:pt x="5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9" y="0"/>
                        <a:pt x="63" y="2"/>
                        <a:pt x="64" y="2"/>
                      </a:cubicBezTo>
                      <a:cubicBezTo>
                        <a:pt x="64" y="2"/>
                        <a:pt x="64" y="2"/>
                        <a:pt x="64" y="2"/>
                      </a:cubicBezTo>
                      <a:cubicBezTo>
                        <a:pt x="64" y="3"/>
                        <a:pt x="62" y="7"/>
                        <a:pt x="62" y="7"/>
                      </a:cubicBezTo>
                      <a:cubicBezTo>
                        <a:pt x="62" y="8"/>
                        <a:pt x="63" y="9"/>
                        <a:pt x="63" y="9"/>
                      </a:cubicBezTo>
                      <a:cubicBezTo>
                        <a:pt x="64" y="9"/>
                        <a:pt x="68" y="10"/>
                        <a:pt x="68" y="10"/>
                      </a:cubicBezTo>
                      <a:lnTo>
                        <a:pt x="68" y="15"/>
                      </a:lnTo>
                      <a:close/>
                      <a:moveTo>
                        <a:pt x="68" y="52"/>
                      </a:moveTo>
                      <a:cubicBezTo>
                        <a:pt x="68" y="52"/>
                        <a:pt x="64" y="53"/>
                        <a:pt x="63" y="53"/>
                      </a:cubicBezTo>
                      <a:cubicBezTo>
                        <a:pt x="63" y="54"/>
                        <a:pt x="62" y="54"/>
                        <a:pt x="62" y="55"/>
                      </a:cubicBezTo>
                      <a:cubicBezTo>
                        <a:pt x="62" y="56"/>
                        <a:pt x="64" y="59"/>
                        <a:pt x="64" y="60"/>
                      </a:cubicBezTo>
                      <a:cubicBezTo>
                        <a:pt x="64" y="60"/>
                        <a:pt x="64" y="60"/>
                        <a:pt x="64" y="60"/>
                      </a:cubicBezTo>
                      <a:cubicBezTo>
                        <a:pt x="63" y="60"/>
                        <a:pt x="59" y="63"/>
                        <a:pt x="59" y="63"/>
                      </a:cubicBezTo>
                      <a:cubicBezTo>
                        <a:pt x="59" y="63"/>
                        <a:pt x="56" y="59"/>
                        <a:pt x="56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4" y="59"/>
                        <a:pt x="54" y="59"/>
                        <a:pt x="54" y="59"/>
                      </a:cubicBezTo>
                      <a:cubicBezTo>
                        <a:pt x="53" y="59"/>
                        <a:pt x="50" y="63"/>
                        <a:pt x="50" y="63"/>
                      </a:cubicBezTo>
                      <a:cubicBezTo>
                        <a:pt x="50" y="63"/>
                        <a:pt x="46" y="60"/>
                        <a:pt x="46" y="60"/>
                      </a:cubicBezTo>
                      <a:cubicBezTo>
                        <a:pt x="45" y="60"/>
                        <a:pt x="45" y="60"/>
                        <a:pt x="45" y="60"/>
                      </a:cubicBezTo>
                      <a:cubicBezTo>
                        <a:pt x="45" y="59"/>
                        <a:pt x="47" y="56"/>
                        <a:pt x="47" y="55"/>
                      </a:cubicBezTo>
                      <a:cubicBezTo>
                        <a:pt x="47" y="54"/>
                        <a:pt x="46" y="54"/>
                        <a:pt x="46" y="53"/>
                      </a:cubicBezTo>
                      <a:cubicBezTo>
                        <a:pt x="45" y="53"/>
                        <a:pt x="41" y="52"/>
                        <a:pt x="41" y="52"/>
                      </a:cubicBezTo>
                      <a:cubicBezTo>
                        <a:pt x="41" y="47"/>
                        <a:pt x="41" y="47"/>
                        <a:pt x="41" y="47"/>
                      </a:cubicBezTo>
                      <a:cubicBezTo>
                        <a:pt x="41" y="46"/>
                        <a:pt x="45" y="46"/>
                        <a:pt x="46" y="46"/>
                      </a:cubicBezTo>
                      <a:cubicBezTo>
                        <a:pt x="46" y="45"/>
                        <a:pt x="47" y="45"/>
                        <a:pt x="47" y="44"/>
                      </a:cubicBezTo>
                      <a:cubicBezTo>
                        <a:pt x="47" y="43"/>
                        <a:pt x="45" y="40"/>
                        <a:pt x="45" y="39"/>
                      </a:cubicBezTo>
                      <a:cubicBezTo>
                        <a:pt x="45" y="39"/>
                        <a:pt x="45" y="39"/>
                        <a:pt x="46" y="39"/>
                      </a:cubicBezTo>
                      <a:cubicBezTo>
                        <a:pt x="46" y="39"/>
                        <a:pt x="50" y="36"/>
                        <a:pt x="50" y="36"/>
                      </a:cubicBezTo>
                      <a:cubicBezTo>
                        <a:pt x="50" y="36"/>
                        <a:pt x="53" y="40"/>
                        <a:pt x="54" y="40"/>
                      </a:cubicBezTo>
                      <a:cubicBezTo>
                        <a:pt x="54" y="40"/>
                        <a:pt x="54" y="40"/>
                        <a:pt x="55" y="40"/>
                      </a:cubicBezTo>
                      <a:cubicBezTo>
                        <a:pt x="55" y="40"/>
                        <a:pt x="55" y="40"/>
                        <a:pt x="56" y="40"/>
                      </a:cubicBezTo>
                      <a:cubicBezTo>
                        <a:pt x="57" y="39"/>
                        <a:pt x="58" y="38"/>
                        <a:pt x="59" y="36"/>
                      </a:cubicBezTo>
                      <a:cubicBezTo>
                        <a:pt x="59" y="36"/>
                        <a:pt x="59" y="36"/>
                        <a:pt x="59" y="36"/>
                      </a:cubicBezTo>
                      <a:cubicBezTo>
                        <a:pt x="59" y="36"/>
                        <a:pt x="63" y="39"/>
                        <a:pt x="64" y="39"/>
                      </a:cubicBezTo>
                      <a:cubicBezTo>
                        <a:pt x="64" y="39"/>
                        <a:pt x="64" y="39"/>
                        <a:pt x="64" y="39"/>
                      </a:cubicBezTo>
                      <a:cubicBezTo>
                        <a:pt x="64" y="40"/>
                        <a:pt x="62" y="43"/>
                        <a:pt x="62" y="44"/>
                      </a:cubicBezTo>
                      <a:cubicBezTo>
                        <a:pt x="62" y="45"/>
                        <a:pt x="63" y="45"/>
                        <a:pt x="63" y="46"/>
                      </a:cubicBezTo>
                      <a:cubicBezTo>
                        <a:pt x="64" y="46"/>
                        <a:pt x="68" y="46"/>
                        <a:pt x="68" y="47"/>
                      </a:cubicBezTo>
                      <a:lnTo>
                        <a:pt x="68" y="52"/>
                      </a:lnTo>
                      <a:close/>
                      <a:moveTo>
                        <a:pt x="55" y="8"/>
                      </a:moveTo>
                      <a:cubicBezTo>
                        <a:pt x="52" y="8"/>
                        <a:pt x="50" y="10"/>
                        <a:pt x="50" y="13"/>
                      </a:cubicBezTo>
                      <a:cubicBezTo>
                        <a:pt x="50" y="15"/>
                        <a:pt x="52" y="17"/>
                        <a:pt x="55" y="17"/>
                      </a:cubicBezTo>
                      <a:cubicBezTo>
                        <a:pt x="57" y="17"/>
                        <a:pt x="59" y="15"/>
                        <a:pt x="59" y="13"/>
                      </a:cubicBezTo>
                      <a:cubicBezTo>
                        <a:pt x="59" y="10"/>
                        <a:pt x="57" y="8"/>
                        <a:pt x="55" y="8"/>
                      </a:cubicBezTo>
                      <a:close/>
                      <a:moveTo>
                        <a:pt x="55" y="45"/>
                      </a:moveTo>
                      <a:cubicBezTo>
                        <a:pt x="52" y="45"/>
                        <a:pt x="50" y="47"/>
                        <a:pt x="50" y="49"/>
                      </a:cubicBezTo>
                      <a:cubicBezTo>
                        <a:pt x="50" y="52"/>
                        <a:pt x="52" y="54"/>
                        <a:pt x="55" y="54"/>
                      </a:cubicBezTo>
                      <a:cubicBezTo>
                        <a:pt x="57" y="54"/>
                        <a:pt x="59" y="52"/>
                        <a:pt x="59" y="49"/>
                      </a:cubicBezTo>
                      <a:cubicBezTo>
                        <a:pt x="59" y="47"/>
                        <a:pt x="57" y="45"/>
                        <a:pt x="55" y="4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5" name="Group 20"/>
              <p:cNvGrpSpPr/>
              <p:nvPr/>
            </p:nvGrpSpPr>
            <p:grpSpPr>
              <a:xfrm>
                <a:off x="8780502" y="2451235"/>
                <a:ext cx="1607401" cy="1607403"/>
                <a:chOff x="6585376" y="1850659"/>
                <a:chExt cx="1205551" cy="1205552"/>
              </a:xfrm>
            </p:grpSpPr>
            <p:sp>
              <p:nvSpPr>
                <p:cNvPr id="28" name="Oval 21"/>
                <p:cNvSpPr/>
                <p:nvPr/>
              </p:nvSpPr>
              <p:spPr>
                <a:xfrm rot="8100000">
                  <a:off x="6585376" y="1850659"/>
                  <a:ext cx="1205551" cy="12055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" name="Freeform: Shape 22"/>
                <p:cNvSpPr/>
                <p:nvPr/>
              </p:nvSpPr>
              <p:spPr bwMode="auto">
                <a:xfrm>
                  <a:off x="6996842" y="2303416"/>
                  <a:ext cx="382618" cy="300038"/>
                </a:xfrm>
                <a:custGeom>
                  <a:avLst/>
                  <a:gdLst/>
                  <a:ahLst/>
                  <a:cxnLst>
                    <a:cxn ang="0">
                      <a:pos x="45" y="14"/>
                    </a:cxn>
                    <a:cxn ang="0">
                      <a:pos x="32" y="10"/>
                    </a:cxn>
                    <a:cxn ang="0">
                      <a:pos x="18" y="14"/>
                    </a:cxn>
                    <a:cxn ang="0">
                      <a:pos x="0" y="14"/>
                    </a:cxn>
                    <a:cxn ang="0">
                      <a:pos x="64" y="14"/>
                    </a:cxn>
                    <a:cxn ang="0">
                      <a:pos x="0" y="15"/>
                    </a:cxn>
                    <a:cxn ang="0">
                      <a:pos x="18" y="20"/>
                    </a:cxn>
                    <a:cxn ang="0">
                      <a:pos x="2" y="22"/>
                    </a:cxn>
                    <a:cxn ang="0">
                      <a:pos x="9" y="35"/>
                    </a:cxn>
                    <a:cxn ang="0">
                      <a:pos x="1" y="36"/>
                    </a:cxn>
                    <a:cxn ang="0">
                      <a:pos x="0" y="28"/>
                    </a:cxn>
                    <a:cxn ang="0">
                      <a:pos x="8" y="27"/>
                    </a:cxn>
                    <a:cxn ang="0">
                      <a:pos x="9" y="35"/>
                    </a:cxn>
                    <a:cxn ang="0">
                      <a:pos x="15" y="50"/>
                    </a:cxn>
                    <a:cxn ang="0">
                      <a:pos x="7" y="49"/>
                    </a:cxn>
                    <a:cxn ang="0">
                      <a:pos x="8" y="41"/>
                    </a:cxn>
                    <a:cxn ang="0">
                      <a:pos x="16" y="42"/>
                    </a:cxn>
                    <a:cxn ang="0">
                      <a:pos x="23" y="35"/>
                    </a:cxn>
                    <a:cxn ang="0">
                      <a:pos x="15" y="36"/>
                    </a:cxn>
                    <a:cxn ang="0">
                      <a:pos x="13" y="28"/>
                    </a:cxn>
                    <a:cxn ang="0">
                      <a:pos x="21" y="27"/>
                    </a:cxn>
                    <a:cxn ang="0">
                      <a:pos x="23" y="35"/>
                    </a:cxn>
                    <a:cxn ang="0">
                      <a:pos x="28" y="50"/>
                    </a:cxn>
                    <a:cxn ang="0">
                      <a:pos x="20" y="49"/>
                    </a:cxn>
                    <a:cxn ang="0">
                      <a:pos x="21" y="41"/>
                    </a:cxn>
                    <a:cxn ang="0">
                      <a:pos x="29" y="42"/>
                    </a:cxn>
                    <a:cxn ang="0">
                      <a:pos x="36" y="35"/>
                    </a:cxn>
                    <a:cxn ang="0">
                      <a:pos x="28" y="36"/>
                    </a:cxn>
                    <a:cxn ang="0">
                      <a:pos x="27" y="28"/>
                    </a:cxn>
                    <a:cxn ang="0">
                      <a:pos x="35" y="27"/>
                    </a:cxn>
                    <a:cxn ang="0">
                      <a:pos x="36" y="35"/>
                    </a:cxn>
                    <a:cxn ang="0">
                      <a:pos x="42" y="50"/>
                    </a:cxn>
                    <a:cxn ang="0">
                      <a:pos x="34" y="49"/>
                    </a:cxn>
                    <a:cxn ang="0">
                      <a:pos x="35" y="41"/>
                    </a:cxn>
                    <a:cxn ang="0">
                      <a:pos x="43" y="42"/>
                    </a:cxn>
                    <a:cxn ang="0">
                      <a:pos x="50" y="35"/>
                    </a:cxn>
                    <a:cxn ang="0">
                      <a:pos x="42" y="36"/>
                    </a:cxn>
                    <a:cxn ang="0">
                      <a:pos x="41" y="28"/>
                    </a:cxn>
                    <a:cxn ang="0">
                      <a:pos x="49" y="27"/>
                    </a:cxn>
                    <a:cxn ang="0">
                      <a:pos x="50" y="35"/>
                    </a:cxn>
                    <a:cxn ang="0">
                      <a:pos x="61" y="22"/>
                    </a:cxn>
                    <a:cxn ang="0">
                      <a:pos x="45" y="20"/>
                    </a:cxn>
                    <a:cxn ang="0">
                      <a:pos x="64" y="15"/>
                    </a:cxn>
                    <a:cxn ang="0">
                      <a:pos x="57" y="49"/>
                    </a:cxn>
                    <a:cxn ang="0">
                      <a:pos x="49" y="50"/>
                    </a:cxn>
                    <a:cxn ang="0">
                      <a:pos x="48" y="42"/>
                    </a:cxn>
                    <a:cxn ang="0">
                      <a:pos x="56" y="41"/>
                    </a:cxn>
                    <a:cxn ang="0">
                      <a:pos x="57" y="49"/>
                    </a:cxn>
                    <a:cxn ang="0">
                      <a:pos x="63" y="36"/>
                    </a:cxn>
                    <a:cxn ang="0">
                      <a:pos x="55" y="35"/>
                    </a:cxn>
                    <a:cxn ang="0">
                      <a:pos x="56" y="27"/>
                    </a:cxn>
                    <a:cxn ang="0">
                      <a:pos x="64" y="28"/>
                    </a:cxn>
                  </a:cxnLst>
                  <a:rect l="0" t="0" r="r" b="b"/>
                  <a:pathLst>
                    <a:path w="64" h="50">
                      <a:moveTo>
                        <a:pt x="64" y="14"/>
                      </a:moveTo>
                      <a:cubicBezTo>
                        <a:pt x="45" y="14"/>
                        <a:pt x="45" y="14"/>
                        <a:pt x="45" y="14"/>
                      </a:cubicBezTo>
                      <a:cubicBezTo>
                        <a:pt x="45" y="14"/>
                        <a:pt x="45" y="14"/>
                        <a:pt x="45" y="14"/>
                      </a:cubicBezTo>
                      <a:cubicBezTo>
                        <a:pt x="45" y="12"/>
                        <a:pt x="44" y="10"/>
                        <a:pt x="32" y="10"/>
                      </a:cubicBezTo>
                      <a:cubicBezTo>
                        <a:pt x="19" y="10"/>
                        <a:pt x="18" y="12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1"/>
                        <a:pt x="4" y="0"/>
                        <a:pt x="32" y="0"/>
                      </a:cubicBezTo>
                      <a:cubicBezTo>
                        <a:pt x="59" y="0"/>
                        <a:pt x="64" y="11"/>
                        <a:pt x="64" y="14"/>
                      </a:cubicBezTo>
                      <a:close/>
                      <a:moveTo>
                        <a:pt x="0" y="20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1"/>
                        <a:pt x="17" y="22"/>
                        <a:pt x="16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1" y="22"/>
                        <a:pt x="0" y="21"/>
                        <a:pt x="0" y="20"/>
                      </a:cubicBezTo>
                      <a:close/>
                      <a:moveTo>
                        <a:pt x="9" y="35"/>
                      </a:moveTo>
                      <a:cubicBezTo>
                        <a:pt x="9" y="36"/>
                        <a:pt x="8" y="36"/>
                        <a:pt x="8" y="36"/>
                      </a:cubicBezTo>
                      <a:cubicBezTo>
                        <a:pt x="1" y="36"/>
                        <a:pt x="1" y="36"/>
                        <a:pt x="1" y="36"/>
                      </a:cubicBezTo>
                      <a:cubicBezTo>
                        <a:pt x="0" y="36"/>
                        <a:pt x="0" y="36"/>
                        <a:pt x="0" y="3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7"/>
                        <a:pt x="0" y="27"/>
                        <a:pt x="1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9" y="27"/>
                        <a:pt x="9" y="28"/>
                      </a:cubicBezTo>
                      <a:lnTo>
                        <a:pt x="9" y="35"/>
                      </a:lnTo>
                      <a:close/>
                      <a:moveTo>
                        <a:pt x="16" y="49"/>
                      </a:moveTo>
                      <a:cubicBezTo>
                        <a:pt x="16" y="49"/>
                        <a:pt x="15" y="50"/>
                        <a:pt x="15" y="50"/>
                      </a:cubicBezTo>
                      <a:cubicBezTo>
                        <a:pt x="8" y="50"/>
                        <a:pt x="8" y="50"/>
                        <a:pt x="8" y="50"/>
                      </a:cubicBezTo>
                      <a:cubicBezTo>
                        <a:pt x="7" y="50"/>
                        <a:pt x="7" y="49"/>
                        <a:pt x="7" y="49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1"/>
                        <a:pt x="7" y="41"/>
                        <a:pt x="8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1"/>
                        <a:pt x="16" y="41"/>
                        <a:pt x="16" y="42"/>
                      </a:cubicBezTo>
                      <a:lnTo>
                        <a:pt x="16" y="49"/>
                      </a:lnTo>
                      <a:close/>
                      <a:moveTo>
                        <a:pt x="23" y="35"/>
                      </a:moveTo>
                      <a:cubicBezTo>
                        <a:pt x="23" y="36"/>
                        <a:pt x="22" y="36"/>
                        <a:pt x="21" y="36"/>
                      </a:cubicBezTo>
                      <a:cubicBezTo>
                        <a:pt x="15" y="36"/>
                        <a:pt x="15" y="36"/>
                        <a:pt x="15" y="36"/>
                      </a:cubicBezTo>
                      <a:cubicBezTo>
                        <a:pt x="14" y="36"/>
                        <a:pt x="13" y="36"/>
                        <a:pt x="13" y="35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4" y="27"/>
                        <a:pt x="15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2" y="27"/>
                        <a:pt x="23" y="27"/>
                        <a:pt x="23" y="28"/>
                      </a:cubicBezTo>
                      <a:lnTo>
                        <a:pt x="23" y="35"/>
                      </a:lnTo>
                      <a:close/>
                      <a:moveTo>
                        <a:pt x="29" y="49"/>
                      </a:moveTo>
                      <a:cubicBezTo>
                        <a:pt x="29" y="49"/>
                        <a:pt x="29" y="50"/>
                        <a:pt x="28" y="50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1" y="50"/>
                        <a:pt x="20" y="49"/>
                        <a:pt x="20" y="49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1"/>
                        <a:pt x="21" y="41"/>
                        <a:pt x="21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9" y="41"/>
                        <a:pt x="29" y="41"/>
                        <a:pt x="29" y="42"/>
                      </a:cubicBezTo>
                      <a:lnTo>
                        <a:pt x="29" y="49"/>
                      </a:lnTo>
                      <a:close/>
                      <a:moveTo>
                        <a:pt x="36" y="35"/>
                      </a:moveTo>
                      <a:cubicBezTo>
                        <a:pt x="36" y="36"/>
                        <a:pt x="36" y="36"/>
                        <a:pt x="35" y="36"/>
                      </a:cubicBezTo>
                      <a:cubicBezTo>
                        <a:pt x="28" y="36"/>
                        <a:pt x="28" y="36"/>
                        <a:pt x="28" y="36"/>
                      </a:cubicBezTo>
                      <a:cubicBezTo>
                        <a:pt x="28" y="36"/>
                        <a:pt x="27" y="36"/>
                        <a:pt x="27" y="35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6" y="27"/>
                        <a:pt x="36" y="27"/>
                        <a:pt x="36" y="28"/>
                      </a:cubicBezTo>
                      <a:lnTo>
                        <a:pt x="36" y="35"/>
                      </a:lnTo>
                      <a:close/>
                      <a:moveTo>
                        <a:pt x="43" y="49"/>
                      </a:moveTo>
                      <a:cubicBezTo>
                        <a:pt x="43" y="49"/>
                        <a:pt x="43" y="50"/>
                        <a:pt x="42" y="50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cubicBezTo>
                        <a:pt x="35" y="50"/>
                        <a:pt x="34" y="49"/>
                        <a:pt x="34" y="49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4" y="41"/>
                        <a:pt x="35" y="41"/>
                        <a:pt x="35" y="41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3" y="41"/>
                        <a:pt x="43" y="41"/>
                        <a:pt x="43" y="42"/>
                      </a:cubicBezTo>
                      <a:lnTo>
                        <a:pt x="43" y="49"/>
                      </a:lnTo>
                      <a:close/>
                      <a:moveTo>
                        <a:pt x="50" y="35"/>
                      </a:moveTo>
                      <a:cubicBezTo>
                        <a:pt x="50" y="36"/>
                        <a:pt x="50" y="36"/>
                        <a:pt x="49" y="36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1" y="36"/>
                        <a:pt x="41" y="36"/>
                        <a:pt x="41" y="35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7"/>
                        <a:pt x="41" y="27"/>
                        <a:pt x="42" y="27"/>
                      </a:cubicBezTo>
                      <a:cubicBezTo>
                        <a:pt x="49" y="27"/>
                        <a:pt x="49" y="27"/>
                        <a:pt x="49" y="27"/>
                      </a:cubicBezTo>
                      <a:cubicBezTo>
                        <a:pt x="50" y="27"/>
                        <a:pt x="50" y="27"/>
                        <a:pt x="50" y="28"/>
                      </a:cubicBezTo>
                      <a:lnTo>
                        <a:pt x="50" y="35"/>
                      </a:lnTo>
                      <a:close/>
                      <a:moveTo>
                        <a:pt x="64" y="20"/>
                      </a:moveTo>
                      <a:cubicBezTo>
                        <a:pt x="64" y="21"/>
                        <a:pt x="63" y="22"/>
                        <a:pt x="61" y="22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6" y="22"/>
                        <a:pt x="45" y="21"/>
                        <a:pt x="45" y="20"/>
                      </a:cubicBezTo>
                      <a:cubicBezTo>
                        <a:pt x="45" y="15"/>
                        <a:pt x="45" y="15"/>
                        <a:pt x="45" y="15"/>
                      </a:cubicBezTo>
                      <a:cubicBezTo>
                        <a:pt x="64" y="15"/>
                        <a:pt x="64" y="15"/>
                        <a:pt x="64" y="15"/>
                      </a:cubicBezTo>
                      <a:lnTo>
                        <a:pt x="64" y="20"/>
                      </a:lnTo>
                      <a:close/>
                      <a:moveTo>
                        <a:pt x="57" y="49"/>
                      </a:moveTo>
                      <a:cubicBezTo>
                        <a:pt x="57" y="49"/>
                        <a:pt x="56" y="50"/>
                        <a:pt x="56" y="50"/>
                      </a:cubicBezTo>
                      <a:cubicBezTo>
                        <a:pt x="49" y="50"/>
                        <a:pt x="49" y="50"/>
                        <a:pt x="49" y="50"/>
                      </a:cubicBezTo>
                      <a:cubicBezTo>
                        <a:pt x="48" y="50"/>
                        <a:pt x="48" y="49"/>
                        <a:pt x="48" y="49"/>
                      </a:cubicBezTo>
                      <a:cubicBezTo>
                        <a:pt x="48" y="42"/>
                        <a:pt x="48" y="42"/>
                        <a:pt x="48" y="42"/>
                      </a:cubicBezTo>
                      <a:cubicBezTo>
                        <a:pt x="48" y="41"/>
                        <a:pt x="48" y="41"/>
                        <a:pt x="49" y="41"/>
                      </a:cubicBezTo>
                      <a:cubicBezTo>
                        <a:pt x="56" y="41"/>
                        <a:pt x="56" y="41"/>
                        <a:pt x="56" y="41"/>
                      </a:cubicBezTo>
                      <a:cubicBezTo>
                        <a:pt x="56" y="41"/>
                        <a:pt x="57" y="41"/>
                        <a:pt x="57" y="42"/>
                      </a:cubicBezTo>
                      <a:lnTo>
                        <a:pt x="57" y="49"/>
                      </a:lnTo>
                      <a:close/>
                      <a:moveTo>
                        <a:pt x="64" y="35"/>
                      </a:moveTo>
                      <a:cubicBezTo>
                        <a:pt x="64" y="36"/>
                        <a:pt x="63" y="36"/>
                        <a:pt x="63" y="36"/>
                      </a:cubicBezTo>
                      <a:cubicBezTo>
                        <a:pt x="56" y="36"/>
                        <a:pt x="56" y="36"/>
                        <a:pt x="56" y="36"/>
                      </a:cubicBezTo>
                      <a:cubicBezTo>
                        <a:pt x="55" y="36"/>
                        <a:pt x="55" y="36"/>
                        <a:pt x="55" y="35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6" y="27"/>
                      </a:cubicBezTo>
                      <a:cubicBezTo>
                        <a:pt x="63" y="27"/>
                        <a:pt x="63" y="27"/>
                        <a:pt x="63" y="27"/>
                      </a:cubicBezTo>
                      <a:cubicBezTo>
                        <a:pt x="63" y="27"/>
                        <a:pt x="64" y="27"/>
                        <a:pt x="64" y="28"/>
                      </a:cubicBezTo>
                      <a:lnTo>
                        <a:pt x="64" y="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</p:grpSp>
      <p:grpSp>
        <p:nvGrpSpPr>
          <p:cNvPr id="16" name="千图PPT彼岸天：ID 8661124库_组合 28"/>
          <p:cNvGrpSpPr/>
          <p:nvPr>
            <p:custDataLst>
              <p:tags r:id="rId3"/>
            </p:custDataLst>
          </p:nvPr>
        </p:nvGrpSpPr>
        <p:grpSpPr>
          <a:xfrm>
            <a:off x="1557494" y="4104101"/>
            <a:ext cx="2186768" cy="1141398"/>
            <a:chOff x="719138" y="4558559"/>
            <a:chExt cx="2186768" cy="1141398"/>
          </a:xfrm>
        </p:grpSpPr>
        <p:sp>
          <p:nvSpPr>
            <p:cNvPr id="26" name="TextBox 29"/>
            <p:cNvSpPr txBox="1"/>
            <p:nvPr/>
          </p:nvSpPr>
          <p:spPr>
            <a:xfrm>
              <a:off x="719138" y="4558559"/>
              <a:ext cx="2186768" cy="555392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7" name="TextBox 30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3909231" y="4104101"/>
            <a:ext cx="2186768" cy="1141398"/>
            <a:chOff x="719138" y="4558559"/>
            <a:chExt cx="2186768" cy="1141398"/>
          </a:xfrm>
        </p:grpSpPr>
        <p:sp>
          <p:nvSpPr>
            <p:cNvPr id="24" name="TextBox 32"/>
            <p:cNvSpPr txBox="1"/>
            <p:nvPr/>
          </p:nvSpPr>
          <p:spPr>
            <a:xfrm>
              <a:off x="719138" y="4558559"/>
              <a:ext cx="2186768" cy="555392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25" name="TextBox 33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8" name="千图PPT彼岸天：ID 8661124库_组合 34"/>
          <p:cNvGrpSpPr/>
          <p:nvPr>
            <p:custDataLst>
              <p:tags r:id="rId5"/>
            </p:custDataLst>
          </p:nvPr>
        </p:nvGrpSpPr>
        <p:grpSpPr>
          <a:xfrm>
            <a:off x="6260968" y="4104101"/>
            <a:ext cx="2186768" cy="1141398"/>
            <a:chOff x="719138" y="4558559"/>
            <a:chExt cx="2186768" cy="1141398"/>
          </a:xfrm>
        </p:grpSpPr>
        <p:sp>
          <p:nvSpPr>
            <p:cNvPr id="22" name="TextBox 35"/>
            <p:cNvSpPr txBox="1"/>
            <p:nvPr/>
          </p:nvSpPr>
          <p:spPr>
            <a:xfrm>
              <a:off x="719138" y="4558559"/>
              <a:ext cx="2186768" cy="555392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3" name="TextBox 36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9" name="千图PPT彼岸天：ID 8661124库_组合 37"/>
          <p:cNvGrpSpPr/>
          <p:nvPr>
            <p:custDataLst>
              <p:tags r:id="rId6"/>
            </p:custDataLst>
          </p:nvPr>
        </p:nvGrpSpPr>
        <p:grpSpPr>
          <a:xfrm>
            <a:off x="8612705" y="4104101"/>
            <a:ext cx="2186768" cy="1141398"/>
            <a:chOff x="719138" y="4558559"/>
            <a:chExt cx="2186768" cy="1141398"/>
          </a:xfrm>
        </p:grpSpPr>
        <p:sp>
          <p:nvSpPr>
            <p:cNvPr id="20" name="TextBox 38"/>
            <p:cNvSpPr txBox="1"/>
            <p:nvPr/>
          </p:nvSpPr>
          <p:spPr>
            <a:xfrm>
              <a:off x="719138" y="4558559"/>
              <a:ext cx="2186768" cy="555392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1" name="TextBox 39"/>
            <p:cNvSpPr txBox="1"/>
            <p:nvPr/>
          </p:nvSpPr>
          <p:spPr>
            <a:xfrm>
              <a:off x="719138" y="5113949"/>
              <a:ext cx="2186768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>
            <a:off x="917348" y="4643424"/>
            <a:ext cx="10359834" cy="115463"/>
            <a:chOff x="1838329" y="4285217"/>
            <a:chExt cx="8973502" cy="100012"/>
          </a:xfrm>
        </p:grpSpPr>
        <p:sp>
          <p:nvSpPr>
            <p:cNvPr id="21" name="Rectangle 10"/>
            <p:cNvSpPr/>
            <p:nvPr/>
          </p:nvSpPr>
          <p:spPr>
            <a:xfrm>
              <a:off x="1933578" y="4312361"/>
              <a:ext cx="8778241" cy="4571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Oval 35"/>
            <p:cNvSpPr/>
            <p:nvPr/>
          </p:nvSpPr>
          <p:spPr>
            <a:xfrm>
              <a:off x="1838329" y="4285217"/>
              <a:ext cx="100012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Oval 36"/>
            <p:cNvSpPr/>
            <p:nvPr/>
          </p:nvSpPr>
          <p:spPr>
            <a:xfrm>
              <a:off x="10711819" y="4285217"/>
              <a:ext cx="100012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7773039" y="1916832"/>
            <a:ext cx="3333695" cy="3676149"/>
            <a:chOff x="7773039" y="1916832"/>
            <a:chExt cx="3333695" cy="3676149"/>
          </a:xfrm>
        </p:grpSpPr>
        <p:cxnSp>
          <p:nvCxnSpPr>
            <p:cNvPr id="11" name="Straight Connector 30"/>
            <p:cNvCxnSpPr/>
            <p:nvPr/>
          </p:nvCxnSpPr>
          <p:spPr>
            <a:xfrm>
              <a:off x="7773039" y="1916832"/>
              <a:ext cx="2130143" cy="2656319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28"/>
            <p:cNvSpPr/>
            <p:nvPr/>
          </p:nvSpPr>
          <p:spPr>
            <a:xfrm>
              <a:off x="9826204" y="4563697"/>
              <a:ext cx="274913" cy="27491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42"/>
            <p:cNvSpPr/>
            <p:nvPr/>
          </p:nvSpPr>
          <p:spPr>
            <a:xfrm>
              <a:off x="7942130" y="2114771"/>
              <a:ext cx="2023362" cy="403207"/>
            </a:xfrm>
            <a:custGeom>
              <a:avLst/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  <a:endParaRPr lang="zh-CN" altLang="en-US" sz="1400" b="1" dirty="0"/>
            </a:p>
          </p:txBody>
        </p:sp>
        <p:sp>
          <p:nvSpPr>
            <p:cNvPr id="17" name="TextBox 38"/>
            <p:cNvSpPr txBox="1"/>
            <p:nvPr/>
          </p:nvSpPr>
          <p:spPr bwMode="auto">
            <a:xfrm>
              <a:off x="8820586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4" name="千图PPT彼岸天：ID 8661124库_组合 23"/>
          <p:cNvGrpSpPr/>
          <p:nvPr>
            <p:custDataLst>
              <p:tags r:id="rId3"/>
            </p:custDataLst>
          </p:nvPr>
        </p:nvGrpSpPr>
        <p:grpSpPr>
          <a:xfrm>
            <a:off x="5710948" y="2302214"/>
            <a:ext cx="3024653" cy="3290767"/>
            <a:chOff x="5710948" y="2302214"/>
            <a:chExt cx="3024653" cy="3290767"/>
          </a:xfrm>
        </p:grpSpPr>
        <p:cxnSp>
          <p:nvCxnSpPr>
            <p:cNvPr id="9" name="Straight Connector 24"/>
            <p:cNvCxnSpPr/>
            <p:nvPr/>
          </p:nvCxnSpPr>
          <p:spPr>
            <a:xfrm>
              <a:off x="5710948" y="2302214"/>
              <a:ext cx="1821100" cy="227093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2"/>
            <p:cNvSpPr/>
            <p:nvPr/>
          </p:nvSpPr>
          <p:spPr>
            <a:xfrm>
              <a:off x="7455071" y="4563697"/>
              <a:ext cx="274913" cy="2749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43"/>
            <p:cNvSpPr/>
            <p:nvPr/>
          </p:nvSpPr>
          <p:spPr>
            <a:xfrm>
              <a:off x="5904557" y="2532638"/>
              <a:ext cx="2023362" cy="403207"/>
            </a:xfrm>
            <a:custGeom>
              <a:avLst/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  <a:endParaRPr lang="zh-CN" altLang="en-US" sz="1400" b="1" dirty="0"/>
            </a:p>
          </p:txBody>
        </p:sp>
        <p:sp>
          <p:nvSpPr>
            <p:cNvPr id="18" name="TextBox 23"/>
            <p:cNvSpPr txBox="1"/>
            <p:nvPr/>
          </p:nvSpPr>
          <p:spPr bwMode="auto">
            <a:xfrm>
              <a:off x="6449453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5" name="千图PPT彼岸天：ID 8661124库_组合 24"/>
          <p:cNvGrpSpPr/>
          <p:nvPr>
            <p:custDataLst>
              <p:tags r:id="rId4"/>
            </p:custDataLst>
          </p:nvPr>
        </p:nvGrpSpPr>
        <p:grpSpPr>
          <a:xfrm>
            <a:off x="3604721" y="2741026"/>
            <a:ext cx="2672764" cy="2851955"/>
            <a:chOff x="3604721" y="2741026"/>
            <a:chExt cx="2672764" cy="2851955"/>
          </a:xfrm>
        </p:grpSpPr>
        <p:cxnSp>
          <p:nvCxnSpPr>
            <p:cNvPr id="7" name="Straight Connector 18"/>
            <p:cNvCxnSpPr/>
            <p:nvPr/>
          </p:nvCxnSpPr>
          <p:spPr>
            <a:xfrm>
              <a:off x="3604721" y="2741026"/>
              <a:ext cx="1469211" cy="1832127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16"/>
            <p:cNvSpPr/>
            <p:nvPr/>
          </p:nvSpPr>
          <p:spPr>
            <a:xfrm>
              <a:off x="4996955" y="4563697"/>
              <a:ext cx="274913" cy="2749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47"/>
            <p:cNvSpPr/>
            <p:nvPr/>
          </p:nvSpPr>
          <p:spPr>
            <a:xfrm>
              <a:off x="3812993" y="2976165"/>
              <a:ext cx="2023362" cy="403207"/>
            </a:xfrm>
            <a:custGeom>
              <a:avLst/>
              <a:gdLst>
                <a:gd name="connsiteX0" fmla="*/ 0 w 1752600"/>
                <a:gd name="connsiteY0" fmla="*/ 0 h 349250"/>
                <a:gd name="connsiteX1" fmla="*/ 1752600 w 1752600"/>
                <a:gd name="connsiteY1" fmla="*/ 0 h 349250"/>
                <a:gd name="connsiteX2" fmla="*/ 1486456 w 1752600"/>
                <a:gd name="connsiteY2" fmla="*/ 349250 h 349250"/>
                <a:gd name="connsiteX3" fmla="*/ 266144 w 1752600"/>
                <a:gd name="connsiteY3" fmla="*/ 34925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49250">
                  <a:moveTo>
                    <a:pt x="0" y="0"/>
                  </a:moveTo>
                  <a:lnTo>
                    <a:pt x="1752600" y="0"/>
                  </a:lnTo>
                  <a:lnTo>
                    <a:pt x="1486456" y="349250"/>
                  </a:lnTo>
                  <a:lnTo>
                    <a:pt x="266144" y="3492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  <a:endParaRPr lang="zh-CN" altLang="en-US" sz="1400" b="1" dirty="0"/>
            </a:p>
          </p:txBody>
        </p:sp>
        <p:sp>
          <p:nvSpPr>
            <p:cNvPr id="19" name="TextBox 25"/>
            <p:cNvSpPr txBox="1"/>
            <p:nvPr/>
          </p:nvSpPr>
          <p:spPr bwMode="auto">
            <a:xfrm>
              <a:off x="3991337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26" name="千图PPT彼岸天：ID 8661124库_组合 25"/>
          <p:cNvGrpSpPr/>
          <p:nvPr>
            <p:custDataLst>
              <p:tags r:id="rId5"/>
            </p:custDataLst>
          </p:nvPr>
        </p:nvGrpSpPr>
        <p:grpSpPr>
          <a:xfrm>
            <a:off x="1555212" y="3234687"/>
            <a:ext cx="2286148" cy="2358294"/>
            <a:chOff x="1555212" y="3234687"/>
            <a:chExt cx="2286148" cy="2358294"/>
          </a:xfrm>
        </p:grpSpPr>
        <p:cxnSp>
          <p:nvCxnSpPr>
            <p:cNvPr id="5" name="Straight Connector 7"/>
            <p:cNvCxnSpPr/>
            <p:nvPr/>
          </p:nvCxnSpPr>
          <p:spPr>
            <a:xfrm>
              <a:off x="1564471" y="3234687"/>
              <a:ext cx="1073336" cy="133846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11"/>
            <p:cNvSpPr/>
            <p:nvPr/>
          </p:nvSpPr>
          <p:spPr>
            <a:xfrm>
              <a:off x="2560830" y="4563697"/>
              <a:ext cx="274913" cy="2749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45"/>
            <p:cNvSpPr/>
            <p:nvPr/>
          </p:nvSpPr>
          <p:spPr>
            <a:xfrm>
              <a:off x="1692103" y="3372041"/>
              <a:ext cx="2023362" cy="403207"/>
            </a:xfrm>
            <a:custGeom>
              <a:avLst/>
              <a:gdLst>
                <a:gd name="connsiteX0" fmla="*/ 0 w 1752600"/>
                <a:gd name="connsiteY0" fmla="*/ 0 h 329415"/>
                <a:gd name="connsiteX1" fmla="*/ 1752600 w 1752600"/>
                <a:gd name="connsiteY1" fmla="*/ 0 h 329415"/>
                <a:gd name="connsiteX2" fmla="*/ 1486456 w 1752600"/>
                <a:gd name="connsiteY2" fmla="*/ 329415 h 329415"/>
                <a:gd name="connsiteX3" fmla="*/ 266144 w 1752600"/>
                <a:gd name="connsiteY3" fmla="*/ 329415 h 32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2600" h="329415">
                  <a:moveTo>
                    <a:pt x="0" y="0"/>
                  </a:moveTo>
                  <a:lnTo>
                    <a:pt x="1752600" y="0"/>
                  </a:lnTo>
                  <a:lnTo>
                    <a:pt x="1486456" y="329415"/>
                  </a:lnTo>
                  <a:lnTo>
                    <a:pt x="266144" y="329415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400" b="1" dirty="0"/>
                <a:t>输入标题文本</a:t>
              </a:r>
              <a:endParaRPr lang="zh-CN" altLang="en-US" sz="1400" b="1" dirty="0"/>
            </a:p>
          </p:txBody>
        </p:sp>
        <p:sp>
          <p:nvSpPr>
            <p:cNvPr id="20" name="TextBox 26"/>
            <p:cNvSpPr txBox="1"/>
            <p:nvPr/>
          </p:nvSpPr>
          <p:spPr bwMode="auto">
            <a:xfrm>
              <a:off x="1555212" y="4838611"/>
              <a:ext cx="2286148" cy="754370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 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09057" y="2128157"/>
            <a:ext cx="4489450" cy="1054100"/>
            <a:chOff x="3784600" y="1663700"/>
            <a:chExt cx="4489450" cy="10541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8" t="80283" b="1303"/>
            <a:stretch>
              <a:fillRect/>
            </a:stretch>
          </p:blipFill>
          <p:spPr>
            <a:xfrm>
              <a:off x="3784600" y="1663700"/>
              <a:ext cx="2178050" cy="10541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8" t="59872" b="21714"/>
            <a:stretch>
              <a:fillRect/>
            </a:stretch>
          </p:blipFill>
          <p:spPr>
            <a:xfrm>
              <a:off x="6096000" y="1663700"/>
              <a:ext cx="2178050" cy="1054100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1938092" y="3372757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2142259" y="4187360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4018922" y="4187360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142259" y="4536355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018922" y="4536355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9" y="1235520"/>
            <a:ext cx="3710216" cy="438696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88219" y="1282347"/>
            <a:ext cx="4517261" cy="988629"/>
            <a:chOff x="3974544" y="1008636"/>
            <a:chExt cx="3387946" cy="741472"/>
          </a:xfrm>
        </p:grpSpPr>
        <p:grpSp>
          <p:nvGrpSpPr>
            <p:cNvPr id="11" name="组合 10"/>
            <p:cNvGrpSpPr/>
            <p:nvPr/>
          </p:nvGrpSpPr>
          <p:grpSpPr>
            <a:xfrm>
              <a:off x="3974544" y="1008636"/>
              <a:ext cx="741472" cy="741472"/>
              <a:chOff x="3059832" y="3339719"/>
              <a:chExt cx="3607562" cy="36075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5"/>
            <p:cNvGrpSpPr/>
            <p:nvPr/>
          </p:nvGrpSpPr>
          <p:grpSpPr>
            <a:xfrm>
              <a:off x="4039521" y="1170991"/>
              <a:ext cx="3322969" cy="530915"/>
              <a:chOff x="1598315" y="1418185"/>
              <a:chExt cx="4430626" cy="707886"/>
            </a:xfrm>
          </p:grpSpPr>
          <p:sp>
            <p:nvSpPr>
              <p:cNvPr id="13" name="TextBox 6"/>
              <p:cNvSpPr txBox="1"/>
              <p:nvPr/>
            </p:nvSpPr>
            <p:spPr>
              <a:xfrm>
                <a:off x="1598315" y="1418185"/>
                <a:ext cx="655949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01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14" name="Group 7"/>
              <p:cNvGrpSpPr/>
              <p:nvPr/>
            </p:nvGrpSpPr>
            <p:grpSpPr>
              <a:xfrm>
                <a:off x="2066367" y="1529264"/>
                <a:ext cx="3962574" cy="563232"/>
                <a:chOff x="3943834" y="704409"/>
                <a:chExt cx="3962574" cy="563232"/>
              </a:xfrm>
            </p:grpSpPr>
            <p:sp>
              <p:nvSpPr>
                <p:cNvPr id="15" name="TextBox 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TextBox 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9" name="组合 18"/>
          <p:cNvGrpSpPr/>
          <p:nvPr/>
        </p:nvGrpSpPr>
        <p:grpSpPr>
          <a:xfrm>
            <a:off x="5388219" y="2399515"/>
            <a:ext cx="4517261" cy="988629"/>
            <a:chOff x="3974544" y="1846512"/>
            <a:chExt cx="3387946" cy="741472"/>
          </a:xfrm>
        </p:grpSpPr>
        <p:grpSp>
          <p:nvGrpSpPr>
            <p:cNvPr id="20" name="组合 19"/>
            <p:cNvGrpSpPr/>
            <p:nvPr/>
          </p:nvGrpSpPr>
          <p:grpSpPr>
            <a:xfrm>
              <a:off x="3974544" y="1846512"/>
              <a:ext cx="741472" cy="741472"/>
              <a:chOff x="3059832" y="3339719"/>
              <a:chExt cx="3607562" cy="3607562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10"/>
            <p:cNvGrpSpPr/>
            <p:nvPr/>
          </p:nvGrpSpPr>
          <p:grpSpPr>
            <a:xfrm>
              <a:off x="4039521" y="2008868"/>
              <a:ext cx="3322969" cy="530915"/>
              <a:chOff x="1598315" y="2786337"/>
              <a:chExt cx="4430626" cy="707886"/>
            </a:xfrm>
          </p:grpSpPr>
          <p:sp>
            <p:nvSpPr>
              <p:cNvPr id="22" name="TextBox 11"/>
              <p:cNvSpPr txBox="1"/>
              <p:nvPr/>
            </p:nvSpPr>
            <p:spPr>
              <a:xfrm>
                <a:off x="1598315" y="2786337"/>
                <a:ext cx="718466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02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23" name="Group 12"/>
              <p:cNvGrpSpPr/>
              <p:nvPr/>
            </p:nvGrpSpPr>
            <p:grpSpPr>
              <a:xfrm>
                <a:off x="2066367" y="2897416"/>
                <a:ext cx="3962574" cy="563232"/>
                <a:chOff x="3943834" y="704409"/>
                <a:chExt cx="3962574" cy="563232"/>
              </a:xfrm>
            </p:grpSpPr>
            <p:sp>
              <p:nvSpPr>
                <p:cNvPr id="24" name="TextBox 1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TextBox 1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8" name="组合 27"/>
          <p:cNvGrpSpPr/>
          <p:nvPr/>
        </p:nvGrpSpPr>
        <p:grpSpPr>
          <a:xfrm>
            <a:off x="5388219" y="3516683"/>
            <a:ext cx="4517261" cy="988629"/>
            <a:chOff x="3974544" y="2684388"/>
            <a:chExt cx="3387946" cy="741472"/>
          </a:xfrm>
        </p:grpSpPr>
        <p:grpSp>
          <p:nvGrpSpPr>
            <p:cNvPr id="29" name="组合 28"/>
            <p:cNvGrpSpPr/>
            <p:nvPr/>
          </p:nvGrpSpPr>
          <p:grpSpPr>
            <a:xfrm>
              <a:off x="3974544" y="2684388"/>
              <a:ext cx="741472" cy="741472"/>
              <a:chOff x="3059832" y="3339719"/>
              <a:chExt cx="3607562" cy="3607562"/>
            </a:xfrm>
          </p:grpSpPr>
          <p:sp>
            <p:nvSpPr>
              <p:cNvPr id="35" name="椭圆 34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5"/>
            <p:cNvGrpSpPr/>
            <p:nvPr/>
          </p:nvGrpSpPr>
          <p:grpSpPr>
            <a:xfrm>
              <a:off x="4039521" y="2846744"/>
              <a:ext cx="3322969" cy="530915"/>
              <a:chOff x="1598315" y="4154489"/>
              <a:chExt cx="4430626" cy="707886"/>
            </a:xfrm>
          </p:grpSpPr>
          <p:sp>
            <p:nvSpPr>
              <p:cNvPr id="31" name="TextBox 16"/>
              <p:cNvSpPr txBox="1"/>
              <p:nvPr/>
            </p:nvSpPr>
            <p:spPr>
              <a:xfrm>
                <a:off x="1598315" y="4154489"/>
                <a:ext cx="73289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03</a:t>
                </a:r>
                <a:endParaRPr kumimoji="0" lang="en-US" altLang="zh-CN" sz="5335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32" name="Group 17"/>
              <p:cNvGrpSpPr/>
              <p:nvPr/>
            </p:nvGrpSpPr>
            <p:grpSpPr>
              <a:xfrm>
                <a:off x="2066367" y="4265568"/>
                <a:ext cx="3962574" cy="563232"/>
                <a:chOff x="3943834" y="704409"/>
                <a:chExt cx="3962574" cy="563232"/>
              </a:xfrm>
            </p:grpSpPr>
            <p:sp>
              <p:nvSpPr>
                <p:cNvPr id="33" name="TextBox 18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TextBox 19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7" name="组合 36"/>
          <p:cNvGrpSpPr/>
          <p:nvPr/>
        </p:nvGrpSpPr>
        <p:grpSpPr>
          <a:xfrm>
            <a:off x="5388219" y="4633851"/>
            <a:ext cx="4517261" cy="988629"/>
            <a:chOff x="3974544" y="3522264"/>
            <a:chExt cx="3387946" cy="741472"/>
          </a:xfrm>
        </p:grpSpPr>
        <p:grpSp>
          <p:nvGrpSpPr>
            <p:cNvPr id="38" name="组合 37"/>
            <p:cNvGrpSpPr/>
            <p:nvPr/>
          </p:nvGrpSpPr>
          <p:grpSpPr>
            <a:xfrm>
              <a:off x="3974544" y="3522264"/>
              <a:ext cx="741472" cy="741472"/>
              <a:chOff x="3059832" y="3339719"/>
              <a:chExt cx="3607562" cy="3607562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3059832" y="3339719"/>
                <a:ext cx="3607562" cy="3607562"/>
              </a:xfrm>
              <a:prstGeom prst="ellipse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同心圆 69"/>
              <p:cNvSpPr/>
              <p:nvPr/>
            </p:nvSpPr>
            <p:spPr>
              <a:xfrm>
                <a:off x="3168202" y="3448089"/>
                <a:ext cx="3390826" cy="3390826"/>
              </a:xfrm>
              <a:prstGeom prst="donut">
                <a:avLst>
                  <a:gd name="adj" fmla="val 4879"/>
                </a:avLst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20"/>
            <p:cNvGrpSpPr/>
            <p:nvPr/>
          </p:nvGrpSpPr>
          <p:grpSpPr>
            <a:xfrm>
              <a:off x="4039521" y="3684622"/>
              <a:ext cx="3322969" cy="530915"/>
              <a:chOff x="1598315" y="5522641"/>
              <a:chExt cx="4430626" cy="707886"/>
            </a:xfrm>
          </p:grpSpPr>
          <p:sp>
            <p:nvSpPr>
              <p:cNvPr id="40" name="TextBox 21"/>
              <p:cNvSpPr txBox="1"/>
              <p:nvPr/>
            </p:nvSpPr>
            <p:spPr>
              <a:xfrm>
                <a:off x="1598315" y="5522641"/>
                <a:ext cx="716863" cy="707886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5335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rPr>
                  <a:t>04</a:t>
                </a:r>
                <a:endParaRPr kumimoji="0" lang="en-US" altLang="zh-CN" sz="5335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方正卡通简体" panose="02000000000000000000" pitchFamily="2" charset="-122"/>
                  <a:ea typeface="方正卡通简体" panose="02000000000000000000" pitchFamily="2" charset="-122"/>
                  <a:cs typeface="+mn-ea"/>
                  <a:sym typeface="+mn-lt"/>
                </a:endParaRPr>
              </a:p>
            </p:txBody>
          </p:sp>
          <p:grpSp>
            <p:nvGrpSpPr>
              <p:cNvPr id="41" name="Group 22"/>
              <p:cNvGrpSpPr/>
              <p:nvPr/>
            </p:nvGrpSpPr>
            <p:grpSpPr>
              <a:xfrm>
                <a:off x="2066367" y="5633720"/>
                <a:ext cx="3962574" cy="563232"/>
                <a:chOff x="3943834" y="704409"/>
                <a:chExt cx="3962574" cy="563232"/>
              </a:xfrm>
            </p:grpSpPr>
            <p:sp>
              <p:nvSpPr>
                <p:cNvPr id="42" name="TextBox 23"/>
                <p:cNvSpPr txBox="1"/>
                <p:nvPr/>
              </p:nvSpPr>
              <p:spPr>
                <a:xfrm>
                  <a:off x="3943834" y="704409"/>
                  <a:ext cx="3962574" cy="242864"/>
                </a:xfrm>
                <a:prstGeom prst="rect">
                  <a:avLst/>
                </a:prstGeom>
                <a:noFill/>
              </p:spPr>
              <p:txBody>
                <a:bodyPr wrap="none" lIns="480000" tIns="0" rIns="0" bIns="0" anchor="b" anchorCtr="0">
                  <a:normAutofit fontScale="850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135" b="1" i="0" u="none" strike="noStrike" kern="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请输入您的标题</a:t>
                  </a:r>
                  <a:endParaRPr kumimoji="0" lang="zh-CN" altLang="en-US" sz="2135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TextBox 24"/>
                <p:cNvSpPr txBox="1"/>
                <p:nvPr/>
              </p:nvSpPr>
              <p:spPr>
                <a:xfrm>
                  <a:off x="3943834" y="947273"/>
                  <a:ext cx="3962574" cy="320368"/>
                </a:xfrm>
                <a:prstGeom prst="rect">
                  <a:avLst/>
                </a:prstGeom>
              </p:spPr>
              <p:txBody>
                <a:bodyPr vert="horz" wrap="square" lIns="480000" tIns="0" rIns="0" bIns="0" anchor="ctr" anchorCtr="0">
                  <a:normAutofit fontScale="77500" lnSpcReduction="20000"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effectLst/>
                      <a:uLnTx/>
                      <a:uFillTx/>
                      <a:latin typeface="方正卡通简体" panose="02000000000000000000" pitchFamily="2" charset="-122"/>
                      <a:ea typeface="方正卡通简体" panose="02000000000000000000" pitchFamily="2" charset="-122"/>
                      <a:cs typeface="+mn-ea"/>
                      <a:sym typeface="+mn-lt"/>
                    </a:rPr>
                    <a:t>此部分内容作为文字排版占位显示 （建议使用主题字体）</a:t>
                  </a: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方正卡通简体" panose="02000000000000000000" pitchFamily="2" charset="-122"/>
                    <a:ea typeface="方正卡通简体" panose="02000000000000000000" pitchFamily="2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6" name="矩形 45"/>
          <p:cNvSpPr/>
          <p:nvPr/>
        </p:nvSpPr>
        <p:spPr>
          <a:xfrm>
            <a:off x="9272066" y="714390"/>
            <a:ext cx="2202931" cy="99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45870">
              <a:defRPr/>
            </a:pPr>
            <a:r>
              <a:rPr lang="zh-CN" altLang="en-US" sz="5865" b="1" kern="0" dirty="0">
                <a:latin typeface="方正卡通简体" panose="02000000000000000000" pitchFamily="2" charset="-122"/>
                <a:ea typeface="方正卡通简体" panose="02000000000000000000" pitchFamily="2" charset="-122"/>
                <a:cs typeface="+mn-ea"/>
                <a:sym typeface="+mn-lt"/>
              </a:rPr>
              <a:t>目 录</a:t>
            </a:r>
            <a:endParaRPr lang="zh-CN" altLang="en-US" sz="5865" b="1" kern="0" dirty="0">
              <a:latin typeface="方正卡通简体" panose="02000000000000000000" pitchFamily="2" charset="-122"/>
              <a:ea typeface="方正卡通简体" panose="02000000000000000000" pitchFamily="2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4"/>
          <p:cNvGrpSpPr/>
          <p:nvPr>
            <p:custDataLst>
              <p:tags r:id="rId1"/>
            </p:custDataLst>
          </p:nvPr>
        </p:nvGrpSpPr>
        <p:grpSpPr>
          <a:xfrm>
            <a:off x="5356580" y="2402902"/>
            <a:ext cx="1706039" cy="3480816"/>
            <a:chOff x="5327555" y="2391229"/>
            <a:chExt cx="1752715" cy="3576048"/>
          </a:xfrm>
          <a:solidFill>
            <a:schemeClr val="tx2"/>
          </a:solidFill>
        </p:grpSpPr>
        <p:sp>
          <p:nvSpPr>
            <p:cNvPr id="33" name="Oval 1"/>
            <p:cNvSpPr/>
            <p:nvPr/>
          </p:nvSpPr>
          <p:spPr>
            <a:xfrm>
              <a:off x="5613852" y="2391229"/>
              <a:ext cx="972458" cy="972458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34" name="Group 23"/>
            <p:cNvGrpSpPr/>
            <p:nvPr/>
          </p:nvGrpSpPr>
          <p:grpSpPr>
            <a:xfrm>
              <a:off x="5327555" y="3180303"/>
              <a:ext cx="1752715" cy="2786974"/>
              <a:chOff x="4941496" y="3075325"/>
              <a:chExt cx="2587561" cy="4114461"/>
            </a:xfrm>
            <a:grpFill/>
          </p:grpSpPr>
          <p:sp>
            <p:nvSpPr>
              <p:cNvPr id="35" name="Rectangle 2"/>
              <p:cNvSpPr/>
              <p:nvPr/>
            </p:nvSpPr>
            <p:spPr>
              <a:xfrm rot="1059798">
                <a:off x="5211257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Rectangle 3"/>
              <p:cNvSpPr/>
              <p:nvPr/>
            </p:nvSpPr>
            <p:spPr>
              <a:xfrm rot="20540202" flipV="1">
                <a:off x="6784470" y="3075325"/>
                <a:ext cx="208292" cy="411446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Rectangle 5"/>
              <p:cNvSpPr/>
              <p:nvPr/>
            </p:nvSpPr>
            <p:spPr>
              <a:xfrm rot="2965124" flipV="1">
                <a:off x="5920990" y="3324396"/>
                <a:ext cx="183203" cy="1036296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6"/>
              <p:cNvSpPr/>
              <p:nvPr/>
            </p:nvSpPr>
            <p:spPr>
              <a:xfrm rot="17632735" flipV="1">
                <a:off x="6067857" y="3877690"/>
                <a:ext cx="183203" cy="130743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Rectangle 7"/>
              <p:cNvSpPr/>
              <p:nvPr/>
            </p:nvSpPr>
            <p:spPr>
              <a:xfrm rot="3542085" flipV="1">
                <a:off x="5875544" y="4290062"/>
                <a:ext cx="183203" cy="2051300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Rectangle 8"/>
              <p:cNvSpPr/>
              <p:nvPr/>
            </p:nvSpPr>
            <p:spPr>
              <a:xfrm rot="17632735" flipV="1">
                <a:off x="6187063" y="5125446"/>
                <a:ext cx="183203" cy="2500785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4645442" y="1877318"/>
            <a:ext cx="2895256" cy="1994351"/>
            <a:chOff x="4458310" y="2499242"/>
            <a:chExt cx="3255677" cy="2242621"/>
          </a:xfrm>
        </p:grpSpPr>
        <p:grpSp>
          <p:nvGrpSpPr>
            <p:cNvPr id="23" name="Group 13"/>
            <p:cNvGrpSpPr/>
            <p:nvPr/>
          </p:nvGrpSpPr>
          <p:grpSpPr>
            <a:xfrm>
              <a:off x="5471366" y="2499242"/>
              <a:ext cx="2242621" cy="2242621"/>
              <a:chOff x="4891834" y="1056196"/>
              <a:chExt cx="3541350" cy="3541350"/>
            </a:xfrm>
          </p:grpSpPr>
          <p:sp>
            <p:nvSpPr>
              <p:cNvPr id="29" name="Arc 9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Arc 10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Arc 11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Arc 12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14"/>
            <p:cNvGrpSpPr/>
            <p:nvPr/>
          </p:nvGrpSpPr>
          <p:grpSpPr>
            <a:xfrm flipH="1">
              <a:off x="4458310" y="2499242"/>
              <a:ext cx="2242621" cy="2242621"/>
              <a:chOff x="4891834" y="1056196"/>
              <a:chExt cx="3541350" cy="3541350"/>
            </a:xfrm>
          </p:grpSpPr>
          <p:sp>
            <p:nvSpPr>
              <p:cNvPr id="25" name="Arc 15"/>
              <p:cNvSpPr/>
              <p:nvPr/>
            </p:nvSpPr>
            <p:spPr>
              <a:xfrm rot="2650796">
                <a:off x="5594296" y="2122411"/>
                <a:ext cx="1408920" cy="140892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Arc 16"/>
              <p:cNvSpPr/>
              <p:nvPr/>
            </p:nvSpPr>
            <p:spPr>
              <a:xfrm rot="2650796">
                <a:off x="5523938" y="1858690"/>
                <a:ext cx="1936362" cy="1936362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Arc 17"/>
              <p:cNvSpPr/>
              <p:nvPr/>
            </p:nvSpPr>
            <p:spPr>
              <a:xfrm rot="2650796">
                <a:off x="5270901" y="1511463"/>
                <a:ext cx="2630816" cy="2630816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Arc 18"/>
              <p:cNvSpPr/>
              <p:nvPr/>
            </p:nvSpPr>
            <p:spPr>
              <a:xfrm rot="2650796">
                <a:off x="4891834" y="1056196"/>
                <a:ext cx="3541350" cy="3541350"/>
              </a:xfrm>
              <a:prstGeom prst="arc">
                <a:avLst/>
              </a:prstGeom>
              <a:ln w="381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0" name="千图PPT彼岸天：ID 8661124库_Freeform: Shape 34"/>
          <p:cNvSpPr/>
          <p:nvPr>
            <p:custDataLst>
              <p:tags r:id="rId3"/>
            </p:custDataLst>
          </p:nvPr>
        </p:nvSpPr>
        <p:spPr bwMode="auto">
          <a:xfrm>
            <a:off x="5853082" y="2615915"/>
            <a:ext cx="510901" cy="472666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1852038" y="1743621"/>
            <a:ext cx="2718427" cy="743252"/>
            <a:chOff x="1852038" y="1743621"/>
            <a:chExt cx="2718427" cy="743252"/>
          </a:xfrm>
        </p:grpSpPr>
        <p:grpSp>
          <p:nvGrpSpPr>
            <p:cNvPr id="6" name="Group 20"/>
            <p:cNvGrpSpPr/>
            <p:nvPr/>
          </p:nvGrpSpPr>
          <p:grpSpPr>
            <a:xfrm>
              <a:off x="1852038" y="1743621"/>
              <a:ext cx="2141079" cy="743252"/>
              <a:chOff x="609599" y="3139323"/>
              <a:chExt cx="2407615" cy="835777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2" name="Rectangle 2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1" name="Freeform: Shape 39"/>
            <p:cNvSpPr/>
            <p:nvPr/>
          </p:nvSpPr>
          <p:spPr>
            <a:xfrm>
              <a:off x="4190263" y="1866690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1" name="千图PPT彼岸天：ID 8661124库_组合 40"/>
          <p:cNvGrpSpPr/>
          <p:nvPr>
            <p:custDataLst>
              <p:tags r:id="rId5"/>
            </p:custDataLst>
          </p:nvPr>
        </p:nvGrpSpPr>
        <p:grpSpPr>
          <a:xfrm>
            <a:off x="7614092" y="1736812"/>
            <a:ext cx="2831204" cy="743252"/>
            <a:chOff x="7614092" y="1736812"/>
            <a:chExt cx="2831204" cy="743252"/>
          </a:xfrm>
        </p:grpSpPr>
        <p:grpSp>
          <p:nvGrpSpPr>
            <p:cNvPr id="7" name="Group 25"/>
            <p:cNvGrpSpPr/>
            <p:nvPr/>
          </p:nvGrpSpPr>
          <p:grpSpPr>
            <a:xfrm>
              <a:off x="8260006" y="1736812"/>
              <a:ext cx="2185290" cy="743252"/>
              <a:chOff x="9029821" y="3139323"/>
              <a:chExt cx="2457329" cy="835777"/>
            </a:xfrm>
          </p:grpSpPr>
          <p:sp>
            <p:nvSpPr>
              <p:cNvPr id="19" name="TextBox 26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20" name="Rectangle 27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12" name="Freeform: Shape 41"/>
            <p:cNvSpPr/>
            <p:nvPr/>
          </p:nvSpPr>
          <p:spPr>
            <a:xfrm>
              <a:off x="7614092" y="1824877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3" name="千图PPT彼岸天：ID 8661124库_组合 42"/>
          <p:cNvGrpSpPr/>
          <p:nvPr>
            <p:custDataLst>
              <p:tags r:id="rId6"/>
            </p:custDataLst>
          </p:nvPr>
        </p:nvGrpSpPr>
        <p:grpSpPr>
          <a:xfrm>
            <a:off x="1852038" y="3539374"/>
            <a:ext cx="2718425" cy="743252"/>
            <a:chOff x="1852038" y="3539374"/>
            <a:chExt cx="2718425" cy="743252"/>
          </a:xfrm>
        </p:grpSpPr>
        <p:grpSp>
          <p:nvGrpSpPr>
            <p:cNvPr id="8" name="Group 28"/>
            <p:cNvGrpSpPr/>
            <p:nvPr/>
          </p:nvGrpSpPr>
          <p:grpSpPr>
            <a:xfrm>
              <a:off x="1852038" y="3539374"/>
              <a:ext cx="2141079" cy="743252"/>
              <a:chOff x="609599" y="3139323"/>
              <a:chExt cx="2407615" cy="835777"/>
            </a:xfrm>
          </p:grpSpPr>
          <p:sp>
            <p:nvSpPr>
              <p:cNvPr id="17" name="TextBox 29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8" name="Rectangle 30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/>
                  </a:solidFill>
                </a:endParaRPr>
              </a:p>
            </p:txBody>
          </p:sp>
        </p:grpSp>
        <p:sp>
          <p:nvSpPr>
            <p:cNvPr id="13" name="Freeform: Shape 40"/>
            <p:cNvSpPr/>
            <p:nvPr/>
          </p:nvSpPr>
          <p:spPr>
            <a:xfrm>
              <a:off x="4190261" y="3575119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42" name="千图PPT彼岸天：ID 8661124库_组合 41"/>
          <p:cNvGrpSpPr/>
          <p:nvPr>
            <p:custDataLst>
              <p:tags r:id="rId7"/>
            </p:custDataLst>
          </p:nvPr>
        </p:nvGrpSpPr>
        <p:grpSpPr>
          <a:xfrm>
            <a:off x="7664712" y="3532565"/>
            <a:ext cx="2780584" cy="743252"/>
            <a:chOff x="7664712" y="3532565"/>
            <a:chExt cx="2780584" cy="743252"/>
          </a:xfrm>
        </p:grpSpPr>
        <p:grpSp>
          <p:nvGrpSpPr>
            <p:cNvPr id="9" name="Group 31"/>
            <p:cNvGrpSpPr/>
            <p:nvPr/>
          </p:nvGrpSpPr>
          <p:grpSpPr>
            <a:xfrm>
              <a:off x="8260006" y="3532565"/>
              <a:ext cx="2185290" cy="743252"/>
              <a:chOff x="9029821" y="3139323"/>
              <a:chExt cx="2457329" cy="835777"/>
            </a:xfrm>
          </p:grpSpPr>
          <p:sp>
            <p:nvSpPr>
              <p:cNvPr id="15" name="TextBox 3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  <p:sp>
            <p:nvSpPr>
              <p:cNvPr id="16" name="Rectangle 33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10000"/>
              </a:bodyPr>
              <a:lstStyle/>
              <a:p>
                <a:pPr lvl="0" defTabSz="914400">
                  <a:defRPr/>
                </a:pPr>
                <a:r>
                  <a:rPr lang="zh-CN" altLang="en-US" sz="1600" b="1" dirty="0">
                    <a:solidFill>
                      <a:schemeClr val="accent6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14" name="Freeform: Shape 42"/>
            <p:cNvSpPr/>
            <p:nvPr/>
          </p:nvSpPr>
          <p:spPr>
            <a:xfrm>
              <a:off x="7664712" y="3575119"/>
              <a:ext cx="380202" cy="473589"/>
            </a:xfrm>
            <a:custGeom>
              <a:avLst/>
              <a:gdLst>
                <a:gd name="connsiteX0" fmla="*/ 79065 w 271462"/>
                <a:gd name="connsiteY0" fmla="*/ 301625 h 338138"/>
                <a:gd name="connsiteX1" fmla="*/ 69850 w 271462"/>
                <a:gd name="connsiteY1" fmla="*/ 312632 h 338138"/>
                <a:gd name="connsiteX2" fmla="*/ 79065 w 271462"/>
                <a:gd name="connsiteY2" fmla="*/ 322263 h 338138"/>
                <a:gd name="connsiteX3" fmla="*/ 114610 w 271462"/>
                <a:gd name="connsiteY3" fmla="*/ 322263 h 338138"/>
                <a:gd name="connsiteX4" fmla="*/ 123825 w 271462"/>
                <a:gd name="connsiteY4" fmla="*/ 312632 h 338138"/>
                <a:gd name="connsiteX5" fmla="*/ 114610 w 271462"/>
                <a:gd name="connsiteY5" fmla="*/ 301625 h 338138"/>
                <a:gd name="connsiteX6" fmla="*/ 79065 w 271462"/>
                <a:gd name="connsiteY6" fmla="*/ 301625 h 338138"/>
                <a:gd name="connsiteX7" fmla="*/ 166687 w 271462"/>
                <a:gd name="connsiteY7" fmla="*/ 152400 h 338138"/>
                <a:gd name="connsiteX8" fmla="*/ 166687 w 271462"/>
                <a:gd name="connsiteY8" fmla="*/ 166688 h 338138"/>
                <a:gd name="connsiteX9" fmla="*/ 171450 w 271462"/>
                <a:gd name="connsiteY9" fmla="*/ 166688 h 338138"/>
                <a:gd name="connsiteX10" fmla="*/ 171450 w 271462"/>
                <a:gd name="connsiteY10" fmla="*/ 193676 h 338138"/>
                <a:gd name="connsiteX11" fmla="*/ 166687 w 271462"/>
                <a:gd name="connsiteY11" fmla="*/ 193676 h 338138"/>
                <a:gd name="connsiteX12" fmla="*/ 166687 w 271462"/>
                <a:gd name="connsiteY12" fmla="*/ 207963 h 338138"/>
                <a:gd name="connsiteX13" fmla="*/ 193675 w 271462"/>
                <a:gd name="connsiteY13" fmla="*/ 207963 h 338138"/>
                <a:gd name="connsiteX14" fmla="*/ 193675 w 271462"/>
                <a:gd name="connsiteY14" fmla="*/ 193676 h 338138"/>
                <a:gd name="connsiteX15" fmla="*/ 190500 w 271462"/>
                <a:gd name="connsiteY15" fmla="*/ 193676 h 338138"/>
                <a:gd name="connsiteX16" fmla="*/ 190500 w 271462"/>
                <a:gd name="connsiteY16" fmla="*/ 152400 h 338138"/>
                <a:gd name="connsiteX17" fmla="*/ 179388 w 271462"/>
                <a:gd name="connsiteY17" fmla="*/ 125413 h 338138"/>
                <a:gd name="connsiteX18" fmla="*/ 168275 w 271462"/>
                <a:gd name="connsiteY18" fmla="*/ 135732 h 338138"/>
                <a:gd name="connsiteX19" fmla="*/ 179388 w 271462"/>
                <a:gd name="connsiteY19" fmla="*/ 146051 h 338138"/>
                <a:gd name="connsiteX20" fmla="*/ 190501 w 271462"/>
                <a:gd name="connsiteY20" fmla="*/ 135732 h 338138"/>
                <a:gd name="connsiteX21" fmla="*/ 179388 w 271462"/>
                <a:gd name="connsiteY21" fmla="*/ 125413 h 338138"/>
                <a:gd name="connsiteX22" fmla="*/ 180975 w 271462"/>
                <a:gd name="connsiteY22" fmla="*/ 88900 h 338138"/>
                <a:gd name="connsiteX23" fmla="*/ 271462 w 271462"/>
                <a:gd name="connsiteY23" fmla="*/ 169069 h 338138"/>
                <a:gd name="connsiteX24" fmla="*/ 180975 w 271462"/>
                <a:gd name="connsiteY24" fmla="*/ 249238 h 338138"/>
                <a:gd name="connsiteX25" fmla="*/ 131141 w 271462"/>
                <a:gd name="connsiteY25" fmla="*/ 236096 h 338138"/>
                <a:gd name="connsiteX26" fmla="*/ 97044 w 271462"/>
                <a:gd name="connsiteY26" fmla="*/ 242667 h 338138"/>
                <a:gd name="connsiteX27" fmla="*/ 95732 w 271462"/>
                <a:gd name="connsiteY27" fmla="*/ 237410 h 338138"/>
                <a:gd name="connsiteX28" fmla="*/ 110158 w 271462"/>
                <a:gd name="connsiteY28" fmla="*/ 219011 h 338138"/>
                <a:gd name="connsiteX29" fmla="*/ 90487 w 271462"/>
                <a:gd name="connsiteY29" fmla="*/ 169069 h 338138"/>
                <a:gd name="connsiteX30" fmla="*/ 180975 w 271462"/>
                <a:gd name="connsiteY30" fmla="*/ 88900 h 338138"/>
                <a:gd name="connsiteX31" fmla="*/ 37042 w 271462"/>
                <a:gd name="connsiteY31" fmla="*/ 0 h 338138"/>
                <a:gd name="connsiteX32" fmla="*/ 162719 w 271462"/>
                <a:gd name="connsiteY32" fmla="*/ 0 h 338138"/>
                <a:gd name="connsiteX33" fmla="*/ 198438 w 271462"/>
                <a:gd name="connsiteY33" fmla="*/ 38304 h 338138"/>
                <a:gd name="connsiteX34" fmla="*/ 198438 w 271462"/>
                <a:gd name="connsiteY34" fmla="*/ 67363 h 338138"/>
                <a:gd name="connsiteX35" fmla="*/ 181240 w 271462"/>
                <a:gd name="connsiteY35" fmla="*/ 66042 h 338138"/>
                <a:gd name="connsiteX36" fmla="*/ 165365 w 271462"/>
                <a:gd name="connsiteY36" fmla="*/ 67363 h 338138"/>
                <a:gd name="connsiteX37" fmla="*/ 165365 w 271462"/>
                <a:gd name="connsiteY37" fmla="*/ 51513 h 338138"/>
                <a:gd name="connsiteX38" fmla="*/ 34396 w 271462"/>
                <a:gd name="connsiteY38" fmla="*/ 51513 h 338138"/>
                <a:gd name="connsiteX39" fmla="*/ 33073 w 271462"/>
                <a:gd name="connsiteY39" fmla="*/ 51513 h 338138"/>
                <a:gd name="connsiteX40" fmla="*/ 33073 w 271462"/>
                <a:gd name="connsiteY40" fmla="*/ 286625 h 338138"/>
                <a:gd name="connsiteX41" fmla="*/ 34396 w 271462"/>
                <a:gd name="connsiteY41" fmla="*/ 286625 h 338138"/>
                <a:gd name="connsiteX42" fmla="*/ 165365 w 271462"/>
                <a:gd name="connsiteY42" fmla="*/ 286625 h 338138"/>
                <a:gd name="connsiteX43" fmla="*/ 165365 w 271462"/>
                <a:gd name="connsiteY43" fmla="*/ 270775 h 338138"/>
                <a:gd name="connsiteX44" fmla="*/ 181240 w 271462"/>
                <a:gd name="connsiteY44" fmla="*/ 272096 h 338138"/>
                <a:gd name="connsiteX45" fmla="*/ 198438 w 271462"/>
                <a:gd name="connsiteY45" fmla="*/ 270775 h 338138"/>
                <a:gd name="connsiteX46" fmla="*/ 198438 w 271462"/>
                <a:gd name="connsiteY46" fmla="*/ 299834 h 338138"/>
                <a:gd name="connsiteX47" fmla="*/ 162719 w 271462"/>
                <a:gd name="connsiteY47" fmla="*/ 338138 h 338138"/>
                <a:gd name="connsiteX48" fmla="*/ 37042 w 271462"/>
                <a:gd name="connsiteY48" fmla="*/ 338138 h 338138"/>
                <a:gd name="connsiteX49" fmla="*/ 0 w 271462"/>
                <a:gd name="connsiteY49" fmla="*/ 299834 h 338138"/>
                <a:gd name="connsiteX50" fmla="*/ 0 w 271462"/>
                <a:gd name="connsiteY50" fmla="*/ 38304 h 338138"/>
                <a:gd name="connsiteX51" fmla="*/ 37042 w 271462"/>
                <a:gd name="connsiteY51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71462" h="338138">
                  <a:moveTo>
                    <a:pt x="79065" y="301625"/>
                  </a:moveTo>
                  <a:cubicBezTo>
                    <a:pt x="73799" y="301625"/>
                    <a:pt x="69850" y="305753"/>
                    <a:pt x="69850" y="312632"/>
                  </a:cubicBezTo>
                  <a:cubicBezTo>
                    <a:pt x="69850" y="318136"/>
                    <a:pt x="73799" y="322263"/>
                    <a:pt x="79065" y="322263"/>
                  </a:cubicBezTo>
                  <a:cubicBezTo>
                    <a:pt x="79065" y="322263"/>
                    <a:pt x="79065" y="322263"/>
                    <a:pt x="114610" y="322263"/>
                  </a:cubicBezTo>
                  <a:cubicBezTo>
                    <a:pt x="119875" y="322263"/>
                    <a:pt x="123825" y="318136"/>
                    <a:pt x="123825" y="312632"/>
                  </a:cubicBezTo>
                  <a:cubicBezTo>
                    <a:pt x="123825" y="305753"/>
                    <a:pt x="119875" y="301625"/>
                    <a:pt x="114610" y="301625"/>
                  </a:cubicBezTo>
                  <a:cubicBezTo>
                    <a:pt x="114610" y="301625"/>
                    <a:pt x="114610" y="301625"/>
                    <a:pt x="79065" y="301625"/>
                  </a:cubicBezTo>
                  <a:close/>
                  <a:moveTo>
                    <a:pt x="166687" y="152400"/>
                  </a:moveTo>
                  <a:lnTo>
                    <a:pt x="166687" y="166688"/>
                  </a:lnTo>
                  <a:lnTo>
                    <a:pt x="171450" y="166688"/>
                  </a:lnTo>
                  <a:lnTo>
                    <a:pt x="171450" y="193676"/>
                  </a:lnTo>
                  <a:lnTo>
                    <a:pt x="166687" y="193676"/>
                  </a:lnTo>
                  <a:lnTo>
                    <a:pt x="166687" y="207963"/>
                  </a:lnTo>
                  <a:lnTo>
                    <a:pt x="193675" y="207963"/>
                  </a:lnTo>
                  <a:lnTo>
                    <a:pt x="193675" y="193676"/>
                  </a:lnTo>
                  <a:lnTo>
                    <a:pt x="190500" y="193676"/>
                  </a:lnTo>
                  <a:lnTo>
                    <a:pt x="190500" y="152400"/>
                  </a:lnTo>
                  <a:close/>
                  <a:moveTo>
                    <a:pt x="179388" y="125413"/>
                  </a:moveTo>
                  <a:cubicBezTo>
                    <a:pt x="173250" y="125413"/>
                    <a:pt x="168275" y="130033"/>
                    <a:pt x="168275" y="135732"/>
                  </a:cubicBezTo>
                  <a:cubicBezTo>
                    <a:pt x="168275" y="141431"/>
                    <a:pt x="173250" y="146051"/>
                    <a:pt x="179388" y="146051"/>
                  </a:cubicBezTo>
                  <a:cubicBezTo>
                    <a:pt x="185526" y="146051"/>
                    <a:pt x="190501" y="141431"/>
                    <a:pt x="190501" y="135732"/>
                  </a:cubicBezTo>
                  <a:cubicBezTo>
                    <a:pt x="190501" y="130033"/>
                    <a:pt x="185526" y="125413"/>
                    <a:pt x="179388" y="125413"/>
                  </a:cubicBezTo>
                  <a:close/>
                  <a:moveTo>
                    <a:pt x="180975" y="88900"/>
                  </a:moveTo>
                  <a:cubicBezTo>
                    <a:pt x="230808" y="88900"/>
                    <a:pt x="271462" y="124384"/>
                    <a:pt x="271462" y="169069"/>
                  </a:cubicBezTo>
                  <a:cubicBezTo>
                    <a:pt x="271462" y="212439"/>
                    <a:pt x="230808" y="249238"/>
                    <a:pt x="180975" y="249238"/>
                  </a:cubicBezTo>
                  <a:cubicBezTo>
                    <a:pt x="162614" y="249238"/>
                    <a:pt x="145566" y="243981"/>
                    <a:pt x="131141" y="236096"/>
                  </a:cubicBezTo>
                  <a:cubicBezTo>
                    <a:pt x="119338" y="243981"/>
                    <a:pt x="104912" y="242667"/>
                    <a:pt x="97044" y="242667"/>
                  </a:cubicBezTo>
                  <a:cubicBezTo>
                    <a:pt x="94421" y="241353"/>
                    <a:pt x="94421" y="238724"/>
                    <a:pt x="95732" y="237410"/>
                  </a:cubicBezTo>
                  <a:cubicBezTo>
                    <a:pt x="103601" y="232153"/>
                    <a:pt x="107535" y="225582"/>
                    <a:pt x="110158" y="219011"/>
                  </a:cubicBezTo>
                  <a:cubicBezTo>
                    <a:pt x="97044" y="205868"/>
                    <a:pt x="90487" y="187469"/>
                    <a:pt x="90487" y="169069"/>
                  </a:cubicBezTo>
                  <a:cubicBezTo>
                    <a:pt x="90487" y="124384"/>
                    <a:pt x="131141" y="88900"/>
                    <a:pt x="180975" y="88900"/>
                  </a:cubicBezTo>
                  <a:close/>
                  <a:moveTo>
                    <a:pt x="37042" y="0"/>
                  </a:moveTo>
                  <a:cubicBezTo>
                    <a:pt x="37042" y="0"/>
                    <a:pt x="37042" y="0"/>
                    <a:pt x="162719" y="0"/>
                  </a:cubicBezTo>
                  <a:cubicBezTo>
                    <a:pt x="182563" y="0"/>
                    <a:pt x="198438" y="17171"/>
                    <a:pt x="198438" y="38304"/>
                  </a:cubicBezTo>
                  <a:cubicBezTo>
                    <a:pt x="198438" y="38304"/>
                    <a:pt x="198438" y="38304"/>
                    <a:pt x="198438" y="67363"/>
                  </a:cubicBezTo>
                  <a:cubicBezTo>
                    <a:pt x="193147" y="67363"/>
                    <a:pt x="186532" y="66042"/>
                    <a:pt x="181240" y="66042"/>
                  </a:cubicBezTo>
                  <a:cubicBezTo>
                    <a:pt x="175949" y="66042"/>
                    <a:pt x="170657" y="67363"/>
                    <a:pt x="165365" y="67363"/>
                  </a:cubicBezTo>
                  <a:cubicBezTo>
                    <a:pt x="165365" y="67363"/>
                    <a:pt x="165365" y="67363"/>
                    <a:pt x="165365" y="51513"/>
                  </a:cubicBezTo>
                  <a:cubicBezTo>
                    <a:pt x="165365" y="51513"/>
                    <a:pt x="165365" y="51513"/>
                    <a:pt x="34396" y="51513"/>
                  </a:cubicBezTo>
                  <a:cubicBezTo>
                    <a:pt x="34396" y="51513"/>
                    <a:pt x="33073" y="51513"/>
                    <a:pt x="33073" y="51513"/>
                  </a:cubicBezTo>
                  <a:cubicBezTo>
                    <a:pt x="33073" y="51513"/>
                    <a:pt x="33073" y="51513"/>
                    <a:pt x="33073" y="286625"/>
                  </a:cubicBezTo>
                  <a:cubicBezTo>
                    <a:pt x="33073" y="286625"/>
                    <a:pt x="34396" y="286625"/>
                    <a:pt x="34396" y="286625"/>
                  </a:cubicBezTo>
                  <a:cubicBezTo>
                    <a:pt x="34396" y="286625"/>
                    <a:pt x="34396" y="286625"/>
                    <a:pt x="165365" y="286625"/>
                  </a:cubicBezTo>
                  <a:cubicBezTo>
                    <a:pt x="165365" y="286625"/>
                    <a:pt x="165365" y="286625"/>
                    <a:pt x="165365" y="270775"/>
                  </a:cubicBezTo>
                  <a:cubicBezTo>
                    <a:pt x="170657" y="270775"/>
                    <a:pt x="175949" y="272096"/>
                    <a:pt x="181240" y="272096"/>
                  </a:cubicBezTo>
                  <a:cubicBezTo>
                    <a:pt x="186532" y="272096"/>
                    <a:pt x="193147" y="270775"/>
                    <a:pt x="198438" y="270775"/>
                  </a:cubicBezTo>
                  <a:cubicBezTo>
                    <a:pt x="198438" y="270775"/>
                    <a:pt x="198438" y="270775"/>
                    <a:pt x="198438" y="299834"/>
                  </a:cubicBezTo>
                  <a:cubicBezTo>
                    <a:pt x="198438" y="320967"/>
                    <a:pt x="182563" y="338138"/>
                    <a:pt x="162719" y="338138"/>
                  </a:cubicBezTo>
                  <a:cubicBezTo>
                    <a:pt x="162719" y="338138"/>
                    <a:pt x="162719" y="338138"/>
                    <a:pt x="37042" y="338138"/>
                  </a:cubicBezTo>
                  <a:cubicBezTo>
                    <a:pt x="17198" y="338138"/>
                    <a:pt x="0" y="320967"/>
                    <a:pt x="0" y="299834"/>
                  </a:cubicBezTo>
                  <a:cubicBezTo>
                    <a:pt x="0" y="299834"/>
                    <a:pt x="0" y="299834"/>
                    <a:pt x="0" y="38304"/>
                  </a:cubicBezTo>
                  <a:cubicBezTo>
                    <a:pt x="0" y="17171"/>
                    <a:pt x="17198" y="0"/>
                    <a:pt x="37042" y="0"/>
                  </a:cubicBezTo>
                  <a:close/>
                </a:path>
              </a:pathLst>
            </a:cu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千图PPT彼岸天：ID 8661124库_组合 31"/>
          <p:cNvGrpSpPr/>
          <p:nvPr>
            <p:custDataLst>
              <p:tags r:id="rId1"/>
            </p:custDataLst>
          </p:nvPr>
        </p:nvGrpSpPr>
        <p:grpSpPr>
          <a:xfrm>
            <a:off x="3867279" y="2960376"/>
            <a:ext cx="2383982" cy="3166546"/>
            <a:chOff x="3867279" y="2960376"/>
            <a:chExt cx="2383982" cy="3166546"/>
          </a:xfrm>
        </p:grpSpPr>
        <p:sp>
          <p:nvSpPr>
            <p:cNvPr id="6" name="Oval 32"/>
            <p:cNvSpPr/>
            <p:nvPr/>
          </p:nvSpPr>
          <p:spPr>
            <a:xfrm>
              <a:off x="3961344" y="2960376"/>
              <a:ext cx="2184718" cy="2184719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" name="Group 20"/>
            <p:cNvGrpSpPr/>
            <p:nvPr/>
          </p:nvGrpSpPr>
          <p:grpSpPr>
            <a:xfrm>
              <a:off x="4900668" y="4775685"/>
              <a:ext cx="306071" cy="1351237"/>
              <a:chOff x="1954701" y="3644290"/>
              <a:chExt cx="402737" cy="1777999"/>
            </a:xfrm>
            <a:solidFill>
              <a:schemeClr val="bg1">
                <a:lumMod val="85000"/>
              </a:schemeClr>
            </a:solidFill>
          </p:grpSpPr>
          <p:sp>
            <p:nvSpPr>
              <p:cNvPr id="28" name="Rectangle 21"/>
              <p:cNvSpPr/>
              <p:nvPr/>
            </p:nvSpPr>
            <p:spPr>
              <a:xfrm>
                <a:off x="1954701" y="3962766"/>
                <a:ext cx="402737" cy="1459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Arrow: Chevron 22"/>
              <p:cNvSpPr/>
              <p:nvPr/>
            </p:nvSpPr>
            <p:spPr>
              <a:xfrm rot="5400000">
                <a:off x="1669988" y="3929003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2" name="TextBox 17"/>
            <p:cNvSpPr txBox="1"/>
            <p:nvPr/>
          </p:nvSpPr>
          <p:spPr>
            <a:xfrm>
              <a:off x="3867279" y="4218551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4125515" y="3873787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37"/>
            <p:cNvSpPr/>
            <p:nvPr/>
          </p:nvSpPr>
          <p:spPr bwMode="auto">
            <a:xfrm>
              <a:off x="4852600" y="3241260"/>
              <a:ext cx="413340" cy="412573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2"/>
            </p:custDataLst>
          </p:nvPr>
        </p:nvGrpSpPr>
        <p:grpSpPr>
          <a:xfrm>
            <a:off x="1741532" y="1978549"/>
            <a:ext cx="2383982" cy="4148373"/>
            <a:chOff x="1741532" y="1978549"/>
            <a:chExt cx="2383982" cy="4148373"/>
          </a:xfrm>
        </p:grpSpPr>
        <p:sp>
          <p:nvSpPr>
            <p:cNvPr id="4" name="Oval 31"/>
            <p:cNvSpPr/>
            <p:nvPr/>
          </p:nvSpPr>
          <p:spPr>
            <a:xfrm>
              <a:off x="1876747" y="1978549"/>
              <a:ext cx="2184718" cy="2184719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2816071" y="3793858"/>
              <a:ext cx="306071" cy="2333064"/>
              <a:chOff x="1780168" y="3788083"/>
              <a:chExt cx="402737" cy="3069917"/>
            </a:xfrm>
          </p:grpSpPr>
          <p:sp>
            <p:nvSpPr>
              <p:cNvPr id="30" name="Rectangle 10"/>
              <p:cNvSpPr/>
              <p:nvPr/>
            </p:nvSpPr>
            <p:spPr>
              <a:xfrm>
                <a:off x="1780168" y="4106559"/>
                <a:ext cx="402737" cy="2751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Arrow: Chevron 13"/>
              <p:cNvSpPr/>
              <p:nvPr/>
            </p:nvSpPr>
            <p:spPr>
              <a:xfrm rot="5400000">
                <a:off x="1495455" y="4072796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8" name="TextBox 35"/>
            <p:cNvSpPr txBox="1"/>
            <p:nvPr/>
          </p:nvSpPr>
          <p:spPr>
            <a:xfrm>
              <a:off x="1741532" y="3256566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36"/>
            <p:cNvSpPr/>
            <p:nvPr/>
          </p:nvSpPr>
          <p:spPr>
            <a:xfrm>
              <a:off x="1999767" y="2911801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: Shape 38"/>
            <p:cNvSpPr/>
            <p:nvPr/>
          </p:nvSpPr>
          <p:spPr bwMode="auto">
            <a:xfrm>
              <a:off x="2709983" y="2256676"/>
              <a:ext cx="518245" cy="42595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3"/>
            </p:custDataLst>
          </p:nvPr>
        </p:nvGrpSpPr>
        <p:grpSpPr>
          <a:xfrm>
            <a:off x="5951876" y="1978549"/>
            <a:ext cx="2383982" cy="4148373"/>
            <a:chOff x="5951876" y="1978549"/>
            <a:chExt cx="2383982" cy="4148373"/>
          </a:xfrm>
        </p:grpSpPr>
        <p:sp>
          <p:nvSpPr>
            <p:cNvPr id="8" name="Oval 33"/>
            <p:cNvSpPr/>
            <p:nvPr/>
          </p:nvSpPr>
          <p:spPr>
            <a:xfrm>
              <a:off x="6045940" y="1978549"/>
              <a:ext cx="2184718" cy="2184719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41"/>
            <p:cNvGrpSpPr/>
            <p:nvPr/>
          </p:nvGrpSpPr>
          <p:grpSpPr>
            <a:xfrm>
              <a:off x="6985264" y="3793858"/>
              <a:ext cx="306071" cy="2333064"/>
              <a:chOff x="7266120" y="3788083"/>
              <a:chExt cx="402737" cy="3069917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7266120" y="4106559"/>
                <a:ext cx="402737" cy="2751441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Arrow: Chevron 26"/>
              <p:cNvSpPr/>
              <p:nvPr/>
            </p:nvSpPr>
            <p:spPr>
              <a:xfrm rot="5400000">
                <a:off x="6981407" y="4072796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" name="TextBox 24"/>
            <p:cNvSpPr txBox="1"/>
            <p:nvPr/>
          </p:nvSpPr>
          <p:spPr>
            <a:xfrm>
              <a:off x="5951876" y="3256566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27"/>
            <p:cNvSpPr/>
            <p:nvPr/>
          </p:nvSpPr>
          <p:spPr>
            <a:xfrm>
              <a:off x="6210111" y="2911801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39"/>
            <p:cNvSpPr/>
            <p:nvPr/>
          </p:nvSpPr>
          <p:spPr bwMode="auto">
            <a:xfrm>
              <a:off x="6921863" y="2283829"/>
              <a:ext cx="444006" cy="427858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4"/>
            </p:custDataLst>
          </p:nvPr>
        </p:nvGrpSpPr>
        <p:grpSpPr>
          <a:xfrm>
            <a:off x="7972423" y="2960376"/>
            <a:ext cx="2383982" cy="3166546"/>
            <a:chOff x="7972423" y="2960376"/>
            <a:chExt cx="2383982" cy="3166546"/>
          </a:xfrm>
        </p:grpSpPr>
        <p:sp>
          <p:nvSpPr>
            <p:cNvPr id="10" name="Oval 34"/>
            <p:cNvSpPr/>
            <p:nvPr/>
          </p:nvSpPr>
          <p:spPr>
            <a:xfrm>
              <a:off x="8130537" y="2960376"/>
              <a:ext cx="2184718" cy="2184719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28"/>
            <p:cNvGrpSpPr/>
            <p:nvPr/>
          </p:nvGrpSpPr>
          <p:grpSpPr>
            <a:xfrm>
              <a:off x="9069861" y="4775685"/>
              <a:ext cx="306071" cy="1351237"/>
              <a:chOff x="1954701" y="3644290"/>
              <a:chExt cx="402737" cy="1777999"/>
            </a:xfrm>
            <a:solidFill>
              <a:schemeClr val="bg1">
                <a:lumMod val="85000"/>
              </a:schemeClr>
            </a:solidFill>
          </p:grpSpPr>
          <p:sp>
            <p:nvSpPr>
              <p:cNvPr id="24" name="Rectangle 29"/>
              <p:cNvSpPr/>
              <p:nvPr/>
            </p:nvSpPr>
            <p:spPr>
              <a:xfrm>
                <a:off x="1954701" y="3962766"/>
                <a:ext cx="402737" cy="1459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Arrow: Chevron 30"/>
              <p:cNvSpPr/>
              <p:nvPr/>
            </p:nvSpPr>
            <p:spPr>
              <a:xfrm rot="5400000">
                <a:off x="1669988" y="3929003"/>
                <a:ext cx="972164" cy="402737"/>
              </a:xfrm>
              <a:prstGeom prst="chevron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TextBox 19"/>
            <p:cNvSpPr txBox="1"/>
            <p:nvPr/>
          </p:nvSpPr>
          <p:spPr>
            <a:xfrm>
              <a:off x="7972423" y="4218551"/>
              <a:ext cx="2383982" cy="448049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ctr" defTabSz="914400">
                <a:lnSpc>
                  <a:spcPct val="120000"/>
                </a:lnSpc>
                <a:defRPr/>
              </a:pPr>
              <a:r>
                <a:rPr lang="zh-CN" altLang="en-US" sz="1050" dirty="0">
                  <a:solidFill>
                    <a:schemeClr val="bg1"/>
                  </a:solidFill>
                </a:rPr>
                <a:t>请替换文字内容复制你的内容到此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23"/>
            <p:cNvSpPr/>
            <p:nvPr/>
          </p:nvSpPr>
          <p:spPr>
            <a:xfrm>
              <a:off x="8230659" y="3873787"/>
              <a:ext cx="1867512" cy="187122"/>
            </a:xfrm>
            <a:prstGeom prst="rect">
              <a:avLst/>
            </a:prstGeom>
          </p:spPr>
          <p:txBody>
            <a:bodyPr wrap="none" lIns="72000" tIns="0" rIns="72000" bIns="0">
              <a:normAutofit fontScale="85000" lnSpcReduction="20000"/>
            </a:bodyPr>
            <a:lstStyle/>
            <a:p>
              <a:pPr lvl="0" algn="ctr" defTabSz="914400">
                <a:defRPr/>
              </a:pPr>
              <a:r>
                <a:rPr lang="zh-CN" altLang="en-US" b="1" dirty="0">
                  <a:solidFill>
                    <a:schemeClr val="bg1"/>
                  </a:solidFill>
                </a:rPr>
                <a:t>输入标题文本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42"/>
            <p:cNvSpPr>
              <a:spLocks noChangeAspect="1"/>
            </p:cNvSpPr>
            <p:nvPr/>
          </p:nvSpPr>
          <p:spPr bwMode="auto">
            <a:xfrm>
              <a:off x="8979476" y="3208368"/>
              <a:ext cx="486839" cy="486326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694570" y="1963973"/>
            <a:ext cx="4162049" cy="2519061"/>
            <a:chOff x="1694570" y="1963973"/>
            <a:chExt cx="4162049" cy="2519061"/>
          </a:xfrm>
        </p:grpSpPr>
        <p:cxnSp>
          <p:nvCxnSpPr>
            <p:cNvPr id="34" name="Straight Connector 5"/>
            <p:cNvCxnSpPr/>
            <p:nvPr/>
          </p:nvCxnSpPr>
          <p:spPr>
            <a:xfrm>
              <a:off x="4007229" y="2543728"/>
              <a:ext cx="527996" cy="5566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6"/>
            <p:cNvCxnSpPr/>
            <p:nvPr/>
          </p:nvCxnSpPr>
          <p:spPr>
            <a:xfrm>
              <a:off x="1694570" y="2543728"/>
              <a:ext cx="231265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Freeform: Shape 8"/>
            <p:cNvSpPr/>
            <p:nvPr/>
          </p:nvSpPr>
          <p:spPr bwMode="auto">
            <a:xfrm>
              <a:off x="1887058" y="1963973"/>
              <a:ext cx="509379" cy="5102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Rectangle 9"/>
            <p:cNvSpPr/>
            <p:nvPr/>
          </p:nvSpPr>
          <p:spPr>
            <a:xfrm>
              <a:off x="2537815" y="2143108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7" name="TextBox 10"/>
            <p:cNvSpPr txBox="1"/>
            <p:nvPr/>
          </p:nvSpPr>
          <p:spPr>
            <a:xfrm>
              <a:off x="1694570" y="2575156"/>
              <a:ext cx="2312659" cy="648372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  <p:sp>
          <p:nvSpPr>
            <p:cNvPr id="21" name="Freeform: Shape 37"/>
            <p:cNvSpPr/>
            <p:nvPr/>
          </p:nvSpPr>
          <p:spPr bwMode="gray">
            <a:xfrm>
              <a:off x="4069526" y="2561139"/>
              <a:ext cx="1787093" cy="1921895"/>
            </a:xfrm>
            <a:custGeom>
              <a:avLst/>
              <a:gdLst/>
              <a:ahLst/>
              <a:cxnLst>
                <a:cxn ang="0">
                  <a:pos x="372" y="1044"/>
                </a:cxn>
                <a:cxn ang="0">
                  <a:pos x="293" y="1112"/>
                </a:cxn>
                <a:cxn ang="0">
                  <a:pos x="185" y="1233"/>
                </a:cxn>
                <a:cxn ang="0">
                  <a:pos x="81" y="1416"/>
                </a:cxn>
                <a:cxn ang="0">
                  <a:pos x="12" y="1662"/>
                </a:cxn>
                <a:cxn ang="0">
                  <a:pos x="11" y="1976"/>
                </a:cxn>
                <a:cxn ang="0">
                  <a:pos x="84" y="2247"/>
                </a:cxn>
                <a:cxn ang="0">
                  <a:pos x="218" y="2406"/>
                </a:cxn>
                <a:cxn ang="0">
                  <a:pos x="390" y="2490"/>
                </a:cxn>
                <a:cxn ang="0">
                  <a:pos x="581" y="2514"/>
                </a:cxn>
                <a:cxn ang="0">
                  <a:pos x="767" y="2501"/>
                </a:cxn>
                <a:cxn ang="0">
                  <a:pos x="927" y="2466"/>
                </a:cxn>
                <a:cxn ang="0">
                  <a:pos x="1038" y="2432"/>
                </a:cxn>
                <a:cxn ang="0">
                  <a:pos x="1082" y="2417"/>
                </a:cxn>
                <a:cxn ang="0">
                  <a:pos x="1026" y="2297"/>
                </a:cxn>
                <a:cxn ang="0">
                  <a:pos x="1053" y="2297"/>
                </a:cxn>
                <a:cxn ang="0">
                  <a:pos x="1101" y="2363"/>
                </a:cxn>
                <a:cxn ang="0">
                  <a:pos x="1137" y="2421"/>
                </a:cxn>
                <a:cxn ang="0">
                  <a:pos x="1163" y="2442"/>
                </a:cxn>
                <a:cxn ang="0">
                  <a:pos x="1253" y="2477"/>
                </a:cxn>
                <a:cxn ang="0">
                  <a:pos x="1398" y="2444"/>
                </a:cxn>
                <a:cxn ang="0">
                  <a:pos x="1538" y="2331"/>
                </a:cxn>
                <a:cxn ang="0">
                  <a:pos x="1698" y="2157"/>
                </a:cxn>
                <a:cxn ang="0">
                  <a:pos x="1833" y="1959"/>
                </a:cxn>
                <a:cxn ang="0">
                  <a:pos x="1899" y="1781"/>
                </a:cxn>
                <a:cxn ang="0">
                  <a:pos x="1863" y="1605"/>
                </a:cxn>
                <a:cxn ang="0">
                  <a:pos x="1761" y="1446"/>
                </a:cxn>
                <a:cxn ang="0">
                  <a:pos x="1658" y="1278"/>
                </a:cxn>
                <a:cxn ang="0">
                  <a:pos x="1604" y="1103"/>
                </a:cxn>
                <a:cxn ang="0">
                  <a:pos x="1586" y="915"/>
                </a:cxn>
                <a:cxn ang="0">
                  <a:pos x="1631" y="734"/>
                </a:cxn>
                <a:cxn ang="0">
                  <a:pos x="1775" y="587"/>
                </a:cxn>
                <a:cxn ang="0">
                  <a:pos x="1977" y="477"/>
                </a:cxn>
                <a:cxn ang="0">
                  <a:pos x="2168" y="374"/>
                </a:cxn>
                <a:cxn ang="0">
                  <a:pos x="2304" y="261"/>
                </a:cxn>
                <a:cxn ang="0">
                  <a:pos x="2339" y="129"/>
                </a:cxn>
                <a:cxn ang="0">
                  <a:pos x="2253" y="44"/>
                </a:cxn>
                <a:cxn ang="0">
                  <a:pos x="2078" y="5"/>
                </a:cxn>
                <a:cxn ang="0">
                  <a:pos x="1857" y="5"/>
                </a:cxn>
                <a:cxn ang="0">
                  <a:pos x="1637" y="36"/>
                </a:cxn>
                <a:cxn ang="0">
                  <a:pos x="1461" y="90"/>
                </a:cxn>
                <a:cxn ang="0">
                  <a:pos x="1290" y="201"/>
                </a:cxn>
                <a:cxn ang="0">
                  <a:pos x="1172" y="305"/>
                </a:cxn>
                <a:cxn ang="0">
                  <a:pos x="1133" y="348"/>
                </a:cxn>
                <a:cxn ang="0">
                  <a:pos x="1190" y="413"/>
                </a:cxn>
                <a:cxn ang="0">
                  <a:pos x="1161" y="426"/>
                </a:cxn>
                <a:cxn ang="0">
                  <a:pos x="1085" y="371"/>
                </a:cxn>
                <a:cxn ang="0">
                  <a:pos x="989" y="378"/>
                </a:cxn>
                <a:cxn ang="0">
                  <a:pos x="821" y="428"/>
                </a:cxn>
                <a:cxn ang="0">
                  <a:pos x="647" y="555"/>
                </a:cxn>
                <a:cxn ang="0">
                  <a:pos x="521" y="753"/>
                </a:cxn>
                <a:cxn ang="0">
                  <a:pos x="462" y="921"/>
                </a:cxn>
                <a:cxn ang="0">
                  <a:pos x="447" y="992"/>
                </a:cxn>
                <a:cxn ang="0">
                  <a:pos x="564" y="1014"/>
                </a:cxn>
                <a:cxn ang="0">
                  <a:pos x="576" y="1022"/>
                </a:cxn>
                <a:cxn ang="0">
                  <a:pos x="564" y="1041"/>
                </a:cxn>
                <a:cxn ang="0">
                  <a:pos x="393" y="1031"/>
                </a:cxn>
              </a:cxnLst>
              <a:rect l="0" t="0" r="r" b="b"/>
              <a:pathLst>
                <a:path w="2342" h="2514">
                  <a:moveTo>
                    <a:pt x="393" y="1031"/>
                  </a:moveTo>
                  <a:lnTo>
                    <a:pt x="392" y="1032"/>
                  </a:lnTo>
                  <a:lnTo>
                    <a:pt x="384" y="1037"/>
                  </a:lnTo>
                  <a:lnTo>
                    <a:pt x="372" y="1044"/>
                  </a:lnTo>
                  <a:lnTo>
                    <a:pt x="357" y="1056"/>
                  </a:lnTo>
                  <a:lnTo>
                    <a:pt x="338" y="1071"/>
                  </a:lnTo>
                  <a:lnTo>
                    <a:pt x="317" y="1089"/>
                  </a:lnTo>
                  <a:lnTo>
                    <a:pt x="293" y="1112"/>
                  </a:lnTo>
                  <a:lnTo>
                    <a:pt x="267" y="1136"/>
                  </a:lnTo>
                  <a:lnTo>
                    <a:pt x="240" y="1166"/>
                  </a:lnTo>
                  <a:lnTo>
                    <a:pt x="213" y="1197"/>
                  </a:lnTo>
                  <a:lnTo>
                    <a:pt x="185" y="1233"/>
                  </a:lnTo>
                  <a:lnTo>
                    <a:pt x="158" y="1274"/>
                  </a:lnTo>
                  <a:lnTo>
                    <a:pt x="131" y="1317"/>
                  </a:lnTo>
                  <a:lnTo>
                    <a:pt x="105" y="1365"/>
                  </a:lnTo>
                  <a:lnTo>
                    <a:pt x="81" y="1416"/>
                  </a:lnTo>
                  <a:lnTo>
                    <a:pt x="59" y="1472"/>
                  </a:lnTo>
                  <a:lnTo>
                    <a:pt x="39" y="1532"/>
                  </a:lnTo>
                  <a:lnTo>
                    <a:pt x="24" y="1595"/>
                  </a:lnTo>
                  <a:lnTo>
                    <a:pt x="12" y="1662"/>
                  </a:lnTo>
                  <a:lnTo>
                    <a:pt x="3" y="1734"/>
                  </a:lnTo>
                  <a:lnTo>
                    <a:pt x="0" y="1811"/>
                  </a:lnTo>
                  <a:lnTo>
                    <a:pt x="3" y="1890"/>
                  </a:lnTo>
                  <a:lnTo>
                    <a:pt x="11" y="1976"/>
                  </a:lnTo>
                  <a:lnTo>
                    <a:pt x="24" y="2064"/>
                  </a:lnTo>
                  <a:lnTo>
                    <a:pt x="39" y="2132"/>
                  </a:lnTo>
                  <a:lnTo>
                    <a:pt x="60" y="2193"/>
                  </a:lnTo>
                  <a:lnTo>
                    <a:pt x="84" y="2247"/>
                  </a:lnTo>
                  <a:lnTo>
                    <a:pt x="113" y="2295"/>
                  </a:lnTo>
                  <a:lnTo>
                    <a:pt x="144" y="2337"/>
                  </a:lnTo>
                  <a:lnTo>
                    <a:pt x="180" y="2375"/>
                  </a:lnTo>
                  <a:lnTo>
                    <a:pt x="218" y="2406"/>
                  </a:lnTo>
                  <a:lnTo>
                    <a:pt x="258" y="2433"/>
                  </a:lnTo>
                  <a:lnTo>
                    <a:pt x="300" y="2457"/>
                  </a:lnTo>
                  <a:lnTo>
                    <a:pt x="344" y="2475"/>
                  </a:lnTo>
                  <a:lnTo>
                    <a:pt x="390" y="2490"/>
                  </a:lnTo>
                  <a:lnTo>
                    <a:pt x="437" y="2501"/>
                  </a:lnTo>
                  <a:lnTo>
                    <a:pt x="485" y="2508"/>
                  </a:lnTo>
                  <a:lnTo>
                    <a:pt x="533" y="2513"/>
                  </a:lnTo>
                  <a:lnTo>
                    <a:pt x="581" y="2514"/>
                  </a:lnTo>
                  <a:lnTo>
                    <a:pt x="629" y="2514"/>
                  </a:lnTo>
                  <a:lnTo>
                    <a:pt x="675" y="2511"/>
                  </a:lnTo>
                  <a:lnTo>
                    <a:pt x="722" y="2507"/>
                  </a:lnTo>
                  <a:lnTo>
                    <a:pt x="767" y="2501"/>
                  </a:lnTo>
                  <a:lnTo>
                    <a:pt x="810" y="2493"/>
                  </a:lnTo>
                  <a:lnTo>
                    <a:pt x="851" y="2484"/>
                  </a:lnTo>
                  <a:lnTo>
                    <a:pt x="890" y="2475"/>
                  </a:lnTo>
                  <a:lnTo>
                    <a:pt x="927" y="2466"/>
                  </a:lnTo>
                  <a:lnTo>
                    <a:pt x="960" y="2457"/>
                  </a:lnTo>
                  <a:lnTo>
                    <a:pt x="990" y="2448"/>
                  </a:lnTo>
                  <a:lnTo>
                    <a:pt x="1017" y="2439"/>
                  </a:lnTo>
                  <a:lnTo>
                    <a:pt x="1038" y="2432"/>
                  </a:lnTo>
                  <a:lnTo>
                    <a:pt x="1056" y="2426"/>
                  </a:lnTo>
                  <a:lnTo>
                    <a:pt x="1070" y="2421"/>
                  </a:lnTo>
                  <a:lnTo>
                    <a:pt x="1079" y="2417"/>
                  </a:lnTo>
                  <a:lnTo>
                    <a:pt x="1082" y="2417"/>
                  </a:lnTo>
                  <a:lnTo>
                    <a:pt x="1026" y="2313"/>
                  </a:lnTo>
                  <a:lnTo>
                    <a:pt x="1026" y="2310"/>
                  </a:lnTo>
                  <a:lnTo>
                    <a:pt x="1025" y="2304"/>
                  </a:lnTo>
                  <a:lnTo>
                    <a:pt x="1026" y="2297"/>
                  </a:lnTo>
                  <a:lnTo>
                    <a:pt x="1031" y="2291"/>
                  </a:lnTo>
                  <a:lnTo>
                    <a:pt x="1038" y="2285"/>
                  </a:lnTo>
                  <a:lnTo>
                    <a:pt x="1044" y="2288"/>
                  </a:lnTo>
                  <a:lnTo>
                    <a:pt x="1053" y="2297"/>
                  </a:lnTo>
                  <a:lnTo>
                    <a:pt x="1065" y="2309"/>
                  </a:lnTo>
                  <a:lnTo>
                    <a:pt x="1077" y="2325"/>
                  </a:lnTo>
                  <a:lnTo>
                    <a:pt x="1089" y="2345"/>
                  </a:lnTo>
                  <a:lnTo>
                    <a:pt x="1101" y="2363"/>
                  </a:lnTo>
                  <a:lnTo>
                    <a:pt x="1113" y="2382"/>
                  </a:lnTo>
                  <a:lnTo>
                    <a:pt x="1124" y="2399"/>
                  </a:lnTo>
                  <a:lnTo>
                    <a:pt x="1133" y="2412"/>
                  </a:lnTo>
                  <a:lnTo>
                    <a:pt x="1137" y="2421"/>
                  </a:lnTo>
                  <a:lnTo>
                    <a:pt x="1140" y="2426"/>
                  </a:lnTo>
                  <a:lnTo>
                    <a:pt x="1142" y="2427"/>
                  </a:lnTo>
                  <a:lnTo>
                    <a:pt x="1149" y="2433"/>
                  </a:lnTo>
                  <a:lnTo>
                    <a:pt x="1163" y="2442"/>
                  </a:lnTo>
                  <a:lnTo>
                    <a:pt x="1179" y="2453"/>
                  </a:lnTo>
                  <a:lnTo>
                    <a:pt x="1200" y="2463"/>
                  </a:lnTo>
                  <a:lnTo>
                    <a:pt x="1224" y="2471"/>
                  </a:lnTo>
                  <a:lnTo>
                    <a:pt x="1253" y="2477"/>
                  </a:lnTo>
                  <a:lnTo>
                    <a:pt x="1286" y="2478"/>
                  </a:lnTo>
                  <a:lnTo>
                    <a:pt x="1320" y="2474"/>
                  </a:lnTo>
                  <a:lnTo>
                    <a:pt x="1358" y="2463"/>
                  </a:lnTo>
                  <a:lnTo>
                    <a:pt x="1398" y="2444"/>
                  </a:lnTo>
                  <a:lnTo>
                    <a:pt x="1430" y="2424"/>
                  </a:lnTo>
                  <a:lnTo>
                    <a:pt x="1463" y="2399"/>
                  </a:lnTo>
                  <a:lnTo>
                    <a:pt x="1500" y="2367"/>
                  </a:lnTo>
                  <a:lnTo>
                    <a:pt x="1538" y="2331"/>
                  </a:lnTo>
                  <a:lnTo>
                    <a:pt x="1578" y="2292"/>
                  </a:lnTo>
                  <a:lnTo>
                    <a:pt x="1619" y="2250"/>
                  </a:lnTo>
                  <a:lnTo>
                    <a:pt x="1659" y="2204"/>
                  </a:lnTo>
                  <a:lnTo>
                    <a:pt x="1698" y="2157"/>
                  </a:lnTo>
                  <a:lnTo>
                    <a:pt x="1736" y="2108"/>
                  </a:lnTo>
                  <a:lnTo>
                    <a:pt x="1772" y="2058"/>
                  </a:lnTo>
                  <a:lnTo>
                    <a:pt x="1803" y="2009"/>
                  </a:lnTo>
                  <a:lnTo>
                    <a:pt x="1833" y="1959"/>
                  </a:lnTo>
                  <a:lnTo>
                    <a:pt x="1857" y="1911"/>
                  </a:lnTo>
                  <a:lnTo>
                    <a:pt x="1877" y="1865"/>
                  </a:lnTo>
                  <a:lnTo>
                    <a:pt x="1892" y="1821"/>
                  </a:lnTo>
                  <a:lnTo>
                    <a:pt x="1899" y="1781"/>
                  </a:lnTo>
                  <a:lnTo>
                    <a:pt x="1899" y="1734"/>
                  </a:lnTo>
                  <a:lnTo>
                    <a:pt x="1893" y="1689"/>
                  </a:lnTo>
                  <a:lnTo>
                    <a:pt x="1881" y="1647"/>
                  </a:lnTo>
                  <a:lnTo>
                    <a:pt x="1863" y="1605"/>
                  </a:lnTo>
                  <a:lnTo>
                    <a:pt x="1842" y="1565"/>
                  </a:lnTo>
                  <a:lnTo>
                    <a:pt x="1817" y="1526"/>
                  </a:lnTo>
                  <a:lnTo>
                    <a:pt x="1790" y="1485"/>
                  </a:lnTo>
                  <a:lnTo>
                    <a:pt x="1761" y="1446"/>
                  </a:lnTo>
                  <a:lnTo>
                    <a:pt x="1733" y="1406"/>
                  </a:lnTo>
                  <a:lnTo>
                    <a:pt x="1706" y="1365"/>
                  </a:lnTo>
                  <a:lnTo>
                    <a:pt x="1680" y="1323"/>
                  </a:lnTo>
                  <a:lnTo>
                    <a:pt x="1658" y="1278"/>
                  </a:lnTo>
                  <a:lnTo>
                    <a:pt x="1640" y="1233"/>
                  </a:lnTo>
                  <a:lnTo>
                    <a:pt x="1626" y="1191"/>
                  </a:lnTo>
                  <a:lnTo>
                    <a:pt x="1614" y="1148"/>
                  </a:lnTo>
                  <a:lnTo>
                    <a:pt x="1604" y="1103"/>
                  </a:lnTo>
                  <a:lnTo>
                    <a:pt x="1595" y="1056"/>
                  </a:lnTo>
                  <a:lnTo>
                    <a:pt x="1589" y="1010"/>
                  </a:lnTo>
                  <a:lnTo>
                    <a:pt x="1584" y="962"/>
                  </a:lnTo>
                  <a:lnTo>
                    <a:pt x="1586" y="915"/>
                  </a:lnTo>
                  <a:lnTo>
                    <a:pt x="1589" y="867"/>
                  </a:lnTo>
                  <a:lnTo>
                    <a:pt x="1598" y="822"/>
                  </a:lnTo>
                  <a:lnTo>
                    <a:pt x="1611" y="777"/>
                  </a:lnTo>
                  <a:lnTo>
                    <a:pt x="1631" y="734"/>
                  </a:lnTo>
                  <a:lnTo>
                    <a:pt x="1656" y="693"/>
                  </a:lnTo>
                  <a:lnTo>
                    <a:pt x="1689" y="654"/>
                  </a:lnTo>
                  <a:lnTo>
                    <a:pt x="1728" y="618"/>
                  </a:lnTo>
                  <a:lnTo>
                    <a:pt x="1775" y="587"/>
                  </a:lnTo>
                  <a:lnTo>
                    <a:pt x="1824" y="558"/>
                  </a:lnTo>
                  <a:lnTo>
                    <a:pt x="1874" y="531"/>
                  </a:lnTo>
                  <a:lnTo>
                    <a:pt x="1925" y="504"/>
                  </a:lnTo>
                  <a:lnTo>
                    <a:pt x="1977" y="477"/>
                  </a:lnTo>
                  <a:lnTo>
                    <a:pt x="2027" y="452"/>
                  </a:lnTo>
                  <a:lnTo>
                    <a:pt x="2076" y="426"/>
                  </a:lnTo>
                  <a:lnTo>
                    <a:pt x="2124" y="401"/>
                  </a:lnTo>
                  <a:lnTo>
                    <a:pt x="2168" y="374"/>
                  </a:lnTo>
                  <a:lnTo>
                    <a:pt x="2210" y="347"/>
                  </a:lnTo>
                  <a:lnTo>
                    <a:pt x="2246" y="320"/>
                  </a:lnTo>
                  <a:lnTo>
                    <a:pt x="2279" y="291"/>
                  </a:lnTo>
                  <a:lnTo>
                    <a:pt x="2304" y="261"/>
                  </a:lnTo>
                  <a:lnTo>
                    <a:pt x="2324" y="231"/>
                  </a:lnTo>
                  <a:lnTo>
                    <a:pt x="2337" y="198"/>
                  </a:lnTo>
                  <a:lnTo>
                    <a:pt x="2342" y="165"/>
                  </a:lnTo>
                  <a:lnTo>
                    <a:pt x="2339" y="129"/>
                  </a:lnTo>
                  <a:lnTo>
                    <a:pt x="2328" y="102"/>
                  </a:lnTo>
                  <a:lnTo>
                    <a:pt x="2310" y="80"/>
                  </a:lnTo>
                  <a:lnTo>
                    <a:pt x="2285" y="60"/>
                  </a:lnTo>
                  <a:lnTo>
                    <a:pt x="2253" y="44"/>
                  </a:lnTo>
                  <a:lnTo>
                    <a:pt x="2216" y="29"/>
                  </a:lnTo>
                  <a:lnTo>
                    <a:pt x="2174" y="18"/>
                  </a:lnTo>
                  <a:lnTo>
                    <a:pt x="2129" y="11"/>
                  </a:lnTo>
                  <a:lnTo>
                    <a:pt x="2078" y="5"/>
                  </a:lnTo>
                  <a:lnTo>
                    <a:pt x="2025" y="0"/>
                  </a:lnTo>
                  <a:lnTo>
                    <a:pt x="1971" y="0"/>
                  </a:lnTo>
                  <a:lnTo>
                    <a:pt x="1914" y="2"/>
                  </a:lnTo>
                  <a:lnTo>
                    <a:pt x="1857" y="5"/>
                  </a:lnTo>
                  <a:lnTo>
                    <a:pt x="1800" y="9"/>
                  </a:lnTo>
                  <a:lnTo>
                    <a:pt x="1745" y="17"/>
                  </a:lnTo>
                  <a:lnTo>
                    <a:pt x="1689" y="26"/>
                  </a:lnTo>
                  <a:lnTo>
                    <a:pt x="1637" y="36"/>
                  </a:lnTo>
                  <a:lnTo>
                    <a:pt x="1587" y="48"/>
                  </a:lnTo>
                  <a:lnTo>
                    <a:pt x="1541" y="60"/>
                  </a:lnTo>
                  <a:lnTo>
                    <a:pt x="1499" y="75"/>
                  </a:lnTo>
                  <a:lnTo>
                    <a:pt x="1461" y="90"/>
                  </a:lnTo>
                  <a:lnTo>
                    <a:pt x="1430" y="107"/>
                  </a:lnTo>
                  <a:lnTo>
                    <a:pt x="1379" y="138"/>
                  </a:lnTo>
                  <a:lnTo>
                    <a:pt x="1332" y="170"/>
                  </a:lnTo>
                  <a:lnTo>
                    <a:pt x="1290" y="201"/>
                  </a:lnTo>
                  <a:lnTo>
                    <a:pt x="1253" y="231"/>
                  </a:lnTo>
                  <a:lnTo>
                    <a:pt x="1221" y="258"/>
                  </a:lnTo>
                  <a:lnTo>
                    <a:pt x="1194" y="284"/>
                  </a:lnTo>
                  <a:lnTo>
                    <a:pt x="1172" y="305"/>
                  </a:lnTo>
                  <a:lnTo>
                    <a:pt x="1155" y="323"/>
                  </a:lnTo>
                  <a:lnTo>
                    <a:pt x="1143" y="336"/>
                  </a:lnTo>
                  <a:lnTo>
                    <a:pt x="1136" y="345"/>
                  </a:lnTo>
                  <a:lnTo>
                    <a:pt x="1133" y="348"/>
                  </a:lnTo>
                  <a:lnTo>
                    <a:pt x="1187" y="399"/>
                  </a:lnTo>
                  <a:lnTo>
                    <a:pt x="1188" y="401"/>
                  </a:lnTo>
                  <a:lnTo>
                    <a:pt x="1190" y="407"/>
                  </a:lnTo>
                  <a:lnTo>
                    <a:pt x="1190" y="413"/>
                  </a:lnTo>
                  <a:lnTo>
                    <a:pt x="1188" y="419"/>
                  </a:lnTo>
                  <a:lnTo>
                    <a:pt x="1182" y="425"/>
                  </a:lnTo>
                  <a:lnTo>
                    <a:pt x="1172" y="426"/>
                  </a:lnTo>
                  <a:lnTo>
                    <a:pt x="1161" y="426"/>
                  </a:lnTo>
                  <a:lnTo>
                    <a:pt x="1154" y="423"/>
                  </a:lnTo>
                  <a:lnTo>
                    <a:pt x="1151" y="422"/>
                  </a:lnTo>
                  <a:lnTo>
                    <a:pt x="1091" y="371"/>
                  </a:lnTo>
                  <a:lnTo>
                    <a:pt x="1085" y="371"/>
                  </a:lnTo>
                  <a:lnTo>
                    <a:pt x="1071" y="371"/>
                  </a:lnTo>
                  <a:lnTo>
                    <a:pt x="1050" y="372"/>
                  </a:lnTo>
                  <a:lnTo>
                    <a:pt x="1023" y="374"/>
                  </a:lnTo>
                  <a:lnTo>
                    <a:pt x="989" y="378"/>
                  </a:lnTo>
                  <a:lnTo>
                    <a:pt x="951" y="386"/>
                  </a:lnTo>
                  <a:lnTo>
                    <a:pt x="909" y="396"/>
                  </a:lnTo>
                  <a:lnTo>
                    <a:pt x="866" y="410"/>
                  </a:lnTo>
                  <a:lnTo>
                    <a:pt x="821" y="428"/>
                  </a:lnTo>
                  <a:lnTo>
                    <a:pt x="774" y="452"/>
                  </a:lnTo>
                  <a:lnTo>
                    <a:pt x="729" y="480"/>
                  </a:lnTo>
                  <a:lnTo>
                    <a:pt x="686" y="515"/>
                  </a:lnTo>
                  <a:lnTo>
                    <a:pt x="647" y="555"/>
                  </a:lnTo>
                  <a:lnTo>
                    <a:pt x="608" y="603"/>
                  </a:lnTo>
                  <a:lnTo>
                    <a:pt x="573" y="654"/>
                  </a:lnTo>
                  <a:lnTo>
                    <a:pt x="545" y="704"/>
                  </a:lnTo>
                  <a:lnTo>
                    <a:pt x="521" y="753"/>
                  </a:lnTo>
                  <a:lnTo>
                    <a:pt x="501" y="801"/>
                  </a:lnTo>
                  <a:lnTo>
                    <a:pt x="485" y="845"/>
                  </a:lnTo>
                  <a:lnTo>
                    <a:pt x="471" y="885"/>
                  </a:lnTo>
                  <a:lnTo>
                    <a:pt x="462" y="921"/>
                  </a:lnTo>
                  <a:lnTo>
                    <a:pt x="455" y="951"/>
                  </a:lnTo>
                  <a:lnTo>
                    <a:pt x="452" y="974"/>
                  </a:lnTo>
                  <a:lnTo>
                    <a:pt x="449" y="987"/>
                  </a:lnTo>
                  <a:lnTo>
                    <a:pt x="447" y="992"/>
                  </a:lnTo>
                  <a:lnTo>
                    <a:pt x="558" y="1013"/>
                  </a:lnTo>
                  <a:lnTo>
                    <a:pt x="560" y="1013"/>
                  </a:lnTo>
                  <a:lnTo>
                    <a:pt x="561" y="1013"/>
                  </a:lnTo>
                  <a:lnTo>
                    <a:pt x="564" y="1014"/>
                  </a:lnTo>
                  <a:lnTo>
                    <a:pt x="567" y="1016"/>
                  </a:lnTo>
                  <a:lnTo>
                    <a:pt x="570" y="1017"/>
                  </a:lnTo>
                  <a:lnTo>
                    <a:pt x="573" y="1020"/>
                  </a:lnTo>
                  <a:lnTo>
                    <a:pt x="576" y="1022"/>
                  </a:lnTo>
                  <a:lnTo>
                    <a:pt x="576" y="1025"/>
                  </a:lnTo>
                  <a:lnTo>
                    <a:pt x="576" y="1029"/>
                  </a:lnTo>
                  <a:lnTo>
                    <a:pt x="575" y="1032"/>
                  </a:lnTo>
                  <a:lnTo>
                    <a:pt x="564" y="1041"/>
                  </a:lnTo>
                  <a:lnTo>
                    <a:pt x="552" y="1046"/>
                  </a:lnTo>
                  <a:lnTo>
                    <a:pt x="545" y="1047"/>
                  </a:lnTo>
                  <a:lnTo>
                    <a:pt x="540" y="1049"/>
                  </a:lnTo>
                  <a:lnTo>
                    <a:pt x="393" y="103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8" name="千图PPT彼岸天：ID 8661124库_组合 37"/>
          <p:cNvGrpSpPr/>
          <p:nvPr>
            <p:custDataLst>
              <p:tags r:id="rId2"/>
            </p:custDataLst>
          </p:nvPr>
        </p:nvGrpSpPr>
        <p:grpSpPr>
          <a:xfrm>
            <a:off x="2532236" y="3675746"/>
            <a:ext cx="4536127" cy="2424361"/>
            <a:chOff x="2532236" y="3675746"/>
            <a:chExt cx="4536127" cy="2424361"/>
          </a:xfrm>
        </p:grpSpPr>
        <p:grpSp>
          <p:nvGrpSpPr>
            <p:cNvPr id="14" name="Group 27"/>
            <p:cNvGrpSpPr/>
            <p:nvPr/>
          </p:nvGrpSpPr>
          <p:grpSpPr>
            <a:xfrm>
              <a:off x="2827002" y="4730945"/>
              <a:ext cx="510250" cy="509379"/>
              <a:chOff x="5162550" y="5164138"/>
              <a:chExt cx="930275" cy="928687"/>
            </a:xfrm>
            <a:solidFill>
              <a:schemeClr val="accent1"/>
            </a:solidFill>
          </p:grpSpPr>
          <p:sp>
            <p:nvSpPr>
              <p:cNvPr id="28" name="Freeform: Shape 30"/>
              <p:cNvSpPr/>
              <p:nvPr/>
            </p:nvSpPr>
            <p:spPr bwMode="auto">
              <a:xfrm>
                <a:off x="5162550" y="5164138"/>
                <a:ext cx="930275" cy="92868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850" y="12150"/>
                    </a:moveTo>
                    <a:cubicBezTo>
                      <a:pt x="13851" y="12150"/>
                      <a:pt x="12926" y="11859"/>
                      <a:pt x="12124" y="11386"/>
                    </a:cubicBezTo>
                    <a:lnTo>
                      <a:pt x="11892" y="11618"/>
                    </a:lnTo>
                    <a:lnTo>
                      <a:pt x="11132" y="12377"/>
                    </a:lnTo>
                    <a:lnTo>
                      <a:pt x="9846" y="13663"/>
                    </a:lnTo>
                    <a:cubicBezTo>
                      <a:pt x="9593" y="13916"/>
                      <a:pt x="9451" y="14260"/>
                      <a:pt x="9451" y="14617"/>
                    </a:cubicBezTo>
                    <a:lnTo>
                      <a:pt x="9451" y="16200"/>
                    </a:lnTo>
                    <a:lnTo>
                      <a:pt x="8101" y="16200"/>
                    </a:lnTo>
                    <a:cubicBezTo>
                      <a:pt x="7356" y="16200"/>
                      <a:pt x="6751" y="16804"/>
                      <a:pt x="6751" y="17549"/>
                    </a:cubicBezTo>
                    <a:lnTo>
                      <a:pt x="6751" y="18900"/>
                    </a:lnTo>
                    <a:lnTo>
                      <a:pt x="5170" y="18900"/>
                    </a:lnTo>
                    <a:cubicBezTo>
                      <a:pt x="4812" y="18900"/>
                      <a:pt x="4469" y="19042"/>
                      <a:pt x="4216" y="19295"/>
                    </a:cubicBezTo>
                    <a:lnTo>
                      <a:pt x="3259" y="20252"/>
                    </a:lnTo>
                    <a:lnTo>
                      <a:pt x="1352" y="20249"/>
                    </a:lnTo>
                    <a:lnTo>
                      <a:pt x="1350" y="18326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69" y="1350"/>
                      <a:pt x="14850" y="1350"/>
                    </a:cubicBezTo>
                    <a:cubicBezTo>
                      <a:pt x="17832" y="1350"/>
                      <a:pt x="20250" y="3767"/>
                      <a:pt x="20250" y="6750"/>
                    </a:cubicBezTo>
                    <a:cubicBezTo>
                      <a:pt x="20250" y="9732"/>
                      <a:pt x="17832" y="12150"/>
                      <a:pt x="14850" y="12150"/>
                    </a:cubicBezTo>
                    <a:moveTo>
                      <a:pt x="14850" y="0"/>
                    </a:moveTo>
                    <a:cubicBezTo>
                      <a:pt x="11123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0"/>
                    </a:lnTo>
                    <a:cubicBezTo>
                      <a:pt x="146" y="17637"/>
                      <a:pt x="0" y="17863"/>
                      <a:pt x="0" y="18225"/>
                    </a:cubicBezTo>
                    <a:lnTo>
                      <a:pt x="0" y="20249"/>
                    </a:lnTo>
                    <a:cubicBezTo>
                      <a:pt x="0" y="20972"/>
                      <a:pt x="626" y="21599"/>
                      <a:pt x="1349" y="21599"/>
                    </a:cubicBezTo>
                    <a:lnTo>
                      <a:pt x="3374" y="21599"/>
                    </a:lnTo>
                    <a:cubicBezTo>
                      <a:pt x="3736" y="21599"/>
                      <a:pt x="3965" y="21455"/>
                      <a:pt x="4202" y="21219"/>
                    </a:cubicBezTo>
                    <a:lnTo>
                      <a:pt x="5170" y="20249"/>
                    </a:lnTo>
                    <a:lnTo>
                      <a:pt x="6751" y="20249"/>
                    </a:lnTo>
                    <a:cubicBezTo>
                      <a:pt x="7496" y="20249"/>
                      <a:pt x="8101" y="19645"/>
                      <a:pt x="8101" y="18900"/>
                    </a:cubicBezTo>
                    <a:lnTo>
                      <a:pt x="8101" y="17549"/>
                    </a:lnTo>
                    <a:lnTo>
                      <a:pt x="9451" y="17549"/>
                    </a:lnTo>
                    <a:cubicBezTo>
                      <a:pt x="10196" y="17549"/>
                      <a:pt x="10801" y="16945"/>
                      <a:pt x="10801" y="16200"/>
                    </a:cubicBezTo>
                    <a:lnTo>
                      <a:pt x="10801" y="14617"/>
                    </a:lnTo>
                    <a:lnTo>
                      <a:pt x="12400" y="13018"/>
                    </a:lnTo>
                    <a:cubicBezTo>
                      <a:pt x="13162" y="13317"/>
                      <a:pt x="13982" y="13500"/>
                      <a:pt x="14850" y="13500"/>
                    </a:cubicBezTo>
                    <a:cubicBezTo>
                      <a:pt x="18577" y="13500"/>
                      <a:pt x="21599" y="10477"/>
                      <a:pt x="21599" y="6750"/>
                    </a:cubicBezTo>
                    <a:cubicBezTo>
                      <a:pt x="21599" y="3022"/>
                      <a:pt x="18577" y="0"/>
                      <a:pt x="1485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31"/>
              <p:cNvSpPr/>
              <p:nvPr/>
            </p:nvSpPr>
            <p:spPr bwMode="auto">
              <a:xfrm>
                <a:off x="5743575" y="5280025"/>
                <a:ext cx="231775" cy="231775"/>
              </a:xfrm>
              <a:custGeom>
                <a:avLst/>
                <a:gdLst>
                  <a:gd name="T0" fmla="*/ 10800 w 21600"/>
                  <a:gd name="T1" fmla="+- 0 10800 134"/>
                  <a:gd name="T2" fmla="*/ 10800 h 21333"/>
                  <a:gd name="T3" fmla="*/ 10800 w 21600"/>
                  <a:gd name="T4" fmla="+- 0 10800 134"/>
                  <a:gd name="T5" fmla="*/ 10800 h 21333"/>
                  <a:gd name="T6" fmla="*/ 10800 w 21600"/>
                  <a:gd name="T7" fmla="+- 0 10800 134"/>
                  <a:gd name="T8" fmla="*/ 10800 h 21333"/>
                  <a:gd name="T9" fmla="*/ 10800 w 21600"/>
                  <a:gd name="T10" fmla="+- 0 10800 134"/>
                  <a:gd name="T11" fmla="*/ 10800 h 21333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600" h="21333">
                    <a:moveTo>
                      <a:pt x="13008" y="18684"/>
                    </a:moveTo>
                    <a:cubicBezTo>
                      <a:pt x="9017" y="15850"/>
                      <a:pt x="5542" y="12415"/>
                      <a:pt x="2694" y="8570"/>
                    </a:cubicBezTo>
                    <a:cubicBezTo>
                      <a:pt x="3736" y="5628"/>
                      <a:pt x="5693" y="3697"/>
                      <a:pt x="8585" y="2647"/>
                    </a:cubicBezTo>
                    <a:cubicBezTo>
                      <a:pt x="12578" y="5489"/>
                      <a:pt x="16048" y="8911"/>
                      <a:pt x="18889" y="12809"/>
                    </a:cubicBezTo>
                    <a:cubicBezTo>
                      <a:pt x="17836" y="15730"/>
                      <a:pt x="15883" y="17647"/>
                      <a:pt x="13008" y="18684"/>
                    </a:cubicBezTo>
                    <a:moveTo>
                      <a:pt x="21110" y="11295"/>
                    </a:moveTo>
                    <a:cubicBezTo>
                      <a:pt x="18081" y="7130"/>
                      <a:pt x="14396" y="3496"/>
                      <a:pt x="10161" y="484"/>
                    </a:cubicBezTo>
                    <a:cubicBezTo>
                      <a:pt x="9468" y="-8"/>
                      <a:pt x="8579" y="-134"/>
                      <a:pt x="7778" y="145"/>
                    </a:cubicBezTo>
                    <a:cubicBezTo>
                      <a:pt x="4027" y="1450"/>
                      <a:pt x="1463" y="3983"/>
                      <a:pt x="145" y="7687"/>
                    </a:cubicBezTo>
                    <a:cubicBezTo>
                      <a:pt x="46" y="7962"/>
                      <a:pt x="0" y="8252"/>
                      <a:pt x="0" y="8537"/>
                    </a:cubicBezTo>
                    <a:cubicBezTo>
                      <a:pt x="0" y="9071"/>
                      <a:pt x="167" y="9596"/>
                      <a:pt x="487" y="10041"/>
                    </a:cubicBezTo>
                    <a:cubicBezTo>
                      <a:pt x="3525" y="14213"/>
                      <a:pt x="7211" y="17850"/>
                      <a:pt x="11431" y="20850"/>
                    </a:cubicBezTo>
                    <a:cubicBezTo>
                      <a:pt x="12122" y="21338"/>
                      <a:pt x="13010" y="21466"/>
                      <a:pt x="13812" y="21188"/>
                    </a:cubicBezTo>
                    <a:cubicBezTo>
                      <a:pt x="17563" y="19893"/>
                      <a:pt x="20133" y="17356"/>
                      <a:pt x="21451" y="13647"/>
                    </a:cubicBezTo>
                    <a:cubicBezTo>
                      <a:pt x="21551" y="13372"/>
                      <a:pt x="21600" y="13081"/>
                      <a:pt x="21600" y="12796"/>
                    </a:cubicBezTo>
                    <a:cubicBezTo>
                      <a:pt x="21600" y="12265"/>
                      <a:pt x="21429" y="11740"/>
                      <a:pt x="21110" y="1129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Rectangle 29"/>
            <p:cNvSpPr/>
            <p:nvPr/>
          </p:nvSpPr>
          <p:spPr>
            <a:xfrm>
              <a:off x="3318770" y="4978328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3"/>
                </a:solidFill>
              </a:endParaRPr>
            </a:p>
          </p:txBody>
        </p:sp>
        <p:grpSp>
          <p:nvGrpSpPr>
            <p:cNvPr id="16" name="Group 32"/>
            <p:cNvGrpSpPr/>
            <p:nvPr/>
          </p:nvGrpSpPr>
          <p:grpSpPr>
            <a:xfrm>
              <a:off x="2532236" y="4771974"/>
              <a:ext cx="3031204" cy="570844"/>
              <a:chOff x="2267129" y="4958946"/>
              <a:chExt cx="3031204" cy="570844"/>
            </a:xfrm>
          </p:grpSpPr>
          <p:cxnSp>
            <p:nvCxnSpPr>
              <p:cNvPr id="26" name="Straight Connector 33"/>
              <p:cNvCxnSpPr/>
              <p:nvPr/>
            </p:nvCxnSpPr>
            <p:spPr>
              <a:xfrm flipH="1">
                <a:off x="4746979" y="4958946"/>
                <a:ext cx="551354" cy="570844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34"/>
              <p:cNvCxnSpPr/>
              <p:nvPr/>
            </p:nvCxnSpPr>
            <p:spPr>
              <a:xfrm flipH="1">
                <a:off x="2267129" y="5529790"/>
                <a:ext cx="2479850" cy="0"/>
              </a:xfrm>
              <a:prstGeom prst="line">
                <a:avLst/>
              </a:prstGeom>
              <a:ln w="1905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Freeform: Shape 39"/>
            <p:cNvSpPr/>
            <p:nvPr/>
          </p:nvSpPr>
          <p:spPr bwMode="gray">
            <a:xfrm>
              <a:off x="5195807" y="3675746"/>
              <a:ext cx="1872556" cy="1268267"/>
            </a:xfrm>
            <a:custGeom>
              <a:avLst/>
              <a:gdLst/>
              <a:ahLst/>
              <a:cxnLst>
                <a:cxn ang="0">
                  <a:pos x="216" y="1196"/>
                </a:cxn>
                <a:cxn ang="0">
                  <a:pos x="222" y="1184"/>
                </a:cxn>
                <a:cxn ang="0">
                  <a:pos x="243" y="1184"/>
                </a:cxn>
                <a:cxn ang="0">
                  <a:pos x="258" y="1220"/>
                </a:cxn>
                <a:cxn ang="0">
                  <a:pos x="243" y="1386"/>
                </a:cxn>
                <a:cxn ang="0">
                  <a:pos x="317" y="1491"/>
                </a:cxn>
                <a:cxn ang="0">
                  <a:pos x="464" y="1601"/>
                </a:cxn>
                <a:cxn ang="0">
                  <a:pos x="738" y="1659"/>
                </a:cxn>
                <a:cxn ang="0">
                  <a:pos x="1070" y="1617"/>
                </a:cxn>
                <a:cxn ang="0">
                  <a:pos x="1370" y="1493"/>
                </a:cxn>
                <a:cxn ang="0">
                  <a:pos x="1538" y="1388"/>
                </a:cxn>
                <a:cxn ang="0">
                  <a:pos x="1605" y="1332"/>
                </a:cxn>
                <a:cxn ang="0">
                  <a:pos x="1643" y="1337"/>
                </a:cxn>
                <a:cxn ang="0">
                  <a:pos x="1772" y="1364"/>
                </a:cxn>
                <a:cxn ang="0">
                  <a:pos x="1944" y="1386"/>
                </a:cxn>
                <a:cxn ang="0">
                  <a:pos x="2130" y="1389"/>
                </a:cxn>
                <a:cxn ang="0">
                  <a:pos x="2258" y="1353"/>
                </a:cxn>
                <a:cxn ang="0">
                  <a:pos x="2295" y="1250"/>
                </a:cxn>
                <a:cxn ang="0">
                  <a:pos x="2237" y="1140"/>
                </a:cxn>
                <a:cxn ang="0">
                  <a:pos x="2118" y="1083"/>
                </a:cxn>
                <a:cxn ang="0">
                  <a:pos x="2027" y="1071"/>
                </a:cxn>
                <a:cxn ang="0">
                  <a:pos x="1964" y="1173"/>
                </a:cxn>
                <a:cxn ang="0">
                  <a:pos x="1932" y="1175"/>
                </a:cxn>
                <a:cxn ang="0">
                  <a:pos x="1943" y="1119"/>
                </a:cxn>
                <a:cxn ang="0">
                  <a:pos x="1976" y="1050"/>
                </a:cxn>
                <a:cxn ang="0">
                  <a:pos x="1983" y="1019"/>
                </a:cxn>
                <a:cxn ang="0">
                  <a:pos x="1965" y="908"/>
                </a:cxn>
                <a:cxn ang="0">
                  <a:pos x="1881" y="794"/>
                </a:cxn>
                <a:cxn ang="0">
                  <a:pos x="1830" y="762"/>
                </a:cxn>
                <a:cxn ang="0">
                  <a:pos x="1676" y="753"/>
                </a:cxn>
                <a:cxn ang="0">
                  <a:pos x="1676" y="713"/>
                </a:cxn>
                <a:cxn ang="0">
                  <a:pos x="1878" y="708"/>
                </a:cxn>
                <a:cxn ang="0">
                  <a:pos x="1908" y="699"/>
                </a:cxn>
                <a:cxn ang="0">
                  <a:pos x="2012" y="659"/>
                </a:cxn>
                <a:cxn ang="0">
                  <a:pos x="2174" y="585"/>
                </a:cxn>
                <a:cxn ang="0">
                  <a:pos x="2322" y="501"/>
                </a:cxn>
                <a:cxn ang="0">
                  <a:pos x="2429" y="390"/>
                </a:cxn>
                <a:cxn ang="0">
                  <a:pos x="2447" y="242"/>
                </a:cxn>
                <a:cxn ang="0">
                  <a:pos x="2373" y="114"/>
                </a:cxn>
                <a:cxn ang="0">
                  <a:pos x="2220" y="30"/>
                </a:cxn>
                <a:cxn ang="0">
                  <a:pos x="1980" y="0"/>
                </a:cxn>
                <a:cxn ang="0">
                  <a:pos x="1640" y="32"/>
                </a:cxn>
                <a:cxn ang="0">
                  <a:pos x="1185" y="128"/>
                </a:cxn>
                <a:cxn ang="0">
                  <a:pos x="849" y="246"/>
                </a:cxn>
                <a:cxn ang="0">
                  <a:pos x="608" y="390"/>
                </a:cxn>
                <a:cxn ang="0">
                  <a:pos x="498" y="489"/>
                </a:cxn>
                <a:cxn ang="0">
                  <a:pos x="470" y="542"/>
                </a:cxn>
                <a:cxn ang="0">
                  <a:pos x="477" y="560"/>
                </a:cxn>
                <a:cxn ang="0">
                  <a:pos x="587" y="558"/>
                </a:cxn>
                <a:cxn ang="0">
                  <a:pos x="600" y="564"/>
                </a:cxn>
                <a:cxn ang="0">
                  <a:pos x="609" y="575"/>
                </a:cxn>
                <a:cxn ang="0">
                  <a:pos x="582" y="596"/>
                </a:cxn>
                <a:cxn ang="0">
                  <a:pos x="483" y="606"/>
                </a:cxn>
                <a:cxn ang="0">
                  <a:pos x="435" y="639"/>
                </a:cxn>
                <a:cxn ang="0">
                  <a:pos x="321" y="723"/>
                </a:cxn>
                <a:cxn ang="0">
                  <a:pos x="182" y="843"/>
                </a:cxn>
                <a:cxn ang="0">
                  <a:pos x="59" y="980"/>
                </a:cxn>
                <a:cxn ang="0">
                  <a:pos x="0" y="1121"/>
                </a:cxn>
                <a:cxn ang="0">
                  <a:pos x="30" y="1217"/>
                </a:cxn>
                <a:cxn ang="0">
                  <a:pos x="102" y="1274"/>
                </a:cxn>
                <a:cxn ang="0">
                  <a:pos x="170" y="1302"/>
                </a:cxn>
              </a:cxnLst>
              <a:rect l="0" t="0" r="r" b="b"/>
              <a:pathLst>
                <a:path w="2454" h="1659">
                  <a:moveTo>
                    <a:pt x="191" y="1307"/>
                  </a:moveTo>
                  <a:lnTo>
                    <a:pt x="216" y="1199"/>
                  </a:lnTo>
                  <a:lnTo>
                    <a:pt x="216" y="1199"/>
                  </a:lnTo>
                  <a:lnTo>
                    <a:pt x="216" y="1196"/>
                  </a:lnTo>
                  <a:lnTo>
                    <a:pt x="218" y="1193"/>
                  </a:lnTo>
                  <a:lnTo>
                    <a:pt x="219" y="1190"/>
                  </a:lnTo>
                  <a:lnTo>
                    <a:pt x="221" y="1187"/>
                  </a:lnTo>
                  <a:lnTo>
                    <a:pt x="222" y="1184"/>
                  </a:lnTo>
                  <a:lnTo>
                    <a:pt x="225" y="1181"/>
                  </a:lnTo>
                  <a:lnTo>
                    <a:pt x="230" y="1179"/>
                  </a:lnTo>
                  <a:lnTo>
                    <a:pt x="234" y="1179"/>
                  </a:lnTo>
                  <a:lnTo>
                    <a:pt x="243" y="1184"/>
                  </a:lnTo>
                  <a:lnTo>
                    <a:pt x="251" y="1194"/>
                  </a:lnTo>
                  <a:lnTo>
                    <a:pt x="255" y="1206"/>
                  </a:lnTo>
                  <a:lnTo>
                    <a:pt x="258" y="1215"/>
                  </a:lnTo>
                  <a:lnTo>
                    <a:pt x="258" y="1220"/>
                  </a:lnTo>
                  <a:lnTo>
                    <a:pt x="228" y="1355"/>
                  </a:lnTo>
                  <a:lnTo>
                    <a:pt x="230" y="1359"/>
                  </a:lnTo>
                  <a:lnTo>
                    <a:pt x="234" y="1370"/>
                  </a:lnTo>
                  <a:lnTo>
                    <a:pt x="243" y="1386"/>
                  </a:lnTo>
                  <a:lnTo>
                    <a:pt x="255" y="1409"/>
                  </a:lnTo>
                  <a:lnTo>
                    <a:pt x="272" y="1434"/>
                  </a:lnTo>
                  <a:lnTo>
                    <a:pt x="291" y="1463"/>
                  </a:lnTo>
                  <a:lnTo>
                    <a:pt x="317" y="1491"/>
                  </a:lnTo>
                  <a:lnTo>
                    <a:pt x="345" y="1521"/>
                  </a:lnTo>
                  <a:lnTo>
                    <a:pt x="380" y="1550"/>
                  </a:lnTo>
                  <a:lnTo>
                    <a:pt x="419" y="1577"/>
                  </a:lnTo>
                  <a:lnTo>
                    <a:pt x="464" y="1601"/>
                  </a:lnTo>
                  <a:lnTo>
                    <a:pt x="513" y="1620"/>
                  </a:lnTo>
                  <a:lnTo>
                    <a:pt x="585" y="1640"/>
                  </a:lnTo>
                  <a:lnTo>
                    <a:pt x="660" y="1653"/>
                  </a:lnTo>
                  <a:lnTo>
                    <a:pt x="738" y="1659"/>
                  </a:lnTo>
                  <a:lnTo>
                    <a:pt x="819" y="1659"/>
                  </a:lnTo>
                  <a:lnTo>
                    <a:pt x="900" y="1652"/>
                  </a:lnTo>
                  <a:lnTo>
                    <a:pt x="984" y="1638"/>
                  </a:lnTo>
                  <a:lnTo>
                    <a:pt x="1070" y="1617"/>
                  </a:lnTo>
                  <a:lnTo>
                    <a:pt x="1157" y="1589"/>
                  </a:lnTo>
                  <a:lnTo>
                    <a:pt x="1242" y="1554"/>
                  </a:lnTo>
                  <a:lnTo>
                    <a:pt x="1310" y="1523"/>
                  </a:lnTo>
                  <a:lnTo>
                    <a:pt x="1370" y="1493"/>
                  </a:lnTo>
                  <a:lnTo>
                    <a:pt x="1422" y="1463"/>
                  </a:lnTo>
                  <a:lnTo>
                    <a:pt x="1467" y="1436"/>
                  </a:lnTo>
                  <a:lnTo>
                    <a:pt x="1506" y="1410"/>
                  </a:lnTo>
                  <a:lnTo>
                    <a:pt x="1538" y="1388"/>
                  </a:lnTo>
                  <a:lnTo>
                    <a:pt x="1563" y="1368"/>
                  </a:lnTo>
                  <a:lnTo>
                    <a:pt x="1583" y="1352"/>
                  </a:lnTo>
                  <a:lnTo>
                    <a:pt x="1596" y="1340"/>
                  </a:lnTo>
                  <a:lnTo>
                    <a:pt x="1605" y="1332"/>
                  </a:lnTo>
                  <a:lnTo>
                    <a:pt x="1607" y="1329"/>
                  </a:lnTo>
                  <a:lnTo>
                    <a:pt x="1611" y="1331"/>
                  </a:lnTo>
                  <a:lnTo>
                    <a:pt x="1623" y="1334"/>
                  </a:lnTo>
                  <a:lnTo>
                    <a:pt x="1643" y="1337"/>
                  </a:lnTo>
                  <a:lnTo>
                    <a:pt x="1668" y="1343"/>
                  </a:lnTo>
                  <a:lnTo>
                    <a:pt x="1698" y="1349"/>
                  </a:lnTo>
                  <a:lnTo>
                    <a:pt x="1733" y="1356"/>
                  </a:lnTo>
                  <a:lnTo>
                    <a:pt x="1772" y="1364"/>
                  </a:lnTo>
                  <a:lnTo>
                    <a:pt x="1812" y="1370"/>
                  </a:lnTo>
                  <a:lnTo>
                    <a:pt x="1856" y="1376"/>
                  </a:lnTo>
                  <a:lnTo>
                    <a:pt x="1899" y="1382"/>
                  </a:lnTo>
                  <a:lnTo>
                    <a:pt x="1944" y="1386"/>
                  </a:lnTo>
                  <a:lnTo>
                    <a:pt x="1989" y="1389"/>
                  </a:lnTo>
                  <a:lnTo>
                    <a:pt x="2039" y="1392"/>
                  </a:lnTo>
                  <a:lnTo>
                    <a:pt x="2087" y="1392"/>
                  </a:lnTo>
                  <a:lnTo>
                    <a:pt x="2130" y="1389"/>
                  </a:lnTo>
                  <a:lnTo>
                    <a:pt x="2169" y="1385"/>
                  </a:lnTo>
                  <a:lnTo>
                    <a:pt x="2204" y="1377"/>
                  </a:lnTo>
                  <a:lnTo>
                    <a:pt x="2234" y="1367"/>
                  </a:lnTo>
                  <a:lnTo>
                    <a:pt x="2258" y="1353"/>
                  </a:lnTo>
                  <a:lnTo>
                    <a:pt x="2276" y="1335"/>
                  </a:lnTo>
                  <a:lnTo>
                    <a:pt x="2289" y="1313"/>
                  </a:lnTo>
                  <a:lnTo>
                    <a:pt x="2295" y="1286"/>
                  </a:lnTo>
                  <a:lnTo>
                    <a:pt x="2295" y="1250"/>
                  </a:lnTo>
                  <a:lnTo>
                    <a:pt x="2288" y="1217"/>
                  </a:lnTo>
                  <a:lnTo>
                    <a:pt x="2276" y="1188"/>
                  </a:lnTo>
                  <a:lnTo>
                    <a:pt x="2258" y="1163"/>
                  </a:lnTo>
                  <a:lnTo>
                    <a:pt x="2237" y="1140"/>
                  </a:lnTo>
                  <a:lnTo>
                    <a:pt x="2211" y="1121"/>
                  </a:lnTo>
                  <a:lnTo>
                    <a:pt x="2184" y="1106"/>
                  </a:lnTo>
                  <a:lnTo>
                    <a:pt x="2156" y="1095"/>
                  </a:lnTo>
                  <a:lnTo>
                    <a:pt x="2118" y="1083"/>
                  </a:lnTo>
                  <a:lnTo>
                    <a:pt x="2085" y="1077"/>
                  </a:lnTo>
                  <a:lnTo>
                    <a:pt x="2058" y="1073"/>
                  </a:lnTo>
                  <a:lnTo>
                    <a:pt x="2039" y="1071"/>
                  </a:lnTo>
                  <a:lnTo>
                    <a:pt x="2027" y="1071"/>
                  </a:lnTo>
                  <a:lnTo>
                    <a:pt x="2022" y="1071"/>
                  </a:lnTo>
                  <a:lnTo>
                    <a:pt x="1970" y="1166"/>
                  </a:lnTo>
                  <a:lnTo>
                    <a:pt x="1968" y="1169"/>
                  </a:lnTo>
                  <a:lnTo>
                    <a:pt x="1964" y="1173"/>
                  </a:lnTo>
                  <a:lnTo>
                    <a:pt x="1958" y="1178"/>
                  </a:lnTo>
                  <a:lnTo>
                    <a:pt x="1949" y="1181"/>
                  </a:lnTo>
                  <a:lnTo>
                    <a:pt x="1940" y="1181"/>
                  </a:lnTo>
                  <a:lnTo>
                    <a:pt x="1932" y="1175"/>
                  </a:lnTo>
                  <a:lnTo>
                    <a:pt x="1929" y="1167"/>
                  </a:lnTo>
                  <a:lnTo>
                    <a:pt x="1931" y="1154"/>
                  </a:lnTo>
                  <a:lnTo>
                    <a:pt x="1935" y="1137"/>
                  </a:lnTo>
                  <a:lnTo>
                    <a:pt x="1943" y="1119"/>
                  </a:lnTo>
                  <a:lnTo>
                    <a:pt x="1952" y="1100"/>
                  </a:lnTo>
                  <a:lnTo>
                    <a:pt x="1961" y="1080"/>
                  </a:lnTo>
                  <a:lnTo>
                    <a:pt x="1968" y="1064"/>
                  </a:lnTo>
                  <a:lnTo>
                    <a:pt x="1976" y="1050"/>
                  </a:lnTo>
                  <a:lnTo>
                    <a:pt x="1982" y="1041"/>
                  </a:lnTo>
                  <a:lnTo>
                    <a:pt x="1983" y="1038"/>
                  </a:lnTo>
                  <a:lnTo>
                    <a:pt x="1983" y="1032"/>
                  </a:lnTo>
                  <a:lnTo>
                    <a:pt x="1983" y="1019"/>
                  </a:lnTo>
                  <a:lnTo>
                    <a:pt x="1982" y="996"/>
                  </a:lnTo>
                  <a:lnTo>
                    <a:pt x="1980" y="969"/>
                  </a:lnTo>
                  <a:lnTo>
                    <a:pt x="1974" y="939"/>
                  </a:lnTo>
                  <a:lnTo>
                    <a:pt x="1965" y="908"/>
                  </a:lnTo>
                  <a:lnTo>
                    <a:pt x="1952" y="876"/>
                  </a:lnTo>
                  <a:lnTo>
                    <a:pt x="1934" y="848"/>
                  </a:lnTo>
                  <a:lnTo>
                    <a:pt x="1907" y="816"/>
                  </a:lnTo>
                  <a:lnTo>
                    <a:pt x="1881" y="794"/>
                  </a:lnTo>
                  <a:lnTo>
                    <a:pt x="1860" y="779"/>
                  </a:lnTo>
                  <a:lnTo>
                    <a:pt x="1845" y="768"/>
                  </a:lnTo>
                  <a:lnTo>
                    <a:pt x="1835" y="764"/>
                  </a:lnTo>
                  <a:lnTo>
                    <a:pt x="1830" y="762"/>
                  </a:lnTo>
                  <a:lnTo>
                    <a:pt x="1692" y="761"/>
                  </a:lnTo>
                  <a:lnTo>
                    <a:pt x="1689" y="761"/>
                  </a:lnTo>
                  <a:lnTo>
                    <a:pt x="1683" y="758"/>
                  </a:lnTo>
                  <a:lnTo>
                    <a:pt x="1676" y="753"/>
                  </a:lnTo>
                  <a:lnTo>
                    <a:pt x="1670" y="744"/>
                  </a:lnTo>
                  <a:lnTo>
                    <a:pt x="1668" y="734"/>
                  </a:lnTo>
                  <a:lnTo>
                    <a:pt x="1670" y="722"/>
                  </a:lnTo>
                  <a:lnTo>
                    <a:pt x="1676" y="713"/>
                  </a:lnTo>
                  <a:lnTo>
                    <a:pt x="1682" y="707"/>
                  </a:lnTo>
                  <a:lnTo>
                    <a:pt x="1688" y="704"/>
                  </a:lnTo>
                  <a:lnTo>
                    <a:pt x="1689" y="702"/>
                  </a:lnTo>
                  <a:lnTo>
                    <a:pt x="1878" y="708"/>
                  </a:lnTo>
                  <a:lnTo>
                    <a:pt x="1880" y="708"/>
                  </a:lnTo>
                  <a:lnTo>
                    <a:pt x="1886" y="707"/>
                  </a:lnTo>
                  <a:lnTo>
                    <a:pt x="1895" y="704"/>
                  </a:lnTo>
                  <a:lnTo>
                    <a:pt x="1908" y="699"/>
                  </a:lnTo>
                  <a:lnTo>
                    <a:pt x="1926" y="693"/>
                  </a:lnTo>
                  <a:lnTo>
                    <a:pt x="1949" y="684"/>
                  </a:lnTo>
                  <a:lnTo>
                    <a:pt x="1977" y="672"/>
                  </a:lnTo>
                  <a:lnTo>
                    <a:pt x="2012" y="659"/>
                  </a:lnTo>
                  <a:lnTo>
                    <a:pt x="2052" y="641"/>
                  </a:lnTo>
                  <a:lnTo>
                    <a:pt x="2099" y="620"/>
                  </a:lnTo>
                  <a:lnTo>
                    <a:pt x="2135" y="603"/>
                  </a:lnTo>
                  <a:lnTo>
                    <a:pt x="2174" y="585"/>
                  </a:lnTo>
                  <a:lnTo>
                    <a:pt x="2211" y="566"/>
                  </a:lnTo>
                  <a:lnTo>
                    <a:pt x="2249" y="546"/>
                  </a:lnTo>
                  <a:lnTo>
                    <a:pt x="2286" y="525"/>
                  </a:lnTo>
                  <a:lnTo>
                    <a:pt x="2322" y="501"/>
                  </a:lnTo>
                  <a:lnTo>
                    <a:pt x="2354" y="477"/>
                  </a:lnTo>
                  <a:lnTo>
                    <a:pt x="2384" y="450"/>
                  </a:lnTo>
                  <a:lnTo>
                    <a:pt x="2409" y="422"/>
                  </a:lnTo>
                  <a:lnTo>
                    <a:pt x="2429" y="390"/>
                  </a:lnTo>
                  <a:lnTo>
                    <a:pt x="2444" y="357"/>
                  </a:lnTo>
                  <a:lnTo>
                    <a:pt x="2453" y="321"/>
                  </a:lnTo>
                  <a:lnTo>
                    <a:pt x="2454" y="284"/>
                  </a:lnTo>
                  <a:lnTo>
                    <a:pt x="2447" y="242"/>
                  </a:lnTo>
                  <a:lnTo>
                    <a:pt x="2435" y="207"/>
                  </a:lnTo>
                  <a:lnTo>
                    <a:pt x="2418" y="173"/>
                  </a:lnTo>
                  <a:lnTo>
                    <a:pt x="2399" y="141"/>
                  </a:lnTo>
                  <a:lnTo>
                    <a:pt x="2373" y="114"/>
                  </a:lnTo>
                  <a:lnTo>
                    <a:pt x="2343" y="89"/>
                  </a:lnTo>
                  <a:lnTo>
                    <a:pt x="2307" y="66"/>
                  </a:lnTo>
                  <a:lnTo>
                    <a:pt x="2267" y="47"/>
                  </a:lnTo>
                  <a:lnTo>
                    <a:pt x="2220" y="30"/>
                  </a:lnTo>
                  <a:lnTo>
                    <a:pt x="2169" y="17"/>
                  </a:lnTo>
                  <a:lnTo>
                    <a:pt x="2112" y="8"/>
                  </a:lnTo>
                  <a:lnTo>
                    <a:pt x="2049" y="2"/>
                  </a:lnTo>
                  <a:lnTo>
                    <a:pt x="1980" y="0"/>
                  </a:lnTo>
                  <a:lnTo>
                    <a:pt x="1905" y="2"/>
                  </a:lnTo>
                  <a:lnTo>
                    <a:pt x="1823" y="8"/>
                  </a:lnTo>
                  <a:lnTo>
                    <a:pt x="1736" y="17"/>
                  </a:lnTo>
                  <a:lnTo>
                    <a:pt x="1640" y="32"/>
                  </a:lnTo>
                  <a:lnTo>
                    <a:pt x="1514" y="54"/>
                  </a:lnTo>
                  <a:lnTo>
                    <a:pt x="1397" y="78"/>
                  </a:lnTo>
                  <a:lnTo>
                    <a:pt x="1287" y="102"/>
                  </a:lnTo>
                  <a:lnTo>
                    <a:pt x="1185" y="128"/>
                  </a:lnTo>
                  <a:lnTo>
                    <a:pt x="1091" y="156"/>
                  </a:lnTo>
                  <a:lnTo>
                    <a:pt x="1004" y="185"/>
                  </a:lnTo>
                  <a:lnTo>
                    <a:pt x="923" y="215"/>
                  </a:lnTo>
                  <a:lnTo>
                    <a:pt x="849" y="246"/>
                  </a:lnTo>
                  <a:lnTo>
                    <a:pt x="780" y="279"/>
                  </a:lnTo>
                  <a:lnTo>
                    <a:pt x="719" y="314"/>
                  </a:lnTo>
                  <a:lnTo>
                    <a:pt x="660" y="351"/>
                  </a:lnTo>
                  <a:lnTo>
                    <a:pt x="608" y="390"/>
                  </a:lnTo>
                  <a:lnTo>
                    <a:pt x="570" y="420"/>
                  </a:lnTo>
                  <a:lnTo>
                    <a:pt x="540" y="446"/>
                  </a:lnTo>
                  <a:lnTo>
                    <a:pt x="516" y="470"/>
                  </a:lnTo>
                  <a:lnTo>
                    <a:pt x="498" y="489"/>
                  </a:lnTo>
                  <a:lnTo>
                    <a:pt x="486" y="506"/>
                  </a:lnTo>
                  <a:lnTo>
                    <a:pt x="477" y="521"/>
                  </a:lnTo>
                  <a:lnTo>
                    <a:pt x="471" y="531"/>
                  </a:lnTo>
                  <a:lnTo>
                    <a:pt x="470" y="542"/>
                  </a:lnTo>
                  <a:lnTo>
                    <a:pt x="470" y="549"/>
                  </a:lnTo>
                  <a:lnTo>
                    <a:pt x="471" y="554"/>
                  </a:lnTo>
                  <a:lnTo>
                    <a:pt x="474" y="558"/>
                  </a:lnTo>
                  <a:lnTo>
                    <a:pt x="477" y="560"/>
                  </a:lnTo>
                  <a:lnTo>
                    <a:pt x="479" y="561"/>
                  </a:lnTo>
                  <a:lnTo>
                    <a:pt x="480" y="563"/>
                  </a:lnTo>
                  <a:lnTo>
                    <a:pt x="587" y="558"/>
                  </a:lnTo>
                  <a:lnTo>
                    <a:pt x="587" y="558"/>
                  </a:lnTo>
                  <a:lnTo>
                    <a:pt x="590" y="560"/>
                  </a:lnTo>
                  <a:lnTo>
                    <a:pt x="593" y="560"/>
                  </a:lnTo>
                  <a:lnTo>
                    <a:pt x="596" y="561"/>
                  </a:lnTo>
                  <a:lnTo>
                    <a:pt x="600" y="564"/>
                  </a:lnTo>
                  <a:lnTo>
                    <a:pt x="603" y="566"/>
                  </a:lnTo>
                  <a:lnTo>
                    <a:pt x="606" y="569"/>
                  </a:lnTo>
                  <a:lnTo>
                    <a:pt x="608" y="572"/>
                  </a:lnTo>
                  <a:lnTo>
                    <a:pt x="609" y="575"/>
                  </a:lnTo>
                  <a:lnTo>
                    <a:pt x="608" y="578"/>
                  </a:lnTo>
                  <a:lnTo>
                    <a:pt x="605" y="582"/>
                  </a:lnTo>
                  <a:lnTo>
                    <a:pt x="594" y="590"/>
                  </a:lnTo>
                  <a:lnTo>
                    <a:pt x="582" y="596"/>
                  </a:lnTo>
                  <a:lnTo>
                    <a:pt x="572" y="600"/>
                  </a:lnTo>
                  <a:lnTo>
                    <a:pt x="566" y="603"/>
                  </a:lnTo>
                  <a:lnTo>
                    <a:pt x="563" y="605"/>
                  </a:lnTo>
                  <a:lnTo>
                    <a:pt x="483" y="606"/>
                  </a:lnTo>
                  <a:lnTo>
                    <a:pt x="480" y="609"/>
                  </a:lnTo>
                  <a:lnTo>
                    <a:pt x="471" y="615"/>
                  </a:lnTo>
                  <a:lnTo>
                    <a:pt x="456" y="626"/>
                  </a:lnTo>
                  <a:lnTo>
                    <a:pt x="435" y="639"/>
                  </a:lnTo>
                  <a:lnTo>
                    <a:pt x="411" y="656"/>
                  </a:lnTo>
                  <a:lnTo>
                    <a:pt x="384" y="677"/>
                  </a:lnTo>
                  <a:lnTo>
                    <a:pt x="353" y="699"/>
                  </a:lnTo>
                  <a:lnTo>
                    <a:pt x="321" y="723"/>
                  </a:lnTo>
                  <a:lnTo>
                    <a:pt x="287" y="752"/>
                  </a:lnTo>
                  <a:lnTo>
                    <a:pt x="251" y="780"/>
                  </a:lnTo>
                  <a:lnTo>
                    <a:pt x="216" y="812"/>
                  </a:lnTo>
                  <a:lnTo>
                    <a:pt x="182" y="843"/>
                  </a:lnTo>
                  <a:lnTo>
                    <a:pt x="147" y="876"/>
                  </a:lnTo>
                  <a:lnTo>
                    <a:pt x="116" y="911"/>
                  </a:lnTo>
                  <a:lnTo>
                    <a:pt x="86" y="945"/>
                  </a:lnTo>
                  <a:lnTo>
                    <a:pt x="59" y="980"/>
                  </a:lnTo>
                  <a:lnTo>
                    <a:pt x="33" y="1019"/>
                  </a:lnTo>
                  <a:lnTo>
                    <a:pt x="15" y="1056"/>
                  </a:lnTo>
                  <a:lnTo>
                    <a:pt x="5" y="1089"/>
                  </a:lnTo>
                  <a:lnTo>
                    <a:pt x="0" y="1121"/>
                  </a:lnTo>
                  <a:lnTo>
                    <a:pt x="2" y="1148"/>
                  </a:lnTo>
                  <a:lnTo>
                    <a:pt x="6" y="1173"/>
                  </a:lnTo>
                  <a:lnTo>
                    <a:pt x="17" y="1196"/>
                  </a:lnTo>
                  <a:lnTo>
                    <a:pt x="30" y="1217"/>
                  </a:lnTo>
                  <a:lnTo>
                    <a:pt x="45" y="1235"/>
                  </a:lnTo>
                  <a:lnTo>
                    <a:pt x="63" y="1250"/>
                  </a:lnTo>
                  <a:lnTo>
                    <a:pt x="83" y="1263"/>
                  </a:lnTo>
                  <a:lnTo>
                    <a:pt x="102" y="1274"/>
                  </a:lnTo>
                  <a:lnTo>
                    <a:pt x="122" y="1284"/>
                  </a:lnTo>
                  <a:lnTo>
                    <a:pt x="140" y="1292"/>
                  </a:lnTo>
                  <a:lnTo>
                    <a:pt x="156" y="1298"/>
                  </a:lnTo>
                  <a:lnTo>
                    <a:pt x="170" y="1302"/>
                  </a:lnTo>
                  <a:lnTo>
                    <a:pt x="182" y="1305"/>
                  </a:lnTo>
                  <a:lnTo>
                    <a:pt x="188" y="1307"/>
                  </a:lnTo>
                  <a:lnTo>
                    <a:pt x="191" y="1307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TextBox 42"/>
            <p:cNvSpPr txBox="1"/>
            <p:nvPr/>
          </p:nvSpPr>
          <p:spPr>
            <a:xfrm>
              <a:off x="2539340" y="5465928"/>
              <a:ext cx="2312659" cy="63417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3"/>
            </p:custDataLst>
          </p:nvPr>
        </p:nvGrpSpPr>
        <p:grpSpPr>
          <a:xfrm>
            <a:off x="6522773" y="4517436"/>
            <a:ext cx="4028781" cy="1599201"/>
            <a:chOff x="6522773" y="4517436"/>
            <a:chExt cx="4028781" cy="1599201"/>
          </a:xfrm>
        </p:grpSpPr>
        <p:grpSp>
          <p:nvGrpSpPr>
            <p:cNvPr id="11" name="Group 19"/>
            <p:cNvGrpSpPr/>
            <p:nvPr/>
          </p:nvGrpSpPr>
          <p:grpSpPr>
            <a:xfrm>
              <a:off x="7619225" y="5023428"/>
              <a:ext cx="2932329" cy="504056"/>
              <a:chOff x="7354118" y="5210400"/>
              <a:chExt cx="2932329" cy="504056"/>
            </a:xfrm>
          </p:grpSpPr>
          <p:cxnSp>
            <p:nvCxnSpPr>
              <p:cNvPr id="30" name="Straight Connector 20"/>
              <p:cNvCxnSpPr/>
              <p:nvPr/>
            </p:nvCxnSpPr>
            <p:spPr>
              <a:xfrm>
                <a:off x="7354118" y="5210400"/>
                <a:ext cx="507117" cy="504056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21"/>
              <p:cNvCxnSpPr/>
              <p:nvPr/>
            </p:nvCxnSpPr>
            <p:spPr>
              <a:xfrm flipV="1">
                <a:off x="7861235" y="5695656"/>
                <a:ext cx="2425212" cy="1880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Freeform: Shape 23"/>
            <p:cNvSpPr/>
            <p:nvPr/>
          </p:nvSpPr>
          <p:spPr bwMode="auto">
            <a:xfrm>
              <a:off x="8342960" y="4903027"/>
              <a:ext cx="509379" cy="510250"/>
            </a:xfrm>
            <a:custGeom>
              <a:avLst/>
              <a:gdLst>
                <a:gd name="T0" fmla="*/ 10510 w 21020"/>
                <a:gd name="T1" fmla="*/ 10800 h 21600"/>
                <a:gd name="T2" fmla="*/ 10510 w 21020"/>
                <a:gd name="T3" fmla="*/ 10800 h 21600"/>
                <a:gd name="T4" fmla="*/ 10510 w 21020"/>
                <a:gd name="T5" fmla="*/ 10800 h 21600"/>
                <a:gd name="T6" fmla="*/ 10510 w 2102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020" h="21600">
                  <a:moveTo>
                    <a:pt x="18846" y="7946"/>
                  </a:moveTo>
                  <a:lnTo>
                    <a:pt x="17740" y="9091"/>
                  </a:lnTo>
                  <a:cubicBezTo>
                    <a:pt x="17740" y="8939"/>
                    <a:pt x="17758" y="8792"/>
                    <a:pt x="17744" y="8636"/>
                  </a:cubicBezTo>
                  <a:cubicBezTo>
                    <a:pt x="17629" y="7331"/>
                    <a:pt x="17036" y="6068"/>
                    <a:pt x="16074" y="5080"/>
                  </a:cubicBezTo>
                  <a:cubicBezTo>
                    <a:pt x="15004" y="3980"/>
                    <a:pt x="13585" y="3348"/>
                    <a:pt x="12180" y="3345"/>
                  </a:cubicBezTo>
                  <a:lnTo>
                    <a:pt x="13268" y="2218"/>
                  </a:lnTo>
                  <a:cubicBezTo>
                    <a:pt x="13812" y="1659"/>
                    <a:pt x="14572" y="1350"/>
                    <a:pt x="15403" y="1350"/>
                  </a:cubicBezTo>
                  <a:cubicBezTo>
                    <a:pt x="16460" y="1350"/>
                    <a:pt x="17546" y="1840"/>
                    <a:pt x="18381" y="2696"/>
                  </a:cubicBezTo>
                  <a:cubicBezTo>
                    <a:pt x="19165" y="3500"/>
                    <a:pt x="19631" y="4499"/>
                    <a:pt x="19698" y="5510"/>
                  </a:cubicBezTo>
                  <a:cubicBezTo>
                    <a:pt x="19760" y="6453"/>
                    <a:pt x="19457" y="7317"/>
                    <a:pt x="18846" y="7946"/>
                  </a:cubicBezTo>
                  <a:moveTo>
                    <a:pt x="5828" y="19329"/>
                  </a:moveTo>
                  <a:cubicBezTo>
                    <a:pt x="5813" y="18424"/>
                    <a:pt x="5454" y="17481"/>
                    <a:pt x="4730" y="16739"/>
                  </a:cubicBezTo>
                  <a:cubicBezTo>
                    <a:pt x="4046" y="16034"/>
                    <a:pt x="3150" y="15628"/>
                    <a:pt x="2257" y="15592"/>
                  </a:cubicBezTo>
                  <a:lnTo>
                    <a:pt x="2911" y="13157"/>
                  </a:lnTo>
                  <a:cubicBezTo>
                    <a:pt x="2959" y="12995"/>
                    <a:pt x="3052" y="12835"/>
                    <a:pt x="3168" y="12695"/>
                  </a:cubicBezTo>
                  <a:cubicBezTo>
                    <a:pt x="4485" y="11726"/>
                    <a:pt x="6512" y="12012"/>
                    <a:pt x="7920" y="13460"/>
                  </a:cubicBezTo>
                  <a:cubicBezTo>
                    <a:pt x="9409" y="14990"/>
                    <a:pt x="9639" y="17230"/>
                    <a:pt x="8492" y="18568"/>
                  </a:cubicBezTo>
                  <a:cubicBezTo>
                    <a:pt x="8416" y="18609"/>
                    <a:pt x="8339" y="18648"/>
                    <a:pt x="8256" y="18675"/>
                  </a:cubicBezTo>
                  <a:cubicBezTo>
                    <a:pt x="8256" y="18675"/>
                    <a:pt x="5828" y="19329"/>
                    <a:pt x="5828" y="19329"/>
                  </a:cubicBezTo>
                  <a:close/>
                  <a:moveTo>
                    <a:pt x="2737" y="20164"/>
                  </a:moveTo>
                  <a:cubicBezTo>
                    <a:pt x="2665" y="20181"/>
                    <a:pt x="2443" y="20239"/>
                    <a:pt x="2291" y="20249"/>
                  </a:cubicBezTo>
                  <a:cubicBezTo>
                    <a:pt x="1751" y="20244"/>
                    <a:pt x="1313" y="19792"/>
                    <a:pt x="1313" y="19237"/>
                  </a:cubicBezTo>
                  <a:cubicBezTo>
                    <a:pt x="1321" y="19124"/>
                    <a:pt x="1365" y="18929"/>
                    <a:pt x="1380" y="18857"/>
                  </a:cubicBezTo>
                  <a:lnTo>
                    <a:pt x="2071" y="16283"/>
                  </a:lnTo>
                  <a:cubicBezTo>
                    <a:pt x="2822" y="16261"/>
                    <a:pt x="3630" y="16562"/>
                    <a:pt x="4265" y="17215"/>
                  </a:cubicBezTo>
                  <a:cubicBezTo>
                    <a:pt x="4911" y="17878"/>
                    <a:pt x="5214" y="18725"/>
                    <a:pt x="5181" y="19504"/>
                  </a:cubicBezTo>
                  <a:cubicBezTo>
                    <a:pt x="5181" y="19504"/>
                    <a:pt x="2737" y="20164"/>
                    <a:pt x="2737" y="20164"/>
                  </a:cubicBezTo>
                  <a:close/>
                  <a:moveTo>
                    <a:pt x="6888" y="11179"/>
                  </a:moveTo>
                  <a:cubicBezTo>
                    <a:pt x="6280" y="10927"/>
                    <a:pt x="5642" y="10783"/>
                    <a:pt x="5004" y="10774"/>
                  </a:cubicBezTo>
                  <a:lnTo>
                    <a:pt x="10063" y="5536"/>
                  </a:lnTo>
                  <a:cubicBezTo>
                    <a:pt x="10838" y="4759"/>
                    <a:pt x="11966" y="4536"/>
                    <a:pt x="13077" y="4819"/>
                  </a:cubicBezTo>
                  <a:cubicBezTo>
                    <a:pt x="13077" y="4819"/>
                    <a:pt x="6888" y="11179"/>
                    <a:pt x="6888" y="11179"/>
                  </a:cubicBezTo>
                  <a:close/>
                  <a:moveTo>
                    <a:pt x="9717" y="13672"/>
                  </a:moveTo>
                  <a:cubicBezTo>
                    <a:pt x="9473" y="13258"/>
                    <a:pt x="9194" y="12859"/>
                    <a:pt x="8848" y="12505"/>
                  </a:cubicBezTo>
                  <a:cubicBezTo>
                    <a:pt x="8447" y="12093"/>
                    <a:pt x="7986" y="11770"/>
                    <a:pt x="7507" y="11498"/>
                  </a:cubicBezTo>
                  <a:lnTo>
                    <a:pt x="13767" y="5064"/>
                  </a:lnTo>
                  <a:cubicBezTo>
                    <a:pt x="14259" y="5288"/>
                    <a:pt x="14729" y="5607"/>
                    <a:pt x="15145" y="6035"/>
                  </a:cubicBezTo>
                  <a:cubicBezTo>
                    <a:pt x="15500" y="6398"/>
                    <a:pt x="15775" y="6806"/>
                    <a:pt x="15987" y="7229"/>
                  </a:cubicBezTo>
                  <a:cubicBezTo>
                    <a:pt x="15987" y="7229"/>
                    <a:pt x="9717" y="13672"/>
                    <a:pt x="9717" y="13672"/>
                  </a:cubicBezTo>
                  <a:close/>
                  <a:moveTo>
                    <a:pt x="10519" y="16061"/>
                  </a:moveTo>
                  <a:cubicBezTo>
                    <a:pt x="10465" y="15452"/>
                    <a:pt x="10298" y="14854"/>
                    <a:pt x="10047" y="14288"/>
                  </a:cubicBezTo>
                  <a:lnTo>
                    <a:pt x="16257" y="7906"/>
                  </a:lnTo>
                  <a:cubicBezTo>
                    <a:pt x="16637" y="9140"/>
                    <a:pt x="16442" y="10429"/>
                    <a:pt x="15610" y="11284"/>
                  </a:cubicBezTo>
                  <a:cubicBezTo>
                    <a:pt x="15604" y="11290"/>
                    <a:pt x="15598" y="11293"/>
                    <a:pt x="15593" y="11298"/>
                  </a:cubicBezTo>
                  <a:lnTo>
                    <a:pt x="15602" y="11306"/>
                  </a:lnTo>
                  <a:lnTo>
                    <a:pt x="10525" y="16565"/>
                  </a:lnTo>
                  <a:cubicBezTo>
                    <a:pt x="10527" y="16397"/>
                    <a:pt x="10534" y="16232"/>
                    <a:pt x="10519" y="16061"/>
                  </a:cubicBezTo>
                  <a:moveTo>
                    <a:pt x="19308" y="1741"/>
                  </a:moveTo>
                  <a:cubicBezTo>
                    <a:pt x="18228" y="632"/>
                    <a:pt x="16805" y="0"/>
                    <a:pt x="15403" y="0"/>
                  </a:cubicBezTo>
                  <a:cubicBezTo>
                    <a:pt x="14220" y="0"/>
                    <a:pt x="13131" y="450"/>
                    <a:pt x="12335" y="1266"/>
                  </a:cubicBezTo>
                  <a:lnTo>
                    <a:pt x="9138" y="4577"/>
                  </a:lnTo>
                  <a:cubicBezTo>
                    <a:pt x="9129" y="4585"/>
                    <a:pt x="9118" y="4592"/>
                    <a:pt x="9108" y="4602"/>
                  </a:cubicBezTo>
                  <a:cubicBezTo>
                    <a:pt x="9103" y="4608"/>
                    <a:pt x="9100" y="4614"/>
                    <a:pt x="9095" y="4620"/>
                  </a:cubicBezTo>
                  <a:lnTo>
                    <a:pt x="9096" y="4621"/>
                  </a:lnTo>
                  <a:lnTo>
                    <a:pt x="2310" y="11647"/>
                  </a:lnTo>
                  <a:cubicBezTo>
                    <a:pt x="1998" y="11966"/>
                    <a:pt x="1771" y="12364"/>
                    <a:pt x="1645" y="12797"/>
                  </a:cubicBezTo>
                  <a:lnTo>
                    <a:pt x="102" y="18541"/>
                  </a:lnTo>
                  <a:cubicBezTo>
                    <a:pt x="100" y="18557"/>
                    <a:pt x="0" y="19008"/>
                    <a:pt x="0" y="19237"/>
                  </a:cubicBezTo>
                  <a:cubicBezTo>
                    <a:pt x="0" y="20541"/>
                    <a:pt x="1030" y="21599"/>
                    <a:pt x="2302" y="21599"/>
                  </a:cubicBezTo>
                  <a:cubicBezTo>
                    <a:pt x="2554" y="21599"/>
                    <a:pt x="3044" y="21475"/>
                    <a:pt x="3062" y="21473"/>
                  </a:cubicBezTo>
                  <a:lnTo>
                    <a:pt x="8630" y="19969"/>
                  </a:lnTo>
                  <a:cubicBezTo>
                    <a:pt x="9054" y="19839"/>
                    <a:pt x="9439" y="19604"/>
                    <a:pt x="9750" y="19283"/>
                  </a:cubicBezTo>
                  <a:lnTo>
                    <a:pt x="19776" y="8899"/>
                  </a:lnTo>
                  <a:cubicBezTo>
                    <a:pt x="21600" y="7023"/>
                    <a:pt x="21394" y="3881"/>
                    <a:pt x="19308" y="174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Rectangle 24"/>
            <p:cNvSpPr/>
            <p:nvPr/>
          </p:nvSpPr>
          <p:spPr>
            <a:xfrm>
              <a:off x="8993717" y="5158152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5" name="Freeform: Shape 41"/>
            <p:cNvSpPr/>
            <p:nvPr/>
          </p:nvSpPr>
          <p:spPr bwMode="gray">
            <a:xfrm>
              <a:off x="6522773" y="4517436"/>
              <a:ext cx="1248371" cy="736191"/>
            </a:xfrm>
            <a:custGeom>
              <a:avLst/>
              <a:gdLst/>
              <a:ahLst/>
              <a:cxnLst>
                <a:cxn ang="0">
                  <a:pos x="13" y="348"/>
                </a:cxn>
                <a:cxn ang="0">
                  <a:pos x="42" y="359"/>
                </a:cxn>
                <a:cxn ang="0">
                  <a:pos x="96" y="374"/>
                </a:cxn>
                <a:cxn ang="0">
                  <a:pos x="174" y="389"/>
                </a:cxn>
                <a:cxn ang="0">
                  <a:pos x="268" y="398"/>
                </a:cxn>
                <a:cxn ang="0">
                  <a:pos x="378" y="396"/>
                </a:cxn>
                <a:cxn ang="0">
                  <a:pos x="481" y="380"/>
                </a:cxn>
                <a:cxn ang="0">
                  <a:pos x="546" y="356"/>
                </a:cxn>
                <a:cxn ang="0">
                  <a:pos x="586" y="326"/>
                </a:cxn>
                <a:cxn ang="0">
                  <a:pos x="610" y="290"/>
                </a:cxn>
                <a:cxn ang="0">
                  <a:pos x="628" y="254"/>
                </a:cxn>
                <a:cxn ang="0">
                  <a:pos x="646" y="218"/>
                </a:cxn>
                <a:cxn ang="0">
                  <a:pos x="675" y="186"/>
                </a:cxn>
                <a:cxn ang="0">
                  <a:pos x="723" y="159"/>
                </a:cxn>
                <a:cxn ang="0">
                  <a:pos x="813" y="140"/>
                </a:cxn>
                <a:cxn ang="0">
                  <a:pos x="909" y="138"/>
                </a:cxn>
                <a:cxn ang="0">
                  <a:pos x="1011" y="140"/>
                </a:cxn>
                <a:cxn ang="0">
                  <a:pos x="1116" y="131"/>
                </a:cxn>
                <a:cxn ang="0">
                  <a:pos x="1227" y="98"/>
                </a:cxn>
                <a:cxn ang="0">
                  <a:pos x="1339" y="51"/>
                </a:cxn>
                <a:cxn ang="0">
                  <a:pos x="1426" y="23"/>
                </a:cxn>
                <a:cxn ang="0">
                  <a:pos x="1486" y="6"/>
                </a:cxn>
                <a:cxn ang="0">
                  <a:pos x="1518" y="2"/>
                </a:cxn>
                <a:cxn ang="0">
                  <a:pos x="1524" y="3"/>
                </a:cxn>
                <a:cxn ang="0">
                  <a:pos x="1540" y="29"/>
                </a:cxn>
                <a:cxn ang="0">
                  <a:pos x="1567" y="77"/>
                </a:cxn>
                <a:cxn ang="0">
                  <a:pos x="1597" y="146"/>
                </a:cxn>
                <a:cxn ang="0">
                  <a:pos x="1623" y="233"/>
                </a:cxn>
                <a:cxn ang="0">
                  <a:pos x="1636" y="335"/>
                </a:cxn>
                <a:cxn ang="0">
                  <a:pos x="1632" y="444"/>
                </a:cxn>
                <a:cxn ang="0">
                  <a:pos x="1615" y="540"/>
                </a:cxn>
                <a:cxn ang="0">
                  <a:pos x="1585" y="620"/>
                </a:cxn>
                <a:cxn ang="0">
                  <a:pos x="1533" y="690"/>
                </a:cxn>
                <a:cxn ang="0">
                  <a:pos x="1456" y="758"/>
                </a:cxn>
                <a:cxn ang="0">
                  <a:pos x="1350" y="825"/>
                </a:cxn>
                <a:cxn ang="0">
                  <a:pos x="1206" y="897"/>
                </a:cxn>
                <a:cxn ang="0">
                  <a:pos x="1047" y="945"/>
                </a:cxn>
                <a:cxn ang="0">
                  <a:pos x="885" y="963"/>
                </a:cxn>
                <a:cxn ang="0">
                  <a:pos x="721" y="956"/>
                </a:cxn>
                <a:cxn ang="0">
                  <a:pos x="559" y="924"/>
                </a:cxn>
                <a:cxn ang="0">
                  <a:pos x="402" y="875"/>
                </a:cxn>
                <a:cxn ang="0">
                  <a:pos x="274" y="818"/>
                </a:cxn>
                <a:cxn ang="0">
                  <a:pos x="178" y="755"/>
                </a:cxn>
                <a:cxn ang="0">
                  <a:pos x="108" y="689"/>
                </a:cxn>
                <a:cxn ang="0">
                  <a:pos x="58" y="623"/>
                </a:cxn>
                <a:cxn ang="0">
                  <a:pos x="27" y="561"/>
                </a:cxn>
                <a:cxn ang="0">
                  <a:pos x="10" y="507"/>
                </a:cxn>
                <a:cxn ang="0">
                  <a:pos x="0" y="434"/>
                </a:cxn>
                <a:cxn ang="0">
                  <a:pos x="3" y="380"/>
                </a:cxn>
                <a:cxn ang="0">
                  <a:pos x="7" y="351"/>
                </a:cxn>
              </a:cxnLst>
              <a:rect l="0" t="0" r="r" b="b"/>
              <a:pathLst>
                <a:path w="1636" h="963">
                  <a:moveTo>
                    <a:pt x="9" y="347"/>
                  </a:moveTo>
                  <a:lnTo>
                    <a:pt x="13" y="348"/>
                  </a:lnTo>
                  <a:lnTo>
                    <a:pt x="24" y="353"/>
                  </a:lnTo>
                  <a:lnTo>
                    <a:pt x="42" y="359"/>
                  </a:lnTo>
                  <a:lnTo>
                    <a:pt x="66" y="366"/>
                  </a:lnTo>
                  <a:lnTo>
                    <a:pt x="96" y="374"/>
                  </a:lnTo>
                  <a:lnTo>
                    <a:pt x="132" y="381"/>
                  </a:lnTo>
                  <a:lnTo>
                    <a:pt x="174" y="389"/>
                  </a:lnTo>
                  <a:lnTo>
                    <a:pt x="219" y="395"/>
                  </a:lnTo>
                  <a:lnTo>
                    <a:pt x="268" y="398"/>
                  </a:lnTo>
                  <a:lnTo>
                    <a:pt x="321" y="398"/>
                  </a:lnTo>
                  <a:lnTo>
                    <a:pt x="378" y="396"/>
                  </a:lnTo>
                  <a:lnTo>
                    <a:pt x="438" y="389"/>
                  </a:lnTo>
                  <a:lnTo>
                    <a:pt x="481" y="380"/>
                  </a:lnTo>
                  <a:lnTo>
                    <a:pt x="517" y="369"/>
                  </a:lnTo>
                  <a:lnTo>
                    <a:pt x="546" y="356"/>
                  </a:lnTo>
                  <a:lnTo>
                    <a:pt x="568" y="341"/>
                  </a:lnTo>
                  <a:lnTo>
                    <a:pt x="586" y="326"/>
                  </a:lnTo>
                  <a:lnTo>
                    <a:pt x="600" y="308"/>
                  </a:lnTo>
                  <a:lnTo>
                    <a:pt x="610" y="290"/>
                  </a:lnTo>
                  <a:lnTo>
                    <a:pt x="619" y="272"/>
                  </a:lnTo>
                  <a:lnTo>
                    <a:pt x="628" y="254"/>
                  </a:lnTo>
                  <a:lnTo>
                    <a:pt x="636" y="236"/>
                  </a:lnTo>
                  <a:lnTo>
                    <a:pt x="646" y="218"/>
                  </a:lnTo>
                  <a:lnTo>
                    <a:pt x="660" y="201"/>
                  </a:lnTo>
                  <a:lnTo>
                    <a:pt x="675" y="186"/>
                  </a:lnTo>
                  <a:lnTo>
                    <a:pt x="696" y="171"/>
                  </a:lnTo>
                  <a:lnTo>
                    <a:pt x="723" y="159"/>
                  </a:lnTo>
                  <a:lnTo>
                    <a:pt x="766" y="146"/>
                  </a:lnTo>
                  <a:lnTo>
                    <a:pt x="813" y="140"/>
                  </a:lnTo>
                  <a:lnTo>
                    <a:pt x="861" y="137"/>
                  </a:lnTo>
                  <a:lnTo>
                    <a:pt x="909" y="138"/>
                  </a:lnTo>
                  <a:lnTo>
                    <a:pt x="960" y="140"/>
                  </a:lnTo>
                  <a:lnTo>
                    <a:pt x="1011" y="140"/>
                  </a:lnTo>
                  <a:lnTo>
                    <a:pt x="1062" y="138"/>
                  </a:lnTo>
                  <a:lnTo>
                    <a:pt x="1116" y="131"/>
                  </a:lnTo>
                  <a:lnTo>
                    <a:pt x="1170" y="119"/>
                  </a:lnTo>
                  <a:lnTo>
                    <a:pt x="1227" y="98"/>
                  </a:lnTo>
                  <a:lnTo>
                    <a:pt x="1285" y="72"/>
                  </a:lnTo>
                  <a:lnTo>
                    <a:pt x="1339" y="51"/>
                  </a:lnTo>
                  <a:lnTo>
                    <a:pt x="1386" y="35"/>
                  </a:lnTo>
                  <a:lnTo>
                    <a:pt x="1426" y="23"/>
                  </a:lnTo>
                  <a:lnTo>
                    <a:pt x="1459" y="14"/>
                  </a:lnTo>
                  <a:lnTo>
                    <a:pt x="1486" y="6"/>
                  </a:lnTo>
                  <a:lnTo>
                    <a:pt x="1506" y="3"/>
                  </a:lnTo>
                  <a:lnTo>
                    <a:pt x="1518" y="2"/>
                  </a:lnTo>
                  <a:lnTo>
                    <a:pt x="1521" y="0"/>
                  </a:lnTo>
                  <a:lnTo>
                    <a:pt x="1524" y="3"/>
                  </a:lnTo>
                  <a:lnTo>
                    <a:pt x="1531" y="14"/>
                  </a:lnTo>
                  <a:lnTo>
                    <a:pt x="1540" y="29"/>
                  </a:lnTo>
                  <a:lnTo>
                    <a:pt x="1554" y="51"/>
                  </a:lnTo>
                  <a:lnTo>
                    <a:pt x="1567" y="77"/>
                  </a:lnTo>
                  <a:lnTo>
                    <a:pt x="1582" y="110"/>
                  </a:lnTo>
                  <a:lnTo>
                    <a:pt x="1597" y="146"/>
                  </a:lnTo>
                  <a:lnTo>
                    <a:pt x="1611" y="188"/>
                  </a:lnTo>
                  <a:lnTo>
                    <a:pt x="1623" y="233"/>
                  </a:lnTo>
                  <a:lnTo>
                    <a:pt x="1632" y="282"/>
                  </a:lnTo>
                  <a:lnTo>
                    <a:pt x="1636" y="335"/>
                  </a:lnTo>
                  <a:lnTo>
                    <a:pt x="1636" y="390"/>
                  </a:lnTo>
                  <a:lnTo>
                    <a:pt x="1632" y="444"/>
                  </a:lnTo>
                  <a:lnTo>
                    <a:pt x="1626" y="494"/>
                  </a:lnTo>
                  <a:lnTo>
                    <a:pt x="1615" y="540"/>
                  </a:lnTo>
                  <a:lnTo>
                    <a:pt x="1602" y="581"/>
                  </a:lnTo>
                  <a:lnTo>
                    <a:pt x="1585" y="620"/>
                  </a:lnTo>
                  <a:lnTo>
                    <a:pt x="1561" y="656"/>
                  </a:lnTo>
                  <a:lnTo>
                    <a:pt x="1533" y="690"/>
                  </a:lnTo>
                  <a:lnTo>
                    <a:pt x="1498" y="725"/>
                  </a:lnTo>
                  <a:lnTo>
                    <a:pt x="1456" y="758"/>
                  </a:lnTo>
                  <a:lnTo>
                    <a:pt x="1407" y="791"/>
                  </a:lnTo>
                  <a:lnTo>
                    <a:pt x="1350" y="825"/>
                  </a:lnTo>
                  <a:lnTo>
                    <a:pt x="1284" y="861"/>
                  </a:lnTo>
                  <a:lnTo>
                    <a:pt x="1206" y="897"/>
                  </a:lnTo>
                  <a:lnTo>
                    <a:pt x="1126" y="924"/>
                  </a:lnTo>
                  <a:lnTo>
                    <a:pt x="1047" y="945"/>
                  </a:lnTo>
                  <a:lnTo>
                    <a:pt x="966" y="957"/>
                  </a:lnTo>
                  <a:lnTo>
                    <a:pt x="885" y="963"/>
                  </a:lnTo>
                  <a:lnTo>
                    <a:pt x="802" y="962"/>
                  </a:lnTo>
                  <a:lnTo>
                    <a:pt x="721" y="956"/>
                  </a:lnTo>
                  <a:lnTo>
                    <a:pt x="640" y="942"/>
                  </a:lnTo>
                  <a:lnTo>
                    <a:pt x="559" y="924"/>
                  </a:lnTo>
                  <a:lnTo>
                    <a:pt x="480" y="902"/>
                  </a:lnTo>
                  <a:lnTo>
                    <a:pt x="402" y="875"/>
                  </a:lnTo>
                  <a:lnTo>
                    <a:pt x="334" y="848"/>
                  </a:lnTo>
                  <a:lnTo>
                    <a:pt x="274" y="818"/>
                  </a:lnTo>
                  <a:lnTo>
                    <a:pt x="223" y="786"/>
                  </a:lnTo>
                  <a:lnTo>
                    <a:pt x="178" y="755"/>
                  </a:lnTo>
                  <a:lnTo>
                    <a:pt x="139" y="722"/>
                  </a:lnTo>
                  <a:lnTo>
                    <a:pt x="108" y="689"/>
                  </a:lnTo>
                  <a:lnTo>
                    <a:pt x="81" y="656"/>
                  </a:lnTo>
                  <a:lnTo>
                    <a:pt x="58" y="623"/>
                  </a:lnTo>
                  <a:lnTo>
                    <a:pt x="40" y="591"/>
                  </a:lnTo>
                  <a:lnTo>
                    <a:pt x="27" y="561"/>
                  </a:lnTo>
                  <a:lnTo>
                    <a:pt x="18" y="533"/>
                  </a:lnTo>
                  <a:lnTo>
                    <a:pt x="10" y="507"/>
                  </a:lnTo>
                  <a:lnTo>
                    <a:pt x="3" y="468"/>
                  </a:lnTo>
                  <a:lnTo>
                    <a:pt x="0" y="434"/>
                  </a:lnTo>
                  <a:lnTo>
                    <a:pt x="0" y="404"/>
                  </a:lnTo>
                  <a:lnTo>
                    <a:pt x="3" y="380"/>
                  </a:lnTo>
                  <a:lnTo>
                    <a:pt x="6" y="362"/>
                  </a:lnTo>
                  <a:lnTo>
                    <a:pt x="7" y="351"/>
                  </a:lnTo>
                  <a:lnTo>
                    <a:pt x="9" y="34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TextBox 43"/>
            <p:cNvSpPr txBox="1"/>
            <p:nvPr/>
          </p:nvSpPr>
          <p:spPr>
            <a:xfrm>
              <a:off x="8151476" y="5465928"/>
              <a:ext cx="2312659" cy="650709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4"/>
            </p:custDataLst>
          </p:nvPr>
        </p:nvGrpSpPr>
        <p:grpSpPr>
          <a:xfrm>
            <a:off x="5337736" y="1952051"/>
            <a:ext cx="5128826" cy="2615076"/>
            <a:chOff x="5337736" y="1952051"/>
            <a:chExt cx="5128826" cy="2615076"/>
          </a:xfrm>
        </p:grpSpPr>
        <p:grpSp>
          <p:nvGrpSpPr>
            <p:cNvPr id="8" name="Group 11"/>
            <p:cNvGrpSpPr/>
            <p:nvPr/>
          </p:nvGrpSpPr>
          <p:grpSpPr>
            <a:xfrm>
              <a:off x="7426059" y="2438369"/>
              <a:ext cx="3040503" cy="700929"/>
              <a:chOff x="7160952" y="2625341"/>
              <a:chExt cx="3040503" cy="700929"/>
            </a:xfrm>
          </p:grpSpPr>
          <p:cxnSp>
            <p:nvCxnSpPr>
              <p:cNvPr id="32" name="Straight Connector 12"/>
              <p:cNvCxnSpPr/>
              <p:nvPr/>
            </p:nvCxnSpPr>
            <p:spPr>
              <a:xfrm flipH="1">
                <a:off x="7160952" y="2625341"/>
                <a:ext cx="732463" cy="700929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13"/>
              <p:cNvCxnSpPr/>
              <p:nvPr/>
            </p:nvCxnSpPr>
            <p:spPr>
              <a:xfrm>
                <a:off x="7888796" y="2625341"/>
                <a:ext cx="2312659" cy="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ctangle 17"/>
            <p:cNvSpPr/>
            <p:nvPr/>
          </p:nvSpPr>
          <p:spPr>
            <a:xfrm>
              <a:off x="8867625" y="2059178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0" name="Freeform: Shape 16"/>
            <p:cNvSpPr/>
            <p:nvPr/>
          </p:nvSpPr>
          <p:spPr bwMode="auto">
            <a:xfrm>
              <a:off x="8328154" y="1952051"/>
              <a:ext cx="538065" cy="4037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38"/>
            <p:cNvSpPr/>
            <p:nvPr/>
          </p:nvSpPr>
          <p:spPr bwMode="gray">
            <a:xfrm>
              <a:off x="5337736" y="2524444"/>
              <a:ext cx="2199910" cy="1323310"/>
            </a:xfrm>
            <a:custGeom>
              <a:avLst/>
              <a:gdLst/>
              <a:ahLst/>
              <a:cxnLst>
                <a:cxn ang="0">
                  <a:pos x="744" y="368"/>
                </a:cxn>
                <a:cxn ang="0">
                  <a:pos x="732" y="275"/>
                </a:cxn>
                <a:cxn ang="0">
                  <a:pos x="768" y="161"/>
                </a:cxn>
                <a:cxn ang="0">
                  <a:pos x="915" y="60"/>
                </a:cxn>
                <a:cxn ang="0">
                  <a:pos x="1164" y="5"/>
                </a:cxn>
                <a:cxn ang="0">
                  <a:pos x="1448" y="14"/>
                </a:cxn>
                <a:cxn ang="0">
                  <a:pos x="1686" y="86"/>
                </a:cxn>
                <a:cxn ang="0">
                  <a:pos x="1835" y="171"/>
                </a:cxn>
                <a:cxn ang="0">
                  <a:pos x="1898" y="224"/>
                </a:cxn>
                <a:cxn ang="0">
                  <a:pos x="1893" y="338"/>
                </a:cxn>
                <a:cxn ang="0">
                  <a:pos x="1898" y="350"/>
                </a:cxn>
                <a:cxn ang="0">
                  <a:pos x="1913" y="354"/>
                </a:cxn>
                <a:cxn ang="0">
                  <a:pos x="1937" y="326"/>
                </a:cxn>
                <a:cxn ang="0">
                  <a:pos x="1965" y="221"/>
                </a:cxn>
                <a:cxn ang="0">
                  <a:pos x="2093" y="213"/>
                </a:cxn>
                <a:cxn ang="0">
                  <a:pos x="2298" y="239"/>
                </a:cxn>
                <a:cxn ang="0">
                  <a:pos x="2534" y="342"/>
                </a:cxn>
                <a:cxn ang="0">
                  <a:pos x="2742" y="522"/>
                </a:cxn>
                <a:cxn ang="0">
                  <a:pos x="2859" y="738"/>
                </a:cxn>
                <a:cxn ang="0">
                  <a:pos x="2879" y="1005"/>
                </a:cxn>
                <a:cxn ang="0">
                  <a:pos x="2802" y="1325"/>
                </a:cxn>
                <a:cxn ang="0">
                  <a:pos x="2669" y="1584"/>
                </a:cxn>
                <a:cxn ang="0">
                  <a:pos x="2505" y="1722"/>
                </a:cxn>
                <a:cxn ang="0">
                  <a:pos x="2373" y="1710"/>
                </a:cxn>
                <a:cxn ang="0">
                  <a:pos x="2270" y="1614"/>
                </a:cxn>
                <a:cxn ang="0">
                  <a:pos x="2162" y="1500"/>
                </a:cxn>
                <a:cxn ang="0">
                  <a:pos x="2025" y="1433"/>
                </a:cxn>
                <a:cxn ang="0">
                  <a:pos x="1767" y="1422"/>
                </a:cxn>
                <a:cxn ang="0">
                  <a:pos x="1476" y="1443"/>
                </a:cxn>
                <a:cxn ang="0">
                  <a:pos x="1226" y="1467"/>
                </a:cxn>
                <a:cxn ang="0">
                  <a:pos x="1070" y="1457"/>
                </a:cxn>
                <a:cxn ang="0">
                  <a:pos x="1001" y="1434"/>
                </a:cxn>
                <a:cxn ang="0">
                  <a:pos x="969" y="1293"/>
                </a:cxn>
                <a:cxn ang="0">
                  <a:pos x="950" y="1271"/>
                </a:cxn>
                <a:cxn ang="0">
                  <a:pos x="924" y="1292"/>
                </a:cxn>
                <a:cxn ang="0">
                  <a:pos x="944" y="1445"/>
                </a:cxn>
                <a:cxn ang="0">
                  <a:pos x="905" y="1488"/>
                </a:cxn>
                <a:cxn ang="0">
                  <a:pos x="789" y="1586"/>
                </a:cxn>
                <a:cxn ang="0">
                  <a:pos x="599" y="1677"/>
                </a:cxn>
                <a:cxn ang="0">
                  <a:pos x="426" y="1694"/>
                </a:cxn>
                <a:cxn ang="0">
                  <a:pos x="303" y="1605"/>
                </a:cxn>
                <a:cxn ang="0">
                  <a:pos x="173" y="1448"/>
                </a:cxn>
                <a:cxn ang="0">
                  <a:pos x="65" y="1253"/>
                </a:cxn>
                <a:cxn ang="0">
                  <a:pos x="3" y="1052"/>
                </a:cxn>
                <a:cxn ang="0">
                  <a:pos x="20" y="876"/>
                </a:cxn>
                <a:cxn ang="0">
                  <a:pos x="150" y="722"/>
                </a:cxn>
                <a:cxn ang="0">
                  <a:pos x="342" y="594"/>
                </a:cxn>
                <a:cxn ang="0">
                  <a:pos x="537" y="503"/>
                </a:cxn>
                <a:cxn ang="0">
                  <a:pos x="678" y="452"/>
                </a:cxn>
                <a:cxn ang="0">
                  <a:pos x="893" y="455"/>
                </a:cxn>
                <a:cxn ang="0">
                  <a:pos x="914" y="455"/>
                </a:cxn>
                <a:cxn ang="0">
                  <a:pos x="905" y="413"/>
                </a:cxn>
                <a:cxn ang="0">
                  <a:pos x="753" y="393"/>
                </a:cxn>
              </a:cxnLst>
              <a:rect l="0" t="0" r="r" b="b"/>
              <a:pathLst>
                <a:path w="2883" h="1731">
                  <a:moveTo>
                    <a:pt x="753" y="393"/>
                  </a:moveTo>
                  <a:lnTo>
                    <a:pt x="752" y="390"/>
                  </a:lnTo>
                  <a:lnTo>
                    <a:pt x="749" y="381"/>
                  </a:lnTo>
                  <a:lnTo>
                    <a:pt x="744" y="368"/>
                  </a:lnTo>
                  <a:lnTo>
                    <a:pt x="740" y="350"/>
                  </a:lnTo>
                  <a:lnTo>
                    <a:pt x="735" y="327"/>
                  </a:lnTo>
                  <a:lnTo>
                    <a:pt x="732" y="302"/>
                  </a:lnTo>
                  <a:lnTo>
                    <a:pt x="732" y="275"/>
                  </a:lnTo>
                  <a:lnTo>
                    <a:pt x="734" y="246"/>
                  </a:lnTo>
                  <a:lnTo>
                    <a:pt x="741" y="218"/>
                  </a:lnTo>
                  <a:lnTo>
                    <a:pt x="752" y="189"/>
                  </a:lnTo>
                  <a:lnTo>
                    <a:pt x="768" y="161"/>
                  </a:lnTo>
                  <a:lnTo>
                    <a:pt x="791" y="134"/>
                  </a:lnTo>
                  <a:lnTo>
                    <a:pt x="822" y="108"/>
                  </a:lnTo>
                  <a:lnTo>
                    <a:pt x="866" y="83"/>
                  </a:lnTo>
                  <a:lnTo>
                    <a:pt x="915" y="60"/>
                  </a:lnTo>
                  <a:lnTo>
                    <a:pt x="972" y="41"/>
                  </a:lnTo>
                  <a:lnTo>
                    <a:pt x="1032" y="24"/>
                  </a:lnTo>
                  <a:lnTo>
                    <a:pt x="1097" y="12"/>
                  </a:lnTo>
                  <a:lnTo>
                    <a:pt x="1164" y="5"/>
                  </a:lnTo>
                  <a:lnTo>
                    <a:pt x="1233" y="0"/>
                  </a:lnTo>
                  <a:lnTo>
                    <a:pt x="1305" y="0"/>
                  </a:lnTo>
                  <a:lnTo>
                    <a:pt x="1376" y="5"/>
                  </a:lnTo>
                  <a:lnTo>
                    <a:pt x="1448" y="14"/>
                  </a:lnTo>
                  <a:lnTo>
                    <a:pt x="1518" y="29"/>
                  </a:lnTo>
                  <a:lnTo>
                    <a:pt x="1580" y="45"/>
                  </a:lnTo>
                  <a:lnTo>
                    <a:pt x="1637" y="65"/>
                  </a:lnTo>
                  <a:lnTo>
                    <a:pt x="1686" y="86"/>
                  </a:lnTo>
                  <a:lnTo>
                    <a:pt x="1731" y="107"/>
                  </a:lnTo>
                  <a:lnTo>
                    <a:pt x="1772" y="129"/>
                  </a:lnTo>
                  <a:lnTo>
                    <a:pt x="1806" y="150"/>
                  </a:lnTo>
                  <a:lnTo>
                    <a:pt x="1835" y="171"/>
                  </a:lnTo>
                  <a:lnTo>
                    <a:pt x="1859" y="189"/>
                  </a:lnTo>
                  <a:lnTo>
                    <a:pt x="1877" y="204"/>
                  </a:lnTo>
                  <a:lnTo>
                    <a:pt x="1890" y="216"/>
                  </a:lnTo>
                  <a:lnTo>
                    <a:pt x="1898" y="224"/>
                  </a:lnTo>
                  <a:lnTo>
                    <a:pt x="1901" y="227"/>
                  </a:lnTo>
                  <a:lnTo>
                    <a:pt x="1893" y="335"/>
                  </a:lnTo>
                  <a:lnTo>
                    <a:pt x="1893" y="335"/>
                  </a:lnTo>
                  <a:lnTo>
                    <a:pt x="1893" y="338"/>
                  </a:lnTo>
                  <a:lnTo>
                    <a:pt x="1895" y="339"/>
                  </a:lnTo>
                  <a:lnTo>
                    <a:pt x="1895" y="342"/>
                  </a:lnTo>
                  <a:lnTo>
                    <a:pt x="1896" y="345"/>
                  </a:lnTo>
                  <a:lnTo>
                    <a:pt x="1898" y="350"/>
                  </a:lnTo>
                  <a:lnTo>
                    <a:pt x="1901" y="351"/>
                  </a:lnTo>
                  <a:lnTo>
                    <a:pt x="1904" y="353"/>
                  </a:lnTo>
                  <a:lnTo>
                    <a:pt x="1908" y="354"/>
                  </a:lnTo>
                  <a:lnTo>
                    <a:pt x="1913" y="354"/>
                  </a:lnTo>
                  <a:lnTo>
                    <a:pt x="1922" y="348"/>
                  </a:lnTo>
                  <a:lnTo>
                    <a:pt x="1928" y="341"/>
                  </a:lnTo>
                  <a:lnTo>
                    <a:pt x="1934" y="332"/>
                  </a:lnTo>
                  <a:lnTo>
                    <a:pt x="1937" y="326"/>
                  </a:lnTo>
                  <a:lnTo>
                    <a:pt x="1938" y="323"/>
                  </a:lnTo>
                  <a:lnTo>
                    <a:pt x="1947" y="224"/>
                  </a:lnTo>
                  <a:lnTo>
                    <a:pt x="1952" y="224"/>
                  </a:lnTo>
                  <a:lnTo>
                    <a:pt x="1965" y="221"/>
                  </a:lnTo>
                  <a:lnTo>
                    <a:pt x="1988" y="218"/>
                  </a:lnTo>
                  <a:lnTo>
                    <a:pt x="2016" y="216"/>
                  </a:lnTo>
                  <a:lnTo>
                    <a:pt x="2051" y="213"/>
                  </a:lnTo>
                  <a:lnTo>
                    <a:pt x="2093" y="213"/>
                  </a:lnTo>
                  <a:lnTo>
                    <a:pt x="2138" y="215"/>
                  </a:lnTo>
                  <a:lnTo>
                    <a:pt x="2189" y="219"/>
                  </a:lnTo>
                  <a:lnTo>
                    <a:pt x="2241" y="227"/>
                  </a:lnTo>
                  <a:lnTo>
                    <a:pt x="2298" y="239"/>
                  </a:lnTo>
                  <a:lnTo>
                    <a:pt x="2357" y="255"/>
                  </a:lnTo>
                  <a:lnTo>
                    <a:pt x="2415" y="278"/>
                  </a:lnTo>
                  <a:lnTo>
                    <a:pt x="2475" y="306"/>
                  </a:lnTo>
                  <a:lnTo>
                    <a:pt x="2534" y="342"/>
                  </a:lnTo>
                  <a:lnTo>
                    <a:pt x="2594" y="384"/>
                  </a:lnTo>
                  <a:lnTo>
                    <a:pt x="2649" y="428"/>
                  </a:lnTo>
                  <a:lnTo>
                    <a:pt x="2699" y="474"/>
                  </a:lnTo>
                  <a:lnTo>
                    <a:pt x="2742" y="522"/>
                  </a:lnTo>
                  <a:lnTo>
                    <a:pt x="2780" y="572"/>
                  </a:lnTo>
                  <a:lnTo>
                    <a:pt x="2813" y="624"/>
                  </a:lnTo>
                  <a:lnTo>
                    <a:pt x="2838" y="680"/>
                  </a:lnTo>
                  <a:lnTo>
                    <a:pt x="2859" y="738"/>
                  </a:lnTo>
                  <a:lnTo>
                    <a:pt x="2874" y="798"/>
                  </a:lnTo>
                  <a:lnTo>
                    <a:pt x="2882" y="864"/>
                  </a:lnTo>
                  <a:lnTo>
                    <a:pt x="2883" y="932"/>
                  </a:lnTo>
                  <a:lnTo>
                    <a:pt x="2879" y="1005"/>
                  </a:lnTo>
                  <a:lnTo>
                    <a:pt x="2868" y="1082"/>
                  </a:lnTo>
                  <a:lnTo>
                    <a:pt x="2850" y="1166"/>
                  </a:lnTo>
                  <a:lnTo>
                    <a:pt x="2829" y="1247"/>
                  </a:lnTo>
                  <a:lnTo>
                    <a:pt x="2802" y="1325"/>
                  </a:lnTo>
                  <a:lnTo>
                    <a:pt x="2774" y="1398"/>
                  </a:lnTo>
                  <a:lnTo>
                    <a:pt x="2741" y="1466"/>
                  </a:lnTo>
                  <a:lnTo>
                    <a:pt x="2706" y="1529"/>
                  </a:lnTo>
                  <a:lnTo>
                    <a:pt x="2669" y="1584"/>
                  </a:lnTo>
                  <a:lnTo>
                    <a:pt x="2628" y="1631"/>
                  </a:lnTo>
                  <a:lnTo>
                    <a:pt x="2588" y="1671"/>
                  </a:lnTo>
                  <a:lnTo>
                    <a:pt x="2547" y="1701"/>
                  </a:lnTo>
                  <a:lnTo>
                    <a:pt x="2505" y="1722"/>
                  </a:lnTo>
                  <a:lnTo>
                    <a:pt x="2463" y="1731"/>
                  </a:lnTo>
                  <a:lnTo>
                    <a:pt x="2432" y="1731"/>
                  </a:lnTo>
                  <a:lnTo>
                    <a:pt x="2400" y="1724"/>
                  </a:lnTo>
                  <a:lnTo>
                    <a:pt x="2373" y="1710"/>
                  </a:lnTo>
                  <a:lnTo>
                    <a:pt x="2346" y="1691"/>
                  </a:lnTo>
                  <a:lnTo>
                    <a:pt x="2319" y="1668"/>
                  </a:lnTo>
                  <a:lnTo>
                    <a:pt x="2294" y="1643"/>
                  </a:lnTo>
                  <a:lnTo>
                    <a:pt x="2270" y="1614"/>
                  </a:lnTo>
                  <a:lnTo>
                    <a:pt x="2244" y="1584"/>
                  </a:lnTo>
                  <a:lnTo>
                    <a:pt x="2217" y="1556"/>
                  </a:lnTo>
                  <a:lnTo>
                    <a:pt x="2190" y="1527"/>
                  </a:lnTo>
                  <a:lnTo>
                    <a:pt x="2162" y="1500"/>
                  </a:lnTo>
                  <a:lnTo>
                    <a:pt x="2132" y="1476"/>
                  </a:lnTo>
                  <a:lnTo>
                    <a:pt x="2099" y="1457"/>
                  </a:lnTo>
                  <a:lnTo>
                    <a:pt x="2064" y="1442"/>
                  </a:lnTo>
                  <a:lnTo>
                    <a:pt x="2025" y="1433"/>
                  </a:lnTo>
                  <a:lnTo>
                    <a:pt x="1968" y="1425"/>
                  </a:lnTo>
                  <a:lnTo>
                    <a:pt x="1904" y="1422"/>
                  </a:lnTo>
                  <a:lnTo>
                    <a:pt x="1838" y="1421"/>
                  </a:lnTo>
                  <a:lnTo>
                    <a:pt x="1767" y="1422"/>
                  </a:lnTo>
                  <a:lnTo>
                    <a:pt x="1694" y="1425"/>
                  </a:lnTo>
                  <a:lnTo>
                    <a:pt x="1622" y="1430"/>
                  </a:lnTo>
                  <a:lnTo>
                    <a:pt x="1548" y="1436"/>
                  </a:lnTo>
                  <a:lnTo>
                    <a:pt x="1476" y="1443"/>
                  </a:lnTo>
                  <a:lnTo>
                    <a:pt x="1407" y="1449"/>
                  </a:lnTo>
                  <a:lnTo>
                    <a:pt x="1341" y="1457"/>
                  </a:lnTo>
                  <a:lnTo>
                    <a:pt x="1281" y="1463"/>
                  </a:lnTo>
                  <a:lnTo>
                    <a:pt x="1226" y="1467"/>
                  </a:lnTo>
                  <a:lnTo>
                    <a:pt x="1178" y="1467"/>
                  </a:lnTo>
                  <a:lnTo>
                    <a:pt x="1136" y="1466"/>
                  </a:lnTo>
                  <a:lnTo>
                    <a:pt x="1100" y="1463"/>
                  </a:lnTo>
                  <a:lnTo>
                    <a:pt x="1070" y="1457"/>
                  </a:lnTo>
                  <a:lnTo>
                    <a:pt x="1046" y="1451"/>
                  </a:lnTo>
                  <a:lnTo>
                    <a:pt x="1026" y="1445"/>
                  </a:lnTo>
                  <a:lnTo>
                    <a:pt x="1011" y="1439"/>
                  </a:lnTo>
                  <a:lnTo>
                    <a:pt x="1001" y="1434"/>
                  </a:lnTo>
                  <a:lnTo>
                    <a:pt x="996" y="1431"/>
                  </a:lnTo>
                  <a:lnTo>
                    <a:pt x="993" y="1430"/>
                  </a:lnTo>
                  <a:lnTo>
                    <a:pt x="971" y="1296"/>
                  </a:lnTo>
                  <a:lnTo>
                    <a:pt x="969" y="1293"/>
                  </a:lnTo>
                  <a:lnTo>
                    <a:pt x="968" y="1289"/>
                  </a:lnTo>
                  <a:lnTo>
                    <a:pt x="963" y="1281"/>
                  </a:lnTo>
                  <a:lnTo>
                    <a:pt x="957" y="1275"/>
                  </a:lnTo>
                  <a:lnTo>
                    <a:pt x="950" y="1271"/>
                  </a:lnTo>
                  <a:lnTo>
                    <a:pt x="939" y="1272"/>
                  </a:lnTo>
                  <a:lnTo>
                    <a:pt x="930" y="1277"/>
                  </a:lnTo>
                  <a:lnTo>
                    <a:pt x="926" y="1284"/>
                  </a:lnTo>
                  <a:lnTo>
                    <a:pt x="924" y="1292"/>
                  </a:lnTo>
                  <a:lnTo>
                    <a:pt x="924" y="1298"/>
                  </a:lnTo>
                  <a:lnTo>
                    <a:pt x="924" y="1304"/>
                  </a:lnTo>
                  <a:lnTo>
                    <a:pt x="926" y="1305"/>
                  </a:lnTo>
                  <a:lnTo>
                    <a:pt x="944" y="1445"/>
                  </a:lnTo>
                  <a:lnTo>
                    <a:pt x="942" y="1448"/>
                  </a:lnTo>
                  <a:lnTo>
                    <a:pt x="935" y="1457"/>
                  </a:lnTo>
                  <a:lnTo>
                    <a:pt x="923" y="1470"/>
                  </a:lnTo>
                  <a:lnTo>
                    <a:pt x="905" y="1488"/>
                  </a:lnTo>
                  <a:lnTo>
                    <a:pt x="884" y="1511"/>
                  </a:lnTo>
                  <a:lnTo>
                    <a:pt x="857" y="1535"/>
                  </a:lnTo>
                  <a:lnTo>
                    <a:pt x="825" y="1560"/>
                  </a:lnTo>
                  <a:lnTo>
                    <a:pt x="789" y="1586"/>
                  </a:lnTo>
                  <a:lnTo>
                    <a:pt x="749" y="1611"/>
                  </a:lnTo>
                  <a:lnTo>
                    <a:pt x="704" y="1635"/>
                  </a:lnTo>
                  <a:lnTo>
                    <a:pt x="654" y="1658"/>
                  </a:lnTo>
                  <a:lnTo>
                    <a:pt x="599" y="1677"/>
                  </a:lnTo>
                  <a:lnTo>
                    <a:pt x="540" y="1692"/>
                  </a:lnTo>
                  <a:lnTo>
                    <a:pt x="477" y="1703"/>
                  </a:lnTo>
                  <a:lnTo>
                    <a:pt x="453" y="1701"/>
                  </a:lnTo>
                  <a:lnTo>
                    <a:pt x="426" y="1694"/>
                  </a:lnTo>
                  <a:lnTo>
                    <a:pt x="398" y="1680"/>
                  </a:lnTo>
                  <a:lnTo>
                    <a:pt x="368" y="1661"/>
                  </a:lnTo>
                  <a:lnTo>
                    <a:pt x="335" y="1635"/>
                  </a:lnTo>
                  <a:lnTo>
                    <a:pt x="303" y="1605"/>
                  </a:lnTo>
                  <a:lnTo>
                    <a:pt x="270" y="1571"/>
                  </a:lnTo>
                  <a:lnTo>
                    <a:pt x="237" y="1533"/>
                  </a:lnTo>
                  <a:lnTo>
                    <a:pt x="204" y="1491"/>
                  </a:lnTo>
                  <a:lnTo>
                    <a:pt x="173" y="1448"/>
                  </a:lnTo>
                  <a:lnTo>
                    <a:pt x="143" y="1401"/>
                  </a:lnTo>
                  <a:lnTo>
                    <a:pt x="114" y="1352"/>
                  </a:lnTo>
                  <a:lnTo>
                    <a:pt x="87" y="1302"/>
                  </a:lnTo>
                  <a:lnTo>
                    <a:pt x="65" y="1253"/>
                  </a:lnTo>
                  <a:lnTo>
                    <a:pt x="44" y="1202"/>
                  </a:lnTo>
                  <a:lnTo>
                    <a:pt x="26" y="1151"/>
                  </a:lnTo>
                  <a:lnTo>
                    <a:pt x="12" y="1100"/>
                  </a:lnTo>
                  <a:lnTo>
                    <a:pt x="3" y="1052"/>
                  </a:lnTo>
                  <a:lnTo>
                    <a:pt x="0" y="1004"/>
                  </a:lnTo>
                  <a:lnTo>
                    <a:pt x="0" y="959"/>
                  </a:lnTo>
                  <a:lnTo>
                    <a:pt x="8" y="917"/>
                  </a:lnTo>
                  <a:lnTo>
                    <a:pt x="20" y="876"/>
                  </a:lnTo>
                  <a:lnTo>
                    <a:pt x="39" y="842"/>
                  </a:lnTo>
                  <a:lnTo>
                    <a:pt x="72" y="800"/>
                  </a:lnTo>
                  <a:lnTo>
                    <a:pt x="108" y="759"/>
                  </a:lnTo>
                  <a:lnTo>
                    <a:pt x="150" y="722"/>
                  </a:lnTo>
                  <a:lnTo>
                    <a:pt x="195" y="686"/>
                  </a:lnTo>
                  <a:lnTo>
                    <a:pt x="243" y="653"/>
                  </a:lnTo>
                  <a:lnTo>
                    <a:pt x="293" y="623"/>
                  </a:lnTo>
                  <a:lnTo>
                    <a:pt x="342" y="594"/>
                  </a:lnTo>
                  <a:lnTo>
                    <a:pt x="393" y="567"/>
                  </a:lnTo>
                  <a:lnTo>
                    <a:pt x="443" y="543"/>
                  </a:lnTo>
                  <a:lnTo>
                    <a:pt x="491" y="522"/>
                  </a:lnTo>
                  <a:lnTo>
                    <a:pt x="537" y="503"/>
                  </a:lnTo>
                  <a:lnTo>
                    <a:pt x="579" y="486"/>
                  </a:lnTo>
                  <a:lnTo>
                    <a:pt x="617" y="473"/>
                  </a:lnTo>
                  <a:lnTo>
                    <a:pt x="650" y="461"/>
                  </a:lnTo>
                  <a:lnTo>
                    <a:pt x="678" y="452"/>
                  </a:lnTo>
                  <a:lnTo>
                    <a:pt x="698" y="446"/>
                  </a:lnTo>
                  <a:lnTo>
                    <a:pt x="711" y="443"/>
                  </a:lnTo>
                  <a:lnTo>
                    <a:pt x="716" y="441"/>
                  </a:lnTo>
                  <a:lnTo>
                    <a:pt x="893" y="455"/>
                  </a:lnTo>
                  <a:lnTo>
                    <a:pt x="894" y="455"/>
                  </a:lnTo>
                  <a:lnTo>
                    <a:pt x="900" y="456"/>
                  </a:lnTo>
                  <a:lnTo>
                    <a:pt x="908" y="456"/>
                  </a:lnTo>
                  <a:lnTo>
                    <a:pt x="914" y="455"/>
                  </a:lnTo>
                  <a:lnTo>
                    <a:pt x="918" y="449"/>
                  </a:lnTo>
                  <a:lnTo>
                    <a:pt x="918" y="438"/>
                  </a:lnTo>
                  <a:lnTo>
                    <a:pt x="914" y="425"/>
                  </a:lnTo>
                  <a:lnTo>
                    <a:pt x="905" y="413"/>
                  </a:lnTo>
                  <a:lnTo>
                    <a:pt x="897" y="405"/>
                  </a:lnTo>
                  <a:lnTo>
                    <a:pt x="890" y="401"/>
                  </a:lnTo>
                  <a:lnTo>
                    <a:pt x="888" y="398"/>
                  </a:lnTo>
                  <a:lnTo>
                    <a:pt x="753" y="393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40"/>
            <p:cNvSpPr/>
            <p:nvPr/>
          </p:nvSpPr>
          <p:spPr bwMode="gray">
            <a:xfrm>
              <a:off x="6733378" y="3319500"/>
              <a:ext cx="1310179" cy="1247627"/>
            </a:xfrm>
            <a:custGeom>
              <a:avLst/>
              <a:gdLst/>
              <a:ahLst/>
              <a:cxnLst>
                <a:cxn ang="0">
                  <a:pos x="508" y="813"/>
                </a:cxn>
                <a:cxn ang="0">
                  <a:pos x="487" y="880"/>
                </a:cxn>
                <a:cxn ang="0">
                  <a:pos x="438" y="972"/>
                </a:cxn>
                <a:cxn ang="0">
                  <a:pos x="349" y="1051"/>
                </a:cxn>
                <a:cxn ang="0">
                  <a:pos x="253" y="1092"/>
                </a:cxn>
                <a:cxn ang="0">
                  <a:pos x="154" y="1122"/>
                </a:cxn>
                <a:cxn ang="0">
                  <a:pos x="67" y="1158"/>
                </a:cxn>
                <a:cxn ang="0">
                  <a:pos x="12" y="1212"/>
                </a:cxn>
                <a:cxn ang="0">
                  <a:pos x="3" y="1302"/>
                </a:cxn>
                <a:cxn ang="0">
                  <a:pos x="49" y="1405"/>
                </a:cxn>
                <a:cxn ang="0">
                  <a:pos x="162" y="1498"/>
                </a:cxn>
                <a:cxn ang="0">
                  <a:pos x="345" y="1576"/>
                </a:cxn>
                <a:cxn ang="0">
                  <a:pos x="577" y="1627"/>
                </a:cxn>
                <a:cxn ang="0">
                  <a:pos x="751" y="1626"/>
                </a:cxn>
                <a:cxn ang="0">
                  <a:pos x="886" y="1588"/>
                </a:cxn>
                <a:cxn ang="0">
                  <a:pos x="984" y="1537"/>
                </a:cxn>
                <a:cxn ang="0">
                  <a:pos x="1041" y="1492"/>
                </a:cxn>
                <a:cxn ang="0">
                  <a:pos x="1060" y="1473"/>
                </a:cxn>
                <a:cxn ang="0">
                  <a:pos x="1135" y="1353"/>
                </a:cxn>
                <a:cxn ang="0">
                  <a:pos x="1155" y="1347"/>
                </a:cxn>
                <a:cxn ang="0">
                  <a:pos x="1167" y="1377"/>
                </a:cxn>
                <a:cxn ang="0">
                  <a:pos x="1114" y="1485"/>
                </a:cxn>
                <a:cxn ang="0">
                  <a:pos x="1152" y="1491"/>
                </a:cxn>
                <a:cxn ang="0">
                  <a:pos x="1248" y="1492"/>
                </a:cxn>
                <a:cxn ang="0">
                  <a:pos x="1386" y="1465"/>
                </a:cxn>
                <a:cxn ang="0">
                  <a:pos x="1534" y="1392"/>
                </a:cxn>
                <a:cxn ang="0">
                  <a:pos x="1639" y="1264"/>
                </a:cxn>
                <a:cxn ang="0">
                  <a:pos x="1699" y="1084"/>
                </a:cxn>
                <a:cxn ang="0">
                  <a:pos x="1717" y="876"/>
                </a:cxn>
                <a:cxn ang="0">
                  <a:pos x="1680" y="679"/>
                </a:cxn>
                <a:cxn ang="0">
                  <a:pos x="1597" y="471"/>
                </a:cxn>
                <a:cxn ang="0">
                  <a:pos x="1486" y="277"/>
                </a:cxn>
                <a:cxn ang="0">
                  <a:pos x="1366" y="121"/>
                </a:cxn>
                <a:cxn ang="0">
                  <a:pos x="1263" y="31"/>
                </a:cxn>
                <a:cxn ang="0">
                  <a:pos x="1195" y="0"/>
                </a:cxn>
                <a:cxn ang="0">
                  <a:pos x="1149" y="12"/>
                </a:cxn>
                <a:cxn ang="0">
                  <a:pos x="1119" y="55"/>
                </a:cxn>
                <a:cxn ang="0">
                  <a:pos x="1099" y="118"/>
                </a:cxn>
                <a:cxn ang="0">
                  <a:pos x="1078" y="208"/>
                </a:cxn>
                <a:cxn ang="0">
                  <a:pos x="1039" y="349"/>
                </a:cxn>
                <a:cxn ang="0">
                  <a:pos x="979" y="498"/>
                </a:cxn>
                <a:cxn ang="0">
                  <a:pos x="882" y="628"/>
                </a:cxn>
                <a:cxn ang="0">
                  <a:pos x="768" y="708"/>
                </a:cxn>
                <a:cxn ang="0">
                  <a:pos x="646" y="760"/>
                </a:cxn>
                <a:cxn ang="0">
                  <a:pos x="550" y="789"/>
                </a:cxn>
                <a:cxn ang="0">
                  <a:pos x="511" y="796"/>
                </a:cxn>
              </a:cxnLst>
              <a:rect l="0" t="0" r="r" b="b"/>
              <a:pathLst>
                <a:path w="1717" h="1632">
                  <a:moveTo>
                    <a:pt x="511" y="796"/>
                  </a:moveTo>
                  <a:lnTo>
                    <a:pt x="511" y="801"/>
                  </a:lnTo>
                  <a:lnTo>
                    <a:pt x="508" y="813"/>
                  </a:lnTo>
                  <a:lnTo>
                    <a:pt x="504" y="831"/>
                  </a:lnTo>
                  <a:lnTo>
                    <a:pt x="498" y="855"/>
                  </a:lnTo>
                  <a:lnTo>
                    <a:pt x="487" y="880"/>
                  </a:lnTo>
                  <a:lnTo>
                    <a:pt x="475" y="910"/>
                  </a:lnTo>
                  <a:lnTo>
                    <a:pt x="459" y="942"/>
                  </a:lnTo>
                  <a:lnTo>
                    <a:pt x="438" y="972"/>
                  </a:lnTo>
                  <a:lnTo>
                    <a:pt x="414" y="1002"/>
                  </a:lnTo>
                  <a:lnTo>
                    <a:pt x="384" y="1029"/>
                  </a:lnTo>
                  <a:lnTo>
                    <a:pt x="349" y="1051"/>
                  </a:lnTo>
                  <a:lnTo>
                    <a:pt x="318" y="1068"/>
                  </a:lnTo>
                  <a:lnTo>
                    <a:pt x="286" y="1080"/>
                  </a:lnTo>
                  <a:lnTo>
                    <a:pt x="253" y="1092"/>
                  </a:lnTo>
                  <a:lnTo>
                    <a:pt x="220" y="1102"/>
                  </a:lnTo>
                  <a:lnTo>
                    <a:pt x="186" y="1113"/>
                  </a:lnTo>
                  <a:lnTo>
                    <a:pt x="154" y="1122"/>
                  </a:lnTo>
                  <a:lnTo>
                    <a:pt x="123" y="1132"/>
                  </a:lnTo>
                  <a:lnTo>
                    <a:pt x="94" y="1144"/>
                  </a:lnTo>
                  <a:lnTo>
                    <a:pt x="67" y="1158"/>
                  </a:lnTo>
                  <a:lnTo>
                    <a:pt x="45" y="1173"/>
                  </a:lnTo>
                  <a:lnTo>
                    <a:pt x="27" y="1191"/>
                  </a:lnTo>
                  <a:lnTo>
                    <a:pt x="12" y="1212"/>
                  </a:lnTo>
                  <a:lnTo>
                    <a:pt x="3" y="1236"/>
                  </a:lnTo>
                  <a:lnTo>
                    <a:pt x="0" y="1266"/>
                  </a:lnTo>
                  <a:lnTo>
                    <a:pt x="3" y="1302"/>
                  </a:lnTo>
                  <a:lnTo>
                    <a:pt x="12" y="1338"/>
                  </a:lnTo>
                  <a:lnTo>
                    <a:pt x="27" y="1372"/>
                  </a:lnTo>
                  <a:lnTo>
                    <a:pt x="49" y="1405"/>
                  </a:lnTo>
                  <a:lnTo>
                    <a:pt x="79" y="1438"/>
                  </a:lnTo>
                  <a:lnTo>
                    <a:pt x="117" y="1470"/>
                  </a:lnTo>
                  <a:lnTo>
                    <a:pt x="162" y="1498"/>
                  </a:lnTo>
                  <a:lnTo>
                    <a:pt x="214" y="1527"/>
                  </a:lnTo>
                  <a:lnTo>
                    <a:pt x="276" y="1552"/>
                  </a:lnTo>
                  <a:lnTo>
                    <a:pt x="345" y="1576"/>
                  </a:lnTo>
                  <a:lnTo>
                    <a:pt x="423" y="1599"/>
                  </a:lnTo>
                  <a:lnTo>
                    <a:pt x="511" y="1618"/>
                  </a:lnTo>
                  <a:lnTo>
                    <a:pt x="577" y="1627"/>
                  </a:lnTo>
                  <a:lnTo>
                    <a:pt x="639" y="1632"/>
                  </a:lnTo>
                  <a:lnTo>
                    <a:pt x="697" y="1630"/>
                  </a:lnTo>
                  <a:lnTo>
                    <a:pt x="751" y="1626"/>
                  </a:lnTo>
                  <a:lnTo>
                    <a:pt x="801" y="1615"/>
                  </a:lnTo>
                  <a:lnTo>
                    <a:pt x="846" y="1603"/>
                  </a:lnTo>
                  <a:lnTo>
                    <a:pt x="886" y="1588"/>
                  </a:lnTo>
                  <a:lnTo>
                    <a:pt x="922" y="1572"/>
                  </a:lnTo>
                  <a:lnTo>
                    <a:pt x="955" y="1555"/>
                  </a:lnTo>
                  <a:lnTo>
                    <a:pt x="984" y="1537"/>
                  </a:lnTo>
                  <a:lnTo>
                    <a:pt x="1006" y="1521"/>
                  </a:lnTo>
                  <a:lnTo>
                    <a:pt x="1026" y="1506"/>
                  </a:lnTo>
                  <a:lnTo>
                    <a:pt x="1041" y="1492"/>
                  </a:lnTo>
                  <a:lnTo>
                    <a:pt x="1051" y="1482"/>
                  </a:lnTo>
                  <a:lnTo>
                    <a:pt x="1059" y="1476"/>
                  </a:lnTo>
                  <a:lnTo>
                    <a:pt x="1060" y="1473"/>
                  </a:lnTo>
                  <a:lnTo>
                    <a:pt x="1129" y="1359"/>
                  </a:lnTo>
                  <a:lnTo>
                    <a:pt x="1131" y="1357"/>
                  </a:lnTo>
                  <a:lnTo>
                    <a:pt x="1135" y="1353"/>
                  </a:lnTo>
                  <a:lnTo>
                    <a:pt x="1141" y="1350"/>
                  </a:lnTo>
                  <a:lnTo>
                    <a:pt x="1149" y="1347"/>
                  </a:lnTo>
                  <a:lnTo>
                    <a:pt x="1155" y="1347"/>
                  </a:lnTo>
                  <a:lnTo>
                    <a:pt x="1161" y="1353"/>
                  </a:lnTo>
                  <a:lnTo>
                    <a:pt x="1165" y="1365"/>
                  </a:lnTo>
                  <a:lnTo>
                    <a:pt x="1167" y="1377"/>
                  </a:lnTo>
                  <a:lnTo>
                    <a:pt x="1165" y="1386"/>
                  </a:lnTo>
                  <a:lnTo>
                    <a:pt x="1165" y="1389"/>
                  </a:lnTo>
                  <a:lnTo>
                    <a:pt x="1114" y="1485"/>
                  </a:lnTo>
                  <a:lnTo>
                    <a:pt x="1119" y="1485"/>
                  </a:lnTo>
                  <a:lnTo>
                    <a:pt x="1132" y="1488"/>
                  </a:lnTo>
                  <a:lnTo>
                    <a:pt x="1152" y="1491"/>
                  </a:lnTo>
                  <a:lnTo>
                    <a:pt x="1177" y="1492"/>
                  </a:lnTo>
                  <a:lnTo>
                    <a:pt x="1210" y="1494"/>
                  </a:lnTo>
                  <a:lnTo>
                    <a:pt x="1248" y="1492"/>
                  </a:lnTo>
                  <a:lnTo>
                    <a:pt x="1290" y="1488"/>
                  </a:lnTo>
                  <a:lnTo>
                    <a:pt x="1336" y="1479"/>
                  </a:lnTo>
                  <a:lnTo>
                    <a:pt x="1386" y="1465"/>
                  </a:lnTo>
                  <a:lnTo>
                    <a:pt x="1438" y="1447"/>
                  </a:lnTo>
                  <a:lnTo>
                    <a:pt x="1489" y="1422"/>
                  </a:lnTo>
                  <a:lnTo>
                    <a:pt x="1534" y="1392"/>
                  </a:lnTo>
                  <a:lnTo>
                    <a:pt x="1575" y="1356"/>
                  </a:lnTo>
                  <a:lnTo>
                    <a:pt x="1609" y="1312"/>
                  </a:lnTo>
                  <a:lnTo>
                    <a:pt x="1639" y="1264"/>
                  </a:lnTo>
                  <a:lnTo>
                    <a:pt x="1663" y="1210"/>
                  </a:lnTo>
                  <a:lnTo>
                    <a:pt x="1684" y="1150"/>
                  </a:lnTo>
                  <a:lnTo>
                    <a:pt x="1699" y="1084"/>
                  </a:lnTo>
                  <a:lnTo>
                    <a:pt x="1711" y="1014"/>
                  </a:lnTo>
                  <a:lnTo>
                    <a:pt x="1717" y="936"/>
                  </a:lnTo>
                  <a:lnTo>
                    <a:pt x="1717" y="876"/>
                  </a:lnTo>
                  <a:lnTo>
                    <a:pt x="1711" y="813"/>
                  </a:lnTo>
                  <a:lnTo>
                    <a:pt x="1698" y="747"/>
                  </a:lnTo>
                  <a:lnTo>
                    <a:pt x="1680" y="679"/>
                  </a:lnTo>
                  <a:lnTo>
                    <a:pt x="1656" y="609"/>
                  </a:lnTo>
                  <a:lnTo>
                    <a:pt x="1629" y="540"/>
                  </a:lnTo>
                  <a:lnTo>
                    <a:pt x="1597" y="471"/>
                  </a:lnTo>
                  <a:lnTo>
                    <a:pt x="1563" y="403"/>
                  </a:lnTo>
                  <a:lnTo>
                    <a:pt x="1525" y="339"/>
                  </a:lnTo>
                  <a:lnTo>
                    <a:pt x="1486" y="277"/>
                  </a:lnTo>
                  <a:lnTo>
                    <a:pt x="1447" y="219"/>
                  </a:lnTo>
                  <a:lnTo>
                    <a:pt x="1407" y="166"/>
                  </a:lnTo>
                  <a:lnTo>
                    <a:pt x="1366" y="121"/>
                  </a:lnTo>
                  <a:lnTo>
                    <a:pt x="1326" y="81"/>
                  </a:lnTo>
                  <a:lnTo>
                    <a:pt x="1293" y="52"/>
                  </a:lnTo>
                  <a:lnTo>
                    <a:pt x="1263" y="31"/>
                  </a:lnTo>
                  <a:lnTo>
                    <a:pt x="1237" y="15"/>
                  </a:lnTo>
                  <a:lnTo>
                    <a:pt x="1215" y="6"/>
                  </a:lnTo>
                  <a:lnTo>
                    <a:pt x="1195" y="0"/>
                  </a:lnTo>
                  <a:lnTo>
                    <a:pt x="1177" y="0"/>
                  </a:lnTo>
                  <a:lnTo>
                    <a:pt x="1162" y="4"/>
                  </a:lnTo>
                  <a:lnTo>
                    <a:pt x="1149" y="12"/>
                  </a:lnTo>
                  <a:lnTo>
                    <a:pt x="1137" y="24"/>
                  </a:lnTo>
                  <a:lnTo>
                    <a:pt x="1128" y="39"/>
                  </a:lnTo>
                  <a:lnTo>
                    <a:pt x="1119" y="55"/>
                  </a:lnTo>
                  <a:lnTo>
                    <a:pt x="1111" y="75"/>
                  </a:lnTo>
                  <a:lnTo>
                    <a:pt x="1105" y="96"/>
                  </a:lnTo>
                  <a:lnTo>
                    <a:pt x="1099" y="118"/>
                  </a:lnTo>
                  <a:lnTo>
                    <a:pt x="1093" y="142"/>
                  </a:lnTo>
                  <a:lnTo>
                    <a:pt x="1087" y="166"/>
                  </a:lnTo>
                  <a:lnTo>
                    <a:pt x="1078" y="208"/>
                  </a:lnTo>
                  <a:lnTo>
                    <a:pt x="1066" y="253"/>
                  </a:lnTo>
                  <a:lnTo>
                    <a:pt x="1054" y="300"/>
                  </a:lnTo>
                  <a:lnTo>
                    <a:pt x="1039" y="349"/>
                  </a:lnTo>
                  <a:lnTo>
                    <a:pt x="1023" y="399"/>
                  </a:lnTo>
                  <a:lnTo>
                    <a:pt x="1003" y="448"/>
                  </a:lnTo>
                  <a:lnTo>
                    <a:pt x="979" y="498"/>
                  </a:lnTo>
                  <a:lnTo>
                    <a:pt x="951" y="544"/>
                  </a:lnTo>
                  <a:lnTo>
                    <a:pt x="919" y="588"/>
                  </a:lnTo>
                  <a:lnTo>
                    <a:pt x="882" y="628"/>
                  </a:lnTo>
                  <a:lnTo>
                    <a:pt x="846" y="658"/>
                  </a:lnTo>
                  <a:lnTo>
                    <a:pt x="808" y="684"/>
                  </a:lnTo>
                  <a:lnTo>
                    <a:pt x="768" y="708"/>
                  </a:lnTo>
                  <a:lnTo>
                    <a:pt x="726" y="727"/>
                  </a:lnTo>
                  <a:lnTo>
                    <a:pt x="685" y="745"/>
                  </a:lnTo>
                  <a:lnTo>
                    <a:pt x="646" y="760"/>
                  </a:lnTo>
                  <a:lnTo>
                    <a:pt x="610" y="772"/>
                  </a:lnTo>
                  <a:lnTo>
                    <a:pt x="579" y="781"/>
                  </a:lnTo>
                  <a:lnTo>
                    <a:pt x="550" y="789"/>
                  </a:lnTo>
                  <a:lnTo>
                    <a:pt x="531" y="793"/>
                  </a:lnTo>
                  <a:lnTo>
                    <a:pt x="517" y="796"/>
                  </a:lnTo>
                  <a:lnTo>
                    <a:pt x="511" y="796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TextBox 44"/>
            <p:cNvSpPr txBox="1"/>
            <p:nvPr/>
          </p:nvSpPr>
          <p:spPr>
            <a:xfrm>
              <a:off x="8151476" y="2469852"/>
              <a:ext cx="2312659" cy="66944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/>
                <a:t>请替换文字内容复制你的内容到</a:t>
              </a:r>
              <a:r>
                <a:rPr lang="zh-CN" altLang="en-US" sz="1100" dirty="0" smtClean="0"/>
                <a:t>此</a:t>
              </a:r>
              <a:endParaRPr lang="zh-CN" altLang="en-US" sz="11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369505" y="1219553"/>
            <a:ext cx="3290757" cy="4888179"/>
            <a:chOff x="4369505" y="1219553"/>
            <a:chExt cx="3290757" cy="4888179"/>
          </a:xfrm>
        </p:grpSpPr>
        <p:grpSp>
          <p:nvGrpSpPr>
            <p:cNvPr id="4" name="Group 94"/>
            <p:cNvGrpSpPr/>
            <p:nvPr/>
          </p:nvGrpSpPr>
          <p:grpSpPr>
            <a:xfrm>
              <a:off x="4729460" y="3946367"/>
              <a:ext cx="2652830" cy="1105540"/>
              <a:chOff x="4639617" y="3633957"/>
              <a:chExt cx="2912766" cy="1213866"/>
            </a:xfrm>
          </p:grpSpPr>
          <p:sp>
            <p:nvSpPr>
              <p:cNvPr id="39" name="Flowchart: Decision 129"/>
              <p:cNvSpPr/>
              <p:nvPr/>
            </p:nvSpPr>
            <p:spPr>
              <a:xfrm>
                <a:off x="5134509" y="3833104"/>
                <a:ext cx="1922982" cy="1014719"/>
              </a:xfrm>
              <a:prstGeom prst="flowChartDecision">
                <a:avLst/>
              </a:prstGeom>
              <a:solidFill>
                <a:schemeClr val="bg1">
                  <a:lumMod val="6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Parallelogram 130"/>
              <p:cNvSpPr/>
              <p:nvPr/>
            </p:nvSpPr>
            <p:spPr>
              <a:xfrm rot="1651242">
                <a:off x="6145962" y="3634940"/>
                <a:ext cx="1406421" cy="560665"/>
              </a:xfrm>
              <a:prstGeom prst="parallelogram">
                <a:avLst>
                  <a:gd name="adj" fmla="val 58014"/>
                </a:avLst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Parallelogram 131"/>
              <p:cNvSpPr/>
              <p:nvPr/>
            </p:nvSpPr>
            <p:spPr>
              <a:xfrm rot="19948758" flipV="1">
                <a:off x="4639617" y="3633957"/>
                <a:ext cx="1406421" cy="560665"/>
              </a:xfrm>
              <a:prstGeom prst="parallelogram">
                <a:avLst>
                  <a:gd name="adj" fmla="val 58014"/>
                </a:avLst>
              </a:prstGeom>
              <a:solidFill>
                <a:schemeClr val="bg1">
                  <a:lumMod val="9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" name="Flowchart: Sequential Access Storage 95"/>
            <p:cNvSpPr/>
            <p:nvPr/>
          </p:nvSpPr>
          <p:spPr>
            <a:xfrm rot="16200000" flipH="1">
              <a:off x="4369505" y="3091136"/>
              <a:ext cx="1337128" cy="1337128"/>
            </a:xfrm>
            <a:prstGeom prst="flowChartMagneticTap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6" name="Group 96"/>
            <p:cNvGrpSpPr/>
            <p:nvPr/>
          </p:nvGrpSpPr>
          <p:grpSpPr>
            <a:xfrm>
              <a:off x="6003542" y="1714185"/>
              <a:ext cx="1119767" cy="3337722"/>
              <a:chOff x="6000439" y="1183056"/>
              <a:chExt cx="1229487" cy="3664767"/>
            </a:xfrm>
            <a:solidFill>
              <a:schemeClr val="accent4"/>
            </a:solidFill>
          </p:grpSpPr>
          <p:sp>
            <p:nvSpPr>
              <p:cNvPr id="37" name="Flowchart: Sequential Access Storage 127"/>
              <p:cNvSpPr/>
              <p:nvPr/>
            </p:nvSpPr>
            <p:spPr>
              <a:xfrm rot="5400000">
                <a:off x="6000440" y="1183056"/>
                <a:ext cx="1229486" cy="1229486"/>
              </a:xfrm>
              <a:prstGeom prst="flowChartMagneticTap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Rectangle 128"/>
              <p:cNvSpPr/>
              <p:nvPr/>
            </p:nvSpPr>
            <p:spPr>
              <a:xfrm>
                <a:off x="6000439" y="2392122"/>
                <a:ext cx="181285" cy="2455701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97"/>
            <p:cNvGrpSpPr/>
            <p:nvPr/>
          </p:nvGrpSpPr>
          <p:grpSpPr>
            <a:xfrm>
              <a:off x="6202861" y="2901387"/>
              <a:ext cx="1457401" cy="2150521"/>
              <a:chOff x="6257388" y="2486585"/>
              <a:chExt cx="1600203" cy="2361238"/>
            </a:xfrm>
            <a:solidFill>
              <a:schemeClr val="accent6"/>
            </a:solidFill>
          </p:grpSpPr>
          <p:sp>
            <p:nvSpPr>
              <p:cNvPr id="35" name="Flowchart: Sequential Access Storage 125"/>
              <p:cNvSpPr/>
              <p:nvPr/>
            </p:nvSpPr>
            <p:spPr>
              <a:xfrm rot="5400000">
                <a:off x="6257391" y="2486585"/>
                <a:ext cx="1600200" cy="1600200"/>
              </a:xfrm>
              <a:prstGeom prst="flowChartMagneticTap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Rectangle 126"/>
              <p:cNvSpPr/>
              <p:nvPr/>
            </p:nvSpPr>
            <p:spPr>
              <a:xfrm>
                <a:off x="6257388" y="3917950"/>
                <a:ext cx="233899" cy="929873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8" name="Rectangle 98"/>
            <p:cNvSpPr/>
            <p:nvPr/>
          </p:nvSpPr>
          <p:spPr>
            <a:xfrm>
              <a:off x="5509351" y="4205016"/>
              <a:ext cx="197282" cy="846891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99"/>
            <p:cNvGrpSpPr/>
            <p:nvPr/>
          </p:nvGrpSpPr>
          <p:grpSpPr>
            <a:xfrm>
              <a:off x="4479625" y="1219553"/>
              <a:ext cx="1488594" cy="3832354"/>
              <a:chOff x="4365302" y="639958"/>
              <a:chExt cx="1634453" cy="4207865"/>
            </a:xfrm>
            <a:solidFill>
              <a:schemeClr val="accent2"/>
            </a:solidFill>
          </p:grpSpPr>
          <p:sp>
            <p:nvSpPr>
              <p:cNvPr id="33" name="Flowchart: Sequential Access Storage 123"/>
              <p:cNvSpPr/>
              <p:nvPr/>
            </p:nvSpPr>
            <p:spPr>
              <a:xfrm rot="16200000" flipH="1">
                <a:off x="4365302" y="639958"/>
                <a:ext cx="1634452" cy="1634452"/>
              </a:xfrm>
              <a:prstGeom prst="flowChartMagneticTape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Rectangle 124"/>
              <p:cNvSpPr/>
              <p:nvPr/>
            </p:nvSpPr>
            <p:spPr>
              <a:xfrm>
                <a:off x="5758945" y="2205570"/>
                <a:ext cx="240810" cy="2642253"/>
              </a:xfrm>
              <a:prstGeom prst="rect">
                <a:avLst/>
              </a:prstGeom>
              <a:grpFill/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100"/>
            <p:cNvGrpSpPr/>
            <p:nvPr/>
          </p:nvGrpSpPr>
          <p:grpSpPr>
            <a:xfrm>
              <a:off x="4729460" y="4589827"/>
              <a:ext cx="2652830" cy="1517905"/>
              <a:chOff x="4639617" y="4340466"/>
              <a:chExt cx="2912766" cy="1666636"/>
            </a:xfrm>
          </p:grpSpPr>
          <p:grpSp>
            <p:nvGrpSpPr>
              <p:cNvPr id="27" name="Group 117"/>
              <p:cNvGrpSpPr/>
              <p:nvPr/>
            </p:nvGrpSpPr>
            <p:grpSpPr>
              <a:xfrm>
                <a:off x="5134509" y="4340466"/>
                <a:ext cx="1922982" cy="1666636"/>
                <a:chOff x="5134509" y="4340466"/>
                <a:chExt cx="1922982" cy="1666636"/>
              </a:xfrm>
            </p:grpSpPr>
            <p:sp>
              <p:nvSpPr>
                <p:cNvPr id="31" name="Parallelogram 121"/>
                <p:cNvSpPr/>
                <p:nvPr/>
              </p:nvSpPr>
              <p:spPr>
                <a:xfrm rot="5400000">
                  <a:off x="4781937" y="4693038"/>
                  <a:ext cx="1666636" cy="961491"/>
                </a:xfrm>
                <a:prstGeom prst="parallelogram">
                  <a:avLst>
                    <a:gd name="adj" fmla="val 52151"/>
                  </a:avLst>
                </a:prstGeom>
                <a:solidFill>
                  <a:schemeClr val="bg1">
                    <a:lumMod val="8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Parallelogram 122"/>
                <p:cNvSpPr/>
                <p:nvPr/>
              </p:nvSpPr>
              <p:spPr>
                <a:xfrm rot="16200000" flipV="1">
                  <a:off x="5743429" y="4693037"/>
                  <a:ext cx="1666634" cy="961491"/>
                </a:xfrm>
                <a:prstGeom prst="parallelogram">
                  <a:avLst>
                    <a:gd name="adj" fmla="val 52151"/>
                  </a:avLst>
                </a:prstGeom>
                <a:solidFill>
                  <a:schemeClr val="bg1">
                    <a:lumMod val="7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28" name="Group 118"/>
              <p:cNvGrpSpPr/>
              <p:nvPr/>
            </p:nvGrpSpPr>
            <p:grpSpPr>
              <a:xfrm>
                <a:off x="4639617" y="4485590"/>
                <a:ext cx="2912766" cy="561648"/>
                <a:chOff x="4639617" y="4485590"/>
                <a:chExt cx="2912766" cy="561648"/>
              </a:xfrm>
            </p:grpSpPr>
            <p:sp>
              <p:nvSpPr>
                <p:cNvPr id="29" name="Parallelogram 119"/>
                <p:cNvSpPr/>
                <p:nvPr/>
              </p:nvSpPr>
              <p:spPr>
                <a:xfrm rot="19948758" flipV="1">
                  <a:off x="6145962" y="4485590"/>
                  <a:ext cx="1406421" cy="560665"/>
                </a:xfrm>
                <a:prstGeom prst="parallelogram">
                  <a:avLst>
                    <a:gd name="adj" fmla="val 58014"/>
                  </a:avLst>
                </a:prstGeom>
                <a:solidFill>
                  <a:schemeClr val="bg1">
                    <a:lumMod val="9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Parallelogram 120"/>
                <p:cNvSpPr/>
                <p:nvPr/>
              </p:nvSpPr>
              <p:spPr>
                <a:xfrm rot="1651242">
                  <a:off x="4639617" y="4486573"/>
                  <a:ext cx="1406421" cy="560665"/>
                </a:xfrm>
                <a:prstGeom prst="parallelogram">
                  <a:avLst>
                    <a:gd name="adj" fmla="val 58014"/>
                  </a:avLst>
                </a:prstGeom>
                <a:solidFill>
                  <a:schemeClr val="bg1">
                    <a:lumMod val="95000"/>
                  </a:schemeClr>
                </a:solidFill>
                <a:ln w="762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11" name="Freeform: Shape 101"/>
            <p:cNvSpPr/>
            <p:nvPr/>
          </p:nvSpPr>
          <p:spPr bwMode="auto">
            <a:xfrm>
              <a:off x="6677805" y="3354637"/>
              <a:ext cx="495349" cy="480072"/>
            </a:xfrm>
            <a:custGeom>
              <a:avLst/>
              <a:gdLst>
                <a:gd name="connsiteX0" fmla="*/ 192767 w 330879"/>
                <a:gd name="connsiteY0" fmla="*/ 238125 h 320675"/>
                <a:gd name="connsiteX1" fmla="*/ 232455 w 330879"/>
                <a:gd name="connsiteY1" fmla="*/ 279400 h 320675"/>
                <a:gd name="connsiteX2" fmla="*/ 192767 w 330879"/>
                <a:gd name="connsiteY2" fmla="*/ 320675 h 320675"/>
                <a:gd name="connsiteX3" fmla="*/ 153079 w 330879"/>
                <a:gd name="connsiteY3" fmla="*/ 279400 h 320675"/>
                <a:gd name="connsiteX4" fmla="*/ 192767 w 330879"/>
                <a:gd name="connsiteY4" fmla="*/ 238125 h 320675"/>
                <a:gd name="connsiteX5" fmla="*/ 85611 w 330879"/>
                <a:gd name="connsiteY5" fmla="*/ 238125 h 320675"/>
                <a:gd name="connsiteX6" fmla="*/ 126093 w 330879"/>
                <a:gd name="connsiteY6" fmla="*/ 279400 h 320675"/>
                <a:gd name="connsiteX7" fmla="*/ 85611 w 330879"/>
                <a:gd name="connsiteY7" fmla="*/ 320675 h 320675"/>
                <a:gd name="connsiteX8" fmla="*/ 45129 w 330879"/>
                <a:gd name="connsiteY8" fmla="*/ 279400 h 320675"/>
                <a:gd name="connsiteX9" fmla="*/ 85611 w 330879"/>
                <a:gd name="connsiteY9" fmla="*/ 238125 h 320675"/>
                <a:gd name="connsiteX10" fmla="*/ 133235 w 330879"/>
                <a:gd name="connsiteY10" fmla="*/ 26988 h 320675"/>
                <a:gd name="connsiteX11" fmla="*/ 147579 w 330879"/>
                <a:gd name="connsiteY11" fmla="*/ 41332 h 320675"/>
                <a:gd name="connsiteX12" fmla="*/ 147579 w 330879"/>
                <a:gd name="connsiteY12" fmla="*/ 113053 h 320675"/>
                <a:gd name="connsiteX13" fmla="*/ 160620 w 330879"/>
                <a:gd name="connsiteY13" fmla="*/ 90885 h 320675"/>
                <a:gd name="connsiteX14" fmla="*/ 180180 w 330879"/>
                <a:gd name="connsiteY14" fmla="*/ 86973 h 320675"/>
                <a:gd name="connsiteX15" fmla="*/ 184092 w 330879"/>
                <a:gd name="connsiteY15" fmla="*/ 106533 h 320675"/>
                <a:gd name="connsiteX16" fmla="*/ 144971 w 330879"/>
                <a:gd name="connsiteY16" fmla="*/ 167822 h 320675"/>
                <a:gd name="connsiteX17" fmla="*/ 133235 w 330879"/>
                <a:gd name="connsiteY17" fmla="*/ 173038 h 320675"/>
                <a:gd name="connsiteX18" fmla="*/ 121499 w 330879"/>
                <a:gd name="connsiteY18" fmla="*/ 167822 h 320675"/>
                <a:gd name="connsiteX19" fmla="*/ 82378 w 330879"/>
                <a:gd name="connsiteY19" fmla="*/ 106533 h 320675"/>
                <a:gd name="connsiteX20" fmla="*/ 86290 w 330879"/>
                <a:gd name="connsiteY20" fmla="*/ 86973 h 320675"/>
                <a:gd name="connsiteX21" fmla="*/ 105851 w 330879"/>
                <a:gd name="connsiteY21" fmla="*/ 90885 h 320675"/>
                <a:gd name="connsiteX22" fmla="*/ 118891 w 330879"/>
                <a:gd name="connsiteY22" fmla="*/ 113053 h 320675"/>
                <a:gd name="connsiteX23" fmla="*/ 118891 w 330879"/>
                <a:gd name="connsiteY23" fmla="*/ 41332 h 320675"/>
                <a:gd name="connsiteX24" fmla="*/ 133235 w 330879"/>
                <a:gd name="connsiteY24" fmla="*/ 26988 h 320675"/>
                <a:gd name="connsiteX25" fmla="*/ 254412 w 330879"/>
                <a:gd name="connsiteY25" fmla="*/ 0 h 320675"/>
                <a:gd name="connsiteX26" fmla="*/ 317919 w 330879"/>
                <a:gd name="connsiteY26" fmla="*/ 0 h 320675"/>
                <a:gd name="connsiteX27" fmla="*/ 330879 w 330879"/>
                <a:gd name="connsiteY27" fmla="*/ 12928 h 320675"/>
                <a:gd name="connsiteX28" fmla="*/ 317919 w 330879"/>
                <a:gd name="connsiteY28" fmla="*/ 27149 h 320675"/>
                <a:gd name="connsiteX29" fmla="*/ 266077 w 330879"/>
                <a:gd name="connsiteY29" fmla="*/ 27149 h 320675"/>
                <a:gd name="connsiteX30" fmla="*/ 234972 w 330879"/>
                <a:gd name="connsiteY30" fmla="*/ 204265 h 320675"/>
                <a:gd name="connsiteX31" fmla="*/ 220715 w 330879"/>
                <a:gd name="connsiteY31" fmla="*/ 215900 h 320675"/>
                <a:gd name="connsiteX32" fmla="*/ 48341 w 330879"/>
                <a:gd name="connsiteY32" fmla="*/ 215900 h 320675"/>
                <a:gd name="connsiteX33" fmla="*/ 34084 w 330879"/>
                <a:gd name="connsiteY33" fmla="*/ 205558 h 320675"/>
                <a:gd name="connsiteX34" fmla="*/ 387 w 330879"/>
                <a:gd name="connsiteY34" fmla="*/ 77569 h 320675"/>
                <a:gd name="connsiteX35" fmla="*/ 14644 w 330879"/>
                <a:gd name="connsiteY35" fmla="*/ 59470 h 320675"/>
                <a:gd name="connsiteX36" fmla="*/ 79446 w 330879"/>
                <a:gd name="connsiteY36" fmla="*/ 59470 h 320675"/>
                <a:gd name="connsiteX37" fmla="*/ 70374 w 330879"/>
                <a:gd name="connsiteY37" fmla="*/ 64641 h 320675"/>
                <a:gd name="connsiteX38" fmla="*/ 58709 w 330879"/>
                <a:gd name="connsiteY38" fmla="*/ 121525 h 320675"/>
                <a:gd name="connsiteX39" fmla="*/ 97591 w 330879"/>
                <a:gd name="connsiteY39" fmla="*/ 180994 h 320675"/>
                <a:gd name="connsiteX40" fmla="*/ 132584 w 330879"/>
                <a:gd name="connsiteY40" fmla="*/ 200386 h 320675"/>
                <a:gd name="connsiteX41" fmla="*/ 167577 w 330879"/>
                <a:gd name="connsiteY41" fmla="*/ 180994 h 320675"/>
                <a:gd name="connsiteX42" fmla="*/ 206459 w 330879"/>
                <a:gd name="connsiteY42" fmla="*/ 121525 h 320675"/>
                <a:gd name="connsiteX43" fmla="*/ 194794 w 330879"/>
                <a:gd name="connsiteY43" fmla="*/ 64641 h 320675"/>
                <a:gd name="connsiteX44" fmla="*/ 185722 w 330879"/>
                <a:gd name="connsiteY44" fmla="*/ 59470 h 320675"/>
                <a:gd name="connsiteX45" fmla="*/ 231083 w 330879"/>
                <a:gd name="connsiteY45" fmla="*/ 59470 h 320675"/>
                <a:gd name="connsiteX46" fmla="*/ 240156 w 330879"/>
                <a:gd name="connsiteY46" fmla="*/ 11635 h 320675"/>
                <a:gd name="connsiteX47" fmla="*/ 254412 w 330879"/>
                <a:gd name="connsiteY47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879" h="320675">
                  <a:moveTo>
                    <a:pt x="192767" y="238125"/>
                  </a:moveTo>
                  <a:cubicBezTo>
                    <a:pt x="214686" y="238125"/>
                    <a:pt x="232455" y="256604"/>
                    <a:pt x="232455" y="279400"/>
                  </a:cubicBezTo>
                  <a:cubicBezTo>
                    <a:pt x="232455" y="302196"/>
                    <a:pt x="214686" y="320675"/>
                    <a:pt x="192767" y="320675"/>
                  </a:cubicBezTo>
                  <a:cubicBezTo>
                    <a:pt x="170848" y="320675"/>
                    <a:pt x="153079" y="302196"/>
                    <a:pt x="153079" y="279400"/>
                  </a:cubicBezTo>
                  <a:cubicBezTo>
                    <a:pt x="153079" y="256604"/>
                    <a:pt x="170848" y="238125"/>
                    <a:pt x="192767" y="238125"/>
                  </a:cubicBezTo>
                  <a:close/>
                  <a:moveTo>
                    <a:pt x="85611" y="238125"/>
                  </a:moveTo>
                  <a:cubicBezTo>
                    <a:pt x="107969" y="238125"/>
                    <a:pt x="126093" y="256604"/>
                    <a:pt x="126093" y="279400"/>
                  </a:cubicBezTo>
                  <a:cubicBezTo>
                    <a:pt x="126093" y="302196"/>
                    <a:pt x="107969" y="320675"/>
                    <a:pt x="85611" y="320675"/>
                  </a:cubicBezTo>
                  <a:cubicBezTo>
                    <a:pt x="63253" y="320675"/>
                    <a:pt x="45129" y="302196"/>
                    <a:pt x="45129" y="279400"/>
                  </a:cubicBezTo>
                  <a:cubicBezTo>
                    <a:pt x="45129" y="256604"/>
                    <a:pt x="63253" y="238125"/>
                    <a:pt x="85611" y="238125"/>
                  </a:cubicBezTo>
                  <a:close/>
                  <a:moveTo>
                    <a:pt x="133235" y="26988"/>
                  </a:moveTo>
                  <a:cubicBezTo>
                    <a:pt x="141059" y="26988"/>
                    <a:pt x="147579" y="33508"/>
                    <a:pt x="147579" y="41332"/>
                  </a:cubicBezTo>
                  <a:cubicBezTo>
                    <a:pt x="147579" y="41332"/>
                    <a:pt x="147579" y="41332"/>
                    <a:pt x="147579" y="113053"/>
                  </a:cubicBezTo>
                  <a:cubicBezTo>
                    <a:pt x="147579" y="113053"/>
                    <a:pt x="147579" y="113053"/>
                    <a:pt x="160620" y="90885"/>
                  </a:cubicBezTo>
                  <a:cubicBezTo>
                    <a:pt x="165836" y="85669"/>
                    <a:pt x="173660" y="83061"/>
                    <a:pt x="180180" y="86973"/>
                  </a:cubicBezTo>
                  <a:cubicBezTo>
                    <a:pt x="186700" y="92189"/>
                    <a:pt x="188004" y="100013"/>
                    <a:pt x="184092" y="106533"/>
                  </a:cubicBezTo>
                  <a:cubicBezTo>
                    <a:pt x="184092" y="106533"/>
                    <a:pt x="184092" y="106533"/>
                    <a:pt x="144971" y="167822"/>
                  </a:cubicBezTo>
                  <a:cubicBezTo>
                    <a:pt x="142363" y="171734"/>
                    <a:pt x="138451" y="173038"/>
                    <a:pt x="133235" y="173038"/>
                  </a:cubicBezTo>
                  <a:cubicBezTo>
                    <a:pt x="128019" y="173038"/>
                    <a:pt x="124107" y="171734"/>
                    <a:pt x="121499" y="167822"/>
                  </a:cubicBezTo>
                  <a:lnTo>
                    <a:pt x="82378" y="106533"/>
                  </a:lnTo>
                  <a:cubicBezTo>
                    <a:pt x="78466" y="100013"/>
                    <a:pt x="79770" y="92189"/>
                    <a:pt x="86290" y="86973"/>
                  </a:cubicBezTo>
                  <a:cubicBezTo>
                    <a:pt x="92810" y="83061"/>
                    <a:pt x="100634" y="85669"/>
                    <a:pt x="105851" y="90885"/>
                  </a:cubicBezTo>
                  <a:cubicBezTo>
                    <a:pt x="105851" y="90885"/>
                    <a:pt x="105851" y="90885"/>
                    <a:pt x="118891" y="113053"/>
                  </a:cubicBezTo>
                  <a:cubicBezTo>
                    <a:pt x="118891" y="113053"/>
                    <a:pt x="118891" y="113053"/>
                    <a:pt x="118891" y="41332"/>
                  </a:cubicBezTo>
                  <a:cubicBezTo>
                    <a:pt x="118891" y="33508"/>
                    <a:pt x="125411" y="26988"/>
                    <a:pt x="133235" y="26988"/>
                  </a:cubicBezTo>
                  <a:close/>
                  <a:moveTo>
                    <a:pt x="254412" y="0"/>
                  </a:moveTo>
                  <a:cubicBezTo>
                    <a:pt x="254412" y="0"/>
                    <a:pt x="254412" y="0"/>
                    <a:pt x="317919" y="0"/>
                  </a:cubicBezTo>
                  <a:cubicBezTo>
                    <a:pt x="325695" y="0"/>
                    <a:pt x="330879" y="5171"/>
                    <a:pt x="330879" y="12928"/>
                  </a:cubicBezTo>
                  <a:cubicBezTo>
                    <a:pt x="330879" y="20685"/>
                    <a:pt x="325695" y="27149"/>
                    <a:pt x="317919" y="27149"/>
                  </a:cubicBezTo>
                  <a:cubicBezTo>
                    <a:pt x="317919" y="27149"/>
                    <a:pt x="317919" y="27149"/>
                    <a:pt x="266077" y="27149"/>
                  </a:cubicBezTo>
                  <a:cubicBezTo>
                    <a:pt x="266077" y="27149"/>
                    <a:pt x="266077" y="27149"/>
                    <a:pt x="234972" y="204265"/>
                  </a:cubicBezTo>
                  <a:cubicBezTo>
                    <a:pt x="233675" y="210729"/>
                    <a:pt x="227195" y="215900"/>
                    <a:pt x="220715" y="215900"/>
                  </a:cubicBezTo>
                  <a:cubicBezTo>
                    <a:pt x="220715" y="215900"/>
                    <a:pt x="220715" y="215900"/>
                    <a:pt x="48341" y="215900"/>
                  </a:cubicBezTo>
                  <a:cubicBezTo>
                    <a:pt x="41861" y="215900"/>
                    <a:pt x="35380" y="210729"/>
                    <a:pt x="34084" y="205558"/>
                  </a:cubicBezTo>
                  <a:cubicBezTo>
                    <a:pt x="34084" y="205558"/>
                    <a:pt x="34084" y="205558"/>
                    <a:pt x="387" y="77569"/>
                  </a:cubicBezTo>
                  <a:cubicBezTo>
                    <a:pt x="-909" y="73690"/>
                    <a:pt x="387" y="60762"/>
                    <a:pt x="14644" y="59470"/>
                  </a:cubicBezTo>
                  <a:cubicBezTo>
                    <a:pt x="14644" y="59470"/>
                    <a:pt x="14644" y="59470"/>
                    <a:pt x="79446" y="59470"/>
                  </a:cubicBezTo>
                  <a:cubicBezTo>
                    <a:pt x="75558" y="60762"/>
                    <a:pt x="72966" y="62055"/>
                    <a:pt x="70374" y="64641"/>
                  </a:cubicBezTo>
                  <a:cubicBezTo>
                    <a:pt x="52229" y="76276"/>
                    <a:pt x="45749" y="102132"/>
                    <a:pt x="58709" y="121525"/>
                  </a:cubicBezTo>
                  <a:cubicBezTo>
                    <a:pt x="58709" y="121525"/>
                    <a:pt x="58709" y="121525"/>
                    <a:pt x="97591" y="180994"/>
                  </a:cubicBezTo>
                  <a:cubicBezTo>
                    <a:pt x="105367" y="192629"/>
                    <a:pt x="118327" y="200386"/>
                    <a:pt x="132584" y="200386"/>
                  </a:cubicBezTo>
                  <a:cubicBezTo>
                    <a:pt x="146840" y="200386"/>
                    <a:pt x="159801" y="192629"/>
                    <a:pt x="167577" y="180994"/>
                  </a:cubicBezTo>
                  <a:cubicBezTo>
                    <a:pt x="167577" y="180994"/>
                    <a:pt x="167577" y="180994"/>
                    <a:pt x="206459" y="121525"/>
                  </a:cubicBezTo>
                  <a:cubicBezTo>
                    <a:pt x="212939" y="109889"/>
                    <a:pt x="220715" y="82740"/>
                    <a:pt x="194794" y="64641"/>
                  </a:cubicBezTo>
                  <a:cubicBezTo>
                    <a:pt x="192202" y="62055"/>
                    <a:pt x="189610" y="60762"/>
                    <a:pt x="185722" y="59470"/>
                  </a:cubicBezTo>
                  <a:cubicBezTo>
                    <a:pt x="185722" y="59470"/>
                    <a:pt x="185722" y="59470"/>
                    <a:pt x="231083" y="59470"/>
                  </a:cubicBezTo>
                  <a:cubicBezTo>
                    <a:pt x="231083" y="59470"/>
                    <a:pt x="231083" y="59470"/>
                    <a:pt x="240156" y="11635"/>
                  </a:cubicBezTo>
                  <a:cubicBezTo>
                    <a:pt x="241452" y="3878"/>
                    <a:pt x="246636" y="0"/>
                    <a:pt x="254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102"/>
            <p:cNvSpPr/>
            <p:nvPr/>
          </p:nvSpPr>
          <p:spPr bwMode="auto">
            <a:xfrm>
              <a:off x="4727535" y="3445748"/>
              <a:ext cx="621067" cy="601914"/>
            </a:xfrm>
            <a:custGeom>
              <a:avLst/>
              <a:gdLst>
                <a:gd name="connsiteX0" fmla="*/ 192767 w 330879"/>
                <a:gd name="connsiteY0" fmla="*/ 238125 h 320675"/>
                <a:gd name="connsiteX1" fmla="*/ 232455 w 330879"/>
                <a:gd name="connsiteY1" fmla="*/ 279400 h 320675"/>
                <a:gd name="connsiteX2" fmla="*/ 192767 w 330879"/>
                <a:gd name="connsiteY2" fmla="*/ 320675 h 320675"/>
                <a:gd name="connsiteX3" fmla="*/ 153079 w 330879"/>
                <a:gd name="connsiteY3" fmla="*/ 279400 h 320675"/>
                <a:gd name="connsiteX4" fmla="*/ 192767 w 330879"/>
                <a:gd name="connsiteY4" fmla="*/ 238125 h 320675"/>
                <a:gd name="connsiteX5" fmla="*/ 85611 w 330879"/>
                <a:gd name="connsiteY5" fmla="*/ 238125 h 320675"/>
                <a:gd name="connsiteX6" fmla="*/ 126093 w 330879"/>
                <a:gd name="connsiteY6" fmla="*/ 279400 h 320675"/>
                <a:gd name="connsiteX7" fmla="*/ 85611 w 330879"/>
                <a:gd name="connsiteY7" fmla="*/ 320675 h 320675"/>
                <a:gd name="connsiteX8" fmla="*/ 45129 w 330879"/>
                <a:gd name="connsiteY8" fmla="*/ 279400 h 320675"/>
                <a:gd name="connsiteX9" fmla="*/ 85611 w 330879"/>
                <a:gd name="connsiteY9" fmla="*/ 238125 h 320675"/>
                <a:gd name="connsiteX10" fmla="*/ 133235 w 330879"/>
                <a:gd name="connsiteY10" fmla="*/ 26988 h 320675"/>
                <a:gd name="connsiteX11" fmla="*/ 147579 w 330879"/>
                <a:gd name="connsiteY11" fmla="*/ 41332 h 320675"/>
                <a:gd name="connsiteX12" fmla="*/ 147579 w 330879"/>
                <a:gd name="connsiteY12" fmla="*/ 113053 h 320675"/>
                <a:gd name="connsiteX13" fmla="*/ 160620 w 330879"/>
                <a:gd name="connsiteY13" fmla="*/ 90885 h 320675"/>
                <a:gd name="connsiteX14" fmla="*/ 180180 w 330879"/>
                <a:gd name="connsiteY14" fmla="*/ 86973 h 320675"/>
                <a:gd name="connsiteX15" fmla="*/ 184092 w 330879"/>
                <a:gd name="connsiteY15" fmla="*/ 106533 h 320675"/>
                <a:gd name="connsiteX16" fmla="*/ 144971 w 330879"/>
                <a:gd name="connsiteY16" fmla="*/ 167822 h 320675"/>
                <a:gd name="connsiteX17" fmla="*/ 133235 w 330879"/>
                <a:gd name="connsiteY17" fmla="*/ 173038 h 320675"/>
                <a:gd name="connsiteX18" fmla="*/ 121499 w 330879"/>
                <a:gd name="connsiteY18" fmla="*/ 167822 h 320675"/>
                <a:gd name="connsiteX19" fmla="*/ 82378 w 330879"/>
                <a:gd name="connsiteY19" fmla="*/ 106533 h 320675"/>
                <a:gd name="connsiteX20" fmla="*/ 86290 w 330879"/>
                <a:gd name="connsiteY20" fmla="*/ 86973 h 320675"/>
                <a:gd name="connsiteX21" fmla="*/ 105851 w 330879"/>
                <a:gd name="connsiteY21" fmla="*/ 90885 h 320675"/>
                <a:gd name="connsiteX22" fmla="*/ 118891 w 330879"/>
                <a:gd name="connsiteY22" fmla="*/ 113053 h 320675"/>
                <a:gd name="connsiteX23" fmla="*/ 118891 w 330879"/>
                <a:gd name="connsiteY23" fmla="*/ 41332 h 320675"/>
                <a:gd name="connsiteX24" fmla="*/ 133235 w 330879"/>
                <a:gd name="connsiteY24" fmla="*/ 26988 h 320675"/>
                <a:gd name="connsiteX25" fmla="*/ 254412 w 330879"/>
                <a:gd name="connsiteY25" fmla="*/ 0 h 320675"/>
                <a:gd name="connsiteX26" fmla="*/ 317919 w 330879"/>
                <a:gd name="connsiteY26" fmla="*/ 0 h 320675"/>
                <a:gd name="connsiteX27" fmla="*/ 330879 w 330879"/>
                <a:gd name="connsiteY27" fmla="*/ 12928 h 320675"/>
                <a:gd name="connsiteX28" fmla="*/ 317919 w 330879"/>
                <a:gd name="connsiteY28" fmla="*/ 27149 h 320675"/>
                <a:gd name="connsiteX29" fmla="*/ 266077 w 330879"/>
                <a:gd name="connsiteY29" fmla="*/ 27149 h 320675"/>
                <a:gd name="connsiteX30" fmla="*/ 234972 w 330879"/>
                <a:gd name="connsiteY30" fmla="*/ 204265 h 320675"/>
                <a:gd name="connsiteX31" fmla="*/ 220715 w 330879"/>
                <a:gd name="connsiteY31" fmla="*/ 215900 h 320675"/>
                <a:gd name="connsiteX32" fmla="*/ 48341 w 330879"/>
                <a:gd name="connsiteY32" fmla="*/ 215900 h 320675"/>
                <a:gd name="connsiteX33" fmla="*/ 34084 w 330879"/>
                <a:gd name="connsiteY33" fmla="*/ 205558 h 320675"/>
                <a:gd name="connsiteX34" fmla="*/ 387 w 330879"/>
                <a:gd name="connsiteY34" fmla="*/ 77569 h 320675"/>
                <a:gd name="connsiteX35" fmla="*/ 14644 w 330879"/>
                <a:gd name="connsiteY35" fmla="*/ 59470 h 320675"/>
                <a:gd name="connsiteX36" fmla="*/ 79446 w 330879"/>
                <a:gd name="connsiteY36" fmla="*/ 59470 h 320675"/>
                <a:gd name="connsiteX37" fmla="*/ 70374 w 330879"/>
                <a:gd name="connsiteY37" fmla="*/ 64641 h 320675"/>
                <a:gd name="connsiteX38" fmla="*/ 58709 w 330879"/>
                <a:gd name="connsiteY38" fmla="*/ 121525 h 320675"/>
                <a:gd name="connsiteX39" fmla="*/ 97591 w 330879"/>
                <a:gd name="connsiteY39" fmla="*/ 180994 h 320675"/>
                <a:gd name="connsiteX40" fmla="*/ 132584 w 330879"/>
                <a:gd name="connsiteY40" fmla="*/ 200386 h 320675"/>
                <a:gd name="connsiteX41" fmla="*/ 167577 w 330879"/>
                <a:gd name="connsiteY41" fmla="*/ 180994 h 320675"/>
                <a:gd name="connsiteX42" fmla="*/ 206459 w 330879"/>
                <a:gd name="connsiteY42" fmla="*/ 121525 h 320675"/>
                <a:gd name="connsiteX43" fmla="*/ 194794 w 330879"/>
                <a:gd name="connsiteY43" fmla="*/ 64641 h 320675"/>
                <a:gd name="connsiteX44" fmla="*/ 185722 w 330879"/>
                <a:gd name="connsiteY44" fmla="*/ 59470 h 320675"/>
                <a:gd name="connsiteX45" fmla="*/ 231083 w 330879"/>
                <a:gd name="connsiteY45" fmla="*/ 59470 h 320675"/>
                <a:gd name="connsiteX46" fmla="*/ 240156 w 330879"/>
                <a:gd name="connsiteY46" fmla="*/ 11635 h 320675"/>
                <a:gd name="connsiteX47" fmla="*/ 254412 w 330879"/>
                <a:gd name="connsiteY47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879" h="320675">
                  <a:moveTo>
                    <a:pt x="192767" y="238125"/>
                  </a:moveTo>
                  <a:cubicBezTo>
                    <a:pt x="214686" y="238125"/>
                    <a:pt x="232455" y="256604"/>
                    <a:pt x="232455" y="279400"/>
                  </a:cubicBezTo>
                  <a:cubicBezTo>
                    <a:pt x="232455" y="302196"/>
                    <a:pt x="214686" y="320675"/>
                    <a:pt x="192767" y="320675"/>
                  </a:cubicBezTo>
                  <a:cubicBezTo>
                    <a:pt x="170848" y="320675"/>
                    <a:pt x="153079" y="302196"/>
                    <a:pt x="153079" y="279400"/>
                  </a:cubicBezTo>
                  <a:cubicBezTo>
                    <a:pt x="153079" y="256604"/>
                    <a:pt x="170848" y="238125"/>
                    <a:pt x="192767" y="238125"/>
                  </a:cubicBezTo>
                  <a:close/>
                  <a:moveTo>
                    <a:pt x="85611" y="238125"/>
                  </a:moveTo>
                  <a:cubicBezTo>
                    <a:pt x="107969" y="238125"/>
                    <a:pt x="126093" y="256604"/>
                    <a:pt x="126093" y="279400"/>
                  </a:cubicBezTo>
                  <a:cubicBezTo>
                    <a:pt x="126093" y="302196"/>
                    <a:pt x="107969" y="320675"/>
                    <a:pt x="85611" y="320675"/>
                  </a:cubicBezTo>
                  <a:cubicBezTo>
                    <a:pt x="63253" y="320675"/>
                    <a:pt x="45129" y="302196"/>
                    <a:pt x="45129" y="279400"/>
                  </a:cubicBezTo>
                  <a:cubicBezTo>
                    <a:pt x="45129" y="256604"/>
                    <a:pt x="63253" y="238125"/>
                    <a:pt x="85611" y="238125"/>
                  </a:cubicBezTo>
                  <a:close/>
                  <a:moveTo>
                    <a:pt x="133235" y="26988"/>
                  </a:moveTo>
                  <a:cubicBezTo>
                    <a:pt x="141059" y="26988"/>
                    <a:pt x="147579" y="33508"/>
                    <a:pt x="147579" y="41332"/>
                  </a:cubicBezTo>
                  <a:cubicBezTo>
                    <a:pt x="147579" y="41332"/>
                    <a:pt x="147579" y="41332"/>
                    <a:pt x="147579" y="113053"/>
                  </a:cubicBezTo>
                  <a:cubicBezTo>
                    <a:pt x="147579" y="113053"/>
                    <a:pt x="147579" y="113053"/>
                    <a:pt x="160620" y="90885"/>
                  </a:cubicBezTo>
                  <a:cubicBezTo>
                    <a:pt x="165836" y="85669"/>
                    <a:pt x="173660" y="83061"/>
                    <a:pt x="180180" y="86973"/>
                  </a:cubicBezTo>
                  <a:cubicBezTo>
                    <a:pt x="186700" y="92189"/>
                    <a:pt x="188004" y="100013"/>
                    <a:pt x="184092" y="106533"/>
                  </a:cubicBezTo>
                  <a:cubicBezTo>
                    <a:pt x="184092" y="106533"/>
                    <a:pt x="184092" y="106533"/>
                    <a:pt x="144971" y="167822"/>
                  </a:cubicBezTo>
                  <a:cubicBezTo>
                    <a:pt x="142363" y="171734"/>
                    <a:pt x="138451" y="173038"/>
                    <a:pt x="133235" y="173038"/>
                  </a:cubicBezTo>
                  <a:cubicBezTo>
                    <a:pt x="128019" y="173038"/>
                    <a:pt x="124107" y="171734"/>
                    <a:pt x="121499" y="167822"/>
                  </a:cubicBezTo>
                  <a:lnTo>
                    <a:pt x="82378" y="106533"/>
                  </a:lnTo>
                  <a:cubicBezTo>
                    <a:pt x="78466" y="100013"/>
                    <a:pt x="79770" y="92189"/>
                    <a:pt x="86290" y="86973"/>
                  </a:cubicBezTo>
                  <a:cubicBezTo>
                    <a:pt x="92810" y="83061"/>
                    <a:pt x="100634" y="85669"/>
                    <a:pt x="105851" y="90885"/>
                  </a:cubicBezTo>
                  <a:cubicBezTo>
                    <a:pt x="105851" y="90885"/>
                    <a:pt x="105851" y="90885"/>
                    <a:pt x="118891" y="113053"/>
                  </a:cubicBezTo>
                  <a:cubicBezTo>
                    <a:pt x="118891" y="113053"/>
                    <a:pt x="118891" y="113053"/>
                    <a:pt x="118891" y="41332"/>
                  </a:cubicBezTo>
                  <a:cubicBezTo>
                    <a:pt x="118891" y="33508"/>
                    <a:pt x="125411" y="26988"/>
                    <a:pt x="133235" y="26988"/>
                  </a:cubicBezTo>
                  <a:close/>
                  <a:moveTo>
                    <a:pt x="254412" y="0"/>
                  </a:moveTo>
                  <a:cubicBezTo>
                    <a:pt x="254412" y="0"/>
                    <a:pt x="254412" y="0"/>
                    <a:pt x="317919" y="0"/>
                  </a:cubicBezTo>
                  <a:cubicBezTo>
                    <a:pt x="325695" y="0"/>
                    <a:pt x="330879" y="5171"/>
                    <a:pt x="330879" y="12928"/>
                  </a:cubicBezTo>
                  <a:cubicBezTo>
                    <a:pt x="330879" y="20685"/>
                    <a:pt x="325695" y="27149"/>
                    <a:pt x="317919" y="27149"/>
                  </a:cubicBezTo>
                  <a:cubicBezTo>
                    <a:pt x="317919" y="27149"/>
                    <a:pt x="317919" y="27149"/>
                    <a:pt x="266077" y="27149"/>
                  </a:cubicBezTo>
                  <a:cubicBezTo>
                    <a:pt x="266077" y="27149"/>
                    <a:pt x="266077" y="27149"/>
                    <a:pt x="234972" y="204265"/>
                  </a:cubicBezTo>
                  <a:cubicBezTo>
                    <a:pt x="233675" y="210729"/>
                    <a:pt x="227195" y="215900"/>
                    <a:pt x="220715" y="215900"/>
                  </a:cubicBezTo>
                  <a:cubicBezTo>
                    <a:pt x="220715" y="215900"/>
                    <a:pt x="220715" y="215900"/>
                    <a:pt x="48341" y="215900"/>
                  </a:cubicBezTo>
                  <a:cubicBezTo>
                    <a:pt x="41861" y="215900"/>
                    <a:pt x="35380" y="210729"/>
                    <a:pt x="34084" y="205558"/>
                  </a:cubicBezTo>
                  <a:cubicBezTo>
                    <a:pt x="34084" y="205558"/>
                    <a:pt x="34084" y="205558"/>
                    <a:pt x="387" y="77569"/>
                  </a:cubicBezTo>
                  <a:cubicBezTo>
                    <a:pt x="-909" y="73690"/>
                    <a:pt x="387" y="60762"/>
                    <a:pt x="14644" y="59470"/>
                  </a:cubicBezTo>
                  <a:cubicBezTo>
                    <a:pt x="14644" y="59470"/>
                    <a:pt x="14644" y="59470"/>
                    <a:pt x="79446" y="59470"/>
                  </a:cubicBezTo>
                  <a:cubicBezTo>
                    <a:pt x="75558" y="60762"/>
                    <a:pt x="72966" y="62055"/>
                    <a:pt x="70374" y="64641"/>
                  </a:cubicBezTo>
                  <a:cubicBezTo>
                    <a:pt x="52229" y="76276"/>
                    <a:pt x="45749" y="102132"/>
                    <a:pt x="58709" y="121525"/>
                  </a:cubicBezTo>
                  <a:cubicBezTo>
                    <a:pt x="58709" y="121525"/>
                    <a:pt x="58709" y="121525"/>
                    <a:pt x="97591" y="180994"/>
                  </a:cubicBezTo>
                  <a:cubicBezTo>
                    <a:pt x="105367" y="192629"/>
                    <a:pt x="118327" y="200386"/>
                    <a:pt x="132584" y="200386"/>
                  </a:cubicBezTo>
                  <a:cubicBezTo>
                    <a:pt x="146840" y="200386"/>
                    <a:pt x="159801" y="192629"/>
                    <a:pt x="167577" y="180994"/>
                  </a:cubicBezTo>
                  <a:cubicBezTo>
                    <a:pt x="167577" y="180994"/>
                    <a:pt x="167577" y="180994"/>
                    <a:pt x="206459" y="121525"/>
                  </a:cubicBezTo>
                  <a:cubicBezTo>
                    <a:pt x="212939" y="109889"/>
                    <a:pt x="220715" y="82740"/>
                    <a:pt x="194794" y="64641"/>
                  </a:cubicBezTo>
                  <a:cubicBezTo>
                    <a:pt x="192202" y="62055"/>
                    <a:pt x="189610" y="60762"/>
                    <a:pt x="185722" y="59470"/>
                  </a:cubicBezTo>
                  <a:cubicBezTo>
                    <a:pt x="185722" y="59470"/>
                    <a:pt x="185722" y="59470"/>
                    <a:pt x="231083" y="59470"/>
                  </a:cubicBezTo>
                  <a:cubicBezTo>
                    <a:pt x="231083" y="59470"/>
                    <a:pt x="231083" y="59470"/>
                    <a:pt x="240156" y="11635"/>
                  </a:cubicBezTo>
                  <a:cubicBezTo>
                    <a:pt x="241452" y="3878"/>
                    <a:pt x="246636" y="0"/>
                    <a:pt x="254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103"/>
            <p:cNvSpPr/>
            <p:nvPr/>
          </p:nvSpPr>
          <p:spPr bwMode="auto">
            <a:xfrm>
              <a:off x="6319846" y="2021014"/>
              <a:ext cx="532100" cy="515690"/>
            </a:xfrm>
            <a:custGeom>
              <a:avLst/>
              <a:gdLst>
                <a:gd name="connsiteX0" fmla="*/ 192767 w 330879"/>
                <a:gd name="connsiteY0" fmla="*/ 238125 h 320675"/>
                <a:gd name="connsiteX1" fmla="*/ 232455 w 330879"/>
                <a:gd name="connsiteY1" fmla="*/ 279400 h 320675"/>
                <a:gd name="connsiteX2" fmla="*/ 192767 w 330879"/>
                <a:gd name="connsiteY2" fmla="*/ 320675 h 320675"/>
                <a:gd name="connsiteX3" fmla="*/ 153079 w 330879"/>
                <a:gd name="connsiteY3" fmla="*/ 279400 h 320675"/>
                <a:gd name="connsiteX4" fmla="*/ 192767 w 330879"/>
                <a:gd name="connsiteY4" fmla="*/ 238125 h 320675"/>
                <a:gd name="connsiteX5" fmla="*/ 85611 w 330879"/>
                <a:gd name="connsiteY5" fmla="*/ 238125 h 320675"/>
                <a:gd name="connsiteX6" fmla="*/ 126093 w 330879"/>
                <a:gd name="connsiteY6" fmla="*/ 279400 h 320675"/>
                <a:gd name="connsiteX7" fmla="*/ 85611 w 330879"/>
                <a:gd name="connsiteY7" fmla="*/ 320675 h 320675"/>
                <a:gd name="connsiteX8" fmla="*/ 45129 w 330879"/>
                <a:gd name="connsiteY8" fmla="*/ 279400 h 320675"/>
                <a:gd name="connsiteX9" fmla="*/ 85611 w 330879"/>
                <a:gd name="connsiteY9" fmla="*/ 238125 h 320675"/>
                <a:gd name="connsiteX10" fmla="*/ 133235 w 330879"/>
                <a:gd name="connsiteY10" fmla="*/ 26988 h 320675"/>
                <a:gd name="connsiteX11" fmla="*/ 147579 w 330879"/>
                <a:gd name="connsiteY11" fmla="*/ 41332 h 320675"/>
                <a:gd name="connsiteX12" fmla="*/ 147579 w 330879"/>
                <a:gd name="connsiteY12" fmla="*/ 113053 h 320675"/>
                <a:gd name="connsiteX13" fmla="*/ 160620 w 330879"/>
                <a:gd name="connsiteY13" fmla="*/ 90885 h 320675"/>
                <a:gd name="connsiteX14" fmla="*/ 180180 w 330879"/>
                <a:gd name="connsiteY14" fmla="*/ 86973 h 320675"/>
                <a:gd name="connsiteX15" fmla="*/ 184092 w 330879"/>
                <a:gd name="connsiteY15" fmla="*/ 106533 h 320675"/>
                <a:gd name="connsiteX16" fmla="*/ 144971 w 330879"/>
                <a:gd name="connsiteY16" fmla="*/ 167822 h 320675"/>
                <a:gd name="connsiteX17" fmla="*/ 133235 w 330879"/>
                <a:gd name="connsiteY17" fmla="*/ 173038 h 320675"/>
                <a:gd name="connsiteX18" fmla="*/ 121499 w 330879"/>
                <a:gd name="connsiteY18" fmla="*/ 167822 h 320675"/>
                <a:gd name="connsiteX19" fmla="*/ 82378 w 330879"/>
                <a:gd name="connsiteY19" fmla="*/ 106533 h 320675"/>
                <a:gd name="connsiteX20" fmla="*/ 86290 w 330879"/>
                <a:gd name="connsiteY20" fmla="*/ 86973 h 320675"/>
                <a:gd name="connsiteX21" fmla="*/ 105851 w 330879"/>
                <a:gd name="connsiteY21" fmla="*/ 90885 h 320675"/>
                <a:gd name="connsiteX22" fmla="*/ 118891 w 330879"/>
                <a:gd name="connsiteY22" fmla="*/ 113053 h 320675"/>
                <a:gd name="connsiteX23" fmla="*/ 118891 w 330879"/>
                <a:gd name="connsiteY23" fmla="*/ 41332 h 320675"/>
                <a:gd name="connsiteX24" fmla="*/ 133235 w 330879"/>
                <a:gd name="connsiteY24" fmla="*/ 26988 h 320675"/>
                <a:gd name="connsiteX25" fmla="*/ 254412 w 330879"/>
                <a:gd name="connsiteY25" fmla="*/ 0 h 320675"/>
                <a:gd name="connsiteX26" fmla="*/ 317919 w 330879"/>
                <a:gd name="connsiteY26" fmla="*/ 0 h 320675"/>
                <a:gd name="connsiteX27" fmla="*/ 330879 w 330879"/>
                <a:gd name="connsiteY27" fmla="*/ 12928 h 320675"/>
                <a:gd name="connsiteX28" fmla="*/ 317919 w 330879"/>
                <a:gd name="connsiteY28" fmla="*/ 27149 h 320675"/>
                <a:gd name="connsiteX29" fmla="*/ 266077 w 330879"/>
                <a:gd name="connsiteY29" fmla="*/ 27149 h 320675"/>
                <a:gd name="connsiteX30" fmla="*/ 234972 w 330879"/>
                <a:gd name="connsiteY30" fmla="*/ 204265 h 320675"/>
                <a:gd name="connsiteX31" fmla="*/ 220715 w 330879"/>
                <a:gd name="connsiteY31" fmla="*/ 215900 h 320675"/>
                <a:gd name="connsiteX32" fmla="*/ 48341 w 330879"/>
                <a:gd name="connsiteY32" fmla="*/ 215900 h 320675"/>
                <a:gd name="connsiteX33" fmla="*/ 34084 w 330879"/>
                <a:gd name="connsiteY33" fmla="*/ 205558 h 320675"/>
                <a:gd name="connsiteX34" fmla="*/ 387 w 330879"/>
                <a:gd name="connsiteY34" fmla="*/ 77569 h 320675"/>
                <a:gd name="connsiteX35" fmla="*/ 14644 w 330879"/>
                <a:gd name="connsiteY35" fmla="*/ 59470 h 320675"/>
                <a:gd name="connsiteX36" fmla="*/ 79446 w 330879"/>
                <a:gd name="connsiteY36" fmla="*/ 59470 h 320675"/>
                <a:gd name="connsiteX37" fmla="*/ 70374 w 330879"/>
                <a:gd name="connsiteY37" fmla="*/ 64641 h 320675"/>
                <a:gd name="connsiteX38" fmla="*/ 58709 w 330879"/>
                <a:gd name="connsiteY38" fmla="*/ 121525 h 320675"/>
                <a:gd name="connsiteX39" fmla="*/ 97591 w 330879"/>
                <a:gd name="connsiteY39" fmla="*/ 180994 h 320675"/>
                <a:gd name="connsiteX40" fmla="*/ 132584 w 330879"/>
                <a:gd name="connsiteY40" fmla="*/ 200386 h 320675"/>
                <a:gd name="connsiteX41" fmla="*/ 167577 w 330879"/>
                <a:gd name="connsiteY41" fmla="*/ 180994 h 320675"/>
                <a:gd name="connsiteX42" fmla="*/ 206459 w 330879"/>
                <a:gd name="connsiteY42" fmla="*/ 121525 h 320675"/>
                <a:gd name="connsiteX43" fmla="*/ 194794 w 330879"/>
                <a:gd name="connsiteY43" fmla="*/ 64641 h 320675"/>
                <a:gd name="connsiteX44" fmla="*/ 185722 w 330879"/>
                <a:gd name="connsiteY44" fmla="*/ 59470 h 320675"/>
                <a:gd name="connsiteX45" fmla="*/ 231083 w 330879"/>
                <a:gd name="connsiteY45" fmla="*/ 59470 h 320675"/>
                <a:gd name="connsiteX46" fmla="*/ 240156 w 330879"/>
                <a:gd name="connsiteY46" fmla="*/ 11635 h 320675"/>
                <a:gd name="connsiteX47" fmla="*/ 254412 w 330879"/>
                <a:gd name="connsiteY47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879" h="320675">
                  <a:moveTo>
                    <a:pt x="192767" y="238125"/>
                  </a:moveTo>
                  <a:cubicBezTo>
                    <a:pt x="214686" y="238125"/>
                    <a:pt x="232455" y="256604"/>
                    <a:pt x="232455" y="279400"/>
                  </a:cubicBezTo>
                  <a:cubicBezTo>
                    <a:pt x="232455" y="302196"/>
                    <a:pt x="214686" y="320675"/>
                    <a:pt x="192767" y="320675"/>
                  </a:cubicBezTo>
                  <a:cubicBezTo>
                    <a:pt x="170848" y="320675"/>
                    <a:pt x="153079" y="302196"/>
                    <a:pt x="153079" y="279400"/>
                  </a:cubicBezTo>
                  <a:cubicBezTo>
                    <a:pt x="153079" y="256604"/>
                    <a:pt x="170848" y="238125"/>
                    <a:pt x="192767" y="238125"/>
                  </a:cubicBezTo>
                  <a:close/>
                  <a:moveTo>
                    <a:pt x="85611" y="238125"/>
                  </a:moveTo>
                  <a:cubicBezTo>
                    <a:pt x="107969" y="238125"/>
                    <a:pt x="126093" y="256604"/>
                    <a:pt x="126093" y="279400"/>
                  </a:cubicBezTo>
                  <a:cubicBezTo>
                    <a:pt x="126093" y="302196"/>
                    <a:pt x="107969" y="320675"/>
                    <a:pt x="85611" y="320675"/>
                  </a:cubicBezTo>
                  <a:cubicBezTo>
                    <a:pt x="63253" y="320675"/>
                    <a:pt x="45129" y="302196"/>
                    <a:pt x="45129" y="279400"/>
                  </a:cubicBezTo>
                  <a:cubicBezTo>
                    <a:pt x="45129" y="256604"/>
                    <a:pt x="63253" y="238125"/>
                    <a:pt x="85611" y="238125"/>
                  </a:cubicBezTo>
                  <a:close/>
                  <a:moveTo>
                    <a:pt x="133235" y="26988"/>
                  </a:moveTo>
                  <a:cubicBezTo>
                    <a:pt x="141059" y="26988"/>
                    <a:pt x="147579" y="33508"/>
                    <a:pt x="147579" y="41332"/>
                  </a:cubicBezTo>
                  <a:cubicBezTo>
                    <a:pt x="147579" y="41332"/>
                    <a:pt x="147579" y="41332"/>
                    <a:pt x="147579" y="113053"/>
                  </a:cubicBezTo>
                  <a:cubicBezTo>
                    <a:pt x="147579" y="113053"/>
                    <a:pt x="147579" y="113053"/>
                    <a:pt x="160620" y="90885"/>
                  </a:cubicBezTo>
                  <a:cubicBezTo>
                    <a:pt x="165836" y="85669"/>
                    <a:pt x="173660" y="83061"/>
                    <a:pt x="180180" y="86973"/>
                  </a:cubicBezTo>
                  <a:cubicBezTo>
                    <a:pt x="186700" y="92189"/>
                    <a:pt x="188004" y="100013"/>
                    <a:pt x="184092" y="106533"/>
                  </a:cubicBezTo>
                  <a:cubicBezTo>
                    <a:pt x="184092" y="106533"/>
                    <a:pt x="184092" y="106533"/>
                    <a:pt x="144971" y="167822"/>
                  </a:cubicBezTo>
                  <a:cubicBezTo>
                    <a:pt x="142363" y="171734"/>
                    <a:pt x="138451" y="173038"/>
                    <a:pt x="133235" y="173038"/>
                  </a:cubicBezTo>
                  <a:cubicBezTo>
                    <a:pt x="128019" y="173038"/>
                    <a:pt x="124107" y="171734"/>
                    <a:pt x="121499" y="167822"/>
                  </a:cubicBezTo>
                  <a:lnTo>
                    <a:pt x="82378" y="106533"/>
                  </a:lnTo>
                  <a:cubicBezTo>
                    <a:pt x="78466" y="100013"/>
                    <a:pt x="79770" y="92189"/>
                    <a:pt x="86290" y="86973"/>
                  </a:cubicBezTo>
                  <a:cubicBezTo>
                    <a:pt x="92810" y="83061"/>
                    <a:pt x="100634" y="85669"/>
                    <a:pt x="105851" y="90885"/>
                  </a:cubicBezTo>
                  <a:cubicBezTo>
                    <a:pt x="105851" y="90885"/>
                    <a:pt x="105851" y="90885"/>
                    <a:pt x="118891" y="113053"/>
                  </a:cubicBezTo>
                  <a:cubicBezTo>
                    <a:pt x="118891" y="113053"/>
                    <a:pt x="118891" y="113053"/>
                    <a:pt x="118891" y="41332"/>
                  </a:cubicBezTo>
                  <a:cubicBezTo>
                    <a:pt x="118891" y="33508"/>
                    <a:pt x="125411" y="26988"/>
                    <a:pt x="133235" y="26988"/>
                  </a:cubicBezTo>
                  <a:close/>
                  <a:moveTo>
                    <a:pt x="254412" y="0"/>
                  </a:moveTo>
                  <a:cubicBezTo>
                    <a:pt x="254412" y="0"/>
                    <a:pt x="254412" y="0"/>
                    <a:pt x="317919" y="0"/>
                  </a:cubicBezTo>
                  <a:cubicBezTo>
                    <a:pt x="325695" y="0"/>
                    <a:pt x="330879" y="5171"/>
                    <a:pt x="330879" y="12928"/>
                  </a:cubicBezTo>
                  <a:cubicBezTo>
                    <a:pt x="330879" y="20685"/>
                    <a:pt x="325695" y="27149"/>
                    <a:pt x="317919" y="27149"/>
                  </a:cubicBezTo>
                  <a:cubicBezTo>
                    <a:pt x="317919" y="27149"/>
                    <a:pt x="317919" y="27149"/>
                    <a:pt x="266077" y="27149"/>
                  </a:cubicBezTo>
                  <a:cubicBezTo>
                    <a:pt x="266077" y="27149"/>
                    <a:pt x="266077" y="27149"/>
                    <a:pt x="234972" y="204265"/>
                  </a:cubicBezTo>
                  <a:cubicBezTo>
                    <a:pt x="233675" y="210729"/>
                    <a:pt x="227195" y="215900"/>
                    <a:pt x="220715" y="215900"/>
                  </a:cubicBezTo>
                  <a:cubicBezTo>
                    <a:pt x="220715" y="215900"/>
                    <a:pt x="220715" y="215900"/>
                    <a:pt x="48341" y="215900"/>
                  </a:cubicBezTo>
                  <a:cubicBezTo>
                    <a:pt x="41861" y="215900"/>
                    <a:pt x="35380" y="210729"/>
                    <a:pt x="34084" y="205558"/>
                  </a:cubicBezTo>
                  <a:cubicBezTo>
                    <a:pt x="34084" y="205558"/>
                    <a:pt x="34084" y="205558"/>
                    <a:pt x="387" y="77569"/>
                  </a:cubicBezTo>
                  <a:cubicBezTo>
                    <a:pt x="-909" y="73690"/>
                    <a:pt x="387" y="60762"/>
                    <a:pt x="14644" y="59470"/>
                  </a:cubicBezTo>
                  <a:cubicBezTo>
                    <a:pt x="14644" y="59470"/>
                    <a:pt x="14644" y="59470"/>
                    <a:pt x="79446" y="59470"/>
                  </a:cubicBezTo>
                  <a:cubicBezTo>
                    <a:pt x="75558" y="60762"/>
                    <a:pt x="72966" y="62055"/>
                    <a:pt x="70374" y="64641"/>
                  </a:cubicBezTo>
                  <a:cubicBezTo>
                    <a:pt x="52229" y="76276"/>
                    <a:pt x="45749" y="102132"/>
                    <a:pt x="58709" y="121525"/>
                  </a:cubicBezTo>
                  <a:cubicBezTo>
                    <a:pt x="58709" y="121525"/>
                    <a:pt x="58709" y="121525"/>
                    <a:pt x="97591" y="180994"/>
                  </a:cubicBezTo>
                  <a:cubicBezTo>
                    <a:pt x="105367" y="192629"/>
                    <a:pt x="118327" y="200386"/>
                    <a:pt x="132584" y="200386"/>
                  </a:cubicBezTo>
                  <a:cubicBezTo>
                    <a:pt x="146840" y="200386"/>
                    <a:pt x="159801" y="192629"/>
                    <a:pt x="167577" y="180994"/>
                  </a:cubicBezTo>
                  <a:cubicBezTo>
                    <a:pt x="167577" y="180994"/>
                    <a:pt x="167577" y="180994"/>
                    <a:pt x="206459" y="121525"/>
                  </a:cubicBezTo>
                  <a:cubicBezTo>
                    <a:pt x="212939" y="109889"/>
                    <a:pt x="220715" y="82740"/>
                    <a:pt x="194794" y="64641"/>
                  </a:cubicBezTo>
                  <a:cubicBezTo>
                    <a:pt x="192202" y="62055"/>
                    <a:pt x="189610" y="60762"/>
                    <a:pt x="185722" y="59470"/>
                  </a:cubicBezTo>
                  <a:cubicBezTo>
                    <a:pt x="185722" y="59470"/>
                    <a:pt x="185722" y="59470"/>
                    <a:pt x="231083" y="59470"/>
                  </a:cubicBezTo>
                  <a:cubicBezTo>
                    <a:pt x="231083" y="59470"/>
                    <a:pt x="231083" y="59470"/>
                    <a:pt x="240156" y="11635"/>
                  </a:cubicBezTo>
                  <a:cubicBezTo>
                    <a:pt x="241452" y="3878"/>
                    <a:pt x="246636" y="0"/>
                    <a:pt x="254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104"/>
            <p:cNvSpPr>
              <a:spLocks noChangeAspect="1"/>
            </p:cNvSpPr>
            <p:nvPr/>
          </p:nvSpPr>
          <p:spPr bwMode="auto">
            <a:xfrm>
              <a:off x="4894540" y="1644626"/>
              <a:ext cx="658763" cy="638447"/>
            </a:xfrm>
            <a:custGeom>
              <a:avLst/>
              <a:gdLst>
                <a:gd name="connsiteX0" fmla="*/ 192767 w 330879"/>
                <a:gd name="connsiteY0" fmla="*/ 238125 h 320675"/>
                <a:gd name="connsiteX1" fmla="*/ 232455 w 330879"/>
                <a:gd name="connsiteY1" fmla="*/ 279400 h 320675"/>
                <a:gd name="connsiteX2" fmla="*/ 192767 w 330879"/>
                <a:gd name="connsiteY2" fmla="*/ 320675 h 320675"/>
                <a:gd name="connsiteX3" fmla="*/ 153079 w 330879"/>
                <a:gd name="connsiteY3" fmla="*/ 279400 h 320675"/>
                <a:gd name="connsiteX4" fmla="*/ 192767 w 330879"/>
                <a:gd name="connsiteY4" fmla="*/ 238125 h 320675"/>
                <a:gd name="connsiteX5" fmla="*/ 85611 w 330879"/>
                <a:gd name="connsiteY5" fmla="*/ 238125 h 320675"/>
                <a:gd name="connsiteX6" fmla="*/ 126093 w 330879"/>
                <a:gd name="connsiteY6" fmla="*/ 279400 h 320675"/>
                <a:gd name="connsiteX7" fmla="*/ 85611 w 330879"/>
                <a:gd name="connsiteY7" fmla="*/ 320675 h 320675"/>
                <a:gd name="connsiteX8" fmla="*/ 45129 w 330879"/>
                <a:gd name="connsiteY8" fmla="*/ 279400 h 320675"/>
                <a:gd name="connsiteX9" fmla="*/ 85611 w 330879"/>
                <a:gd name="connsiteY9" fmla="*/ 238125 h 320675"/>
                <a:gd name="connsiteX10" fmla="*/ 133235 w 330879"/>
                <a:gd name="connsiteY10" fmla="*/ 26988 h 320675"/>
                <a:gd name="connsiteX11" fmla="*/ 147579 w 330879"/>
                <a:gd name="connsiteY11" fmla="*/ 41332 h 320675"/>
                <a:gd name="connsiteX12" fmla="*/ 147579 w 330879"/>
                <a:gd name="connsiteY12" fmla="*/ 113053 h 320675"/>
                <a:gd name="connsiteX13" fmla="*/ 160620 w 330879"/>
                <a:gd name="connsiteY13" fmla="*/ 90885 h 320675"/>
                <a:gd name="connsiteX14" fmla="*/ 180180 w 330879"/>
                <a:gd name="connsiteY14" fmla="*/ 86973 h 320675"/>
                <a:gd name="connsiteX15" fmla="*/ 184092 w 330879"/>
                <a:gd name="connsiteY15" fmla="*/ 106533 h 320675"/>
                <a:gd name="connsiteX16" fmla="*/ 144971 w 330879"/>
                <a:gd name="connsiteY16" fmla="*/ 167822 h 320675"/>
                <a:gd name="connsiteX17" fmla="*/ 133235 w 330879"/>
                <a:gd name="connsiteY17" fmla="*/ 173038 h 320675"/>
                <a:gd name="connsiteX18" fmla="*/ 121499 w 330879"/>
                <a:gd name="connsiteY18" fmla="*/ 167822 h 320675"/>
                <a:gd name="connsiteX19" fmla="*/ 82378 w 330879"/>
                <a:gd name="connsiteY19" fmla="*/ 106533 h 320675"/>
                <a:gd name="connsiteX20" fmla="*/ 86290 w 330879"/>
                <a:gd name="connsiteY20" fmla="*/ 86973 h 320675"/>
                <a:gd name="connsiteX21" fmla="*/ 105851 w 330879"/>
                <a:gd name="connsiteY21" fmla="*/ 90885 h 320675"/>
                <a:gd name="connsiteX22" fmla="*/ 118891 w 330879"/>
                <a:gd name="connsiteY22" fmla="*/ 113053 h 320675"/>
                <a:gd name="connsiteX23" fmla="*/ 118891 w 330879"/>
                <a:gd name="connsiteY23" fmla="*/ 41332 h 320675"/>
                <a:gd name="connsiteX24" fmla="*/ 133235 w 330879"/>
                <a:gd name="connsiteY24" fmla="*/ 26988 h 320675"/>
                <a:gd name="connsiteX25" fmla="*/ 254412 w 330879"/>
                <a:gd name="connsiteY25" fmla="*/ 0 h 320675"/>
                <a:gd name="connsiteX26" fmla="*/ 317919 w 330879"/>
                <a:gd name="connsiteY26" fmla="*/ 0 h 320675"/>
                <a:gd name="connsiteX27" fmla="*/ 330879 w 330879"/>
                <a:gd name="connsiteY27" fmla="*/ 12928 h 320675"/>
                <a:gd name="connsiteX28" fmla="*/ 317919 w 330879"/>
                <a:gd name="connsiteY28" fmla="*/ 27149 h 320675"/>
                <a:gd name="connsiteX29" fmla="*/ 266077 w 330879"/>
                <a:gd name="connsiteY29" fmla="*/ 27149 h 320675"/>
                <a:gd name="connsiteX30" fmla="*/ 234972 w 330879"/>
                <a:gd name="connsiteY30" fmla="*/ 204265 h 320675"/>
                <a:gd name="connsiteX31" fmla="*/ 220715 w 330879"/>
                <a:gd name="connsiteY31" fmla="*/ 215900 h 320675"/>
                <a:gd name="connsiteX32" fmla="*/ 48341 w 330879"/>
                <a:gd name="connsiteY32" fmla="*/ 215900 h 320675"/>
                <a:gd name="connsiteX33" fmla="*/ 34084 w 330879"/>
                <a:gd name="connsiteY33" fmla="*/ 205558 h 320675"/>
                <a:gd name="connsiteX34" fmla="*/ 387 w 330879"/>
                <a:gd name="connsiteY34" fmla="*/ 77569 h 320675"/>
                <a:gd name="connsiteX35" fmla="*/ 14644 w 330879"/>
                <a:gd name="connsiteY35" fmla="*/ 59470 h 320675"/>
                <a:gd name="connsiteX36" fmla="*/ 79446 w 330879"/>
                <a:gd name="connsiteY36" fmla="*/ 59470 h 320675"/>
                <a:gd name="connsiteX37" fmla="*/ 70374 w 330879"/>
                <a:gd name="connsiteY37" fmla="*/ 64641 h 320675"/>
                <a:gd name="connsiteX38" fmla="*/ 58709 w 330879"/>
                <a:gd name="connsiteY38" fmla="*/ 121525 h 320675"/>
                <a:gd name="connsiteX39" fmla="*/ 97591 w 330879"/>
                <a:gd name="connsiteY39" fmla="*/ 180994 h 320675"/>
                <a:gd name="connsiteX40" fmla="*/ 132584 w 330879"/>
                <a:gd name="connsiteY40" fmla="*/ 200386 h 320675"/>
                <a:gd name="connsiteX41" fmla="*/ 167577 w 330879"/>
                <a:gd name="connsiteY41" fmla="*/ 180994 h 320675"/>
                <a:gd name="connsiteX42" fmla="*/ 206459 w 330879"/>
                <a:gd name="connsiteY42" fmla="*/ 121525 h 320675"/>
                <a:gd name="connsiteX43" fmla="*/ 194794 w 330879"/>
                <a:gd name="connsiteY43" fmla="*/ 64641 h 320675"/>
                <a:gd name="connsiteX44" fmla="*/ 185722 w 330879"/>
                <a:gd name="connsiteY44" fmla="*/ 59470 h 320675"/>
                <a:gd name="connsiteX45" fmla="*/ 231083 w 330879"/>
                <a:gd name="connsiteY45" fmla="*/ 59470 h 320675"/>
                <a:gd name="connsiteX46" fmla="*/ 240156 w 330879"/>
                <a:gd name="connsiteY46" fmla="*/ 11635 h 320675"/>
                <a:gd name="connsiteX47" fmla="*/ 254412 w 330879"/>
                <a:gd name="connsiteY47" fmla="*/ 0 h 32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30879" h="320675">
                  <a:moveTo>
                    <a:pt x="192767" y="238125"/>
                  </a:moveTo>
                  <a:cubicBezTo>
                    <a:pt x="214686" y="238125"/>
                    <a:pt x="232455" y="256604"/>
                    <a:pt x="232455" y="279400"/>
                  </a:cubicBezTo>
                  <a:cubicBezTo>
                    <a:pt x="232455" y="302196"/>
                    <a:pt x="214686" y="320675"/>
                    <a:pt x="192767" y="320675"/>
                  </a:cubicBezTo>
                  <a:cubicBezTo>
                    <a:pt x="170848" y="320675"/>
                    <a:pt x="153079" y="302196"/>
                    <a:pt x="153079" y="279400"/>
                  </a:cubicBezTo>
                  <a:cubicBezTo>
                    <a:pt x="153079" y="256604"/>
                    <a:pt x="170848" y="238125"/>
                    <a:pt x="192767" y="238125"/>
                  </a:cubicBezTo>
                  <a:close/>
                  <a:moveTo>
                    <a:pt x="85611" y="238125"/>
                  </a:moveTo>
                  <a:cubicBezTo>
                    <a:pt x="107969" y="238125"/>
                    <a:pt x="126093" y="256604"/>
                    <a:pt x="126093" y="279400"/>
                  </a:cubicBezTo>
                  <a:cubicBezTo>
                    <a:pt x="126093" y="302196"/>
                    <a:pt x="107969" y="320675"/>
                    <a:pt x="85611" y="320675"/>
                  </a:cubicBezTo>
                  <a:cubicBezTo>
                    <a:pt x="63253" y="320675"/>
                    <a:pt x="45129" y="302196"/>
                    <a:pt x="45129" y="279400"/>
                  </a:cubicBezTo>
                  <a:cubicBezTo>
                    <a:pt x="45129" y="256604"/>
                    <a:pt x="63253" y="238125"/>
                    <a:pt x="85611" y="238125"/>
                  </a:cubicBezTo>
                  <a:close/>
                  <a:moveTo>
                    <a:pt x="133235" y="26988"/>
                  </a:moveTo>
                  <a:cubicBezTo>
                    <a:pt x="141059" y="26988"/>
                    <a:pt x="147579" y="33508"/>
                    <a:pt x="147579" y="41332"/>
                  </a:cubicBezTo>
                  <a:cubicBezTo>
                    <a:pt x="147579" y="41332"/>
                    <a:pt x="147579" y="41332"/>
                    <a:pt x="147579" y="113053"/>
                  </a:cubicBezTo>
                  <a:cubicBezTo>
                    <a:pt x="147579" y="113053"/>
                    <a:pt x="147579" y="113053"/>
                    <a:pt x="160620" y="90885"/>
                  </a:cubicBezTo>
                  <a:cubicBezTo>
                    <a:pt x="165836" y="85669"/>
                    <a:pt x="173660" y="83061"/>
                    <a:pt x="180180" y="86973"/>
                  </a:cubicBezTo>
                  <a:cubicBezTo>
                    <a:pt x="186700" y="92189"/>
                    <a:pt x="188004" y="100013"/>
                    <a:pt x="184092" y="106533"/>
                  </a:cubicBezTo>
                  <a:cubicBezTo>
                    <a:pt x="184092" y="106533"/>
                    <a:pt x="184092" y="106533"/>
                    <a:pt x="144971" y="167822"/>
                  </a:cubicBezTo>
                  <a:cubicBezTo>
                    <a:pt x="142363" y="171734"/>
                    <a:pt x="138451" y="173038"/>
                    <a:pt x="133235" y="173038"/>
                  </a:cubicBezTo>
                  <a:cubicBezTo>
                    <a:pt x="128019" y="173038"/>
                    <a:pt x="124107" y="171734"/>
                    <a:pt x="121499" y="167822"/>
                  </a:cubicBezTo>
                  <a:lnTo>
                    <a:pt x="82378" y="106533"/>
                  </a:lnTo>
                  <a:cubicBezTo>
                    <a:pt x="78466" y="100013"/>
                    <a:pt x="79770" y="92189"/>
                    <a:pt x="86290" y="86973"/>
                  </a:cubicBezTo>
                  <a:cubicBezTo>
                    <a:pt x="92810" y="83061"/>
                    <a:pt x="100634" y="85669"/>
                    <a:pt x="105851" y="90885"/>
                  </a:cubicBezTo>
                  <a:cubicBezTo>
                    <a:pt x="105851" y="90885"/>
                    <a:pt x="105851" y="90885"/>
                    <a:pt x="118891" y="113053"/>
                  </a:cubicBezTo>
                  <a:cubicBezTo>
                    <a:pt x="118891" y="113053"/>
                    <a:pt x="118891" y="113053"/>
                    <a:pt x="118891" y="41332"/>
                  </a:cubicBezTo>
                  <a:cubicBezTo>
                    <a:pt x="118891" y="33508"/>
                    <a:pt x="125411" y="26988"/>
                    <a:pt x="133235" y="26988"/>
                  </a:cubicBezTo>
                  <a:close/>
                  <a:moveTo>
                    <a:pt x="254412" y="0"/>
                  </a:moveTo>
                  <a:cubicBezTo>
                    <a:pt x="254412" y="0"/>
                    <a:pt x="254412" y="0"/>
                    <a:pt x="317919" y="0"/>
                  </a:cubicBezTo>
                  <a:cubicBezTo>
                    <a:pt x="325695" y="0"/>
                    <a:pt x="330879" y="5171"/>
                    <a:pt x="330879" y="12928"/>
                  </a:cubicBezTo>
                  <a:cubicBezTo>
                    <a:pt x="330879" y="20685"/>
                    <a:pt x="325695" y="27149"/>
                    <a:pt x="317919" y="27149"/>
                  </a:cubicBezTo>
                  <a:cubicBezTo>
                    <a:pt x="317919" y="27149"/>
                    <a:pt x="317919" y="27149"/>
                    <a:pt x="266077" y="27149"/>
                  </a:cubicBezTo>
                  <a:cubicBezTo>
                    <a:pt x="266077" y="27149"/>
                    <a:pt x="266077" y="27149"/>
                    <a:pt x="234972" y="204265"/>
                  </a:cubicBezTo>
                  <a:cubicBezTo>
                    <a:pt x="233675" y="210729"/>
                    <a:pt x="227195" y="215900"/>
                    <a:pt x="220715" y="215900"/>
                  </a:cubicBezTo>
                  <a:cubicBezTo>
                    <a:pt x="220715" y="215900"/>
                    <a:pt x="220715" y="215900"/>
                    <a:pt x="48341" y="215900"/>
                  </a:cubicBezTo>
                  <a:cubicBezTo>
                    <a:pt x="41861" y="215900"/>
                    <a:pt x="35380" y="210729"/>
                    <a:pt x="34084" y="205558"/>
                  </a:cubicBezTo>
                  <a:cubicBezTo>
                    <a:pt x="34084" y="205558"/>
                    <a:pt x="34084" y="205558"/>
                    <a:pt x="387" y="77569"/>
                  </a:cubicBezTo>
                  <a:cubicBezTo>
                    <a:pt x="-909" y="73690"/>
                    <a:pt x="387" y="60762"/>
                    <a:pt x="14644" y="59470"/>
                  </a:cubicBezTo>
                  <a:cubicBezTo>
                    <a:pt x="14644" y="59470"/>
                    <a:pt x="14644" y="59470"/>
                    <a:pt x="79446" y="59470"/>
                  </a:cubicBezTo>
                  <a:cubicBezTo>
                    <a:pt x="75558" y="60762"/>
                    <a:pt x="72966" y="62055"/>
                    <a:pt x="70374" y="64641"/>
                  </a:cubicBezTo>
                  <a:cubicBezTo>
                    <a:pt x="52229" y="76276"/>
                    <a:pt x="45749" y="102132"/>
                    <a:pt x="58709" y="121525"/>
                  </a:cubicBezTo>
                  <a:cubicBezTo>
                    <a:pt x="58709" y="121525"/>
                    <a:pt x="58709" y="121525"/>
                    <a:pt x="97591" y="180994"/>
                  </a:cubicBezTo>
                  <a:cubicBezTo>
                    <a:pt x="105367" y="192629"/>
                    <a:pt x="118327" y="200386"/>
                    <a:pt x="132584" y="200386"/>
                  </a:cubicBezTo>
                  <a:cubicBezTo>
                    <a:pt x="146840" y="200386"/>
                    <a:pt x="159801" y="192629"/>
                    <a:pt x="167577" y="180994"/>
                  </a:cubicBezTo>
                  <a:cubicBezTo>
                    <a:pt x="167577" y="180994"/>
                    <a:pt x="167577" y="180994"/>
                    <a:pt x="206459" y="121525"/>
                  </a:cubicBezTo>
                  <a:cubicBezTo>
                    <a:pt x="212939" y="109889"/>
                    <a:pt x="220715" y="82740"/>
                    <a:pt x="194794" y="64641"/>
                  </a:cubicBezTo>
                  <a:cubicBezTo>
                    <a:pt x="192202" y="62055"/>
                    <a:pt x="189610" y="60762"/>
                    <a:pt x="185722" y="59470"/>
                  </a:cubicBezTo>
                  <a:cubicBezTo>
                    <a:pt x="185722" y="59470"/>
                    <a:pt x="185722" y="59470"/>
                    <a:pt x="231083" y="59470"/>
                  </a:cubicBezTo>
                  <a:cubicBezTo>
                    <a:pt x="231083" y="59470"/>
                    <a:pt x="231083" y="59470"/>
                    <a:pt x="240156" y="11635"/>
                  </a:cubicBezTo>
                  <a:cubicBezTo>
                    <a:pt x="241452" y="3878"/>
                    <a:pt x="246636" y="0"/>
                    <a:pt x="2544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5" name="千图PPT彼岸天：ID 8661124库_组合 105"/>
          <p:cNvGrpSpPr/>
          <p:nvPr>
            <p:custDataLst>
              <p:tags r:id="rId2"/>
            </p:custDataLst>
          </p:nvPr>
        </p:nvGrpSpPr>
        <p:grpSpPr>
          <a:xfrm>
            <a:off x="1811524" y="1570183"/>
            <a:ext cx="2238036" cy="817244"/>
            <a:chOff x="1518803" y="3430058"/>
            <a:chExt cx="2457329" cy="897321"/>
          </a:xfrm>
        </p:grpSpPr>
        <p:sp>
          <p:nvSpPr>
            <p:cNvPr id="25" name="TextBox 115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26" name="Rectangle 116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" name="千图PPT彼岸天：ID 8661124库_组合 106"/>
          <p:cNvGrpSpPr/>
          <p:nvPr>
            <p:custDataLst>
              <p:tags r:id="rId3"/>
            </p:custDataLst>
          </p:nvPr>
        </p:nvGrpSpPr>
        <p:grpSpPr>
          <a:xfrm>
            <a:off x="7544300" y="1570183"/>
            <a:ext cx="2238036" cy="817244"/>
            <a:chOff x="8268607" y="3017352"/>
            <a:chExt cx="2457329" cy="897321"/>
          </a:xfrm>
        </p:grpSpPr>
        <p:sp>
          <p:nvSpPr>
            <p:cNvPr id="23" name="TextBox 113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24" name="Rectangle 114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7" name="千图PPT彼岸天：ID 8661124库_组合 107"/>
          <p:cNvGrpSpPr/>
          <p:nvPr>
            <p:custDataLst>
              <p:tags r:id="rId4"/>
            </p:custDataLst>
          </p:nvPr>
        </p:nvGrpSpPr>
        <p:grpSpPr>
          <a:xfrm>
            <a:off x="7902734" y="3310498"/>
            <a:ext cx="2238036" cy="817244"/>
            <a:chOff x="8268607" y="3017352"/>
            <a:chExt cx="2457329" cy="897321"/>
          </a:xfrm>
        </p:grpSpPr>
        <p:sp>
          <p:nvSpPr>
            <p:cNvPr id="21" name="TextBox 111"/>
            <p:cNvSpPr txBox="1"/>
            <p:nvPr/>
          </p:nvSpPr>
          <p:spPr>
            <a:xfrm>
              <a:off x="8268607" y="3325117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22" name="Rectangle 112"/>
            <p:cNvSpPr/>
            <p:nvPr/>
          </p:nvSpPr>
          <p:spPr>
            <a:xfrm>
              <a:off x="8268607" y="3017352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4400">
                <a:defRPr/>
              </a:pPr>
              <a:r>
                <a:rPr lang="zh-CN" altLang="en-US" b="1" dirty="0">
                  <a:solidFill>
                    <a:schemeClr val="accent6"/>
                  </a:solidFill>
                </a:rPr>
                <a:t>输入标题文本</a:t>
              </a:r>
              <a:endParaRPr lang="zh-CN" altLang="en-US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8" name="千图PPT彼岸天：ID 8661124库_组合 108"/>
          <p:cNvGrpSpPr/>
          <p:nvPr>
            <p:custDataLst>
              <p:tags r:id="rId5"/>
            </p:custDataLst>
          </p:nvPr>
        </p:nvGrpSpPr>
        <p:grpSpPr>
          <a:xfrm>
            <a:off x="1811524" y="3422622"/>
            <a:ext cx="2238036" cy="817244"/>
            <a:chOff x="1518803" y="3430058"/>
            <a:chExt cx="2457329" cy="897321"/>
          </a:xfrm>
        </p:grpSpPr>
        <p:sp>
          <p:nvSpPr>
            <p:cNvPr id="19" name="TextBox 109"/>
            <p:cNvSpPr txBox="1"/>
            <p:nvPr/>
          </p:nvSpPr>
          <p:spPr>
            <a:xfrm>
              <a:off x="1518803" y="3737823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endParaRPr lang="zh-CN" altLang="en-US" sz="1050" dirty="0"/>
            </a:p>
          </p:txBody>
        </p:sp>
        <p:sp>
          <p:nvSpPr>
            <p:cNvPr id="20" name="Rectangle 110"/>
            <p:cNvSpPr/>
            <p:nvPr/>
          </p:nvSpPr>
          <p:spPr>
            <a:xfrm>
              <a:off x="1518803" y="3430058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4400">
                <a:defRPr/>
              </a:pPr>
              <a:r>
                <a:rPr lang="zh-CN" altLang="en-US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b="1" dirty="0"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_文本框 6"/>
          <p:cNvSpPr txBox="1"/>
          <p:nvPr>
            <p:custDataLst>
              <p:tags r:id="rId1"/>
            </p:custDataLst>
          </p:nvPr>
        </p:nvSpPr>
        <p:spPr>
          <a:xfrm>
            <a:off x="5848403" y="1721477"/>
            <a:ext cx="6109365" cy="131112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6600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方正有猫在_GBK" panose="02000000000000000000" pitchFamily="2" charset="-122"/>
                <a:ea typeface="方正有猫在_GBK" panose="02000000000000000000" pitchFamily="2" charset="-122"/>
              </a:rPr>
              <a:t>感谢您的观看！</a:t>
            </a:r>
            <a:endParaRPr lang="zh-CN" altLang="en-US" sz="6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方正有猫在_GBK" panose="02000000000000000000" pitchFamily="2" charset="-122"/>
              <a:ea typeface="方正有猫在_GBK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35" r="50000" b="40904"/>
          <a:stretch>
            <a:fillRect/>
          </a:stretch>
        </p:blipFill>
        <p:spPr>
          <a:xfrm>
            <a:off x="3306815" y="1856015"/>
            <a:ext cx="1123950" cy="965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81635" y="292281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2185802" y="373741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4062465" y="373741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2185802" y="408641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062465" y="408641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1163453" y="2155748"/>
            <a:ext cx="2347947" cy="2670843"/>
            <a:chOff x="1163453" y="2155748"/>
            <a:chExt cx="2347947" cy="2670843"/>
          </a:xfrm>
        </p:grpSpPr>
        <p:sp>
          <p:nvSpPr>
            <p:cNvPr id="24" name="Oval 10"/>
            <p:cNvSpPr/>
            <p:nvPr/>
          </p:nvSpPr>
          <p:spPr>
            <a:xfrm>
              <a:off x="1809677" y="2511811"/>
              <a:ext cx="1123570" cy="11235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1"/>
            <p:cNvSpPr/>
            <p:nvPr/>
          </p:nvSpPr>
          <p:spPr bwMode="auto">
            <a:xfrm>
              <a:off x="2077539" y="2741335"/>
              <a:ext cx="587847" cy="664522"/>
            </a:xfrm>
            <a:custGeom>
              <a:avLst/>
              <a:gdLst>
                <a:gd name="T0" fmla="*/ 62 w 240"/>
                <a:gd name="T1" fmla="*/ 49 h 272"/>
                <a:gd name="T2" fmla="*/ 35 w 240"/>
                <a:gd name="T3" fmla="*/ 35 h 272"/>
                <a:gd name="T4" fmla="*/ 49 w 240"/>
                <a:gd name="T5" fmla="*/ 62 h 272"/>
                <a:gd name="T6" fmla="*/ 62 w 240"/>
                <a:gd name="T7" fmla="*/ 62 h 272"/>
                <a:gd name="T8" fmla="*/ 9 w 240"/>
                <a:gd name="T9" fmla="*/ 111 h 272"/>
                <a:gd name="T10" fmla="*/ 9 w 240"/>
                <a:gd name="T11" fmla="*/ 130 h 272"/>
                <a:gd name="T12" fmla="*/ 38 w 240"/>
                <a:gd name="T13" fmla="*/ 120 h 272"/>
                <a:gd name="T14" fmla="*/ 120 w 240"/>
                <a:gd name="T15" fmla="*/ 38 h 272"/>
                <a:gd name="T16" fmla="*/ 129 w 240"/>
                <a:gd name="T17" fmla="*/ 10 h 272"/>
                <a:gd name="T18" fmla="*/ 111 w 240"/>
                <a:gd name="T19" fmla="*/ 10 h 272"/>
                <a:gd name="T20" fmla="*/ 120 w 240"/>
                <a:gd name="T21" fmla="*/ 38 h 272"/>
                <a:gd name="T22" fmla="*/ 107 w 240"/>
                <a:gd name="T23" fmla="*/ 272 h 272"/>
                <a:gd name="T24" fmla="*/ 153 w 240"/>
                <a:gd name="T25" fmla="*/ 253 h 272"/>
                <a:gd name="T26" fmla="*/ 87 w 240"/>
                <a:gd name="T27" fmla="*/ 244 h 272"/>
                <a:gd name="T28" fmla="*/ 205 w 240"/>
                <a:gd name="T29" fmla="*/ 35 h 272"/>
                <a:gd name="T30" fmla="*/ 178 w 240"/>
                <a:gd name="T31" fmla="*/ 49 h 272"/>
                <a:gd name="T32" fmla="*/ 185 w 240"/>
                <a:gd name="T33" fmla="*/ 65 h 272"/>
                <a:gd name="T34" fmla="*/ 205 w 240"/>
                <a:gd name="T35" fmla="*/ 49 h 272"/>
                <a:gd name="T36" fmla="*/ 120 w 240"/>
                <a:gd name="T37" fmla="*/ 49 h 272"/>
                <a:gd name="T38" fmla="*/ 61 w 240"/>
                <a:gd name="T39" fmla="*/ 156 h 272"/>
                <a:gd name="T40" fmla="*/ 78 w 240"/>
                <a:gd name="T41" fmla="*/ 186 h 272"/>
                <a:gd name="T42" fmla="*/ 75 w 240"/>
                <a:gd name="T43" fmla="*/ 199 h 272"/>
                <a:gd name="T44" fmla="*/ 69 w 240"/>
                <a:gd name="T45" fmla="*/ 229 h 272"/>
                <a:gd name="T46" fmla="*/ 166 w 240"/>
                <a:gd name="T47" fmla="*/ 235 h 272"/>
                <a:gd name="T48" fmla="*/ 171 w 240"/>
                <a:gd name="T49" fmla="*/ 204 h 272"/>
                <a:gd name="T50" fmla="*/ 162 w 240"/>
                <a:gd name="T51" fmla="*/ 199 h 272"/>
                <a:gd name="T52" fmla="*/ 178 w 240"/>
                <a:gd name="T53" fmla="*/ 158 h 272"/>
                <a:gd name="T54" fmla="*/ 120 w 240"/>
                <a:gd name="T55" fmla="*/ 49 h 272"/>
                <a:gd name="T56" fmla="*/ 117 w 240"/>
                <a:gd name="T57" fmla="*/ 136 h 272"/>
                <a:gd name="T58" fmla="*/ 120 w 240"/>
                <a:gd name="T59" fmla="*/ 170 h 272"/>
                <a:gd name="T60" fmla="*/ 143 w 240"/>
                <a:gd name="T61" fmla="*/ 186 h 272"/>
                <a:gd name="T62" fmla="*/ 127 w 240"/>
                <a:gd name="T63" fmla="*/ 199 h 272"/>
                <a:gd name="T64" fmla="*/ 141 w 240"/>
                <a:gd name="T65" fmla="*/ 136 h 272"/>
                <a:gd name="T66" fmla="*/ 141 w 240"/>
                <a:gd name="T67" fmla="*/ 107 h 272"/>
                <a:gd name="T68" fmla="*/ 125 w 240"/>
                <a:gd name="T69" fmla="*/ 127 h 272"/>
                <a:gd name="T70" fmla="*/ 111 w 240"/>
                <a:gd name="T71" fmla="*/ 111 h 272"/>
                <a:gd name="T72" fmla="*/ 85 w 240"/>
                <a:gd name="T73" fmla="*/ 122 h 272"/>
                <a:gd name="T74" fmla="*/ 107 w 240"/>
                <a:gd name="T75" fmla="*/ 136 h 272"/>
                <a:gd name="T76" fmla="*/ 97 w 240"/>
                <a:gd name="T77" fmla="*/ 199 h 272"/>
                <a:gd name="T78" fmla="*/ 78 w 240"/>
                <a:gd name="T79" fmla="*/ 147 h 272"/>
                <a:gd name="T80" fmla="*/ 77 w 240"/>
                <a:gd name="T81" fmla="*/ 146 h 272"/>
                <a:gd name="T82" fmla="*/ 120 w 240"/>
                <a:gd name="T83" fmla="*/ 68 h 272"/>
                <a:gd name="T84" fmla="*/ 162 w 240"/>
                <a:gd name="T85" fmla="*/ 147 h 272"/>
                <a:gd name="T86" fmla="*/ 138 w 240"/>
                <a:gd name="T87" fmla="*/ 117 h 272"/>
                <a:gd name="T88" fmla="*/ 147 w 240"/>
                <a:gd name="T89" fmla="*/ 122 h 272"/>
                <a:gd name="T90" fmla="*/ 135 w 240"/>
                <a:gd name="T91" fmla="*/ 127 h 272"/>
                <a:gd name="T92" fmla="*/ 100 w 240"/>
                <a:gd name="T93" fmla="*/ 127 h 272"/>
                <a:gd name="T94" fmla="*/ 100 w 240"/>
                <a:gd name="T95" fmla="*/ 116 h 272"/>
                <a:gd name="T96" fmla="*/ 107 w 240"/>
                <a:gd name="T97" fmla="*/ 127 h 272"/>
                <a:gd name="T98" fmla="*/ 212 w 240"/>
                <a:gd name="T99" fmla="*/ 111 h 272"/>
                <a:gd name="T100" fmla="*/ 212 w 240"/>
                <a:gd name="T101" fmla="*/ 130 h 272"/>
                <a:gd name="T102" fmla="*/ 240 w 240"/>
                <a:gd name="T103" fmla="*/ 12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272">
                  <a:moveTo>
                    <a:pt x="62" y="62"/>
                  </a:moveTo>
                  <a:cubicBezTo>
                    <a:pt x="66" y="58"/>
                    <a:pt x="66" y="52"/>
                    <a:pt x="62" y="49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5" y="32"/>
                    <a:pt x="39" y="32"/>
                    <a:pt x="35" y="35"/>
                  </a:cubicBezTo>
                  <a:cubicBezTo>
                    <a:pt x="32" y="39"/>
                    <a:pt x="32" y="45"/>
                    <a:pt x="35" y="4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4"/>
                    <a:pt x="53" y="65"/>
                    <a:pt x="55" y="65"/>
                  </a:cubicBezTo>
                  <a:cubicBezTo>
                    <a:pt x="58" y="65"/>
                    <a:pt x="60" y="64"/>
                    <a:pt x="62" y="62"/>
                  </a:cubicBezTo>
                  <a:moveTo>
                    <a:pt x="28" y="111"/>
                  </a:moveTo>
                  <a:cubicBezTo>
                    <a:pt x="9" y="111"/>
                    <a:pt x="9" y="111"/>
                    <a:pt x="9" y="111"/>
                  </a:cubicBezTo>
                  <a:cubicBezTo>
                    <a:pt x="4" y="111"/>
                    <a:pt x="0" y="115"/>
                    <a:pt x="0" y="120"/>
                  </a:cubicBezTo>
                  <a:cubicBezTo>
                    <a:pt x="0" y="125"/>
                    <a:pt x="4" y="130"/>
                    <a:pt x="9" y="130"/>
                  </a:cubicBezTo>
                  <a:cubicBezTo>
                    <a:pt x="28" y="130"/>
                    <a:pt x="28" y="130"/>
                    <a:pt x="28" y="130"/>
                  </a:cubicBezTo>
                  <a:cubicBezTo>
                    <a:pt x="34" y="130"/>
                    <a:pt x="38" y="125"/>
                    <a:pt x="38" y="120"/>
                  </a:cubicBezTo>
                  <a:cubicBezTo>
                    <a:pt x="38" y="115"/>
                    <a:pt x="34" y="111"/>
                    <a:pt x="28" y="111"/>
                  </a:cubicBezTo>
                  <a:moveTo>
                    <a:pt x="120" y="38"/>
                  </a:moveTo>
                  <a:cubicBezTo>
                    <a:pt x="125" y="38"/>
                    <a:pt x="129" y="34"/>
                    <a:pt x="129" y="29"/>
                  </a:cubicBezTo>
                  <a:cubicBezTo>
                    <a:pt x="129" y="10"/>
                    <a:pt x="129" y="10"/>
                    <a:pt x="129" y="10"/>
                  </a:cubicBezTo>
                  <a:cubicBezTo>
                    <a:pt x="129" y="4"/>
                    <a:pt x="125" y="0"/>
                    <a:pt x="120" y="0"/>
                  </a:cubicBezTo>
                  <a:cubicBezTo>
                    <a:pt x="115" y="0"/>
                    <a:pt x="111" y="4"/>
                    <a:pt x="111" y="1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34"/>
                    <a:pt x="115" y="38"/>
                    <a:pt x="120" y="38"/>
                  </a:cubicBezTo>
                  <a:moveTo>
                    <a:pt x="87" y="253"/>
                  </a:moveTo>
                  <a:cubicBezTo>
                    <a:pt x="87" y="264"/>
                    <a:pt x="96" y="272"/>
                    <a:pt x="107" y="272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44" y="272"/>
                    <a:pt x="153" y="264"/>
                    <a:pt x="153" y="253"/>
                  </a:cubicBezTo>
                  <a:cubicBezTo>
                    <a:pt x="153" y="244"/>
                    <a:pt x="153" y="244"/>
                    <a:pt x="153" y="244"/>
                  </a:cubicBezTo>
                  <a:cubicBezTo>
                    <a:pt x="87" y="244"/>
                    <a:pt x="87" y="244"/>
                    <a:pt x="87" y="244"/>
                  </a:cubicBezTo>
                  <a:cubicBezTo>
                    <a:pt x="87" y="253"/>
                    <a:pt x="87" y="253"/>
                    <a:pt x="87" y="253"/>
                  </a:cubicBezTo>
                  <a:close/>
                  <a:moveTo>
                    <a:pt x="205" y="35"/>
                  </a:moveTo>
                  <a:cubicBezTo>
                    <a:pt x="201" y="32"/>
                    <a:pt x="195" y="32"/>
                    <a:pt x="192" y="35"/>
                  </a:cubicBezTo>
                  <a:cubicBezTo>
                    <a:pt x="178" y="49"/>
                    <a:pt x="178" y="49"/>
                    <a:pt x="178" y="49"/>
                  </a:cubicBezTo>
                  <a:cubicBezTo>
                    <a:pt x="174" y="52"/>
                    <a:pt x="174" y="58"/>
                    <a:pt x="178" y="62"/>
                  </a:cubicBezTo>
                  <a:cubicBezTo>
                    <a:pt x="180" y="64"/>
                    <a:pt x="182" y="65"/>
                    <a:pt x="185" y="65"/>
                  </a:cubicBezTo>
                  <a:cubicBezTo>
                    <a:pt x="187" y="65"/>
                    <a:pt x="190" y="64"/>
                    <a:pt x="192" y="62"/>
                  </a:cubicBezTo>
                  <a:cubicBezTo>
                    <a:pt x="205" y="49"/>
                    <a:pt x="205" y="49"/>
                    <a:pt x="205" y="49"/>
                  </a:cubicBezTo>
                  <a:cubicBezTo>
                    <a:pt x="209" y="45"/>
                    <a:pt x="209" y="39"/>
                    <a:pt x="205" y="35"/>
                  </a:cubicBezTo>
                  <a:moveTo>
                    <a:pt x="120" y="49"/>
                  </a:moveTo>
                  <a:cubicBezTo>
                    <a:pt x="81" y="49"/>
                    <a:pt x="50" y="80"/>
                    <a:pt x="50" y="118"/>
                  </a:cubicBezTo>
                  <a:cubicBezTo>
                    <a:pt x="50" y="132"/>
                    <a:pt x="54" y="145"/>
                    <a:pt x="61" y="156"/>
                  </a:cubicBezTo>
                  <a:cubicBezTo>
                    <a:pt x="62" y="157"/>
                    <a:pt x="62" y="158"/>
                    <a:pt x="62" y="158"/>
                  </a:cubicBezTo>
                  <a:cubicBezTo>
                    <a:pt x="75" y="176"/>
                    <a:pt x="78" y="182"/>
                    <a:pt x="78" y="186"/>
                  </a:cubicBezTo>
                  <a:cubicBezTo>
                    <a:pt x="78" y="199"/>
                    <a:pt x="78" y="199"/>
                    <a:pt x="78" y="199"/>
                  </a:cubicBezTo>
                  <a:cubicBezTo>
                    <a:pt x="75" y="199"/>
                    <a:pt x="75" y="199"/>
                    <a:pt x="75" y="199"/>
                  </a:cubicBezTo>
                  <a:cubicBezTo>
                    <a:pt x="71" y="199"/>
                    <a:pt x="69" y="200"/>
                    <a:pt x="69" y="204"/>
                  </a:cubicBezTo>
                  <a:cubicBezTo>
                    <a:pt x="69" y="229"/>
                    <a:pt x="69" y="229"/>
                    <a:pt x="69" y="229"/>
                  </a:cubicBezTo>
                  <a:cubicBezTo>
                    <a:pt x="69" y="233"/>
                    <a:pt x="71" y="235"/>
                    <a:pt x="75" y="235"/>
                  </a:cubicBezTo>
                  <a:cubicBezTo>
                    <a:pt x="166" y="235"/>
                    <a:pt x="166" y="235"/>
                    <a:pt x="166" y="235"/>
                  </a:cubicBezTo>
                  <a:cubicBezTo>
                    <a:pt x="169" y="235"/>
                    <a:pt x="171" y="233"/>
                    <a:pt x="171" y="229"/>
                  </a:cubicBezTo>
                  <a:cubicBezTo>
                    <a:pt x="171" y="204"/>
                    <a:pt x="171" y="204"/>
                    <a:pt x="171" y="204"/>
                  </a:cubicBezTo>
                  <a:cubicBezTo>
                    <a:pt x="171" y="200"/>
                    <a:pt x="169" y="199"/>
                    <a:pt x="166" y="199"/>
                  </a:cubicBezTo>
                  <a:cubicBezTo>
                    <a:pt x="162" y="199"/>
                    <a:pt x="162" y="199"/>
                    <a:pt x="162" y="199"/>
                  </a:cubicBezTo>
                  <a:cubicBezTo>
                    <a:pt x="162" y="186"/>
                    <a:pt x="162" y="186"/>
                    <a:pt x="162" y="186"/>
                  </a:cubicBezTo>
                  <a:cubicBezTo>
                    <a:pt x="162" y="183"/>
                    <a:pt x="163" y="178"/>
                    <a:pt x="178" y="158"/>
                  </a:cubicBezTo>
                  <a:cubicBezTo>
                    <a:pt x="186" y="146"/>
                    <a:pt x="190" y="133"/>
                    <a:pt x="190" y="118"/>
                  </a:cubicBezTo>
                  <a:cubicBezTo>
                    <a:pt x="190" y="80"/>
                    <a:pt x="159" y="49"/>
                    <a:pt x="120" y="49"/>
                  </a:cubicBezTo>
                  <a:moveTo>
                    <a:pt x="120" y="170"/>
                  </a:moveTo>
                  <a:cubicBezTo>
                    <a:pt x="117" y="136"/>
                    <a:pt x="117" y="136"/>
                    <a:pt x="117" y="136"/>
                  </a:cubicBezTo>
                  <a:cubicBezTo>
                    <a:pt x="124" y="136"/>
                    <a:pt x="124" y="136"/>
                    <a:pt x="124" y="136"/>
                  </a:cubicBezTo>
                  <a:lnTo>
                    <a:pt x="120" y="170"/>
                  </a:lnTo>
                  <a:close/>
                  <a:moveTo>
                    <a:pt x="162" y="147"/>
                  </a:moveTo>
                  <a:cubicBezTo>
                    <a:pt x="147" y="168"/>
                    <a:pt x="143" y="176"/>
                    <a:pt x="143" y="186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41" y="136"/>
                    <a:pt x="141" y="136"/>
                    <a:pt x="141" y="136"/>
                  </a:cubicBezTo>
                  <a:cubicBezTo>
                    <a:pt x="149" y="136"/>
                    <a:pt x="156" y="130"/>
                    <a:pt x="156" y="122"/>
                  </a:cubicBezTo>
                  <a:cubicBezTo>
                    <a:pt x="156" y="113"/>
                    <a:pt x="149" y="107"/>
                    <a:pt x="141" y="107"/>
                  </a:cubicBezTo>
                  <a:cubicBezTo>
                    <a:pt x="137" y="107"/>
                    <a:pt x="134" y="108"/>
                    <a:pt x="131" y="111"/>
                  </a:cubicBezTo>
                  <a:cubicBezTo>
                    <a:pt x="127" y="115"/>
                    <a:pt x="125" y="122"/>
                    <a:pt x="125" y="127"/>
                  </a:cubicBezTo>
                  <a:cubicBezTo>
                    <a:pt x="116" y="127"/>
                    <a:pt x="116" y="127"/>
                    <a:pt x="116" y="127"/>
                  </a:cubicBezTo>
                  <a:cubicBezTo>
                    <a:pt x="116" y="122"/>
                    <a:pt x="115" y="116"/>
                    <a:pt x="111" y="111"/>
                  </a:cubicBezTo>
                  <a:cubicBezTo>
                    <a:pt x="108" y="108"/>
                    <a:pt x="104" y="107"/>
                    <a:pt x="100" y="107"/>
                  </a:cubicBezTo>
                  <a:cubicBezTo>
                    <a:pt x="92" y="107"/>
                    <a:pt x="85" y="113"/>
                    <a:pt x="85" y="122"/>
                  </a:cubicBezTo>
                  <a:cubicBezTo>
                    <a:pt x="85" y="130"/>
                    <a:pt x="92" y="136"/>
                    <a:pt x="100" y="136"/>
                  </a:cubicBezTo>
                  <a:cubicBezTo>
                    <a:pt x="107" y="136"/>
                    <a:pt x="107" y="136"/>
                    <a:pt x="107" y="136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86"/>
                    <a:pt x="97" y="186"/>
                    <a:pt x="97" y="186"/>
                  </a:cubicBezTo>
                  <a:cubicBezTo>
                    <a:pt x="97" y="177"/>
                    <a:pt x="93" y="168"/>
                    <a:pt x="78" y="147"/>
                  </a:cubicBezTo>
                  <a:cubicBezTo>
                    <a:pt x="78" y="147"/>
                    <a:pt x="78" y="147"/>
                    <a:pt x="78" y="147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1" y="138"/>
                    <a:pt x="68" y="128"/>
                    <a:pt x="68" y="118"/>
                  </a:cubicBezTo>
                  <a:cubicBezTo>
                    <a:pt x="68" y="91"/>
                    <a:pt x="92" y="68"/>
                    <a:pt x="120" y="68"/>
                  </a:cubicBezTo>
                  <a:cubicBezTo>
                    <a:pt x="148" y="68"/>
                    <a:pt x="172" y="91"/>
                    <a:pt x="172" y="118"/>
                  </a:cubicBezTo>
                  <a:cubicBezTo>
                    <a:pt x="172" y="129"/>
                    <a:pt x="168" y="139"/>
                    <a:pt x="162" y="147"/>
                  </a:cubicBezTo>
                  <a:moveTo>
                    <a:pt x="135" y="127"/>
                  </a:moveTo>
                  <a:cubicBezTo>
                    <a:pt x="135" y="124"/>
                    <a:pt x="136" y="119"/>
                    <a:pt x="138" y="117"/>
                  </a:cubicBezTo>
                  <a:cubicBezTo>
                    <a:pt x="139" y="116"/>
                    <a:pt x="140" y="116"/>
                    <a:pt x="141" y="116"/>
                  </a:cubicBezTo>
                  <a:cubicBezTo>
                    <a:pt x="144" y="116"/>
                    <a:pt x="147" y="119"/>
                    <a:pt x="147" y="122"/>
                  </a:cubicBezTo>
                  <a:cubicBezTo>
                    <a:pt x="147" y="125"/>
                    <a:pt x="144" y="127"/>
                    <a:pt x="141" y="127"/>
                  </a:cubicBezTo>
                  <a:cubicBezTo>
                    <a:pt x="135" y="127"/>
                    <a:pt x="135" y="127"/>
                    <a:pt x="135" y="127"/>
                  </a:cubicBezTo>
                  <a:close/>
                  <a:moveTo>
                    <a:pt x="107" y="127"/>
                  </a:moveTo>
                  <a:cubicBezTo>
                    <a:pt x="100" y="127"/>
                    <a:pt x="100" y="127"/>
                    <a:pt x="100" y="127"/>
                  </a:cubicBezTo>
                  <a:cubicBezTo>
                    <a:pt x="97" y="127"/>
                    <a:pt x="94" y="125"/>
                    <a:pt x="94" y="122"/>
                  </a:cubicBezTo>
                  <a:cubicBezTo>
                    <a:pt x="94" y="119"/>
                    <a:pt x="97" y="116"/>
                    <a:pt x="100" y="116"/>
                  </a:cubicBezTo>
                  <a:cubicBezTo>
                    <a:pt x="102" y="116"/>
                    <a:pt x="103" y="117"/>
                    <a:pt x="104" y="118"/>
                  </a:cubicBezTo>
                  <a:cubicBezTo>
                    <a:pt x="106" y="120"/>
                    <a:pt x="107" y="124"/>
                    <a:pt x="107" y="127"/>
                  </a:cubicBezTo>
                  <a:moveTo>
                    <a:pt x="231" y="111"/>
                  </a:moveTo>
                  <a:cubicBezTo>
                    <a:pt x="212" y="111"/>
                    <a:pt x="212" y="111"/>
                    <a:pt x="212" y="111"/>
                  </a:cubicBezTo>
                  <a:cubicBezTo>
                    <a:pt x="206" y="111"/>
                    <a:pt x="202" y="115"/>
                    <a:pt x="202" y="120"/>
                  </a:cubicBezTo>
                  <a:cubicBezTo>
                    <a:pt x="202" y="125"/>
                    <a:pt x="206" y="130"/>
                    <a:pt x="212" y="130"/>
                  </a:cubicBezTo>
                  <a:cubicBezTo>
                    <a:pt x="231" y="130"/>
                    <a:pt x="231" y="130"/>
                    <a:pt x="231" y="130"/>
                  </a:cubicBezTo>
                  <a:cubicBezTo>
                    <a:pt x="236" y="130"/>
                    <a:pt x="240" y="125"/>
                    <a:pt x="240" y="120"/>
                  </a:cubicBezTo>
                  <a:cubicBezTo>
                    <a:pt x="240" y="115"/>
                    <a:pt x="236" y="111"/>
                    <a:pt x="231" y="11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12"/>
            <p:cNvSpPr/>
            <p:nvPr/>
          </p:nvSpPr>
          <p:spPr>
            <a:xfrm>
              <a:off x="1909796" y="215574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</a:rPr>
                <a:t>关键词</a:t>
              </a:r>
              <a:endParaRPr lang="zh-CN" altLang="en-US" sz="1200" b="1">
                <a:solidFill>
                  <a:schemeClr val="accent1"/>
                </a:solidFill>
              </a:endParaRPr>
            </a:p>
          </p:txBody>
        </p:sp>
        <p:grpSp>
          <p:nvGrpSpPr>
            <p:cNvPr id="6" name="Group 25"/>
            <p:cNvGrpSpPr/>
            <p:nvPr/>
          </p:nvGrpSpPr>
          <p:grpSpPr>
            <a:xfrm>
              <a:off x="1163453" y="3969331"/>
              <a:ext cx="2347947" cy="857260"/>
              <a:chOff x="1732858" y="5001250"/>
              <a:chExt cx="2213143" cy="857260"/>
            </a:xfrm>
          </p:grpSpPr>
          <p:sp>
            <p:nvSpPr>
              <p:cNvPr id="16" name="TextBox 3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1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TextBox 36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0" name="千图PPT彼岸天：ID 8661124库_组合 29"/>
          <p:cNvGrpSpPr/>
          <p:nvPr>
            <p:custDataLst>
              <p:tags r:id="rId2"/>
            </p:custDataLst>
          </p:nvPr>
        </p:nvGrpSpPr>
        <p:grpSpPr>
          <a:xfrm>
            <a:off x="3669169" y="2140039"/>
            <a:ext cx="2347947" cy="2686552"/>
            <a:chOff x="3669169" y="2140039"/>
            <a:chExt cx="2347947" cy="2686552"/>
          </a:xfrm>
        </p:grpSpPr>
        <p:sp>
          <p:nvSpPr>
            <p:cNvPr id="22" name="Oval 8"/>
            <p:cNvSpPr/>
            <p:nvPr/>
          </p:nvSpPr>
          <p:spPr>
            <a:xfrm>
              <a:off x="4311157" y="2492896"/>
              <a:ext cx="1123570" cy="11235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3" name="Freeform: Shape 9"/>
            <p:cNvSpPr/>
            <p:nvPr/>
          </p:nvSpPr>
          <p:spPr bwMode="auto">
            <a:xfrm>
              <a:off x="4593927" y="2815069"/>
              <a:ext cx="558029" cy="479224"/>
            </a:xfrm>
            <a:custGeom>
              <a:avLst/>
              <a:gdLst>
                <a:gd name="T0" fmla="*/ 223 w 228"/>
                <a:gd name="T1" fmla="*/ 0 h 196"/>
                <a:gd name="T2" fmla="*/ 210 w 228"/>
                <a:gd name="T3" fmla="*/ 0 h 196"/>
                <a:gd name="T4" fmla="*/ 205 w 228"/>
                <a:gd name="T5" fmla="*/ 5 h 196"/>
                <a:gd name="T6" fmla="*/ 205 w 228"/>
                <a:gd name="T7" fmla="*/ 10 h 196"/>
                <a:gd name="T8" fmla="*/ 20 w 228"/>
                <a:gd name="T9" fmla="*/ 42 h 196"/>
                <a:gd name="T10" fmla="*/ 20 w 228"/>
                <a:gd name="T11" fmla="*/ 40 h 196"/>
                <a:gd name="T12" fmla="*/ 15 w 228"/>
                <a:gd name="T13" fmla="*/ 35 h 196"/>
                <a:gd name="T14" fmla="*/ 5 w 228"/>
                <a:gd name="T15" fmla="*/ 35 h 196"/>
                <a:gd name="T16" fmla="*/ 0 w 228"/>
                <a:gd name="T17" fmla="*/ 40 h 196"/>
                <a:gd name="T18" fmla="*/ 0 w 228"/>
                <a:gd name="T19" fmla="*/ 45 h 196"/>
                <a:gd name="T20" fmla="*/ 0 w 228"/>
                <a:gd name="T21" fmla="*/ 135 h 196"/>
                <a:gd name="T22" fmla="*/ 0 w 228"/>
                <a:gd name="T23" fmla="*/ 140 h 196"/>
                <a:gd name="T24" fmla="*/ 5 w 228"/>
                <a:gd name="T25" fmla="*/ 145 h 196"/>
                <a:gd name="T26" fmla="*/ 15 w 228"/>
                <a:gd name="T27" fmla="*/ 145 h 196"/>
                <a:gd name="T28" fmla="*/ 20 w 228"/>
                <a:gd name="T29" fmla="*/ 140 h 196"/>
                <a:gd name="T30" fmla="*/ 20 w 228"/>
                <a:gd name="T31" fmla="*/ 138 h 196"/>
                <a:gd name="T32" fmla="*/ 70 w 228"/>
                <a:gd name="T33" fmla="*/ 147 h 196"/>
                <a:gd name="T34" fmla="*/ 70 w 228"/>
                <a:gd name="T35" fmla="*/ 148 h 196"/>
                <a:gd name="T36" fmla="*/ 117 w 228"/>
                <a:gd name="T37" fmla="*/ 196 h 196"/>
                <a:gd name="T38" fmla="*/ 162 w 228"/>
                <a:gd name="T39" fmla="*/ 162 h 196"/>
                <a:gd name="T40" fmla="*/ 205 w 228"/>
                <a:gd name="T41" fmla="*/ 170 h 196"/>
                <a:gd name="T42" fmla="*/ 205 w 228"/>
                <a:gd name="T43" fmla="*/ 175 h 196"/>
                <a:gd name="T44" fmla="*/ 210 w 228"/>
                <a:gd name="T45" fmla="*/ 180 h 196"/>
                <a:gd name="T46" fmla="*/ 223 w 228"/>
                <a:gd name="T47" fmla="*/ 180 h 196"/>
                <a:gd name="T48" fmla="*/ 228 w 228"/>
                <a:gd name="T49" fmla="*/ 175 h 196"/>
                <a:gd name="T50" fmla="*/ 228 w 228"/>
                <a:gd name="T51" fmla="*/ 5 h 196"/>
                <a:gd name="T52" fmla="*/ 223 w 228"/>
                <a:gd name="T53" fmla="*/ 0 h 196"/>
                <a:gd name="T54" fmla="*/ 117 w 228"/>
                <a:gd name="T55" fmla="*/ 177 h 196"/>
                <a:gd name="T56" fmla="*/ 89 w 228"/>
                <a:gd name="T57" fmla="*/ 150 h 196"/>
                <a:gd name="T58" fmla="*/ 143 w 228"/>
                <a:gd name="T59" fmla="*/ 159 h 196"/>
                <a:gd name="T60" fmla="*/ 117 w 228"/>
                <a:gd name="T61" fmla="*/ 177 h 196"/>
                <a:gd name="T62" fmla="*/ 199 w 228"/>
                <a:gd name="T63" fmla="*/ 53 h 196"/>
                <a:gd name="T64" fmla="*/ 31 w 228"/>
                <a:gd name="T65" fmla="*/ 76 h 196"/>
                <a:gd name="T66" fmla="*/ 30 w 228"/>
                <a:gd name="T67" fmla="*/ 76 h 196"/>
                <a:gd name="T68" fmla="*/ 23 w 228"/>
                <a:gd name="T69" fmla="*/ 70 h 196"/>
                <a:gd name="T70" fmla="*/ 29 w 228"/>
                <a:gd name="T71" fmla="*/ 62 h 196"/>
                <a:gd name="T72" fmla="*/ 197 w 228"/>
                <a:gd name="T73" fmla="*/ 39 h 196"/>
                <a:gd name="T74" fmla="*/ 205 w 228"/>
                <a:gd name="T75" fmla="*/ 45 h 196"/>
                <a:gd name="T76" fmla="*/ 199 w 228"/>
                <a:gd name="T77" fmla="*/ 53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8" h="196">
                  <a:moveTo>
                    <a:pt x="223" y="0"/>
                  </a:moveTo>
                  <a:cubicBezTo>
                    <a:pt x="210" y="0"/>
                    <a:pt x="210" y="0"/>
                    <a:pt x="210" y="0"/>
                  </a:cubicBezTo>
                  <a:cubicBezTo>
                    <a:pt x="207" y="0"/>
                    <a:pt x="205" y="2"/>
                    <a:pt x="205" y="5"/>
                  </a:cubicBezTo>
                  <a:cubicBezTo>
                    <a:pt x="205" y="10"/>
                    <a:pt x="205" y="10"/>
                    <a:pt x="205" y="10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37"/>
                    <a:pt x="18" y="35"/>
                    <a:pt x="1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3"/>
                    <a:pt x="2" y="145"/>
                    <a:pt x="5" y="145"/>
                  </a:cubicBezTo>
                  <a:cubicBezTo>
                    <a:pt x="15" y="145"/>
                    <a:pt x="15" y="145"/>
                    <a:pt x="15" y="145"/>
                  </a:cubicBezTo>
                  <a:cubicBezTo>
                    <a:pt x="18" y="145"/>
                    <a:pt x="20" y="143"/>
                    <a:pt x="20" y="140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70" y="147"/>
                    <a:pt x="70" y="147"/>
                    <a:pt x="70" y="147"/>
                  </a:cubicBezTo>
                  <a:cubicBezTo>
                    <a:pt x="70" y="147"/>
                    <a:pt x="70" y="148"/>
                    <a:pt x="70" y="148"/>
                  </a:cubicBezTo>
                  <a:cubicBezTo>
                    <a:pt x="70" y="175"/>
                    <a:pt x="91" y="196"/>
                    <a:pt x="117" y="196"/>
                  </a:cubicBezTo>
                  <a:cubicBezTo>
                    <a:pt x="138" y="196"/>
                    <a:pt x="156" y="182"/>
                    <a:pt x="162" y="162"/>
                  </a:cubicBezTo>
                  <a:cubicBezTo>
                    <a:pt x="205" y="170"/>
                    <a:pt x="205" y="170"/>
                    <a:pt x="205" y="170"/>
                  </a:cubicBezTo>
                  <a:cubicBezTo>
                    <a:pt x="205" y="175"/>
                    <a:pt x="205" y="175"/>
                    <a:pt x="205" y="175"/>
                  </a:cubicBezTo>
                  <a:cubicBezTo>
                    <a:pt x="205" y="178"/>
                    <a:pt x="207" y="180"/>
                    <a:pt x="210" y="180"/>
                  </a:cubicBezTo>
                  <a:cubicBezTo>
                    <a:pt x="223" y="180"/>
                    <a:pt x="223" y="180"/>
                    <a:pt x="223" y="180"/>
                  </a:cubicBezTo>
                  <a:cubicBezTo>
                    <a:pt x="226" y="180"/>
                    <a:pt x="228" y="178"/>
                    <a:pt x="228" y="175"/>
                  </a:cubicBezTo>
                  <a:cubicBezTo>
                    <a:pt x="228" y="5"/>
                    <a:pt x="228" y="5"/>
                    <a:pt x="228" y="5"/>
                  </a:cubicBezTo>
                  <a:cubicBezTo>
                    <a:pt x="228" y="2"/>
                    <a:pt x="226" y="0"/>
                    <a:pt x="223" y="0"/>
                  </a:cubicBezTo>
                  <a:moveTo>
                    <a:pt x="117" y="177"/>
                  </a:moveTo>
                  <a:cubicBezTo>
                    <a:pt x="102" y="177"/>
                    <a:pt x="90" y="165"/>
                    <a:pt x="89" y="150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39" y="170"/>
                    <a:pt x="129" y="177"/>
                    <a:pt x="117" y="177"/>
                  </a:cubicBezTo>
                  <a:moveTo>
                    <a:pt x="199" y="53"/>
                  </a:moveTo>
                  <a:cubicBezTo>
                    <a:pt x="31" y="76"/>
                    <a:pt x="31" y="76"/>
                    <a:pt x="31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6" y="76"/>
                    <a:pt x="23" y="73"/>
                    <a:pt x="23" y="70"/>
                  </a:cubicBezTo>
                  <a:cubicBezTo>
                    <a:pt x="22" y="66"/>
                    <a:pt x="25" y="62"/>
                    <a:pt x="29" y="62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201" y="38"/>
                    <a:pt x="204" y="41"/>
                    <a:pt x="205" y="45"/>
                  </a:cubicBezTo>
                  <a:cubicBezTo>
                    <a:pt x="205" y="49"/>
                    <a:pt x="203" y="52"/>
                    <a:pt x="199" y="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Rectangle 13"/>
            <p:cNvSpPr/>
            <p:nvPr/>
          </p:nvSpPr>
          <p:spPr>
            <a:xfrm>
              <a:off x="4411276" y="2140039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2"/>
                  </a:solidFill>
                </a:rPr>
                <a:t>关键词</a:t>
              </a:r>
              <a:endParaRPr lang="zh-CN" altLang="en-US" sz="1200" b="1">
                <a:solidFill>
                  <a:schemeClr val="accent2"/>
                </a:solidFill>
              </a:endParaRPr>
            </a:p>
          </p:txBody>
        </p:sp>
        <p:grpSp>
          <p:nvGrpSpPr>
            <p:cNvPr id="7" name="Group 26"/>
            <p:cNvGrpSpPr/>
            <p:nvPr/>
          </p:nvGrpSpPr>
          <p:grpSpPr>
            <a:xfrm>
              <a:off x="3669169" y="3969331"/>
              <a:ext cx="2347947" cy="857260"/>
              <a:chOff x="1732858" y="5001250"/>
              <a:chExt cx="2213143" cy="857260"/>
            </a:xfrm>
          </p:grpSpPr>
          <p:sp>
            <p:nvSpPr>
              <p:cNvPr id="14" name="TextBox 3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5" name="TextBox 34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1" name="千图PPT彼岸天：ID 8661124库_组合 30"/>
          <p:cNvGrpSpPr/>
          <p:nvPr>
            <p:custDataLst>
              <p:tags r:id="rId3"/>
            </p:custDataLst>
          </p:nvPr>
        </p:nvGrpSpPr>
        <p:grpSpPr>
          <a:xfrm>
            <a:off x="6174886" y="2136018"/>
            <a:ext cx="2347947" cy="2690573"/>
            <a:chOff x="6174886" y="2136018"/>
            <a:chExt cx="2347947" cy="2690573"/>
          </a:xfrm>
        </p:grpSpPr>
        <p:sp>
          <p:nvSpPr>
            <p:cNvPr id="20" name="Oval 6"/>
            <p:cNvSpPr/>
            <p:nvPr/>
          </p:nvSpPr>
          <p:spPr>
            <a:xfrm>
              <a:off x="6733294" y="2492896"/>
              <a:ext cx="1123570" cy="11235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Freeform: Shape 7"/>
            <p:cNvSpPr/>
            <p:nvPr/>
          </p:nvSpPr>
          <p:spPr bwMode="auto">
            <a:xfrm>
              <a:off x="7000090" y="2780991"/>
              <a:ext cx="589979" cy="547380"/>
            </a:xfrm>
            <a:custGeom>
              <a:avLst/>
              <a:gdLst>
                <a:gd name="T0" fmla="*/ 142 w 241"/>
                <a:gd name="T1" fmla="*/ 137 h 224"/>
                <a:gd name="T2" fmla="*/ 150 w 241"/>
                <a:gd name="T3" fmla="*/ 97 h 224"/>
                <a:gd name="T4" fmla="*/ 132 w 241"/>
                <a:gd name="T5" fmla="*/ 115 h 224"/>
                <a:gd name="T6" fmla="*/ 110 w 241"/>
                <a:gd name="T7" fmla="*/ 115 h 224"/>
                <a:gd name="T8" fmla="*/ 110 w 241"/>
                <a:gd name="T9" fmla="*/ 92 h 224"/>
                <a:gd name="T10" fmla="*/ 127 w 241"/>
                <a:gd name="T11" fmla="*/ 74 h 224"/>
                <a:gd name="T12" fmla="*/ 88 w 241"/>
                <a:gd name="T13" fmla="*/ 83 h 224"/>
                <a:gd name="T14" fmla="*/ 78 w 241"/>
                <a:gd name="T15" fmla="*/ 120 h 224"/>
                <a:gd name="T16" fmla="*/ 3 w 241"/>
                <a:gd name="T17" fmla="*/ 195 h 224"/>
                <a:gd name="T18" fmla="*/ 3 w 241"/>
                <a:gd name="T19" fmla="*/ 206 h 224"/>
                <a:gd name="T20" fmla="*/ 19 w 241"/>
                <a:gd name="T21" fmla="*/ 222 h 224"/>
                <a:gd name="T22" fmla="*/ 25 w 241"/>
                <a:gd name="T23" fmla="*/ 224 h 224"/>
                <a:gd name="T24" fmla="*/ 30 w 241"/>
                <a:gd name="T25" fmla="*/ 222 h 224"/>
                <a:gd name="T26" fmla="*/ 105 w 241"/>
                <a:gd name="T27" fmla="*/ 147 h 224"/>
                <a:gd name="T28" fmla="*/ 142 w 241"/>
                <a:gd name="T29" fmla="*/ 137 h 224"/>
                <a:gd name="T30" fmla="*/ 27 w 241"/>
                <a:gd name="T31" fmla="*/ 206 h 224"/>
                <a:gd name="T32" fmla="*/ 19 w 241"/>
                <a:gd name="T33" fmla="*/ 206 h 224"/>
                <a:gd name="T34" fmla="*/ 19 w 241"/>
                <a:gd name="T35" fmla="*/ 198 h 224"/>
                <a:gd name="T36" fmla="*/ 27 w 241"/>
                <a:gd name="T37" fmla="*/ 198 h 224"/>
                <a:gd name="T38" fmla="*/ 27 w 241"/>
                <a:gd name="T39" fmla="*/ 206 h 224"/>
                <a:gd name="T40" fmla="*/ 236 w 241"/>
                <a:gd name="T41" fmla="*/ 0 h 224"/>
                <a:gd name="T42" fmla="*/ 19 w 241"/>
                <a:gd name="T43" fmla="*/ 0 h 224"/>
                <a:gd name="T44" fmla="*/ 14 w 241"/>
                <a:gd name="T45" fmla="*/ 5 h 224"/>
                <a:gd name="T46" fmla="*/ 14 w 241"/>
                <a:gd name="T47" fmla="*/ 171 h 224"/>
                <a:gd name="T48" fmla="*/ 38 w 241"/>
                <a:gd name="T49" fmla="*/ 147 h 224"/>
                <a:gd name="T50" fmla="*/ 38 w 241"/>
                <a:gd name="T51" fmla="*/ 48 h 224"/>
                <a:gd name="T52" fmla="*/ 217 w 241"/>
                <a:gd name="T53" fmla="*/ 48 h 224"/>
                <a:gd name="T54" fmla="*/ 217 w 241"/>
                <a:gd name="T55" fmla="*/ 170 h 224"/>
                <a:gd name="T56" fmla="*/ 95 w 241"/>
                <a:gd name="T57" fmla="*/ 170 h 224"/>
                <a:gd name="T58" fmla="*/ 72 w 241"/>
                <a:gd name="T59" fmla="*/ 193 h 224"/>
                <a:gd name="T60" fmla="*/ 222 w 241"/>
                <a:gd name="T61" fmla="*/ 193 h 224"/>
                <a:gd name="T62" fmla="*/ 241 w 241"/>
                <a:gd name="T63" fmla="*/ 175 h 224"/>
                <a:gd name="T64" fmla="*/ 241 w 241"/>
                <a:gd name="T65" fmla="*/ 5 h 224"/>
                <a:gd name="T66" fmla="*/ 236 w 241"/>
                <a:gd name="T67" fmla="*/ 0 h 224"/>
                <a:gd name="T68" fmla="*/ 47 w 241"/>
                <a:gd name="T69" fmla="*/ 32 h 224"/>
                <a:gd name="T70" fmla="*/ 39 w 241"/>
                <a:gd name="T71" fmla="*/ 24 h 224"/>
                <a:gd name="T72" fmla="*/ 47 w 241"/>
                <a:gd name="T73" fmla="*/ 15 h 224"/>
                <a:gd name="T74" fmla="*/ 55 w 241"/>
                <a:gd name="T75" fmla="*/ 24 h 224"/>
                <a:gd name="T76" fmla="*/ 47 w 241"/>
                <a:gd name="T77" fmla="*/ 32 h 224"/>
                <a:gd name="T78" fmla="*/ 77 w 241"/>
                <a:gd name="T79" fmla="*/ 32 h 224"/>
                <a:gd name="T80" fmla="*/ 69 w 241"/>
                <a:gd name="T81" fmla="*/ 24 h 224"/>
                <a:gd name="T82" fmla="*/ 77 w 241"/>
                <a:gd name="T83" fmla="*/ 15 h 224"/>
                <a:gd name="T84" fmla="*/ 85 w 241"/>
                <a:gd name="T85" fmla="*/ 24 h 224"/>
                <a:gd name="T86" fmla="*/ 77 w 241"/>
                <a:gd name="T87" fmla="*/ 3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1" h="224">
                  <a:moveTo>
                    <a:pt x="142" y="137"/>
                  </a:moveTo>
                  <a:cubicBezTo>
                    <a:pt x="153" y="126"/>
                    <a:pt x="155" y="110"/>
                    <a:pt x="150" y="97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26" y="121"/>
                    <a:pt x="116" y="121"/>
                    <a:pt x="110" y="115"/>
                  </a:cubicBezTo>
                  <a:cubicBezTo>
                    <a:pt x="104" y="108"/>
                    <a:pt x="104" y="98"/>
                    <a:pt x="110" y="92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14" y="70"/>
                    <a:pt x="99" y="73"/>
                    <a:pt x="88" y="83"/>
                  </a:cubicBezTo>
                  <a:cubicBezTo>
                    <a:pt x="78" y="93"/>
                    <a:pt x="75" y="107"/>
                    <a:pt x="78" y="120"/>
                  </a:cubicBezTo>
                  <a:cubicBezTo>
                    <a:pt x="3" y="195"/>
                    <a:pt x="3" y="195"/>
                    <a:pt x="3" y="195"/>
                  </a:cubicBezTo>
                  <a:cubicBezTo>
                    <a:pt x="0" y="198"/>
                    <a:pt x="0" y="203"/>
                    <a:pt x="3" y="206"/>
                  </a:cubicBezTo>
                  <a:cubicBezTo>
                    <a:pt x="19" y="222"/>
                    <a:pt x="19" y="222"/>
                    <a:pt x="19" y="222"/>
                  </a:cubicBezTo>
                  <a:cubicBezTo>
                    <a:pt x="21" y="223"/>
                    <a:pt x="23" y="224"/>
                    <a:pt x="25" y="224"/>
                  </a:cubicBezTo>
                  <a:cubicBezTo>
                    <a:pt x="27" y="224"/>
                    <a:pt x="29" y="223"/>
                    <a:pt x="30" y="222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8" y="150"/>
                    <a:pt x="132" y="147"/>
                    <a:pt x="142" y="137"/>
                  </a:cubicBezTo>
                  <a:close/>
                  <a:moveTo>
                    <a:pt x="27" y="206"/>
                  </a:moveTo>
                  <a:cubicBezTo>
                    <a:pt x="25" y="208"/>
                    <a:pt x="21" y="208"/>
                    <a:pt x="19" y="206"/>
                  </a:cubicBezTo>
                  <a:cubicBezTo>
                    <a:pt x="17" y="204"/>
                    <a:pt x="17" y="200"/>
                    <a:pt x="19" y="198"/>
                  </a:cubicBezTo>
                  <a:cubicBezTo>
                    <a:pt x="21" y="195"/>
                    <a:pt x="25" y="195"/>
                    <a:pt x="27" y="198"/>
                  </a:cubicBezTo>
                  <a:cubicBezTo>
                    <a:pt x="30" y="200"/>
                    <a:pt x="30" y="204"/>
                    <a:pt x="27" y="206"/>
                  </a:cubicBezTo>
                  <a:close/>
                  <a:moveTo>
                    <a:pt x="236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4" y="2"/>
                    <a:pt x="14" y="5"/>
                  </a:cubicBezTo>
                  <a:cubicBezTo>
                    <a:pt x="14" y="171"/>
                    <a:pt x="14" y="171"/>
                    <a:pt x="14" y="171"/>
                  </a:cubicBezTo>
                  <a:cubicBezTo>
                    <a:pt x="38" y="147"/>
                    <a:pt x="38" y="147"/>
                    <a:pt x="38" y="147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170"/>
                    <a:pt x="217" y="170"/>
                    <a:pt x="217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72" y="193"/>
                    <a:pt x="72" y="193"/>
                    <a:pt x="72" y="193"/>
                  </a:cubicBezTo>
                  <a:cubicBezTo>
                    <a:pt x="222" y="193"/>
                    <a:pt x="222" y="193"/>
                    <a:pt x="222" y="193"/>
                  </a:cubicBezTo>
                  <a:cubicBezTo>
                    <a:pt x="233" y="193"/>
                    <a:pt x="241" y="185"/>
                    <a:pt x="241" y="175"/>
                  </a:cubicBezTo>
                  <a:cubicBezTo>
                    <a:pt x="241" y="5"/>
                    <a:pt x="241" y="5"/>
                    <a:pt x="241" y="5"/>
                  </a:cubicBezTo>
                  <a:cubicBezTo>
                    <a:pt x="241" y="2"/>
                    <a:pt x="239" y="0"/>
                    <a:pt x="236" y="0"/>
                  </a:cubicBezTo>
                  <a:close/>
                  <a:moveTo>
                    <a:pt x="47" y="32"/>
                  </a:moveTo>
                  <a:cubicBezTo>
                    <a:pt x="42" y="32"/>
                    <a:pt x="39" y="28"/>
                    <a:pt x="39" y="24"/>
                  </a:cubicBezTo>
                  <a:cubicBezTo>
                    <a:pt x="39" y="19"/>
                    <a:pt x="42" y="15"/>
                    <a:pt x="47" y="15"/>
                  </a:cubicBezTo>
                  <a:cubicBezTo>
                    <a:pt x="52" y="15"/>
                    <a:pt x="55" y="19"/>
                    <a:pt x="55" y="24"/>
                  </a:cubicBezTo>
                  <a:cubicBezTo>
                    <a:pt x="55" y="28"/>
                    <a:pt x="52" y="32"/>
                    <a:pt x="47" y="32"/>
                  </a:cubicBezTo>
                  <a:close/>
                  <a:moveTo>
                    <a:pt x="77" y="32"/>
                  </a:moveTo>
                  <a:cubicBezTo>
                    <a:pt x="72" y="32"/>
                    <a:pt x="69" y="28"/>
                    <a:pt x="69" y="24"/>
                  </a:cubicBezTo>
                  <a:cubicBezTo>
                    <a:pt x="69" y="19"/>
                    <a:pt x="72" y="15"/>
                    <a:pt x="77" y="15"/>
                  </a:cubicBezTo>
                  <a:cubicBezTo>
                    <a:pt x="81" y="15"/>
                    <a:pt x="85" y="19"/>
                    <a:pt x="85" y="24"/>
                  </a:cubicBezTo>
                  <a:cubicBezTo>
                    <a:pt x="85" y="28"/>
                    <a:pt x="81" y="32"/>
                    <a:pt x="77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6833413" y="213601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3"/>
                  </a:solidFill>
                </a:rPr>
                <a:t>关键词</a:t>
              </a:r>
              <a:endParaRPr lang="zh-CN" altLang="en-US" sz="1200" b="1">
                <a:solidFill>
                  <a:schemeClr val="accent3"/>
                </a:solidFill>
              </a:endParaRPr>
            </a:p>
          </p:txBody>
        </p:sp>
        <p:grpSp>
          <p:nvGrpSpPr>
            <p:cNvPr id="8" name="Group 27"/>
            <p:cNvGrpSpPr/>
            <p:nvPr/>
          </p:nvGrpSpPr>
          <p:grpSpPr>
            <a:xfrm>
              <a:off x="6174886" y="3969331"/>
              <a:ext cx="2347947" cy="857260"/>
              <a:chOff x="1732858" y="5001250"/>
              <a:chExt cx="2213143" cy="857260"/>
            </a:xfrm>
          </p:grpSpPr>
          <p:sp>
            <p:nvSpPr>
              <p:cNvPr id="12" name="TextBox 31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3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TextBox 32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32" name="千图PPT彼岸天：ID 8661124库_组合 31"/>
          <p:cNvGrpSpPr/>
          <p:nvPr>
            <p:custDataLst>
              <p:tags r:id="rId4"/>
            </p:custDataLst>
          </p:nvPr>
        </p:nvGrpSpPr>
        <p:grpSpPr>
          <a:xfrm>
            <a:off x="8680602" y="2141548"/>
            <a:ext cx="2347947" cy="2685043"/>
            <a:chOff x="8680602" y="2141548"/>
            <a:chExt cx="2347947" cy="2685043"/>
          </a:xfrm>
        </p:grpSpPr>
        <p:sp>
          <p:nvSpPr>
            <p:cNvPr id="18" name="Oval 4"/>
            <p:cNvSpPr/>
            <p:nvPr/>
          </p:nvSpPr>
          <p:spPr>
            <a:xfrm>
              <a:off x="9258754" y="2492896"/>
              <a:ext cx="1123570" cy="11235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9" name="Freeform: Shape 5"/>
            <p:cNvSpPr/>
            <p:nvPr/>
          </p:nvSpPr>
          <p:spPr bwMode="auto">
            <a:xfrm>
              <a:off x="9615005" y="2770342"/>
              <a:ext cx="411068" cy="568679"/>
            </a:xfrm>
            <a:custGeom>
              <a:avLst/>
              <a:gdLst>
                <a:gd name="T0" fmla="*/ 143 w 168"/>
                <a:gd name="T1" fmla="*/ 65 h 232"/>
                <a:gd name="T2" fmla="*/ 113 w 168"/>
                <a:gd name="T3" fmla="*/ 38 h 232"/>
                <a:gd name="T4" fmla="*/ 141 w 168"/>
                <a:gd name="T5" fmla="*/ 38 h 232"/>
                <a:gd name="T6" fmla="*/ 147 w 168"/>
                <a:gd name="T7" fmla="*/ 33 h 232"/>
                <a:gd name="T8" fmla="*/ 154 w 168"/>
                <a:gd name="T9" fmla="*/ 5 h 232"/>
                <a:gd name="T10" fmla="*/ 155 w 168"/>
                <a:gd name="T11" fmla="*/ 0 h 232"/>
                <a:gd name="T12" fmla="*/ 13 w 168"/>
                <a:gd name="T13" fmla="*/ 0 h 232"/>
                <a:gd name="T14" fmla="*/ 14 w 168"/>
                <a:gd name="T15" fmla="*/ 5 h 232"/>
                <a:gd name="T16" fmla="*/ 21 w 168"/>
                <a:gd name="T17" fmla="*/ 33 h 232"/>
                <a:gd name="T18" fmla="*/ 27 w 168"/>
                <a:gd name="T19" fmla="*/ 38 h 232"/>
                <a:gd name="T20" fmla="*/ 55 w 168"/>
                <a:gd name="T21" fmla="*/ 38 h 232"/>
                <a:gd name="T22" fmla="*/ 25 w 168"/>
                <a:gd name="T23" fmla="*/ 65 h 232"/>
                <a:gd name="T24" fmla="*/ 15 w 168"/>
                <a:gd name="T25" fmla="*/ 132 h 232"/>
                <a:gd name="T26" fmla="*/ 84 w 168"/>
                <a:gd name="T27" fmla="*/ 232 h 232"/>
                <a:gd name="T28" fmla="*/ 153 w 168"/>
                <a:gd name="T29" fmla="*/ 132 h 232"/>
                <a:gd name="T30" fmla="*/ 143 w 168"/>
                <a:gd name="T31" fmla="*/ 65 h 232"/>
                <a:gd name="T32" fmla="*/ 134 w 168"/>
                <a:gd name="T33" fmla="*/ 119 h 232"/>
                <a:gd name="T34" fmla="*/ 93 w 168"/>
                <a:gd name="T35" fmla="*/ 177 h 232"/>
                <a:gd name="T36" fmla="*/ 93 w 168"/>
                <a:gd name="T37" fmla="*/ 134 h 232"/>
                <a:gd name="T38" fmla="*/ 97 w 168"/>
                <a:gd name="T39" fmla="*/ 126 h 232"/>
                <a:gd name="T40" fmla="*/ 102 w 168"/>
                <a:gd name="T41" fmla="*/ 114 h 232"/>
                <a:gd name="T42" fmla="*/ 84 w 168"/>
                <a:gd name="T43" fmla="*/ 96 h 232"/>
                <a:gd name="T44" fmla="*/ 66 w 168"/>
                <a:gd name="T45" fmla="*/ 114 h 232"/>
                <a:gd name="T46" fmla="*/ 71 w 168"/>
                <a:gd name="T47" fmla="*/ 126 h 232"/>
                <a:gd name="T48" fmla="*/ 74 w 168"/>
                <a:gd name="T49" fmla="*/ 134 h 232"/>
                <a:gd name="T50" fmla="*/ 74 w 168"/>
                <a:gd name="T51" fmla="*/ 177 h 232"/>
                <a:gd name="T52" fmla="*/ 34 w 168"/>
                <a:gd name="T53" fmla="*/ 119 h 232"/>
                <a:gd name="T54" fmla="*/ 40 w 168"/>
                <a:gd name="T55" fmla="*/ 83 h 232"/>
                <a:gd name="T56" fmla="*/ 84 w 168"/>
                <a:gd name="T57" fmla="*/ 44 h 232"/>
                <a:gd name="T58" fmla="*/ 127 w 168"/>
                <a:gd name="T59" fmla="*/ 82 h 232"/>
                <a:gd name="T60" fmla="*/ 128 w 168"/>
                <a:gd name="T61" fmla="*/ 83 h 232"/>
                <a:gd name="T62" fmla="*/ 134 w 168"/>
                <a:gd name="T63" fmla="*/ 11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" h="232">
                  <a:moveTo>
                    <a:pt x="143" y="65"/>
                  </a:moveTo>
                  <a:cubicBezTo>
                    <a:pt x="113" y="38"/>
                    <a:pt x="113" y="38"/>
                    <a:pt x="113" y="38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43" y="38"/>
                    <a:pt x="146" y="36"/>
                    <a:pt x="147" y="33"/>
                  </a:cubicBezTo>
                  <a:cubicBezTo>
                    <a:pt x="154" y="5"/>
                    <a:pt x="154" y="5"/>
                    <a:pt x="154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2" y="36"/>
                    <a:pt x="24" y="38"/>
                    <a:pt x="27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5" y="81"/>
                    <a:pt x="0" y="111"/>
                    <a:pt x="15" y="132"/>
                  </a:cubicBezTo>
                  <a:cubicBezTo>
                    <a:pt x="84" y="232"/>
                    <a:pt x="84" y="232"/>
                    <a:pt x="84" y="232"/>
                  </a:cubicBezTo>
                  <a:cubicBezTo>
                    <a:pt x="153" y="132"/>
                    <a:pt x="153" y="132"/>
                    <a:pt x="153" y="132"/>
                  </a:cubicBezTo>
                  <a:cubicBezTo>
                    <a:pt x="168" y="111"/>
                    <a:pt x="163" y="81"/>
                    <a:pt x="143" y="65"/>
                  </a:cubicBezTo>
                  <a:close/>
                  <a:moveTo>
                    <a:pt x="134" y="119"/>
                  </a:moveTo>
                  <a:cubicBezTo>
                    <a:pt x="93" y="177"/>
                    <a:pt x="93" y="177"/>
                    <a:pt x="93" y="177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1"/>
                    <a:pt x="95" y="128"/>
                    <a:pt x="97" y="126"/>
                  </a:cubicBezTo>
                  <a:cubicBezTo>
                    <a:pt x="100" y="123"/>
                    <a:pt x="102" y="119"/>
                    <a:pt x="102" y="114"/>
                  </a:cubicBezTo>
                  <a:cubicBezTo>
                    <a:pt x="102" y="104"/>
                    <a:pt x="94" y="96"/>
                    <a:pt x="84" y="96"/>
                  </a:cubicBezTo>
                  <a:cubicBezTo>
                    <a:pt x="74" y="96"/>
                    <a:pt x="66" y="104"/>
                    <a:pt x="66" y="114"/>
                  </a:cubicBezTo>
                  <a:cubicBezTo>
                    <a:pt x="66" y="119"/>
                    <a:pt x="68" y="123"/>
                    <a:pt x="71" y="126"/>
                  </a:cubicBezTo>
                  <a:cubicBezTo>
                    <a:pt x="73" y="128"/>
                    <a:pt x="74" y="131"/>
                    <a:pt x="74" y="134"/>
                  </a:cubicBezTo>
                  <a:cubicBezTo>
                    <a:pt x="74" y="177"/>
                    <a:pt x="74" y="177"/>
                    <a:pt x="74" y="177"/>
                  </a:cubicBezTo>
                  <a:cubicBezTo>
                    <a:pt x="34" y="119"/>
                    <a:pt x="34" y="119"/>
                    <a:pt x="34" y="119"/>
                  </a:cubicBezTo>
                  <a:cubicBezTo>
                    <a:pt x="26" y="108"/>
                    <a:pt x="29" y="91"/>
                    <a:pt x="40" y="83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39" y="91"/>
                    <a:pt x="142" y="108"/>
                    <a:pt x="134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Rectangle 15"/>
            <p:cNvSpPr/>
            <p:nvPr/>
          </p:nvSpPr>
          <p:spPr>
            <a:xfrm>
              <a:off x="9358874" y="2141548"/>
              <a:ext cx="92333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ctr"/>
              <a:r>
                <a:rPr lang="zh-CN" altLang="en-US" sz="1200" b="1">
                  <a:solidFill>
                    <a:schemeClr val="accent4"/>
                  </a:solidFill>
                </a:rPr>
                <a:t>关键词</a:t>
              </a:r>
              <a:endParaRPr lang="zh-CN" altLang="en-US" sz="1200" b="1">
                <a:solidFill>
                  <a:schemeClr val="accent4"/>
                </a:solidFill>
              </a:endParaRPr>
            </a:p>
          </p:txBody>
        </p:sp>
        <p:grpSp>
          <p:nvGrpSpPr>
            <p:cNvPr id="9" name="Group 28"/>
            <p:cNvGrpSpPr/>
            <p:nvPr/>
          </p:nvGrpSpPr>
          <p:grpSpPr>
            <a:xfrm>
              <a:off x="8680602" y="3969331"/>
              <a:ext cx="2347947" cy="857260"/>
              <a:chOff x="1732858" y="5001250"/>
              <a:chExt cx="2213143" cy="857260"/>
            </a:xfrm>
          </p:grpSpPr>
          <p:sp>
            <p:nvSpPr>
              <p:cNvPr id="10" name="TextBox 29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TextBox 30"/>
              <p:cNvSpPr txBox="1"/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等腰三角形 1"/>
          <p:cNvSpPr/>
          <p:nvPr>
            <p:custDataLst>
              <p:tags r:id="rId1"/>
            </p:custDataLst>
          </p:nvPr>
        </p:nvSpPr>
        <p:spPr>
          <a:xfrm>
            <a:off x="3135086" y="5609771"/>
            <a:ext cx="5921829" cy="1248229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库_Arrow: Pentagon 2"/>
          <p:cNvSpPr/>
          <p:nvPr>
            <p:custDataLst>
              <p:tags r:id="rId2"/>
            </p:custDataLst>
          </p:nvPr>
        </p:nvSpPr>
        <p:spPr>
          <a:xfrm rot="16200000">
            <a:off x="3749038" y="3563409"/>
            <a:ext cx="4699228" cy="407229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千图PPT彼岸天：ID 8661124库_组合 1"/>
          <p:cNvGrpSpPr/>
          <p:nvPr>
            <p:custDataLst>
              <p:tags r:id="rId3"/>
            </p:custDataLst>
          </p:nvPr>
        </p:nvGrpSpPr>
        <p:grpSpPr>
          <a:xfrm>
            <a:off x="3613396" y="5004578"/>
            <a:ext cx="4172231" cy="567541"/>
            <a:chOff x="3613396" y="5004578"/>
            <a:chExt cx="4172231" cy="567541"/>
          </a:xfrm>
        </p:grpSpPr>
        <p:grpSp>
          <p:nvGrpSpPr>
            <p:cNvPr id="10" name="Group 21"/>
            <p:cNvGrpSpPr/>
            <p:nvPr/>
          </p:nvGrpSpPr>
          <p:grpSpPr>
            <a:xfrm>
              <a:off x="5821387" y="5063085"/>
              <a:ext cx="1964240" cy="509034"/>
              <a:chOff x="5779770" y="4818415"/>
              <a:chExt cx="2240280" cy="580570"/>
            </a:xfrm>
          </p:grpSpPr>
          <p:sp>
            <p:nvSpPr>
              <p:cNvPr id="23" name="Arrow: Chevron 18"/>
              <p:cNvSpPr/>
              <p:nvPr/>
            </p:nvSpPr>
            <p:spPr>
              <a:xfrm flipH="1">
                <a:off x="6004741" y="4818415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Rectangle: Rounded Corners 19"/>
              <p:cNvSpPr/>
              <p:nvPr/>
            </p:nvSpPr>
            <p:spPr>
              <a:xfrm flipH="1">
                <a:off x="5779770" y="4818415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Oval 20"/>
              <p:cNvSpPr/>
              <p:nvPr/>
            </p:nvSpPr>
            <p:spPr>
              <a:xfrm flipH="1">
                <a:off x="5825579" y="4861050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" name="Rectangle 31"/>
            <p:cNvSpPr/>
            <p:nvPr/>
          </p:nvSpPr>
          <p:spPr>
            <a:xfrm>
              <a:off x="6306799" y="5209660"/>
              <a:ext cx="1229162" cy="215882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32"/>
            <p:cNvSpPr txBox="1"/>
            <p:nvPr/>
          </p:nvSpPr>
          <p:spPr>
            <a:xfrm>
              <a:off x="3613396" y="5004578"/>
              <a:ext cx="2110957" cy="516912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9" name="Freeform: Shape 34"/>
            <p:cNvSpPr/>
            <p:nvPr/>
          </p:nvSpPr>
          <p:spPr bwMode="auto">
            <a:xfrm>
              <a:off x="5982573" y="5164101"/>
              <a:ext cx="158040" cy="284472"/>
            </a:xfrm>
            <a:custGeom>
              <a:avLst/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7" name="千图PPT彼岸天：ID 8661124库_组合 36"/>
          <p:cNvGrpSpPr/>
          <p:nvPr>
            <p:custDataLst>
              <p:tags r:id="rId4"/>
            </p:custDataLst>
          </p:nvPr>
        </p:nvGrpSpPr>
        <p:grpSpPr>
          <a:xfrm>
            <a:off x="4435061" y="1807219"/>
            <a:ext cx="4186550" cy="516912"/>
            <a:chOff x="4435061" y="1807219"/>
            <a:chExt cx="4186550" cy="516912"/>
          </a:xfrm>
        </p:grpSpPr>
        <p:grpSp>
          <p:nvGrpSpPr>
            <p:cNvPr id="7" name="Group 8"/>
            <p:cNvGrpSpPr/>
            <p:nvPr/>
          </p:nvGrpSpPr>
          <p:grpSpPr>
            <a:xfrm>
              <a:off x="4435061" y="1809238"/>
              <a:ext cx="1964240" cy="509034"/>
              <a:chOff x="4198620" y="1810329"/>
              <a:chExt cx="2240280" cy="580570"/>
            </a:xfrm>
          </p:grpSpPr>
          <p:sp>
            <p:nvSpPr>
              <p:cNvPr id="32" name="Arrow: Chevron 3"/>
              <p:cNvSpPr/>
              <p:nvPr/>
            </p:nvSpPr>
            <p:spPr>
              <a:xfrm>
                <a:off x="4198620" y="1810329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Rectangle: Rounded Corners 6"/>
              <p:cNvSpPr/>
              <p:nvPr/>
            </p:nvSpPr>
            <p:spPr>
              <a:xfrm>
                <a:off x="5207000" y="1810329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Oval 7"/>
              <p:cNvSpPr/>
              <p:nvPr/>
            </p:nvSpPr>
            <p:spPr>
              <a:xfrm>
                <a:off x="5897791" y="1852964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TextBox 28"/>
            <p:cNvSpPr txBox="1"/>
            <p:nvPr/>
          </p:nvSpPr>
          <p:spPr>
            <a:xfrm>
              <a:off x="6467066" y="1807219"/>
              <a:ext cx="2154545" cy="516912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4" name="Rectangle 29"/>
            <p:cNvSpPr/>
            <p:nvPr/>
          </p:nvSpPr>
          <p:spPr>
            <a:xfrm>
              <a:off x="4670329" y="1941374"/>
              <a:ext cx="1220891" cy="215882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35"/>
            <p:cNvSpPr/>
            <p:nvPr/>
          </p:nvSpPr>
          <p:spPr bwMode="auto">
            <a:xfrm>
              <a:off x="6007993" y="1956015"/>
              <a:ext cx="267708" cy="220033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千图PPT彼岸天：ID 8661124库_组合 34"/>
          <p:cNvGrpSpPr/>
          <p:nvPr>
            <p:custDataLst>
              <p:tags r:id="rId5"/>
            </p:custDataLst>
          </p:nvPr>
        </p:nvGrpSpPr>
        <p:grpSpPr>
          <a:xfrm>
            <a:off x="4435061" y="3941087"/>
            <a:ext cx="4186550" cy="546417"/>
            <a:chOff x="4435061" y="3941087"/>
            <a:chExt cx="4186550" cy="546417"/>
          </a:xfrm>
        </p:grpSpPr>
        <p:grpSp>
          <p:nvGrpSpPr>
            <p:cNvPr id="8" name="Group 22"/>
            <p:cNvGrpSpPr/>
            <p:nvPr/>
          </p:nvGrpSpPr>
          <p:grpSpPr>
            <a:xfrm>
              <a:off x="4435061" y="3978470"/>
              <a:ext cx="1964240" cy="509034"/>
              <a:chOff x="4198620" y="3581375"/>
              <a:chExt cx="2240280" cy="580570"/>
            </a:xfrm>
          </p:grpSpPr>
          <p:sp>
            <p:nvSpPr>
              <p:cNvPr id="29" name="Arrow: Chevron 10"/>
              <p:cNvSpPr/>
              <p:nvPr/>
            </p:nvSpPr>
            <p:spPr>
              <a:xfrm>
                <a:off x="4198620" y="3581375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Rectangle: Rounded Corners 11"/>
              <p:cNvSpPr/>
              <p:nvPr/>
            </p:nvSpPr>
            <p:spPr>
              <a:xfrm>
                <a:off x="5207000" y="3581375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Oval 12"/>
              <p:cNvSpPr/>
              <p:nvPr/>
            </p:nvSpPr>
            <p:spPr>
              <a:xfrm>
                <a:off x="5897791" y="3624010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5" name="Rectangle 30"/>
            <p:cNvSpPr/>
            <p:nvPr/>
          </p:nvSpPr>
          <p:spPr>
            <a:xfrm>
              <a:off x="4670329" y="4121800"/>
              <a:ext cx="1220891" cy="215882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33"/>
            <p:cNvSpPr txBox="1"/>
            <p:nvPr/>
          </p:nvSpPr>
          <p:spPr>
            <a:xfrm>
              <a:off x="6467066" y="3941087"/>
              <a:ext cx="2154545" cy="516912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21" name="Freeform: Shape 36"/>
            <p:cNvSpPr/>
            <p:nvPr/>
          </p:nvSpPr>
          <p:spPr bwMode="auto">
            <a:xfrm>
              <a:off x="6017134" y="4113732"/>
              <a:ext cx="246958" cy="246499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千图PPT彼岸天：ID 8661124库_组合 35"/>
          <p:cNvGrpSpPr/>
          <p:nvPr>
            <p:custDataLst>
              <p:tags r:id="rId6"/>
            </p:custDataLst>
          </p:nvPr>
        </p:nvGrpSpPr>
        <p:grpSpPr>
          <a:xfrm>
            <a:off x="3613396" y="2870709"/>
            <a:ext cx="4172231" cy="532179"/>
            <a:chOff x="3613396" y="2870709"/>
            <a:chExt cx="4172231" cy="532179"/>
          </a:xfrm>
        </p:grpSpPr>
        <p:grpSp>
          <p:nvGrpSpPr>
            <p:cNvPr id="9" name="Group 23"/>
            <p:cNvGrpSpPr/>
            <p:nvPr/>
          </p:nvGrpSpPr>
          <p:grpSpPr>
            <a:xfrm>
              <a:off x="5821387" y="2893854"/>
              <a:ext cx="1964240" cy="509034"/>
              <a:chOff x="5779770" y="2344334"/>
              <a:chExt cx="2240280" cy="580570"/>
            </a:xfrm>
          </p:grpSpPr>
          <p:sp>
            <p:nvSpPr>
              <p:cNvPr id="26" name="Arrow: Chevron 14"/>
              <p:cNvSpPr/>
              <p:nvPr/>
            </p:nvSpPr>
            <p:spPr>
              <a:xfrm flipH="1">
                <a:off x="6004741" y="2344334"/>
                <a:ext cx="2015309" cy="580570"/>
              </a:xfrm>
              <a:prstGeom prst="chevron">
                <a:avLst>
                  <a:gd name="adj" fmla="val 31308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Rectangle: Rounded Corners 15"/>
              <p:cNvSpPr/>
              <p:nvPr/>
            </p:nvSpPr>
            <p:spPr>
              <a:xfrm flipH="1">
                <a:off x="5779770" y="2344334"/>
                <a:ext cx="1231900" cy="58057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Oval 16"/>
              <p:cNvSpPr/>
              <p:nvPr/>
            </p:nvSpPr>
            <p:spPr>
              <a:xfrm flipH="1">
                <a:off x="5825579" y="2386969"/>
                <a:ext cx="495300" cy="495300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1" name="TextBox 25"/>
            <p:cNvSpPr txBox="1"/>
            <p:nvPr/>
          </p:nvSpPr>
          <p:spPr>
            <a:xfrm>
              <a:off x="3613396" y="2870709"/>
              <a:ext cx="2110957" cy="516912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 dirty="0"/>
                <a:t>请替换文字内容复制你的内容到此</a:t>
              </a:r>
              <a:br>
                <a:rPr lang="zh-CN" altLang="en-US" sz="1000" dirty="0"/>
              </a:br>
              <a:endParaRPr lang="zh-CN" altLang="en-US" sz="1000" dirty="0"/>
            </a:p>
          </p:txBody>
        </p:sp>
        <p:sp>
          <p:nvSpPr>
            <p:cNvPr id="12" name="Rectangle 26"/>
            <p:cNvSpPr/>
            <p:nvPr/>
          </p:nvSpPr>
          <p:spPr>
            <a:xfrm>
              <a:off x="6306799" y="3040429"/>
              <a:ext cx="1229162" cy="215882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10000"/>
            </a:bodyPr>
            <a:lstStyle/>
            <a:p>
              <a:pPr lvl="0" algn="r" defTabSz="914400"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: Shape 37"/>
            <p:cNvSpPr>
              <a:spLocks noChangeAspect="1"/>
            </p:cNvSpPr>
            <p:nvPr/>
          </p:nvSpPr>
          <p:spPr bwMode="auto">
            <a:xfrm>
              <a:off x="5945637" y="3015608"/>
              <a:ext cx="265802" cy="265523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530326" y="1465419"/>
            <a:ext cx="2668512" cy="4519864"/>
            <a:chOff x="4530326" y="1465419"/>
            <a:chExt cx="2668512" cy="4519864"/>
          </a:xfrm>
        </p:grpSpPr>
        <p:sp>
          <p:nvSpPr>
            <p:cNvPr id="23" name="Freeform: Shape 180"/>
            <p:cNvSpPr/>
            <p:nvPr/>
          </p:nvSpPr>
          <p:spPr bwMode="auto">
            <a:xfrm>
              <a:off x="5880814" y="3231440"/>
              <a:ext cx="803243" cy="117796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4571" y="3213"/>
                  </a:moveTo>
                  <a:cubicBezTo>
                    <a:pt x="15122" y="2859"/>
                    <a:pt x="15850" y="2682"/>
                    <a:pt x="16627" y="2713"/>
                  </a:cubicBezTo>
                  <a:cubicBezTo>
                    <a:pt x="17936" y="2765"/>
                    <a:pt x="19469" y="3675"/>
                    <a:pt x="19992" y="4011"/>
                  </a:cubicBezTo>
                  <a:lnTo>
                    <a:pt x="21600" y="4011"/>
                  </a:lnTo>
                  <a:lnTo>
                    <a:pt x="21600" y="0"/>
                  </a:lnTo>
                  <a:lnTo>
                    <a:pt x="0" y="0"/>
                  </a:lnTo>
                  <a:lnTo>
                    <a:pt x="0" y="15755"/>
                  </a:lnTo>
                  <a:lnTo>
                    <a:pt x="7863" y="15755"/>
                  </a:lnTo>
                  <a:cubicBezTo>
                    <a:pt x="8167" y="15755"/>
                    <a:pt x="8414" y="15923"/>
                    <a:pt x="8414" y="16131"/>
                  </a:cubicBezTo>
                  <a:lnTo>
                    <a:pt x="8414" y="17971"/>
                  </a:lnTo>
                  <a:cubicBezTo>
                    <a:pt x="8414" y="18086"/>
                    <a:pt x="8337" y="18194"/>
                    <a:pt x="8206" y="18265"/>
                  </a:cubicBezTo>
                  <a:cubicBezTo>
                    <a:pt x="7761" y="18506"/>
                    <a:pt x="6482" y="19330"/>
                    <a:pt x="6429" y="19941"/>
                  </a:cubicBezTo>
                  <a:cubicBezTo>
                    <a:pt x="6393" y="20350"/>
                    <a:pt x="6618" y="20771"/>
                    <a:pt x="7029" y="21068"/>
                  </a:cubicBezTo>
                  <a:cubicBezTo>
                    <a:pt x="7510" y="21416"/>
                    <a:pt x="8238" y="21600"/>
                    <a:pt x="9133" y="21600"/>
                  </a:cubicBezTo>
                  <a:cubicBezTo>
                    <a:pt x="10322" y="21600"/>
                    <a:pt x="12337" y="21420"/>
                    <a:pt x="12473" y="20215"/>
                  </a:cubicBezTo>
                  <a:cubicBezTo>
                    <a:pt x="12604" y="19057"/>
                    <a:pt x="10453" y="18138"/>
                    <a:pt x="10432" y="18129"/>
                  </a:cubicBezTo>
                  <a:cubicBezTo>
                    <a:pt x="10269" y="18060"/>
                    <a:pt x="10169" y="17939"/>
                    <a:pt x="10169" y="17809"/>
                  </a:cubicBezTo>
                  <a:lnTo>
                    <a:pt x="10169" y="16022"/>
                  </a:lnTo>
                  <a:cubicBezTo>
                    <a:pt x="10169" y="15815"/>
                    <a:pt x="10416" y="15647"/>
                    <a:pt x="10721" y="15647"/>
                  </a:cubicBezTo>
                  <a:lnTo>
                    <a:pt x="21600" y="15647"/>
                  </a:lnTo>
                  <a:lnTo>
                    <a:pt x="21600" y="6765"/>
                  </a:lnTo>
                  <a:lnTo>
                    <a:pt x="20420" y="6765"/>
                  </a:lnTo>
                  <a:cubicBezTo>
                    <a:pt x="19885" y="7177"/>
                    <a:pt x="18315" y="8280"/>
                    <a:pt x="16833" y="8280"/>
                  </a:cubicBezTo>
                  <a:cubicBezTo>
                    <a:pt x="15185" y="8280"/>
                    <a:pt x="13424" y="7542"/>
                    <a:pt x="13424" y="5469"/>
                  </a:cubicBezTo>
                  <a:cubicBezTo>
                    <a:pt x="13424" y="4214"/>
                    <a:pt x="14047" y="3550"/>
                    <a:pt x="14571" y="3213"/>
                  </a:cubicBezTo>
                  <a:close/>
                  <a:moveTo>
                    <a:pt x="14571" y="3213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181"/>
            <p:cNvSpPr/>
            <p:nvPr/>
          </p:nvSpPr>
          <p:spPr bwMode="auto">
            <a:xfrm>
              <a:off x="5027484" y="3231440"/>
              <a:ext cx="806026" cy="85889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79" y="0"/>
                  </a:lnTo>
                  <a:lnTo>
                    <a:pt x="79" y="5276"/>
                  </a:lnTo>
                  <a:lnTo>
                    <a:pt x="1560" y="5276"/>
                  </a:lnTo>
                  <a:cubicBezTo>
                    <a:pt x="1945" y="4617"/>
                    <a:pt x="3017" y="3209"/>
                    <a:pt x="5163" y="3273"/>
                  </a:cubicBezTo>
                  <a:cubicBezTo>
                    <a:pt x="8225" y="3369"/>
                    <a:pt x="8225" y="6253"/>
                    <a:pt x="8225" y="7201"/>
                  </a:cubicBezTo>
                  <a:cubicBezTo>
                    <a:pt x="8225" y="8591"/>
                    <a:pt x="7890" y="9570"/>
                    <a:pt x="7201" y="10196"/>
                  </a:cubicBezTo>
                  <a:cubicBezTo>
                    <a:pt x="6649" y="10697"/>
                    <a:pt x="5899" y="10935"/>
                    <a:pt x="4969" y="10907"/>
                  </a:cubicBezTo>
                  <a:cubicBezTo>
                    <a:pt x="3096" y="10848"/>
                    <a:pt x="2084" y="9770"/>
                    <a:pt x="1685" y="8978"/>
                  </a:cubicBezTo>
                  <a:lnTo>
                    <a:pt x="0" y="8978"/>
                  </a:lnTo>
                  <a:lnTo>
                    <a:pt x="0" y="20616"/>
                  </a:lnTo>
                  <a:cubicBezTo>
                    <a:pt x="153" y="20948"/>
                    <a:pt x="302" y="21277"/>
                    <a:pt x="443" y="21600"/>
                  </a:cubicBez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182"/>
            <p:cNvSpPr/>
            <p:nvPr/>
          </p:nvSpPr>
          <p:spPr bwMode="auto">
            <a:xfrm>
              <a:off x="5034904" y="1465419"/>
              <a:ext cx="2065616" cy="1139937"/>
            </a:xfrm>
            <a:custGeom>
              <a:avLst/>
              <a:gdLst/>
              <a:ahLst/>
              <a:cxnLst/>
              <a:rect l="0" t="0" r="r" b="b"/>
              <a:pathLst>
                <a:path w="21600" h="21534">
                  <a:moveTo>
                    <a:pt x="0" y="15510"/>
                  </a:moveTo>
                  <a:lnTo>
                    <a:pt x="3614" y="15510"/>
                  </a:lnTo>
                  <a:cubicBezTo>
                    <a:pt x="3732" y="15510"/>
                    <a:pt x="3828" y="15684"/>
                    <a:pt x="3828" y="15898"/>
                  </a:cubicBezTo>
                  <a:lnTo>
                    <a:pt x="3828" y="17850"/>
                  </a:lnTo>
                  <a:cubicBezTo>
                    <a:pt x="3828" y="17981"/>
                    <a:pt x="3792" y="18103"/>
                    <a:pt x="3731" y="18174"/>
                  </a:cubicBezTo>
                  <a:cubicBezTo>
                    <a:pt x="3561" y="18376"/>
                    <a:pt x="3118" y="19054"/>
                    <a:pt x="3118" y="19746"/>
                  </a:cubicBezTo>
                  <a:cubicBezTo>
                    <a:pt x="3118" y="20635"/>
                    <a:pt x="3469" y="21534"/>
                    <a:pt x="4139" y="21534"/>
                  </a:cubicBezTo>
                  <a:cubicBezTo>
                    <a:pt x="4833" y="21534"/>
                    <a:pt x="5389" y="20841"/>
                    <a:pt x="5406" y="19956"/>
                  </a:cubicBezTo>
                  <a:cubicBezTo>
                    <a:pt x="5432" y="18634"/>
                    <a:pt x="4659" y="18107"/>
                    <a:pt x="4652" y="18102"/>
                  </a:cubicBezTo>
                  <a:cubicBezTo>
                    <a:pt x="4565" y="18045"/>
                    <a:pt x="4508" y="17893"/>
                    <a:pt x="4511" y="17726"/>
                  </a:cubicBezTo>
                  <a:lnTo>
                    <a:pt x="4542" y="15997"/>
                  </a:lnTo>
                  <a:cubicBezTo>
                    <a:pt x="4546" y="15788"/>
                    <a:pt x="4640" y="15622"/>
                    <a:pt x="4756" y="15622"/>
                  </a:cubicBezTo>
                  <a:lnTo>
                    <a:pt x="12538" y="15622"/>
                  </a:lnTo>
                  <a:lnTo>
                    <a:pt x="12538" y="14383"/>
                  </a:lnTo>
                  <a:cubicBezTo>
                    <a:pt x="12292" y="14081"/>
                    <a:pt x="11735" y="13238"/>
                    <a:pt x="11735" y="11827"/>
                  </a:cubicBezTo>
                  <a:cubicBezTo>
                    <a:pt x="11735" y="10373"/>
                    <a:pt x="12518" y="9710"/>
                    <a:pt x="13246" y="9710"/>
                  </a:cubicBezTo>
                  <a:cubicBezTo>
                    <a:pt x="14000" y="9710"/>
                    <a:pt x="14881" y="10250"/>
                    <a:pt x="14881" y="11771"/>
                  </a:cubicBezTo>
                  <a:cubicBezTo>
                    <a:pt x="14881" y="13185"/>
                    <a:pt x="14338" y="14099"/>
                    <a:pt x="14109" y="14422"/>
                  </a:cubicBezTo>
                  <a:lnTo>
                    <a:pt x="14109" y="15566"/>
                  </a:lnTo>
                  <a:lnTo>
                    <a:pt x="21600" y="15566"/>
                  </a:lnTo>
                  <a:cubicBezTo>
                    <a:pt x="20913" y="12410"/>
                    <a:pt x="19871" y="9233"/>
                    <a:pt x="18464" y="7086"/>
                  </a:cubicBezTo>
                  <a:cubicBezTo>
                    <a:pt x="15685" y="2847"/>
                    <a:pt x="13123" y="115"/>
                    <a:pt x="8924" y="3"/>
                  </a:cubicBezTo>
                  <a:cubicBezTo>
                    <a:pt x="6323" y="-66"/>
                    <a:pt x="2881" y="1222"/>
                    <a:pt x="0" y="5124"/>
                  </a:cubicBezTo>
                  <a:lnTo>
                    <a:pt x="0" y="15510"/>
                  </a:lnTo>
                  <a:close/>
                  <a:moveTo>
                    <a:pt x="0" y="1551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183"/>
            <p:cNvSpPr/>
            <p:nvPr/>
          </p:nvSpPr>
          <p:spPr bwMode="auto">
            <a:xfrm>
              <a:off x="5880814" y="2021011"/>
              <a:ext cx="1107474" cy="117054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5669" y="14453"/>
                  </a:moveTo>
                  <a:cubicBezTo>
                    <a:pt x="15669" y="14244"/>
                    <a:pt x="15848" y="14075"/>
                    <a:pt x="16069" y="14075"/>
                  </a:cubicBezTo>
                  <a:lnTo>
                    <a:pt x="17796" y="14075"/>
                  </a:lnTo>
                  <a:cubicBezTo>
                    <a:pt x="17921" y="14075"/>
                    <a:pt x="18039" y="14130"/>
                    <a:pt x="18115" y="14224"/>
                  </a:cubicBezTo>
                  <a:cubicBezTo>
                    <a:pt x="18387" y="14562"/>
                    <a:pt x="19275" y="15438"/>
                    <a:pt x="20100" y="15438"/>
                  </a:cubicBezTo>
                  <a:cubicBezTo>
                    <a:pt x="21206" y="15438"/>
                    <a:pt x="21600" y="14338"/>
                    <a:pt x="21600" y="13308"/>
                  </a:cubicBezTo>
                  <a:cubicBezTo>
                    <a:pt x="21600" y="12177"/>
                    <a:pt x="21066" y="11500"/>
                    <a:pt x="20135" y="11451"/>
                  </a:cubicBezTo>
                  <a:cubicBezTo>
                    <a:pt x="19524" y="11416"/>
                    <a:pt x="18528" y="12256"/>
                    <a:pt x="18042" y="12792"/>
                  </a:cubicBezTo>
                  <a:cubicBezTo>
                    <a:pt x="17966" y="12875"/>
                    <a:pt x="17855" y="12924"/>
                    <a:pt x="17739" y="12924"/>
                  </a:cubicBezTo>
                  <a:lnTo>
                    <a:pt x="15954" y="12924"/>
                  </a:lnTo>
                  <a:cubicBezTo>
                    <a:pt x="15733" y="12924"/>
                    <a:pt x="15554" y="12754"/>
                    <a:pt x="15554" y="12545"/>
                  </a:cubicBezTo>
                  <a:lnTo>
                    <a:pt x="15554" y="5726"/>
                  </a:lnTo>
                  <a:lnTo>
                    <a:pt x="9447" y="5726"/>
                  </a:lnTo>
                  <a:cubicBezTo>
                    <a:pt x="9226" y="5726"/>
                    <a:pt x="9047" y="5556"/>
                    <a:pt x="9047" y="5347"/>
                  </a:cubicBezTo>
                  <a:lnTo>
                    <a:pt x="9047" y="3657"/>
                  </a:lnTo>
                  <a:cubicBezTo>
                    <a:pt x="9047" y="3527"/>
                    <a:pt x="9116" y="3407"/>
                    <a:pt x="9231" y="3338"/>
                  </a:cubicBezTo>
                  <a:cubicBezTo>
                    <a:pt x="9243" y="3331"/>
                    <a:pt x="10486" y="2551"/>
                    <a:pt x="10486" y="1257"/>
                  </a:cubicBezTo>
                  <a:cubicBezTo>
                    <a:pt x="10486" y="61"/>
                    <a:pt x="8613" y="0"/>
                    <a:pt x="8237" y="0"/>
                  </a:cubicBezTo>
                  <a:cubicBezTo>
                    <a:pt x="7488" y="0"/>
                    <a:pt x="6219" y="276"/>
                    <a:pt x="6219" y="1312"/>
                  </a:cubicBezTo>
                  <a:cubicBezTo>
                    <a:pt x="6219" y="2586"/>
                    <a:pt x="7454" y="3242"/>
                    <a:pt x="7507" y="3269"/>
                  </a:cubicBezTo>
                  <a:cubicBezTo>
                    <a:pt x="7635" y="3336"/>
                    <a:pt x="7716" y="3464"/>
                    <a:pt x="7716" y="3602"/>
                  </a:cubicBezTo>
                  <a:lnTo>
                    <a:pt x="7716" y="5402"/>
                  </a:lnTo>
                  <a:cubicBezTo>
                    <a:pt x="7716" y="5611"/>
                    <a:pt x="7537" y="5780"/>
                    <a:pt x="7316" y="5780"/>
                  </a:cubicBezTo>
                  <a:lnTo>
                    <a:pt x="0" y="5780"/>
                  </a:lnTo>
                  <a:lnTo>
                    <a:pt x="0" y="21600"/>
                  </a:lnTo>
                  <a:lnTo>
                    <a:pt x="15669" y="21600"/>
                  </a:lnTo>
                  <a:lnTo>
                    <a:pt x="15669" y="14453"/>
                  </a:lnTo>
                  <a:close/>
                  <a:moveTo>
                    <a:pt x="15669" y="14453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184"/>
            <p:cNvSpPr/>
            <p:nvPr/>
          </p:nvSpPr>
          <p:spPr bwMode="auto">
            <a:xfrm>
              <a:off x="6422493" y="2333589"/>
              <a:ext cx="776345" cy="168068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8294" y="0"/>
                  </a:moveTo>
                  <a:lnTo>
                    <a:pt x="8294" y="4444"/>
                  </a:lnTo>
                  <a:lnTo>
                    <a:pt x="10013" y="4444"/>
                  </a:lnTo>
                  <a:cubicBezTo>
                    <a:pt x="10580" y="4159"/>
                    <a:pt x="12271" y="3382"/>
                    <a:pt x="13749" y="3420"/>
                  </a:cubicBezTo>
                  <a:cubicBezTo>
                    <a:pt x="15280" y="3459"/>
                    <a:pt x="16915" y="3958"/>
                    <a:pt x="16915" y="5239"/>
                  </a:cubicBezTo>
                  <a:cubicBezTo>
                    <a:pt x="16915" y="6459"/>
                    <a:pt x="15628" y="7248"/>
                    <a:pt x="13635" y="7248"/>
                  </a:cubicBezTo>
                  <a:cubicBezTo>
                    <a:pt x="12005" y="7248"/>
                    <a:pt x="10578" y="6566"/>
                    <a:pt x="10081" y="6299"/>
                  </a:cubicBezTo>
                  <a:lnTo>
                    <a:pt x="8458" y="6299"/>
                  </a:lnTo>
                  <a:lnTo>
                    <a:pt x="8458" y="14612"/>
                  </a:lnTo>
                  <a:cubicBezTo>
                    <a:pt x="8458" y="14757"/>
                    <a:pt x="8202" y="14875"/>
                    <a:pt x="7887" y="14875"/>
                  </a:cubicBezTo>
                  <a:lnTo>
                    <a:pt x="5424" y="14875"/>
                  </a:lnTo>
                  <a:cubicBezTo>
                    <a:pt x="5273" y="14875"/>
                    <a:pt x="5128" y="14848"/>
                    <a:pt x="5021" y="14798"/>
                  </a:cubicBezTo>
                  <a:cubicBezTo>
                    <a:pt x="4537" y="14575"/>
                    <a:pt x="3070" y="13990"/>
                    <a:pt x="2106" y="13964"/>
                  </a:cubicBezTo>
                  <a:cubicBezTo>
                    <a:pt x="1612" y="13951"/>
                    <a:pt x="1173" y="14023"/>
                    <a:pt x="829" y="14173"/>
                  </a:cubicBezTo>
                  <a:cubicBezTo>
                    <a:pt x="287" y="14409"/>
                    <a:pt x="0" y="14823"/>
                    <a:pt x="0" y="15371"/>
                  </a:cubicBezTo>
                  <a:cubicBezTo>
                    <a:pt x="0" y="16289"/>
                    <a:pt x="870" y="16815"/>
                    <a:pt x="2386" y="16815"/>
                  </a:cubicBezTo>
                  <a:cubicBezTo>
                    <a:pt x="3439" y="16815"/>
                    <a:pt x="4948" y="16100"/>
                    <a:pt x="5394" y="15849"/>
                  </a:cubicBezTo>
                  <a:cubicBezTo>
                    <a:pt x="5502" y="15788"/>
                    <a:pt x="5664" y="15753"/>
                    <a:pt x="5835" y="15753"/>
                  </a:cubicBezTo>
                  <a:lnTo>
                    <a:pt x="7887" y="15753"/>
                  </a:lnTo>
                  <a:cubicBezTo>
                    <a:pt x="8202" y="15753"/>
                    <a:pt x="8458" y="15871"/>
                    <a:pt x="8458" y="16016"/>
                  </a:cubicBezTo>
                  <a:lnTo>
                    <a:pt x="8458" y="21600"/>
                  </a:lnTo>
                  <a:cubicBezTo>
                    <a:pt x="10711" y="19272"/>
                    <a:pt x="13969" y="15960"/>
                    <a:pt x="16427" y="13663"/>
                  </a:cubicBezTo>
                  <a:cubicBezTo>
                    <a:pt x="20286" y="10058"/>
                    <a:pt x="21600" y="7857"/>
                    <a:pt x="21600" y="5011"/>
                  </a:cubicBezTo>
                  <a:cubicBezTo>
                    <a:pt x="21600" y="3733"/>
                    <a:pt x="20869" y="1897"/>
                    <a:pt x="19397" y="0"/>
                  </a:cubicBezTo>
                  <a:lnTo>
                    <a:pt x="8294" y="0"/>
                  </a:lnTo>
                  <a:close/>
                  <a:moveTo>
                    <a:pt x="8294" y="0"/>
                  </a:move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185"/>
            <p:cNvSpPr/>
            <p:nvPr/>
          </p:nvSpPr>
          <p:spPr bwMode="auto">
            <a:xfrm>
              <a:off x="5064585" y="4129291"/>
              <a:ext cx="1609269" cy="66411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560" y="0"/>
                  </a:moveTo>
                  <a:lnTo>
                    <a:pt x="16560" y="2147"/>
                  </a:lnTo>
                  <a:cubicBezTo>
                    <a:pt x="16903" y="2740"/>
                    <a:pt x="17784" y="4505"/>
                    <a:pt x="17709" y="6871"/>
                  </a:cubicBezTo>
                  <a:cubicBezTo>
                    <a:pt x="17636" y="9179"/>
                    <a:pt x="16807" y="10557"/>
                    <a:pt x="15493" y="10557"/>
                  </a:cubicBezTo>
                  <a:cubicBezTo>
                    <a:pt x="14732" y="10557"/>
                    <a:pt x="14284" y="9816"/>
                    <a:pt x="14042" y="9195"/>
                  </a:cubicBezTo>
                  <a:cubicBezTo>
                    <a:pt x="13730" y="8394"/>
                    <a:pt x="13566" y="7304"/>
                    <a:pt x="13593" y="6205"/>
                  </a:cubicBezTo>
                  <a:cubicBezTo>
                    <a:pt x="13632" y="4621"/>
                    <a:pt x="14309" y="3051"/>
                    <a:pt x="14583" y="2477"/>
                  </a:cubicBezTo>
                  <a:lnTo>
                    <a:pt x="14583" y="192"/>
                  </a:lnTo>
                  <a:lnTo>
                    <a:pt x="0" y="192"/>
                  </a:lnTo>
                  <a:cubicBezTo>
                    <a:pt x="399" y="2708"/>
                    <a:pt x="654" y="4881"/>
                    <a:pt x="632" y="6244"/>
                  </a:cubicBezTo>
                  <a:cubicBezTo>
                    <a:pt x="434" y="18241"/>
                    <a:pt x="3129" y="21600"/>
                    <a:pt x="4159" y="21600"/>
                  </a:cubicBezTo>
                  <a:cubicBezTo>
                    <a:pt x="7844" y="21600"/>
                    <a:pt x="16206" y="21600"/>
                    <a:pt x="17434" y="21600"/>
                  </a:cubicBezTo>
                  <a:cubicBezTo>
                    <a:pt x="18663" y="21600"/>
                    <a:pt x="19898" y="17535"/>
                    <a:pt x="20446" y="14498"/>
                  </a:cubicBezTo>
                  <a:cubicBezTo>
                    <a:pt x="21001" y="11427"/>
                    <a:pt x="20644" y="5284"/>
                    <a:pt x="21041" y="3077"/>
                  </a:cubicBezTo>
                  <a:cubicBezTo>
                    <a:pt x="21126" y="2601"/>
                    <a:pt x="21324" y="1509"/>
                    <a:pt x="21600" y="0"/>
                  </a:cubicBezTo>
                  <a:lnTo>
                    <a:pt x="16560" y="0"/>
                  </a:lnTo>
                  <a:close/>
                  <a:moveTo>
                    <a:pt x="16560" y="0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186"/>
            <p:cNvSpPr/>
            <p:nvPr/>
          </p:nvSpPr>
          <p:spPr bwMode="auto">
            <a:xfrm>
              <a:off x="4530326" y="1769650"/>
              <a:ext cx="766142" cy="2191758"/>
            </a:xfrm>
            <a:custGeom>
              <a:avLst/>
              <a:gdLst/>
              <a:ahLst/>
              <a:cxnLst/>
              <a:rect l="0" t="0" r="r" b="b"/>
              <a:pathLst>
                <a:path w="17853" h="21600">
                  <a:moveTo>
                    <a:pt x="10700" y="17731"/>
                  </a:moveTo>
                  <a:cubicBezTo>
                    <a:pt x="10700" y="17619"/>
                    <a:pt x="10914" y="17529"/>
                    <a:pt x="11178" y="17529"/>
                  </a:cubicBezTo>
                  <a:lnTo>
                    <a:pt x="13447" y="17529"/>
                  </a:lnTo>
                  <a:cubicBezTo>
                    <a:pt x="13662" y="17529"/>
                    <a:pt x="13850" y="17589"/>
                    <a:pt x="13907" y="17677"/>
                  </a:cubicBezTo>
                  <a:cubicBezTo>
                    <a:pt x="13923" y="17699"/>
                    <a:pt x="14336" y="18262"/>
                    <a:pt x="16008" y="18286"/>
                  </a:cubicBezTo>
                  <a:cubicBezTo>
                    <a:pt x="16556" y="18294"/>
                    <a:pt x="16962" y="18239"/>
                    <a:pt x="17253" y="18120"/>
                  </a:cubicBezTo>
                  <a:cubicBezTo>
                    <a:pt x="17651" y="17957"/>
                    <a:pt x="17853" y="17660"/>
                    <a:pt x="17853" y="17236"/>
                  </a:cubicBezTo>
                  <a:cubicBezTo>
                    <a:pt x="17853" y="16569"/>
                    <a:pt x="17557" y="16120"/>
                    <a:pt x="16114" y="16100"/>
                  </a:cubicBezTo>
                  <a:cubicBezTo>
                    <a:pt x="14422" y="16073"/>
                    <a:pt x="13780" y="16730"/>
                    <a:pt x="13754" y="16758"/>
                  </a:cubicBezTo>
                  <a:cubicBezTo>
                    <a:pt x="13681" y="16835"/>
                    <a:pt x="13505" y="16885"/>
                    <a:pt x="13310" y="16885"/>
                  </a:cubicBezTo>
                  <a:lnTo>
                    <a:pt x="11247" y="16885"/>
                  </a:lnTo>
                  <a:cubicBezTo>
                    <a:pt x="10983" y="16885"/>
                    <a:pt x="10769" y="16795"/>
                    <a:pt x="10769" y="16683"/>
                  </a:cubicBezTo>
                  <a:lnTo>
                    <a:pt x="10769" y="14313"/>
                  </a:lnTo>
                  <a:cubicBezTo>
                    <a:pt x="10726" y="14283"/>
                    <a:pt x="10700" y="14248"/>
                    <a:pt x="10700" y="14210"/>
                  </a:cubicBezTo>
                  <a:cubicBezTo>
                    <a:pt x="10700" y="14172"/>
                    <a:pt x="10726" y="14137"/>
                    <a:pt x="10769" y="14107"/>
                  </a:cubicBezTo>
                  <a:lnTo>
                    <a:pt x="10769" y="0"/>
                  </a:lnTo>
                  <a:cubicBezTo>
                    <a:pt x="7222" y="1227"/>
                    <a:pt x="4122" y="2897"/>
                    <a:pt x="2030" y="5131"/>
                  </a:cubicBezTo>
                  <a:cubicBezTo>
                    <a:pt x="-3747" y="11300"/>
                    <a:pt x="4506" y="16422"/>
                    <a:pt x="5813" y="17527"/>
                  </a:cubicBezTo>
                  <a:cubicBezTo>
                    <a:pt x="6527" y="18132"/>
                    <a:pt x="8805" y="19884"/>
                    <a:pt x="10700" y="21600"/>
                  </a:cubicBezTo>
                  <a:lnTo>
                    <a:pt x="10700" y="17731"/>
                  </a:lnTo>
                  <a:close/>
                  <a:moveTo>
                    <a:pt x="10700" y="17731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187"/>
            <p:cNvSpPr/>
            <p:nvPr/>
          </p:nvSpPr>
          <p:spPr bwMode="auto">
            <a:xfrm>
              <a:off x="5034904" y="2326169"/>
              <a:ext cx="803243" cy="86260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148"/>
                  </a:moveTo>
                  <a:lnTo>
                    <a:pt x="12762" y="148"/>
                  </a:lnTo>
                  <a:lnTo>
                    <a:pt x="12712" y="1601"/>
                  </a:lnTo>
                  <a:cubicBezTo>
                    <a:pt x="13464" y="1957"/>
                    <a:pt x="15074" y="2951"/>
                    <a:pt x="15002" y="4902"/>
                  </a:cubicBezTo>
                  <a:cubicBezTo>
                    <a:pt x="14938" y="6631"/>
                    <a:pt x="13023" y="7986"/>
                    <a:pt x="10641" y="7986"/>
                  </a:cubicBezTo>
                  <a:cubicBezTo>
                    <a:pt x="8221" y="7986"/>
                    <a:pt x="6915" y="6236"/>
                    <a:pt x="6915" y="4589"/>
                  </a:cubicBezTo>
                  <a:cubicBezTo>
                    <a:pt x="6915" y="3259"/>
                    <a:pt x="8187" y="2207"/>
                    <a:pt x="8741" y="1812"/>
                  </a:cubicBezTo>
                  <a:lnTo>
                    <a:pt x="8741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148"/>
                  </a:lnTo>
                  <a:close/>
                  <a:moveTo>
                    <a:pt x="21600" y="148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188"/>
            <p:cNvSpPr/>
            <p:nvPr/>
          </p:nvSpPr>
          <p:spPr bwMode="auto">
            <a:xfrm>
              <a:off x="6014379" y="2511675"/>
              <a:ext cx="525911" cy="525911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167" y="0"/>
                  </a:moveTo>
                  <a:cubicBezTo>
                    <a:pt x="10589" y="0"/>
                    <a:pt x="11011" y="0"/>
                    <a:pt x="11433" y="0"/>
                  </a:cubicBezTo>
                  <a:cubicBezTo>
                    <a:pt x="11717" y="34"/>
                    <a:pt x="12003" y="63"/>
                    <a:pt x="12287" y="103"/>
                  </a:cubicBezTo>
                  <a:cubicBezTo>
                    <a:pt x="14417" y="404"/>
                    <a:pt x="16300" y="1254"/>
                    <a:pt x="17912" y="2678"/>
                  </a:cubicBezTo>
                  <a:cubicBezTo>
                    <a:pt x="19810" y="4354"/>
                    <a:pt x="20997" y="6440"/>
                    <a:pt x="21434" y="8941"/>
                  </a:cubicBezTo>
                  <a:cubicBezTo>
                    <a:pt x="21505" y="9347"/>
                    <a:pt x="21545" y="9759"/>
                    <a:pt x="21600" y="10167"/>
                  </a:cubicBezTo>
                  <a:cubicBezTo>
                    <a:pt x="21600" y="10589"/>
                    <a:pt x="21600" y="11011"/>
                    <a:pt x="21600" y="11433"/>
                  </a:cubicBezTo>
                  <a:cubicBezTo>
                    <a:pt x="21587" y="11507"/>
                    <a:pt x="21571" y="11581"/>
                    <a:pt x="21562" y="11656"/>
                  </a:cubicBezTo>
                  <a:cubicBezTo>
                    <a:pt x="21510" y="12046"/>
                    <a:pt x="21480" y="12439"/>
                    <a:pt x="21407" y="12825"/>
                  </a:cubicBezTo>
                  <a:cubicBezTo>
                    <a:pt x="20998" y="14976"/>
                    <a:pt x="20019" y="16834"/>
                    <a:pt x="18480" y="18388"/>
                  </a:cubicBezTo>
                  <a:cubicBezTo>
                    <a:pt x="16866" y="20017"/>
                    <a:pt x="14927" y="21043"/>
                    <a:pt x="12662" y="21434"/>
                  </a:cubicBezTo>
                  <a:cubicBezTo>
                    <a:pt x="12255" y="21504"/>
                    <a:pt x="11843" y="21545"/>
                    <a:pt x="11433" y="21600"/>
                  </a:cubicBezTo>
                  <a:cubicBezTo>
                    <a:pt x="11011" y="21600"/>
                    <a:pt x="10589" y="21600"/>
                    <a:pt x="10167" y="21600"/>
                  </a:cubicBezTo>
                  <a:cubicBezTo>
                    <a:pt x="9883" y="21566"/>
                    <a:pt x="9597" y="21537"/>
                    <a:pt x="9313" y="21497"/>
                  </a:cubicBezTo>
                  <a:cubicBezTo>
                    <a:pt x="7183" y="21196"/>
                    <a:pt x="5300" y="20345"/>
                    <a:pt x="3688" y="18922"/>
                  </a:cubicBezTo>
                  <a:cubicBezTo>
                    <a:pt x="1790" y="17246"/>
                    <a:pt x="603" y="15160"/>
                    <a:pt x="166" y="12659"/>
                  </a:cubicBezTo>
                  <a:cubicBezTo>
                    <a:pt x="95" y="12253"/>
                    <a:pt x="55" y="11841"/>
                    <a:pt x="0" y="11433"/>
                  </a:cubicBezTo>
                  <a:cubicBezTo>
                    <a:pt x="0" y="11011"/>
                    <a:pt x="0" y="10589"/>
                    <a:pt x="0" y="10167"/>
                  </a:cubicBezTo>
                  <a:cubicBezTo>
                    <a:pt x="13" y="10093"/>
                    <a:pt x="29" y="10019"/>
                    <a:pt x="38" y="9944"/>
                  </a:cubicBezTo>
                  <a:cubicBezTo>
                    <a:pt x="90" y="9554"/>
                    <a:pt x="120" y="9161"/>
                    <a:pt x="193" y="8776"/>
                  </a:cubicBezTo>
                  <a:cubicBezTo>
                    <a:pt x="602" y="6624"/>
                    <a:pt x="1581" y="4766"/>
                    <a:pt x="3121" y="3212"/>
                  </a:cubicBezTo>
                  <a:cubicBezTo>
                    <a:pt x="4734" y="1583"/>
                    <a:pt x="6673" y="557"/>
                    <a:pt x="8939" y="167"/>
                  </a:cubicBezTo>
                  <a:cubicBezTo>
                    <a:pt x="9345" y="96"/>
                    <a:pt x="9757" y="55"/>
                    <a:pt x="10167" y="0"/>
                  </a:cubicBezTo>
                  <a:close/>
                  <a:moveTo>
                    <a:pt x="12831" y="19967"/>
                  </a:moveTo>
                  <a:cubicBezTo>
                    <a:pt x="12666" y="19955"/>
                    <a:pt x="12494" y="19969"/>
                    <a:pt x="12338" y="19924"/>
                  </a:cubicBezTo>
                  <a:cubicBezTo>
                    <a:pt x="11703" y="19742"/>
                    <a:pt x="11198" y="19333"/>
                    <a:pt x="10676" y="18952"/>
                  </a:cubicBezTo>
                  <a:cubicBezTo>
                    <a:pt x="10353" y="18716"/>
                    <a:pt x="10134" y="18433"/>
                    <a:pt x="10092" y="18027"/>
                  </a:cubicBezTo>
                  <a:cubicBezTo>
                    <a:pt x="10081" y="17930"/>
                    <a:pt x="10057" y="17834"/>
                    <a:pt x="10041" y="17736"/>
                  </a:cubicBezTo>
                  <a:cubicBezTo>
                    <a:pt x="9902" y="16870"/>
                    <a:pt x="9773" y="16002"/>
                    <a:pt x="9618" y="15138"/>
                  </a:cubicBezTo>
                  <a:cubicBezTo>
                    <a:pt x="9546" y="14735"/>
                    <a:pt x="9381" y="14359"/>
                    <a:pt x="9120" y="14035"/>
                  </a:cubicBezTo>
                  <a:cubicBezTo>
                    <a:pt x="8897" y="13760"/>
                    <a:pt x="8643" y="13575"/>
                    <a:pt x="8250" y="13570"/>
                  </a:cubicBezTo>
                  <a:cubicBezTo>
                    <a:pt x="7832" y="13565"/>
                    <a:pt x="7410" y="13496"/>
                    <a:pt x="6998" y="13412"/>
                  </a:cubicBezTo>
                  <a:cubicBezTo>
                    <a:pt x="5971" y="13201"/>
                    <a:pt x="5190" y="12406"/>
                    <a:pt x="5017" y="11406"/>
                  </a:cubicBezTo>
                  <a:cubicBezTo>
                    <a:pt x="4870" y="10552"/>
                    <a:pt x="5092" y="9779"/>
                    <a:pt x="5567" y="9067"/>
                  </a:cubicBezTo>
                  <a:cubicBezTo>
                    <a:pt x="6036" y="8364"/>
                    <a:pt x="6806" y="8165"/>
                    <a:pt x="7532" y="7893"/>
                  </a:cubicBezTo>
                  <a:cubicBezTo>
                    <a:pt x="7550" y="7886"/>
                    <a:pt x="7574" y="7890"/>
                    <a:pt x="7594" y="7887"/>
                  </a:cubicBezTo>
                  <a:cubicBezTo>
                    <a:pt x="8105" y="7812"/>
                    <a:pt x="8531" y="8013"/>
                    <a:pt x="8921" y="8310"/>
                  </a:cubicBezTo>
                  <a:cubicBezTo>
                    <a:pt x="9301" y="8599"/>
                    <a:pt x="9667" y="8906"/>
                    <a:pt x="10047" y="9197"/>
                  </a:cubicBezTo>
                  <a:cubicBezTo>
                    <a:pt x="10387" y="9456"/>
                    <a:pt x="10764" y="9642"/>
                    <a:pt x="11197" y="9677"/>
                  </a:cubicBezTo>
                  <a:cubicBezTo>
                    <a:pt x="11278" y="9683"/>
                    <a:pt x="11372" y="9656"/>
                    <a:pt x="11445" y="9617"/>
                  </a:cubicBezTo>
                  <a:cubicBezTo>
                    <a:pt x="11667" y="9497"/>
                    <a:pt x="11875" y="9352"/>
                    <a:pt x="12099" y="9238"/>
                  </a:cubicBezTo>
                  <a:cubicBezTo>
                    <a:pt x="12474" y="9048"/>
                    <a:pt x="12861" y="8880"/>
                    <a:pt x="13235" y="8689"/>
                  </a:cubicBezTo>
                  <a:cubicBezTo>
                    <a:pt x="13417" y="8597"/>
                    <a:pt x="13562" y="8456"/>
                    <a:pt x="13618" y="8246"/>
                  </a:cubicBezTo>
                  <a:cubicBezTo>
                    <a:pt x="13243" y="8087"/>
                    <a:pt x="13233" y="8022"/>
                    <a:pt x="13530" y="7752"/>
                  </a:cubicBezTo>
                  <a:cubicBezTo>
                    <a:pt x="13675" y="7620"/>
                    <a:pt x="13824" y="7490"/>
                    <a:pt x="13958" y="7347"/>
                  </a:cubicBezTo>
                  <a:cubicBezTo>
                    <a:pt x="14060" y="7236"/>
                    <a:pt x="14120" y="7081"/>
                    <a:pt x="13975" y="6977"/>
                  </a:cubicBezTo>
                  <a:cubicBezTo>
                    <a:pt x="13831" y="6875"/>
                    <a:pt x="13647" y="6755"/>
                    <a:pt x="13488" y="6764"/>
                  </a:cubicBezTo>
                  <a:cubicBezTo>
                    <a:pt x="12979" y="6792"/>
                    <a:pt x="12419" y="7155"/>
                    <a:pt x="12347" y="7713"/>
                  </a:cubicBezTo>
                  <a:cubicBezTo>
                    <a:pt x="12319" y="7935"/>
                    <a:pt x="12388" y="8170"/>
                    <a:pt x="12417" y="8443"/>
                  </a:cubicBezTo>
                  <a:cubicBezTo>
                    <a:pt x="12236" y="8428"/>
                    <a:pt x="12023" y="8437"/>
                    <a:pt x="11826" y="8387"/>
                  </a:cubicBezTo>
                  <a:cubicBezTo>
                    <a:pt x="11462" y="8296"/>
                    <a:pt x="11213" y="8031"/>
                    <a:pt x="10980" y="7754"/>
                  </a:cubicBezTo>
                  <a:cubicBezTo>
                    <a:pt x="10741" y="7469"/>
                    <a:pt x="10514" y="7171"/>
                    <a:pt x="10253" y="6907"/>
                  </a:cubicBezTo>
                  <a:cubicBezTo>
                    <a:pt x="9906" y="6557"/>
                    <a:pt x="9490" y="6509"/>
                    <a:pt x="9057" y="6735"/>
                  </a:cubicBezTo>
                  <a:cubicBezTo>
                    <a:pt x="9005" y="6762"/>
                    <a:pt x="8953" y="6827"/>
                    <a:pt x="8939" y="6884"/>
                  </a:cubicBezTo>
                  <a:cubicBezTo>
                    <a:pt x="8779" y="7512"/>
                    <a:pt x="8048" y="7795"/>
                    <a:pt x="7500" y="7436"/>
                  </a:cubicBezTo>
                  <a:cubicBezTo>
                    <a:pt x="7331" y="7325"/>
                    <a:pt x="7333" y="7194"/>
                    <a:pt x="7515" y="7104"/>
                  </a:cubicBezTo>
                  <a:cubicBezTo>
                    <a:pt x="7620" y="7053"/>
                    <a:pt x="7738" y="7024"/>
                    <a:pt x="7854" y="6996"/>
                  </a:cubicBezTo>
                  <a:cubicBezTo>
                    <a:pt x="8178" y="6916"/>
                    <a:pt x="8224" y="6794"/>
                    <a:pt x="8013" y="6531"/>
                  </a:cubicBezTo>
                  <a:cubicBezTo>
                    <a:pt x="7925" y="6422"/>
                    <a:pt x="7817" y="6330"/>
                    <a:pt x="7723" y="6226"/>
                  </a:cubicBezTo>
                  <a:cubicBezTo>
                    <a:pt x="7675" y="6174"/>
                    <a:pt x="7637" y="6114"/>
                    <a:pt x="7571" y="6027"/>
                  </a:cubicBezTo>
                  <a:cubicBezTo>
                    <a:pt x="7670" y="6027"/>
                    <a:pt x="7719" y="6030"/>
                    <a:pt x="7767" y="6027"/>
                  </a:cubicBezTo>
                  <a:cubicBezTo>
                    <a:pt x="8327" y="5990"/>
                    <a:pt x="8834" y="5801"/>
                    <a:pt x="9296" y="5488"/>
                  </a:cubicBezTo>
                  <a:cubicBezTo>
                    <a:pt x="9419" y="5404"/>
                    <a:pt x="9511" y="5299"/>
                    <a:pt x="9410" y="5135"/>
                  </a:cubicBezTo>
                  <a:cubicBezTo>
                    <a:pt x="9628" y="5002"/>
                    <a:pt x="9840" y="5022"/>
                    <a:pt x="10045" y="5119"/>
                  </a:cubicBezTo>
                  <a:cubicBezTo>
                    <a:pt x="10241" y="5212"/>
                    <a:pt x="10427" y="5328"/>
                    <a:pt x="10622" y="5425"/>
                  </a:cubicBezTo>
                  <a:cubicBezTo>
                    <a:pt x="11111" y="5667"/>
                    <a:pt x="11412" y="5582"/>
                    <a:pt x="11703" y="5116"/>
                  </a:cubicBezTo>
                  <a:cubicBezTo>
                    <a:pt x="11773" y="5003"/>
                    <a:pt x="11832" y="4881"/>
                    <a:pt x="11877" y="4756"/>
                  </a:cubicBezTo>
                  <a:cubicBezTo>
                    <a:pt x="12008" y="4388"/>
                    <a:pt x="11833" y="4156"/>
                    <a:pt x="11443" y="4179"/>
                  </a:cubicBezTo>
                  <a:cubicBezTo>
                    <a:pt x="11339" y="4185"/>
                    <a:pt x="11234" y="4210"/>
                    <a:pt x="11136" y="4245"/>
                  </a:cubicBezTo>
                  <a:cubicBezTo>
                    <a:pt x="11000" y="4294"/>
                    <a:pt x="10871" y="4360"/>
                    <a:pt x="10737" y="4420"/>
                  </a:cubicBezTo>
                  <a:cubicBezTo>
                    <a:pt x="10627" y="4248"/>
                    <a:pt x="10656" y="4091"/>
                    <a:pt x="10741" y="3932"/>
                  </a:cubicBezTo>
                  <a:cubicBezTo>
                    <a:pt x="10954" y="3536"/>
                    <a:pt x="11291" y="3259"/>
                    <a:pt x="11651" y="3012"/>
                  </a:cubicBezTo>
                  <a:cubicBezTo>
                    <a:pt x="12117" y="2692"/>
                    <a:pt x="12606" y="2413"/>
                    <a:pt x="13182" y="2353"/>
                  </a:cubicBezTo>
                  <a:cubicBezTo>
                    <a:pt x="13284" y="2342"/>
                    <a:pt x="13401" y="2405"/>
                    <a:pt x="13500" y="2455"/>
                  </a:cubicBezTo>
                  <a:cubicBezTo>
                    <a:pt x="13685" y="2551"/>
                    <a:pt x="13852" y="2690"/>
                    <a:pt x="14046" y="2760"/>
                  </a:cubicBezTo>
                  <a:cubicBezTo>
                    <a:pt x="14412" y="2892"/>
                    <a:pt x="14741" y="2753"/>
                    <a:pt x="14841" y="2462"/>
                  </a:cubicBezTo>
                  <a:cubicBezTo>
                    <a:pt x="14882" y="2341"/>
                    <a:pt x="14874" y="2263"/>
                    <a:pt x="14732" y="2199"/>
                  </a:cubicBezTo>
                  <a:cubicBezTo>
                    <a:pt x="13584" y="1683"/>
                    <a:pt x="12382" y="1396"/>
                    <a:pt x="11125" y="1358"/>
                  </a:cubicBezTo>
                  <a:cubicBezTo>
                    <a:pt x="9492" y="1308"/>
                    <a:pt x="7940" y="1642"/>
                    <a:pt x="6488" y="2395"/>
                  </a:cubicBezTo>
                  <a:cubicBezTo>
                    <a:pt x="6037" y="2629"/>
                    <a:pt x="5613" y="2915"/>
                    <a:pt x="5146" y="3195"/>
                  </a:cubicBezTo>
                  <a:cubicBezTo>
                    <a:pt x="5286" y="3281"/>
                    <a:pt x="5379" y="3330"/>
                    <a:pt x="5463" y="3391"/>
                  </a:cubicBezTo>
                  <a:cubicBezTo>
                    <a:pt x="5676" y="3547"/>
                    <a:pt x="5688" y="3707"/>
                    <a:pt x="5513" y="3903"/>
                  </a:cubicBezTo>
                  <a:cubicBezTo>
                    <a:pt x="5462" y="3959"/>
                    <a:pt x="5409" y="4020"/>
                    <a:pt x="5380" y="4088"/>
                  </a:cubicBezTo>
                  <a:cubicBezTo>
                    <a:pt x="5160" y="4612"/>
                    <a:pt x="4817" y="5044"/>
                    <a:pt x="4388" y="5406"/>
                  </a:cubicBezTo>
                  <a:cubicBezTo>
                    <a:pt x="3912" y="5807"/>
                    <a:pt x="3392" y="6115"/>
                    <a:pt x="2732" y="6084"/>
                  </a:cubicBezTo>
                  <a:cubicBezTo>
                    <a:pt x="2671" y="6081"/>
                    <a:pt x="2580" y="6146"/>
                    <a:pt x="2547" y="6205"/>
                  </a:cubicBezTo>
                  <a:cubicBezTo>
                    <a:pt x="2013" y="7149"/>
                    <a:pt x="1666" y="8159"/>
                    <a:pt x="1478" y="9227"/>
                  </a:cubicBezTo>
                  <a:cubicBezTo>
                    <a:pt x="1448" y="9401"/>
                    <a:pt x="1483" y="9483"/>
                    <a:pt x="1659" y="9549"/>
                  </a:cubicBezTo>
                  <a:cubicBezTo>
                    <a:pt x="1985" y="9673"/>
                    <a:pt x="2273" y="9865"/>
                    <a:pt x="2438" y="10191"/>
                  </a:cubicBezTo>
                  <a:cubicBezTo>
                    <a:pt x="2526" y="10368"/>
                    <a:pt x="2534" y="10536"/>
                    <a:pt x="2372" y="10690"/>
                  </a:cubicBezTo>
                  <a:cubicBezTo>
                    <a:pt x="1914" y="11124"/>
                    <a:pt x="1657" y="11672"/>
                    <a:pt x="1500" y="12273"/>
                  </a:cubicBezTo>
                  <a:cubicBezTo>
                    <a:pt x="1485" y="12331"/>
                    <a:pt x="1490" y="12398"/>
                    <a:pt x="1501" y="12458"/>
                  </a:cubicBezTo>
                  <a:cubicBezTo>
                    <a:pt x="1787" y="14045"/>
                    <a:pt x="2411" y="15485"/>
                    <a:pt x="3450" y="16720"/>
                  </a:cubicBezTo>
                  <a:cubicBezTo>
                    <a:pt x="5871" y="19599"/>
                    <a:pt x="8960" y="20681"/>
                    <a:pt x="12657" y="20068"/>
                  </a:cubicBezTo>
                  <a:cubicBezTo>
                    <a:pt x="12718" y="20057"/>
                    <a:pt x="12772" y="20002"/>
                    <a:pt x="12831" y="19967"/>
                  </a:cubicBezTo>
                  <a:cubicBezTo>
                    <a:pt x="12913" y="19970"/>
                    <a:pt x="12999" y="19988"/>
                    <a:pt x="13076" y="19971"/>
                  </a:cubicBezTo>
                  <a:cubicBezTo>
                    <a:pt x="13268" y="19928"/>
                    <a:pt x="13458" y="19877"/>
                    <a:pt x="13644" y="19815"/>
                  </a:cubicBezTo>
                  <a:cubicBezTo>
                    <a:pt x="16308" y="18932"/>
                    <a:pt x="18228" y="17210"/>
                    <a:pt x="19418" y="14674"/>
                  </a:cubicBezTo>
                  <a:cubicBezTo>
                    <a:pt x="19701" y="14071"/>
                    <a:pt x="19906" y="13439"/>
                    <a:pt x="20038" y="12764"/>
                  </a:cubicBezTo>
                  <a:cubicBezTo>
                    <a:pt x="20004" y="12790"/>
                    <a:pt x="19987" y="12801"/>
                    <a:pt x="19972" y="12816"/>
                  </a:cubicBezTo>
                  <a:cubicBezTo>
                    <a:pt x="19693" y="13107"/>
                    <a:pt x="19549" y="13076"/>
                    <a:pt x="19428" y="12685"/>
                  </a:cubicBezTo>
                  <a:cubicBezTo>
                    <a:pt x="19365" y="12485"/>
                    <a:pt x="19337" y="12274"/>
                    <a:pt x="19284" y="12071"/>
                  </a:cubicBezTo>
                  <a:cubicBezTo>
                    <a:pt x="19178" y="11659"/>
                    <a:pt x="18951" y="11467"/>
                    <a:pt x="18527" y="11434"/>
                  </a:cubicBezTo>
                  <a:cubicBezTo>
                    <a:pt x="18331" y="11419"/>
                    <a:pt x="18132" y="11440"/>
                    <a:pt x="17938" y="11417"/>
                  </a:cubicBezTo>
                  <a:cubicBezTo>
                    <a:pt x="17607" y="11380"/>
                    <a:pt x="17278" y="11320"/>
                    <a:pt x="16948" y="11271"/>
                  </a:cubicBezTo>
                  <a:cubicBezTo>
                    <a:pt x="16902" y="11265"/>
                    <a:pt x="16847" y="11255"/>
                    <a:pt x="16808" y="11274"/>
                  </a:cubicBezTo>
                  <a:cubicBezTo>
                    <a:pt x="16509" y="11412"/>
                    <a:pt x="16205" y="11377"/>
                    <a:pt x="15899" y="11313"/>
                  </a:cubicBezTo>
                  <a:cubicBezTo>
                    <a:pt x="15549" y="11239"/>
                    <a:pt x="15202" y="11141"/>
                    <a:pt x="14848" y="11096"/>
                  </a:cubicBezTo>
                  <a:cubicBezTo>
                    <a:pt x="14367" y="11035"/>
                    <a:pt x="14177" y="11228"/>
                    <a:pt x="14180" y="11716"/>
                  </a:cubicBezTo>
                  <a:cubicBezTo>
                    <a:pt x="14180" y="11772"/>
                    <a:pt x="14187" y="11828"/>
                    <a:pt x="14195" y="11883"/>
                  </a:cubicBezTo>
                  <a:cubicBezTo>
                    <a:pt x="14242" y="12220"/>
                    <a:pt x="14406" y="12367"/>
                    <a:pt x="14748" y="12330"/>
                  </a:cubicBezTo>
                  <a:cubicBezTo>
                    <a:pt x="14983" y="12305"/>
                    <a:pt x="15215" y="12238"/>
                    <a:pt x="15444" y="12176"/>
                  </a:cubicBezTo>
                  <a:cubicBezTo>
                    <a:pt x="15647" y="12121"/>
                    <a:pt x="15842" y="12038"/>
                    <a:pt x="16046" y="11986"/>
                  </a:cubicBezTo>
                  <a:cubicBezTo>
                    <a:pt x="16262" y="11931"/>
                    <a:pt x="16343" y="12021"/>
                    <a:pt x="16270" y="12233"/>
                  </a:cubicBezTo>
                  <a:cubicBezTo>
                    <a:pt x="16221" y="12371"/>
                    <a:pt x="16152" y="12503"/>
                    <a:pt x="16080" y="12631"/>
                  </a:cubicBezTo>
                  <a:cubicBezTo>
                    <a:pt x="15514" y="13642"/>
                    <a:pt x="14929" y="14642"/>
                    <a:pt x="14383" y="15663"/>
                  </a:cubicBezTo>
                  <a:cubicBezTo>
                    <a:pt x="13989" y="16399"/>
                    <a:pt x="13625" y="17159"/>
                    <a:pt x="13488" y="17992"/>
                  </a:cubicBezTo>
                  <a:cubicBezTo>
                    <a:pt x="13424" y="18384"/>
                    <a:pt x="13444" y="18788"/>
                    <a:pt x="13418" y="19187"/>
                  </a:cubicBezTo>
                  <a:cubicBezTo>
                    <a:pt x="13391" y="19593"/>
                    <a:pt x="13181" y="19962"/>
                    <a:pt x="12831" y="19967"/>
                  </a:cubicBezTo>
                  <a:close/>
                  <a:moveTo>
                    <a:pt x="12831" y="19967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189"/>
            <p:cNvSpPr/>
            <p:nvPr/>
          </p:nvSpPr>
          <p:spPr bwMode="auto">
            <a:xfrm>
              <a:off x="4656470" y="2763964"/>
              <a:ext cx="254144" cy="378433"/>
            </a:xfrm>
            <a:custGeom>
              <a:avLst/>
              <a:gdLst/>
              <a:ahLst/>
              <a:cxnLst/>
              <a:rect l="0" t="0" r="r" b="b"/>
              <a:pathLst>
                <a:path w="21122" h="21584">
                  <a:moveTo>
                    <a:pt x="11182" y="0"/>
                  </a:moveTo>
                  <a:cubicBezTo>
                    <a:pt x="11884" y="85"/>
                    <a:pt x="12596" y="140"/>
                    <a:pt x="13286" y="259"/>
                  </a:cubicBezTo>
                  <a:cubicBezTo>
                    <a:pt x="15133" y="576"/>
                    <a:pt x="16719" y="1226"/>
                    <a:pt x="18054" y="2151"/>
                  </a:cubicBezTo>
                  <a:cubicBezTo>
                    <a:pt x="19428" y="3103"/>
                    <a:pt x="20368" y="4232"/>
                    <a:pt x="20812" y="5542"/>
                  </a:cubicBezTo>
                  <a:cubicBezTo>
                    <a:pt x="21428" y="7361"/>
                    <a:pt x="21136" y="9107"/>
                    <a:pt x="19849" y="10764"/>
                  </a:cubicBezTo>
                  <a:cubicBezTo>
                    <a:pt x="19441" y="11289"/>
                    <a:pt x="19023" y="11812"/>
                    <a:pt x="18625" y="12341"/>
                  </a:cubicBezTo>
                  <a:cubicBezTo>
                    <a:pt x="18111" y="13023"/>
                    <a:pt x="17881" y="13762"/>
                    <a:pt x="17754" y="14519"/>
                  </a:cubicBezTo>
                  <a:cubicBezTo>
                    <a:pt x="17737" y="14616"/>
                    <a:pt x="17715" y="14713"/>
                    <a:pt x="17684" y="14808"/>
                  </a:cubicBezTo>
                  <a:cubicBezTo>
                    <a:pt x="17617" y="15008"/>
                    <a:pt x="17578" y="15553"/>
                    <a:pt x="17634" y="15744"/>
                  </a:cubicBezTo>
                  <a:cubicBezTo>
                    <a:pt x="17745" y="16121"/>
                    <a:pt x="17664" y="16481"/>
                    <a:pt x="17471" y="16837"/>
                  </a:cubicBezTo>
                  <a:cubicBezTo>
                    <a:pt x="17426" y="16918"/>
                    <a:pt x="17418" y="17030"/>
                    <a:pt x="17463" y="17109"/>
                  </a:cubicBezTo>
                  <a:cubicBezTo>
                    <a:pt x="18033" y="18096"/>
                    <a:pt x="17442" y="19151"/>
                    <a:pt x="16059" y="19618"/>
                  </a:cubicBezTo>
                  <a:cubicBezTo>
                    <a:pt x="15940" y="19658"/>
                    <a:pt x="15825" y="19750"/>
                    <a:pt x="15778" y="19837"/>
                  </a:cubicBezTo>
                  <a:cubicBezTo>
                    <a:pt x="15201" y="20876"/>
                    <a:pt x="14114" y="21489"/>
                    <a:pt x="12500" y="21548"/>
                  </a:cubicBezTo>
                  <a:cubicBezTo>
                    <a:pt x="11125" y="21599"/>
                    <a:pt x="9736" y="21600"/>
                    <a:pt x="8365" y="21523"/>
                  </a:cubicBezTo>
                  <a:cubicBezTo>
                    <a:pt x="6958" y="21443"/>
                    <a:pt x="5989" y="20862"/>
                    <a:pt x="5447" y="19971"/>
                  </a:cubicBezTo>
                  <a:cubicBezTo>
                    <a:pt x="5330" y="19780"/>
                    <a:pt x="5200" y="19652"/>
                    <a:pt x="4921" y="19552"/>
                  </a:cubicBezTo>
                  <a:cubicBezTo>
                    <a:pt x="3672" y="19102"/>
                    <a:pt x="3125" y="18047"/>
                    <a:pt x="3655" y="17149"/>
                  </a:cubicBezTo>
                  <a:cubicBezTo>
                    <a:pt x="3725" y="17030"/>
                    <a:pt x="3737" y="16938"/>
                    <a:pt x="3663" y="16815"/>
                  </a:cubicBezTo>
                  <a:cubicBezTo>
                    <a:pt x="3387" y="16356"/>
                    <a:pt x="3386" y="15889"/>
                    <a:pt x="3623" y="15418"/>
                  </a:cubicBezTo>
                  <a:cubicBezTo>
                    <a:pt x="3667" y="15331"/>
                    <a:pt x="3641" y="15220"/>
                    <a:pt x="3614" y="15125"/>
                  </a:cubicBezTo>
                  <a:cubicBezTo>
                    <a:pt x="3513" y="14776"/>
                    <a:pt x="3369" y="14432"/>
                    <a:pt x="3294" y="14081"/>
                  </a:cubicBezTo>
                  <a:cubicBezTo>
                    <a:pt x="3129" y="13299"/>
                    <a:pt x="2721" y="12581"/>
                    <a:pt x="2187" y="11888"/>
                  </a:cubicBezTo>
                  <a:cubicBezTo>
                    <a:pt x="1691" y="11245"/>
                    <a:pt x="1160" y="10609"/>
                    <a:pt x="749" y="9940"/>
                  </a:cubicBezTo>
                  <a:cubicBezTo>
                    <a:pt x="-11" y="8700"/>
                    <a:pt x="-172" y="7395"/>
                    <a:pt x="172" y="6077"/>
                  </a:cubicBezTo>
                  <a:cubicBezTo>
                    <a:pt x="845" y="3497"/>
                    <a:pt x="2971" y="1673"/>
                    <a:pt x="6433" y="588"/>
                  </a:cubicBezTo>
                  <a:cubicBezTo>
                    <a:pt x="7461" y="265"/>
                    <a:pt x="8556" y="91"/>
                    <a:pt x="9687" y="33"/>
                  </a:cubicBezTo>
                  <a:cubicBezTo>
                    <a:pt x="9777" y="28"/>
                    <a:pt x="9866" y="11"/>
                    <a:pt x="9955" y="0"/>
                  </a:cubicBezTo>
                  <a:cubicBezTo>
                    <a:pt x="10364" y="0"/>
                    <a:pt x="10773" y="0"/>
                    <a:pt x="11182" y="0"/>
                  </a:cubicBezTo>
                  <a:close/>
                  <a:moveTo>
                    <a:pt x="10546" y="14914"/>
                  </a:moveTo>
                  <a:cubicBezTo>
                    <a:pt x="11916" y="14914"/>
                    <a:pt x="13287" y="14914"/>
                    <a:pt x="14656" y="14914"/>
                  </a:cubicBezTo>
                  <a:cubicBezTo>
                    <a:pt x="15501" y="14914"/>
                    <a:pt x="15710" y="14757"/>
                    <a:pt x="15854" y="14193"/>
                  </a:cubicBezTo>
                  <a:cubicBezTo>
                    <a:pt x="16009" y="13588"/>
                    <a:pt x="16154" y="12968"/>
                    <a:pt x="16480" y="12402"/>
                  </a:cubicBezTo>
                  <a:cubicBezTo>
                    <a:pt x="16908" y="11656"/>
                    <a:pt x="17489" y="10949"/>
                    <a:pt x="18040" y="10239"/>
                  </a:cubicBezTo>
                  <a:cubicBezTo>
                    <a:pt x="18629" y="9480"/>
                    <a:pt x="19031" y="8687"/>
                    <a:pt x="19120" y="7826"/>
                  </a:cubicBezTo>
                  <a:cubicBezTo>
                    <a:pt x="19335" y="5751"/>
                    <a:pt x="18335" y="4004"/>
                    <a:pt x="15988" y="2684"/>
                  </a:cubicBezTo>
                  <a:cubicBezTo>
                    <a:pt x="13090" y="1055"/>
                    <a:pt x="9224" y="899"/>
                    <a:pt x="6031" y="2250"/>
                  </a:cubicBezTo>
                  <a:cubicBezTo>
                    <a:pt x="2972" y="3544"/>
                    <a:pt x="1486" y="5948"/>
                    <a:pt x="2126" y="8422"/>
                  </a:cubicBezTo>
                  <a:cubicBezTo>
                    <a:pt x="2348" y="9280"/>
                    <a:pt x="2904" y="10044"/>
                    <a:pt x="3540" y="10781"/>
                  </a:cubicBezTo>
                  <a:cubicBezTo>
                    <a:pt x="4484" y="11876"/>
                    <a:pt x="5132" y="13034"/>
                    <a:pt x="5320" y="14308"/>
                  </a:cubicBezTo>
                  <a:cubicBezTo>
                    <a:pt x="5386" y="14752"/>
                    <a:pt x="5693" y="14914"/>
                    <a:pt x="6344" y="14914"/>
                  </a:cubicBezTo>
                  <a:cubicBezTo>
                    <a:pt x="7745" y="14914"/>
                    <a:pt x="9145" y="14914"/>
                    <a:pt x="10546" y="14914"/>
                  </a:cubicBezTo>
                  <a:close/>
                  <a:moveTo>
                    <a:pt x="10599" y="15504"/>
                  </a:moveTo>
                  <a:cubicBezTo>
                    <a:pt x="9189" y="15504"/>
                    <a:pt x="7778" y="15505"/>
                    <a:pt x="6368" y="15503"/>
                  </a:cubicBezTo>
                  <a:cubicBezTo>
                    <a:pt x="5961" y="15502"/>
                    <a:pt x="5647" y="15606"/>
                    <a:pt x="5484" y="15868"/>
                  </a:cubicBezTo>
                  <a:cubicBezTo>
                    <a:pt x="5229" y="16279"/>
                    <a:pt x="5664" y="16681"/>
                    <a:pt x="6367" y="16682"/>
                  </a:cubicBezTo>
                  <a:cubicBezTo>
                    <a:pt x="8329" y="16685"/>
                    <a:pt x="10291" y="16683"/>
                    <a:pt x="12254" y="16683"/>
                  </a:cubicBezTo>
                  <a:cubicBezTo>
                    <a:pt x="13103" y="16683"/>
                    <a:pt x="13950" y="16683"/>
                    <a:pt x="14799" y="16683"/>
                  </a:cubicBezTo>
                  <a:cubicBezTo>
                    <a:pt x="15195" y="16684"/>
                    <a:pt x="15494" y="16571"/>
                    <a:pt x="15652" y="16319"/>
                  </a:cubicBezTo>
                  <a:cubicBezTo>
                    <a:pt x="15903" y="15916"/>
                    <a:pt x="15477" y="15508"/>
                    <a:pt x="14800" y="15505"/>
                  </a:cubicBezTo>
                  <a:cubicBezTo>
                    <a:pt x="13400" y="15501"/>
                    <a:pt x="12000" y="15504"/>
                    <a:pt x="10599" y="15504"/>
                  </a:cubicBezTo>
                  <a:close/>
                  <a:moveTo>
                    <a:pt x="10600" y="17273"/>
                  </a:moveTo>
                  <a:cubicBezTo>
                    <a:pt x="9190" y="17273"/>
                    <a:pt x="7779" y="17275"/>
                    <a:pt x="6368" y="17272"/>
                  </a:cubicBezTo>
                  <a:cubicBezTo>
                    <a:pt x="5962" y="17271"/>
                    <a:pt x="5648" y="17376"/>
                    <a:pt x="5485" y="17638"/>
                  </a:cubicBezTo>
                  <a:cubicBezTo>
                    <a:pt x="5229" y="18048"/>
                    <a:pt x="5665" y="18451"/>
                    <a:pt x="6367" y="18452"/>
                  </a:cubicBezTo>
                  <a:cubicBezTo>
                    <a:pt x="8329" y="18454"/>
                    <a:pt x="10291" y="18453"/>
                    <a:pt x="12254" y="18453"/>
                  </a:cubicBezTo>
                  <a:cubicBezTo>
                    <a:pt x="13103" y="18453"/>
                    <a:pt x="13950" y="18452"/>
                    <a:pt x="14799" y="18453"/>
                  </a:cubicBezTo>
                  <a:cubicBezTo>
                    <a:pt x="15195" y="18453"/>
                    <a:pt x="15494" y="18341"/>
                    <a:pt x="15652" y="18088"/>
                  </a:cubicBezTo>
                  <a:cubicBezTo>
                    <a:pt x="15903" y="17685"/>
                    <a:pt x="15478" y="17276"/>
                    <a:pt x="14801" y="17274"/>
                  </a:cubicBezTo>
                  <a:cubicBezTo>
                    <a:pt x="13400" y="17270"/>
                    <a:pt x="12000" y="17273"/>
                    <a:pt x="10600" y="17273"/>
                  </a:cubicBezTo>
                  <a:close/>
                  <a:moveTo>
                    <a:pt x="7154" y="19053"/>
                  </a:moveTo>
                  <a:cubicBezTo>
                    <a:pt x="7141" y="19663"/>
                    <a:pt x="7823" y="20191"/>
                    <a:pt x="8729" y="20210"/>
                  </a:cubicBezTo>
                  <a:cubicBezTo>
                    <a:pt x="9955" y="20236"/>
                    <a:pt x="11183" y="20236"/>
                    <a:pt x="12408" y="20210"/>
                  </a:cubicBezTo>
                  <a:cubicBezTo>
                    <a:pt x="13314" y="20191"/>
                    <a:pt x="13998" y="19660"/>
                    <a:pt x="13981" y="19053"/>
                  </a:cubicBezTo>
                  <a:cubicBezTo>
                    <a:pt x="11706" y="19053"/>
                    <a:pt x="9430" y="19053"/>
                    <a:pt x="7154" y="19053"/>
                  </a:cubicBezTo>
                  <a:close/>
                  <a:moveTo>
                    <a:pt x="7154" y="1905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3" name="Group 190"/>
            <p:cNvGrpSpPr/>
            <p:nvPr/>
          </p:nvGrpSpPr>
          <p:grpSpPr bwMode="auto">
            <a:xfrm>
              <a:off x="5361395" y="3669235"/>
              <a:ext cx="343187" cy="349680"/>
              <a:chOff x="0" y="0"/>
              <a:chExt cx="370" cy="377"/>
            </a:xfrm>
            <a:effectLst/>
          </p:grpSpPr>
          <p:sp>
            <p:nvSpPr>
              <p:cNvPr id="48" name="Freeform: Shape 201"/>
              <p:cNvSpPr/>
              <p:nvPr/>
            </p:nvSpPr>
            <p:spPr bwMode="auto">
              <a:xfrm>
                <a:off x="0" y="0"/>
                <a:ext cx="370" cy="266"/>
              </a:xfrm>
              <a:custGeom>
                <a:avLst/>
                <a:gdLst/>
                <a:ahLst/>
                <a:cxnLst/>
                <a:rect l="0" t="0" r="r" b="b"/>
                <a:pathLst>
                  <a:path w="21598" h="21600">
                    <a:moveTo>
                      <a:pt x="20627" y="0"/>
                    </a:moveTo>
                    <a:cubicBezTo>
                      <a:pt x="20980" y="176"/>
                      <a:pt x="21300" y="427"/>
                      <a:pt x="21446" y="932"/>
                    </a:cubicBezTo>
                    <a:cubicBezTo>
                      <a:pt x="21529" y="1215"/>
                      <a:pt x="21591" y="1533"/>
                      <a:pt x="21592" y="1835"/>
                    </a:cubicBezTo>
                    <a:cubicBezTo>
                      <a:pt x="21600" y="7811"/>
                      <a:pt x="21600" y="13787"/>
                      <a:pt x="21596" y="19763"/>
                    </a:cubicBezTo>
                    <a:cubicBezTo>
                      <a:pt x="21596" y="20903"/>
                      <a:pt x="21080" y="21600"/>
                      <a:pt x="20260" y="21600"/>
                    </a:cubicBezTo>
                    <a:cubicBezTo>
                      <a:pt x="13983" y="21600"/>
                      <a:pt x="7705" y="21600"/>
                      <a:pt x="1428" y="21600"/>
                    </a:cubicBezTo>
                    <a:cubicBezTo>
                      <a:pt x="615" y="21600"/>
                      <a:pt x="291" y="21279"/>
                      <a:pt x="27" y="20210"/>
                    </a:cubicBezTo>
                    <a:cubicBezTo>
                      <a:pt x="21" y="20183"/>
                      <a:pt x="9" y="20159"/>
                      <a:pt x="0" y="20133"/>
                    </a:cubicBezTo>
                    <a:cubicBezTo>
                      <a:pt x="0" y="13911"/>
                      <a:pt x="0" y="7689"/>
                      <a:pt x="0" y="1467"/>
                    </a:cubicBezTo>
                    <a:cubicBezTo>
                      <a:pt x="40" y="1312"/>
                      <a:pt x="75" y="1155"/>
                      <a:pt x="121" y="1004"/>
                    </a:cubicBezTo>
                    <a:cubicBezTo>
                      <a:pt x="282" y="471"/>
                      <a:pt x="595" y="183"/>
                      <a:pt x="971" y="0"/>
                    </a:cubicBezTo>
                    <a:cubicBezTo>
                      <a:pt x="7522" y="0"/>
                      <a:pt x="14075" y="0"/>
                      <a:pt x="20627" y="0"/>
                    </a:cubicBezTo>
                    <a:close/>
                    <a:moveTo>
                      <a:pt x="20233" y="19710"/>
                    </a:moveTo>
                    <a:cubicBezTo>
                      <a:pt x="20233" y="13756"/>
                      <a:pt x="20233" y="7824"/>
                      <a:pt x="20233" y="1902"/>
                    </a:cubicBezTo>
                    <a:cubicBezTo>
                      <a:pt x="13931" y="1902"/>
                      <a:pt x="7644" y="1902"/>
                      <a:pt x="1361" y="1902"/>
                    </a:cubicBezTo>
                    <a:cubicBezTo>
                      <a:pt x="1361" y="7850"/>
                      <a:pt x="1361" y="13774"/>
                      <a:pt x="1361" y="19710"/>
                    </a:cubicBezTo>
                    <a:cubicBezTo>
                      <a:pt x="7654" y="19710"/>
                      <a:pt x="13936" y="19710"/>
                      <a:pt x="20233" y="19710"/>
                    </a:cubicBezTo>
                    <a:close/>
                    <a:moveTo>
                      <a:pt x="20233" y="1971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202"/>
              <p:cNvSpPr/>
              <p:nvPr/>
            </p:nvSpPr>
            <p:spPr bwMode="auto">
              <a:xfrm>
                <a:off x="96" y="296"/>
                <a:ext cx="185" cy="81"/>
              </a:xfrm>
              <a:custGeom>
                <a:avLst/>
                <a:gdLst/>
                <a:ahLst/>
                <a:cxnLst/>
                <a:rect l="0" t="0" r="r" b="b"/>
                <a:pathLst>
                  <a:path w="21588" h="21597">
                    <a:moveTo>
                      <a:pt x="6745" y="0"/>
                    </a:moveTo>
                    <a:cubicBezTo>
                      <a:pt x="9463" y="0"/>
                      <a:pt x="12127" y="0"/>
                      <a:pt x="14822" y="0"/>
                    </a:cubicBezTo>
                    <a:cubicBezTo>
                      <a:pt x="14830" y="341"/>
                      <a:pt x="14842" y="653"/>
                      <a:pt x="14842" y="964"/>
                    </a:cubicBezTo>
                    <a:cubicBezTo>
                      <a:pt x="14844" y="3634"/>
                      <a:pt x="14835" y="6306"/>
                      <a:pt x="14845" y="8976"/>
                    </a:cubicBezTo>
                    <a:cubicBezTo>
                      <a:pt x="14861" y="12778"/>
                      <a:pt x="16002" y="15373"/>
                      <a:pt x="17668" y="15412"/>
                    </a:cubicBezTo>
                    <a:cubicBezTo>
                      <a:pt x="18482" y="15431"/>
                      <a:pt x="19297" y="15405"/>
                      <a:pt x="20113" y="15418"/>
                    </a:cubicBezTo>
                    <a:cubicBezTo>
                      <a:pt x="20980" y="15431"/>
                      <a:pt x="21583" y="16695"/>
                      <a:pt x="21588" y="18484"/>
                    </a:cubicBezTo>
                    <a:cubicBezTo>
                      <a:pt x="21594" y="20278"/>
                      <a:pt x="20991" y="21591"/>
                      <a:pt x="20132" y="21591"/>
                    </a:cubicBezTo>
                    <a:cubicBezTo>
                      <a:pt x="13906" y="21598"/>
                      <a:pt x="7681" y="21600"/>
                      <a:pt x="1455" y="21591"/>
                    </a:cubicBezTo>
                    <a:cubicBezTo>
                      <a:pt x="597" y="21589"/>
                      <a:pt x="-6" y="20274"/>
                      <a:pt x="1" y="18480"/>
                    </a:cubicBezTo>
                    <a:cubicBezTo>
                      <a:pt x="7" y="16691"/>
                      <a:pt x="610" y="15431"/>
                      <a:pt x="1478" y="15418"/>
                    </a:cubicBezTo>
                    <a:cubicBezTo>
                      <a:pt x="2292" y="15405"/>
                      <a:pt x="3107" y="15431"/>
                      <a:pt x="3922" y="15412"/>
                    </a:cubicBezTo>
                    <a:cubicBezTo>
                      <a:pt x="5587" y="15373"/>
                      <a:pt x="6728" y="12776"/>
                      <a:pt x="6742" y="8971"/>
                    </a:cubicBezTo>
                    <a:cubicBezTo>
                      <a:pt x="6753" y="6014"/>
                      <a:pt x="6745" y="3058"/>
                      <a:pt x="6745" y="0"/>
                    </a:cubicBezTo>
                    <a:close/>
                    <a:moveTo>
                      <a:pt x="6745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4" name="Freeform: Shape 191"/>
            <p:cNvSpPr/>
            <p:nvPr/>
          </p:nvSpPr>
          <p:spPr bwMode="auto">
            <a:xfrm>
              <a:off x="5397569" y="4210914"/>
              <a:ext cx="282898" cy="451708"/>
            </a:xfrm>
            <a:custGeom>
              <a:avLst/>
              <a:gdLst/>
              <a:ahLst/>
              <a:cxnLst/>
              <a:rect l="0" t="0" r="r" b="b"/>
              <a:pathLst>
                <a:path w="21596" h="21600">
                  <a:moveTo>
                    <a:pt x="19774" y="0"/>
                  </a:moveTo>
                  <a:cubicBezTo>
                    <a:pt x="20458" y="119"/>
                    <a:pt x="21065" y="323"/>
                    <a:pt x="21346" y="750"/>
                  </a:cubicBezTo>
                  <a:cubicBezTo>
                    <a:pt x="21500" y="983"/>
                    <a:pt x="21585" y="1251"/>
                    <a:pt x="21585" y="1504"/>
                  </a:cubicBezTo>
                  <a:cubicBezTo>
                    <a:pt x="21600" y="5145"/>
                    <a:pt x="21595" y="8785"/>
                    <a:pt x="21595" y="12426"/>
                  </a:cubicBezTo>
                  <a:cubicBezTo>
                    <a:pt x="21595" y="14978"/>
                    <a:pt x="21595" y="17529"/>
                    <a:pt x="21595" y="20080"/>
                  </a:cubicBezTo>
                  <a:cubicBezTo>
                    <a:pt x="21595" y="21053"/>
                    <a:pt x="20727" y="21600"/>
                    <a:pt x="19180" y="21600"/>
                  </a:cubicBezTo>
                  <a:cubicBezTo>
                    <a:pt x="13592" y="21600"/>
                    <a:pt x="8004" y="21600"/>
                    <a:pt x="2415" y="21600"/>
                  </a:cubicBezTo>
                  <a:cubicBezTo>
                    <a:pt x="869" y="21600"/>
                    <a:pt x="0" y="21053"/>
                    <a:pt x="0" y="20080"/>
                  </a:cubicBezTo>
                  <a:cubicBezTo>
                    <a:pt x="0" y="13944"/>
                    <a:pt x="0" y="7809"/>
                    <a:pt x="0" y="1672"/>
                  </a:cubicBezTo>
                  <a:cubicBezTo>
                    <a:pt x="0" y="673"/>
                    <a:pt x="359" y="343"/>
                    <a:pt x="1822" y="0"/>
                  </a:cubicBezTo>
                  <a:cubicBezTo>
                    <a:pt x="7806" y="0"/>
                    <a:pt x="13789" y="0"/>
                    <a:pt x="19774" y="0"/>
                  </a:cubicBezTo>
                  <a:close/>
                  <a:moveTo>
                    <a:pt x="19413" y="18215"/>
                  </a:moveTo>
                  <a:cubicBezTo>
                    <a:pt x="19413" y="13261"/>
                    <a:pt x="19413" y="8324"/>
                    <a:pt x="19413" y="3392"/>
                  </a:cubicBezTo>
                  <a:cubicBezTo>
                    <a:pt x="13650" y="3392"/>
                    <a:pt x="7910" y="3392"/>
                    <a:pt x="2177" y="3392"/>
                  </a:cubicBezTo>
                  <a:cubicBezTo>
                    <a:pt x="2177" y="8341"/>
                    <a:pt x="2177" y="13273"/>
                    <a:pt x="2177" y="18215"/>
                  </a:cubicBezTo>
                  <a:cubicBezTo>
                    <a:pt x="7926" y="18215"/>
                    <a:pt x="13657" y="18215"/>
                    <a:pt x="19413" y="18215"/>
                  </a:cubicBezTo>
                  <a:close/>
                  <a:moveTo>
                    <a:pt x="10796" y="1350"/>
                  </a:moveTo>
                  <a:cubicBezTo>
                    <a:pt x="9673" y="1350"/>
                    <a:pt x="8551" y="1350"/>
                    <a:pt x="7428" y="1350"/>
                  </a:cubicBezTo>
                  <a:cubicBezTo>
                    <a:pt x="7293" y="1350"/>
                    <a:pt x="7157" y="1346"/>
                    <a:pt x="7024" y="1352"/>
                  </a:cubicBezTo>
                  <a:cubicBezTo>
                    <a:pt x="6703" y="1369"/>
                    <a:pt x="6482" y="1509"/>
                    <a:pt x="6484" y="1688"/>
                  </a:cubicBezTo>
                  <a:cubicBezTo>
                    <a:pt x="6484" y="1868"/>
                    <a:pt x="6705" y="2005"/>
                    <a:pt x="7026" y="2023"/>
                  </a:cubicBezTo>
                  <a:cubicBezTo>
                    <a:pt x="7105" y="2027"/>
                    <a:pt x="7183" y="2025"/>
                    <a:pt x="7262" y="2025"/>
                  </a:cubicBezTo>
                  <a:cubicBezTo>
                    <a:pt x="9620" y="2025"/>
                    <a:pt x="11978" y="2025"/>
                    <a:pt x="14336" y="2024"/>
                  </a:cubicBezTo>
                  <a:cubicBezTo>
                    <a:pt x="14459" y="2024"/>
                    <a:pt x="14587" y="2026"/>
                    <a:pt x="14703" y="2007"/>
                  </a:cubicBezTo>
                  <a:cubicBezTo>
                    <a:pt x="14960" y="1965"/>
                    <a:pt x="15108" y="1852"/>
                    <a:pt x="15107" y="1686"/>
                  </a:cubicBezTo>
                  <a:cubicBezTo>
                    <a:pt x="15107" y="1521"/>
                    <a:pt x="14957" y="1408"/>
                    <a:pt x="14701" y="1367"/>
                  </a:cubicBezTo>
                  <a:cubicBezTo>
                    <a:pt x="14584" y="1347"/>
                    <a:pt x="14456" y="1351"/>
                    <a:pt x="14333" y="1350"/>
                  </a:cubicBezTo>
                  <a:cubicBezTo>
                    <a:pt x="13154" y="1350"/>
                    <a:pt x="11976" y="1350"/>
                    <a:pt x="10796" y="1350"/>
                  </a:cubicBezTo>
                  <a:close/>
                  <a:moveTo>
                    <a:pt x="12415" y="19915"/>
                  </a:moveTo>
                  <a:cubicBezTo>
                    <a:pt x="12418" y="19365"/>
                    <a:pt x="11692" y="18906"/>
                    <a:pt x="10811" y="18901"/>
                  </a:cubicBezTo>
                  <a:cubicBezTo>
                    <a:pt x="9932" y="18896"/>
                    <a:pt x="9193" y="19348"/>
                    <a:pt x="9180" y="19898"/>
                  </a:cubicBezTo>
                  <a:cubicBezTo>
                    <a:pt x="9167" y="20456"/>
                    <a:pt x="9907" y="20925"/>
                    <a:pt x="10800" y="20923"/>
                  </a:cubicBezTo>
                  <a:cubicBezTo>
                    <a:pt x="11681" y="20922"/>
                    <a:pt x="12412" y="20466"/>
                    <a:pt x="12415" y="19915"/>
                  </a:cubicBezTo>
                  <a:close/>
                  <a:moveTo>
                    <a:pt x="12415" y="1991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5" name="Group 192"/>
            <p:cNvGrpSpPr/>
            <p:nvPr/>
          </p:nvGrpSpPr>
          <p:grpSpPr bwMode="auto">
            <a:xfrm>
              <a:off x="4677804" y="2422632"/>
              <a:ext cx="246724" cy="241158"/>
              <a:chOff x="0" y="0"/>
              <a:chExt cx="265" cy="260"/>
            </a:xfrm>
            <a:effectLst/>
          </p:grpSpPr>
          <p:sp>
            <p:nvSpPr>
              <p:cNvPr id="46" name="Freeform: Shape 199"/>
              <p:cNvSpPr/>
              <p:nvPr/>
            </p:nvSpPr>
            <p:spPr bwMode="auto">
              <a:xfrm>
                <a:off x="0" y="0"/>
                <a:ext cx="265" cy="260"/>
              </a:xfrm>
              <a:custGeom>
                <a:avLst/>
                <a:gdLst/>
                <a:ahLst/>
                <a:cxnLst/>
                <a:rect l="0" t="0" r="r" b="b"/>
                <a:pathLst>
                  <a:path w="21561" h="21555">
                    <a:moveTo>
                      <a:pt x="10829" y="21545"/>
                    </a:moveTo>
                    <a:cubicBezTo>
                      <a:pt x="10472" y="21545"/>
                      <a:pt x="10115" y="21538"/>
                      <a:pt x="9758" y="21547"/>
                    </a:cubicBezTo>
                    <a:cubicBezTo>
                      <a:pt x="9500" y="21553"/>
                      <a:pt x="9298" y="21460"/>
                      <a:pt x="9176" y="21231"/>
                    </a:cubicBezTo>
                    <a:cubicBezTo>
                      <a:pt x="8991" y="20883"/>
                      <a:pt x="8808" y="20535"/>
                      <a:pt x="8647" y="20176"/>
                    </a:cubicBezTo>
                    <a:cubicBezTo>
                      <a:pt x="8451" y="19738"/>
                      <a:pt x="8272" y="19291"/>
                      <a:pt x="8099" y="18843"/>
                    </a:cubicBezTo>
                    <a:cubicBezTo>
                      <a:pt x="8038" y="18684"/>
                      <a:pt x="7938" y="18603"/>
                      <a:pt x="7794" y="18520"/>
                    </a:cubicBezTo>
                    <a:cubicBezTo>
                      <a:pt x="7405" y="18296"/>
                      <a:pt x="7061" y="18340"/>
                      <a:pt x="6664" y="18533"/>
                    </a:cubicBezTo>
                    <a:cubicBezTo>
                      <a:pt x="6036" y="18839"/>
                      <a:pt x="5377" y="19077"/>
                      <a:pt x="4727" y="19334"/>
                    </a:cubicBezTo>
                    <a:cubicBezTo>
                      <a:pt x="4412" y="19460"/>
                      <a:pt x="4142" y="19378"/>
                      <a:pt x="3901" y="19132"/>
                    </a:cubicBezTo>
                    <a:cubicBezTo>
                      <a:pt x="3420" y="18637"/>
                      <a:pt x="2930" y="18152"/>
                      <a:pt x="2437" y="17669"/>
                    </a:cubicBezTo>
                    <a:cubicBezTo>
                      <a:pt x="2252" y="17488"/>
                      <a:pt x="2162" y="17286"/>
                      <a:pt x="2245" y="17030"/>
                    </a:cubicBezTo>
                    <a:cubicBezTo>
                      <a:pt x="2373" y="16633"/>
                      <a:pt x="2496" y="16234"/>
                      <a:pt x="2644" y="15844"/>
                    </a:cubicBezTo>
                    <a:cubicBezTo>
                      <a:pt x="2813" y="15402"/>
                      <a:pt x="3014" y="14973"/>
                      <a:pt x="3182" y="14531"/>
                    </a:cubicBezTo>
                    <a:cubicBezTo>
                      <a:pt x="3223" y="14421"/>
                      <a:pt x="3208" y="14278"/>
                      <a:pt x="3185" y="14157"/>
                    </a:cubicBezTo>
                    <a:cubicBezTo>
                      <a:pt x="3100" y="13718"/>
                      <a:pt x="2816" y="13510"/>
                      <a:pt x="2402" y="13371"/>
                    </a:cubicBezTo>
                    <a:cubicBezTo>
                      <a:pt x="1764" y="13156"/>
                      <a:pt x="1148" y="12870"/>
                      <a:pt x="525" y="12607"/>
                    </a:cubicBezTo>
                    <a:cubicBezTo>
                      <a:pt x="159" y="12453"/>
                      <a:pt x="-20" y="12197"/>
                      <a:pt x="2" y="11761"/>
                    </a:cubicBezTo>
                    <a:cubicBezTo>
                      <a:pt x="36" y="11090"/>
                      <a:pt x="18" y="10416"/>
                      <a:pt x="7" y="9743"/>
                    </a:cubicBezTo>
                    <a:cubicBezTo>
                      <a:pt x="3" y="9475"/>
                      <a:pt x="96" y="9277"/>
                      <a:pt x="323" y="9157"/>
                    </a:cubicBezTo>
                    <a:cubicBezTo>
                      <a:pt x="659" y="8978"/>
                      <a:pt x="997" y="8800"/>
                      <a:pt x="1344" y="8646"/>
                    </a:cubicBezTo>
                    <a:cubicBezTo>
                      <a:pt x="1806" y="8441"/>
                      <a:pt x="2282" y="8269"/>
                      <a:pt x="2743" y="8063"/>
                    </a:cubicBezTo>
                    <a:cubicBezTo>
                      <a:pt x="2855" y="8013"/>
                      <a:pt x="2953" y="7896"/>
                      <a:pt x="3025" y="7787"/>
                    </a:cubicBezTo>
                    <a:cubicBezTo>
                      <a:pt x="3264" y="7425"/>
                      <a:pt x="3221" y="7082"/>
                      <a:pt x="3025" y="6690"/>
                    </a:cubicBezTo>
                    <a:cubicBezTo>
                      <a:pt x="2720" y="6079"/>
                      <a:pt x="2484" y="5433"/>
                      <a:pt x="2228" y="4797"/>
                    </a:cubicBezTo>
                    <a:cubicBezTo>
                      <a:pt x="2082" y="4437"/>
                      <a:pt x="2149" y="4140"/>
                      <a:pt x="2450" y="3865"/>
                    </a:cubicBezTo>
                    <a:cubicBezTo>
                      <a:pt x="2930" y="3427"/>
                      <a:pt x="3379" y="2955"/>
                      <a:pt x="3836" y="2491"/>
                    </a:cubicBezTo>
                    <a:cubicBezTo>
                      <a:pt x="4067" y="2256"/>
                      <a:pt x="4332" y="2163"/>
                      <a:pt x="4640" y="2279"/>
                    </a:cubicBezTo>
                    <a:cubicBezTo>
                      <a:pt x="5418" y="2570"/>
                      <a:pt x="6195" y="2867"/>
                      <a:pt x="6967" y="3175"/>
                    </a:cubicBezTo>
                    <a:cubicBezTo>
                      <a:pt x="7138" y="3244"/>
                      <a:pt x="7277" y="3229"/>
                      <a:pt x="7450" y="3179"/>
                    </a:cubicBezTo>
                    <a:cubicBezTo>
                      <a:pt x="7853" y="3063"/>
                      <a:pt x="8058" y="2811"/>
                      <a:pt x="8196" y="2408"/>
                    </a:cubicBezTo>
                    <a:cubicBezTo>
                      <a:pt x="8417" y="1761"/>
                      <a:pt x="8707" y="1137"/>
                      <a:pt x="8974" y="506"/>
                    </a:cubicBezTo>
                    <a:cubicBezTo>
                      <a:pt x="9130" y="140"/>
                      <a:pt x="9396" y="-17"/>
                      <a:pt x="9803" y="1"/>
                    </a:cubicBezTo>
                    <a:cubicBezTo>
                      <a:pt x="10447" y="29"/>
                      <a:pt x="11092" y="21"/>
                      <a:pt x="11736" y="3"/>
                    </a:cubicBezTo>
                    <a:cubicBezTo>
                      <a:pt x="12075" y="-7"/>
                      <a:pt x="12306" y="128"/>
                      <a:pt x="12452" y="424"/>
                    </a:cubicBezTo>
                    <a:cubicBezTo>
                      <a:pt x="12646" y="819"/>
                      <a:pt x="12835" y="1217"/>
                      <a:pt x="13014" y="1620"/>
                    </a:cubicBezTo>
                    <a:cubicBezTo>
                      <a:pt x="13176" y="1987"/>
                      <a:pt x="13312" y="2368"/>
                      <a:pt x="13481" y="2731"/>
                    </a:cubicBezTo>
                    <a:cubicBezTo>
                      <a:pt x="13534" y="2845"/>
                      <a:pt x="13644" y="2947"/>
                      <a:pt x="13752" y="3017"/>
                    </a:cubicBezTo>
                    <a:cubicBezTo>
                      <a:pt x="14129" y="3261"/>
                      <a:pt x="14489" y="3223"/>
                      <a:pt x="14899" y="3020"/>
                    </a:cubicBezTo>
                    <a:cubicBezTo>
                      <a:pt x="15531" y="2707"/>
                      <a:pt x="16200" y="2470"/>
                      <a:pt x="16859" y="2214"/>
                    </a:cubicBezTo>
                    <a:cubicBezTo>
                      <a:pt x="17154" y="2101"/>
                      <a:pt x="17418" y="2179"/>
                      <a:pt x="17646" y="2410"/>
                    </a:cubicBezTo>
                    <a:cubicBezTo>
                      <a:pt x="18108" y="2879"/>
                      <a:pt x="18567" y="3353"/>
                      <a:pt x="19050" y="3799"/>
                    </a:cubicBezTo>
                    <a:cubicBezTo>
                      <a:pt x="19331" y="4059"/>
                      <a:pt x="19410" y="4340"/>
                      <a:pt x="19277" y="4688"/>
                    </a:cubicBezTo>
                    <a:cubicBezTo>
                      <a:pt x="19002" y="5410"/>
                      <a:pt x="18734" y="6134"/>
                      <a:pt x="18437" y="6846"/>
                    </a:cubicBezTo>
                    <a:cubicBezTo>
                      <a:pt x="18333" y="7098"/>
                      <a:pt x="18324" y="7303"/>
                      <a:pt x="18426" y="7560"/>
                    </a:cubicBezTo>
                    <a:cubicBezTo>
                      <a:pt x="18544" y="7854"/>
                      <a:pt x="18710" y="8019"/>
                      <a:pt x="19009" y="8127"/>
                    </a:cubicBezTo>
                    <a:cubicBezTo>
                      <a:pt x="19702" y="8378"/>
                      <a:pt x="20379" y="8674"/>
                      <a:pt x="21059" y="8960"/>
                    </a:cubicBezTo>
                    <a:cubicBezTo>
                      <a:pt x="21407" y="9106"/>
                      <a:pt x="21580" y="9352"/>
                      <a:pt x="21560" y="9771"/>
                    </a:cubicBezTo>
                    <a:cubicBezTo>
                      <a:pt x="21527" y="10458"/>
                      <a:pt x="21546" y="11148"/>
                      <a:pt x="21553" y="11837"/>
                    </a:cubicBezTo>
                    <a:cubicBezTo>
                      <a:pt x="21556" y="12075"/>
                      <a:pt x="21476" y="12260"/>
                      <a:pt x="21273" y="12369"/>
                    </a:cubicBezTo>
                    <a:cubicBezTo>
                      <a:pt x="20925" y="12558"/>
                      <a:pt x="20574" y="12746"/>
                      <a:pt x="20214" y="12908"/>
                    </a:cubicBezTo>
                    <a:cubicBezTo>
                      <a:pt x="19760" y="13112"/>
                      <a:pt x="19297" y="13296"/>
                      <a:pt x="18833" y="13473"/>
                    </a:cubicBezTo>
                    <a:cubicBezTo>
                      <a:pt x="18671" y="13534"/>
                      <a:pt x="18597" y="13640"/>
                      <a:pt x="18517" y="13785"/>
                    </a:cubicBezTo>
                    <a:cubicBezTo>
                      <a:pt x="18315" y="14149"/>
                      <a:pt x="18344" y="14469"/>
                      <a:pt x="18528" y="14845"/>
                    </a:cubicBezTo>
                    <a:cubicBezTo>
                      <a:pt x="18832" y="15465"/>
                      <a:pt x="19076" y="16117"/>
                      <a:pt x="19335" y="16760"/>
                    </a:cubicBezTo>
                    <a:cubicBezTo>
                      <a:pt x="19480" y="17119"/>
                      <a:pt x="19413" y="17418"/>
                      <a:pt x="19111" y="17692"/>
                    </a:cubicBezTo>
                    <a:cubicBezTo>
                      <a:pt x="18643" y="18118"/>
                      <a:pt x="18199" y="18575"/>
                      <a:pt x="17759" y="19033"/>
                    </a:cubicBezTo>
                    <a:cubicBezTo>
                      <a:pt x="17495" y="19307"/>
                      <a:pt x="17204" y="19395"/>
                      <a:pt x="16853" y="19260"/>
                    </a:cubicBezTo>
                    <a:cubicBezTo>
                      <a:pt x="16099" y="18969"/>
                      <a:pt x="15344" y="18682"/>
                      <a:pt x="14595" y="18378"/>
                    </a:cubicBezTo>
                    <a:cubicBezTo>
                      <a:pt x="14422" y="18308"/>
                      <a:pt x="14285" y="18327"/>
                      <a:pt x="14112" y="18376"/>
                    </a:cubicBezTo>
                    <a:cubicBezTo>
                      <a:pt x="13708" y="18492"/>
                      <a:pt x="13503" y="18744"/>
                      <a:pt x="13366" y="19147"/>
                    </a:cubicBezTo>
                    <a:cubicBezTo>
                      <a:pt x="13146" y="19795"/>
                      <a:pt x="12855" y="20418"/>
                      <a:pt x="12589" y="21049"/>
                    </a:cubicBezTo>
                    <a:cubicBezTo>
                      <a:pt x="12438" y="21405"/>
                      <a:pt x="12183" y="21583"/>
                      <a:pt x="11783" y="21551"/>
                    </a:cubicBezTo>
                    <a:cubicBezTo>
                      <a:pt x="11468" y="21525"/>
                      <a:pt x="11148" y="21545"/>
                      <a:pt x="10829" y="21545"/>
                    </a:cubicBezTo>
                    <a:close/>
                    <a:moveTo>
                      <a:pt x="18069" y="4560"/>
                    </a:moveTo>
                    <a:cubicBezTo>
                      <a:pt x="18030" y="4514"/>
                      <a:pt x="17990" y="4459"/>
                      <a:pt x="17942" y="4412"/>
                    </a:cubicBezTo>
                    <a:cubicBezTo>
                      <a:pt x="17671" y="4139"/>
                      <a:pt x="17393" y="3874"/>
                      <a:pt x="17130" y="3595"/>
                    </a:cubicBezTo>
                    <a:cubicBezTo>
                      <a:pt x="17017" y="3474"/>
                      <a:pt x="16921" y="3449"/>
                      <a:pt x="16768" y="3518"/>
                    </a:cubicBezTo>
                    <a:cubicBezTo>
                      <a:pt x="16101" y="3819"/>
                      <a:pt x="15426" y="4099"/>
                      <a:pt x="14761" y="4403"/>
                    </a:cubicBezTo>
                    <a:cubicBezTo>
                      <a:pt x="14487" y="4528"/>
                      <a:pt x="14236" y="4550"/>
                      <a:pt x="13958" y="4420"/>
                    </a:cubicBezTo>
                    <a:cubicBezTo>
                      <a:pt x="13642" y="4272"/>
                      <a:pt x="13314" y="4146"/>
                      <a:pt x="12988" y="4021"/>
                    </a:cubicBezTo>
                    <a:cubicBezTo>
                      <a:pt x="12746" y="3929"/>
                      <a:pt x="12595" y="3766"/>
                      <a:pt x="12497" y="3521"/>
                    </a:cubicBezTo>
                    <a:cubicBezTo>
                      <a:pt x="12213" y="2820"/>
                      <a:pt x="11907" y="2128"/>
                      <a:pt x="11622" y="1427"/>
                    </a:cubicBezTo>
                    <a:cubicBezTo>
                      <a:pt x="11557" y="1268"/>
                      <a:pt x="11472" y="1221"/>
                      <a:pt x="11310" y="1226"/>
                    </a:cubicBezTo>
                    <a:cubicBezTo>
                      <a:pt x="10945" y="1238"/>
                      <a:pt x="10579" y="1242"/>
                      <a:pt x="10215" y="1225"/>
                    </a:cubicBezTo>
                    <a:cubicBezTo>
                      <a:pt x="10016" y="1215"/>
                      <a:pt x="9915" y="1271"/>
                      <a:pt x="9841" y="1471"/>
                    </a:cubicBezTo>
                    <a:cubicBezTo>
                      <a:pt x="9584" y="2166"/>
                      <a:pt x="9301" y="2851"/>
                      <a:pt x="9037" y="3543"/>
                    </a:cubicBezTo>
                    <a:cubicBezTo>
                      <a:pt x="8949" y="3773"/>
                      <a:pt x="8807" y="3927"/>
                      <a:pt x="8582" y="4017"/>
                    </a:cubicBezTo>
                    <a:cubicBezTo>
                      <a:pt x="8235" y="4154"/>
                      <a:pt x="7891" y="4298"/>
                      <a:pt x="7548" y="4445"/>
                    </a:cubicBezTo>
                    <a:cubicBezTo>
                      <a:pt x="7314" y="4545"/>
                      <a:pt x="7091" y="4546"/>
                      <a:pt x="6851" y="4445"/>
                    </a:cubicBezTo>
                    <a:cubicBezTo>
                      <a:pt x="6142" y="4147"/>
                      <a:pt x="5425" y="3867"/>
                      <a:pt x="4714" y="3572"/>
                    </a:cubicBezTo>
                    <a:cubicBezTo>
                      <a:pt x="4581" y="3517"/>
                      <a:pt x="4494" y="3530"/>
                      <a:pt x="4391" y="3639"/>
                    </a:cubicBezTo>
                    <a:cubicBezTo>
                      <a:pt x="4122" y="3925"/>
                      <a:pt x="3843" y="4200"/>
                      <a:pt x="3559" y="4470"/>
                    </a:cubicBezTo>
                    <a:cubicBezTo>
                      <a:pt x="3454" y="4571"/>
                      <a:pt x="3429" y="4650"/>
                      <a:pt x="3494" y="4793"/>
                    </a:cubicBezTo>
                    <a:cubicBezTo>
                      <a:pt x="3803" y="5475"/>
                      <a:pt x="4092" y="6165"/>
                      <a:pt x="4399" y="6848"/>
                    </a:cubicBezTo>
                    <a:cubicBezTo>
                      <a:pt x="4511" y="7096"/>
                      <a:pt x="4525" y="7326"/>
                      <a:pt x="4413" y="7576"/>
                    </a:cubicBezTo>
                    <a:cubicBezTo>
                      <a:pt x="4262" y="7914"/>
                      <a:pt x="4119" y="8256"/>
                      <a:pt x="3986" y="8602"/>
                    </a:cubicBezTo>
                    <a:cubicBezTo>
                      <a:pt x="3894" y="8841"/>
                      <a:pt x="3735" y="8984"/>
                      <a:pt x="3503" y="9079"/>
                    </a:cubicBezTo>
                    <a:cubicBezTo>
                      <a:pt x="2790" y="9369"/>
                      <a:pt x="2085" y="9676"/>
                      <a:pt x="1372" y="9968"/>
                    </a:cubicBezTo>
                    <a:cubicBezTo>
                      <a:pt x="1234" y="10025"/>
                      <a:pt x="1188" y="10102"/>
                      <a:pt x="1192" y="10251"/>
                    </a:cubicBezTo>
                    <a:cubicBezTo>
                      <a:pt x="1201" y="10630"/>
                      <a:pt x="1205" y="11011"/>
                      <a:pt x="1191" y="11390"/>
                    </a:cubicBezTo>
                    <a:cubicBezTo>
                      <a:pt x="1185" y="11556"/>
                      <a:pt x="1246" y="11627"/>
                      <a:pt x="1390" y="11682"/>
                    </a:cubicBezTo>
                    <a:cubicBezTo>
                      <a:pt x="2088" y="11947"/>
                      <a:pt x="2779" y="12228"/>
                      <a:pt x="3478" y="12489"/>
                    </a:cubicBezTo>
                    <a:cubicBezTo>
                      <a:pt x="3738" y="12586"/>
                      <a:pt x="3910" y="12746"/>
                      <a:pt x="4010" y="13010"/>
                    </a:cubicBezTo>
                    <a:cubicBezTo>
                      <a:pt x="4135" y="13341"/>
                      <a:pt x="4269" y="13670"/>
                      <a:pt x="4413" y="13993"/>
                    </a:cubicBezTo>
                    <a:cubicBezTo>
                      <a:pt x="4525" y="14242"/>
                      <a:pt x="4515" y="14473"/>
                      <a:pt x="4410" y="14724"/>
                    </a:cubicBezTo>
                    <a:cubicBezTo>
                      <a:pt x="4116" y="15421"/>
                      <a:pt x="3841" y="16126"/>
                      <a:pt x="3550" y="16824"/>
                    </a:cubicBezTo>
                    <a:cubicBezTo>
                      <a:pt x="3492" y="16963"/>
                      <a:pt x="3510" y="17050"/>
                      <a:pt x="3617" y="17152"/>
                    </a:cubicBezTo>
                    <a:cubicBezTo>
                      <a:pt x="3901" y="17423"/>
                      <a:pt x="4179" y="17700"/>
                      <a:pt x="4448" y="17985"/>
                    </a:cubicBezTo>
                    <a:cubicBezTo>
                      <a:pt x="4551" y="18094"/>
                      <a:pt x="4640" y="18105"/>
                      <a:pt x="4772" y="18046"/>
                    </a:cubicBezTo>
                    <a:cubicBezTo>
                      <a:pt x="5447" y="17745"/>
                      <a:pt x="6128" y="17460"/>
                      <a:pt x="6800" y="17153"/>
                    </a:cubicBezTo>
                    <a:cubicBezTo>
                      <a:pt x="7074" y="17028"/>
                      <a:pt x="7327" y="17009"/>
                      <a:pt x="7604" y="17139"/>
                    </a:cubicBezTo>
                    <a:cubicBezTo>
                      <a:pt x="7913" y="17285"/>
                      <a:pt x="8231" y="17412"/>
                      <a:pt x="8551" y="17531"/>
                    </a:cubicBezTo>
                    <a:cubicBezTo>
                      <a:pt x="8811" y="17629"/>
                      <a:pt x="8967" y="17804"/>
                      <a:pt x="9071" y="18065"/>
                    </a:cubicBezTo>
                    <a:cubicBezTo>
                      <a:pt x="9351" y="18759"/>
                      <a:pt x="9654" y="19444"/>
                      <a:pt x="9940" y="20135"/>
                    </a:cubicBezTo>
                    <a:cubicBezTo>
                      <a:pt x="9999" y="20278"/>
                      <a:pt x="10069" y="20340"/>
                      <a:pt x="10231" y="20334"/>
                    </a:cubicBezTo>
                    <a:cubicBezTo>
                      <a:pt x="10627" y="20320"/>
                      <a:pt x="11023" y="20322"/>
                      <a:pt x="11419" y="20333"/>
                    </a:cubicBezTo>
                    <a:cubicBezTo>
                      <a:pt x="11566" y="20337"/>
                      <a:pt x="11639" y="20290"/>
                      <a:pt x="11692" y="20150"/>
                    </a:cubicBezTo>
                    <a:cubicBezTo>
                      <a:pt x="11962" y="19443"/>
                      <a:pt x="12246" y="18741"/>
                      <a:pt x="12514" y="18034"/>
                    </a:cubicBezTo>
                    <a:cubicBezTo>
                      <a:pt x="12608" y="17789"/>
                      <a:pt x="12759" y="17624"/>
                      <a:pt x="13002" y="17531"/>
                    </a:cubicBezTo>
                    <a:cubicBezTo>
                      <a:pt x="13342" y="17400"/>
                      <a:pt x="13679" y="17257"/>
                      <a:pt x="14016" y="17114"/>
                    </a:cubicBezTo>
                    <a:cubicBezTo>
                      <a:pt x="14250" y="17015"/>
                      <a:pt x="14473" y="17013"/>
                      <a:pt x="14712" y="17115"/>
                    </a:cubicBezTo>
                    <a:cubicBezTo>
                      <a:pt x="15420" y="17415"/>
                      <a:pt x="16136" y="17696"/>
                      <a:pt x="16847" y="17993"/>
                    </a:cubicBezTo>
                    <a:cubicBezTo>
                      <a:pt x="16980" y="18048"/>
                      <a:pt x="17067" y="18033"/>
                      <a:pt x="17169" y="17924"/>
                    </a:cubicBezTo>
                    <a:cubicBezTo>
                      <a:pt x="17438" y="17638"/>
                      <a:pt x="17717" y="17362"/>
                      <a:pt x="18000" y="17092"/>
                    </a:cubicBezTo>
                    <a:cubicBezTo>
                      <a:pt x="18105" y="16991"/>
                      <a:pt x="18131" y="16912"/>
                      <a:pt x="18066" y="16769"/>
                    </a:cubicBezTo>
                    <a:cubicBezTo>
                      <a:pt x="17754" y="16080"/>
                      <a:pt x="17460" y="15383"/>
                      <a:pt x="17150" y="14693"/>
                    </a:cubicBezTo>
                    <a:cubicBezTo>
                      <a:pt x="17046" y="14461"/>
                      <a:pt x="17037" y="14241"/>
                      <a:pt x="17137" y="14008"/>
                    </a:cubicBezTo>
                    <a:cubicBezTo>
                      <a:pt x="17282" y="13667"/>
                      <a:pt x="17429" y="13327"/>
                      <a:pt x="17561" y="12981"/>
                    </a:cubicBezTo>
                    <a:cubicBezTo>
                      <a:pt x="17654" y="12735"/>
                      <a:pt x="17814" y="12582"/>
                      <a:pt x="18055" y="12484"/>
                    </a:cubicBezTo>
                    <a:cubicBezTo>
                      <a:pt x="18768" y="12195"/>
                      <a:pt x="19473" y="11886"/>
                      <a:pt x="20185" y="11594"/>
                    </a:cubicBezTo>
                    <a:cubicBezTo>
                      <a:pt x="20322" y="11537"/>
                      <a:pt x="20369" y="11460"/>
                      <a:pt x="20365" y="11312"/>
                    </a:cubicBezTo>
                    <a:cubicBezTo>
                      <a:pt x="20356" y="10932"/>
                      <a:pt x="20353" y="10552"/>
                      <a:pt x="20366" y="10172"/>
                    </a:cubicBezTo>
                    <a:cubicBezTo>
                      <a:pt x="20372" y="10008"/>
                      <a:pt x="20313" y="9935"/>
                      <a:pt x="20168" y="9880"/>
                    </a:cubicBezTo>
                    <a:cubicBezTo>
                      <a:pt x="19463" y="9613"/>
                      <a:pt x="18763" y="9332"/>
                      <a:pt x="18058" y="9067"/>
                    </a:cubicBezTo>
                    <a:cubicBezTo>
                      <a:pt x="17815" y="8975"/>
                      <a:pt x="17652" y="8825"/>
                      <a:pt x="17557" y="8577"/>
                    </a:cubicBezTo>
                    <a:cubicBezTo>
                      <a:pt x="17425" y="8231"/>
                      <a:pt x="17280" y="7890"/>
                      <a:pt x="17134" y="7550"/>
                    </a:cubicBezTo>
                    <a:cubicBezTo>
                      <a:pt x="17034" y="7318"/>
                      <a:pt x="17037" y="7098"/>
                      <a:pt x="17135" y="6863"/>
                    </a:cubicBezTo>
                    <a:cubicBezTo>
                      <a:pt x="17424" y="6173"/>
                      <a:pt x="17703" y="5478"/>
                      <a:pt x="17985" y="4785"/>
                    </a:cubicBezTo>
                    <a:cubicBezTo>
                      <a:pt x="18015" y="4716"/>
                      <a:pt x="18036" y="4649"/>
                      <a:pt x="18069" y="4560"/>
                    </a:cubicBezTo>
                    <a:close/>
                    <a:moveTo>
                      <a:pt x="18069" y="456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200"/>
              <p:cNvSpPr/>
              <p:nvPr/>
            </p:nvSpPr>
            <p:spPr bwMode="auto">
              <a:xfrm>
                <a:off x="88" y="87"/>
                <a:ext cx="95" cy="94"/>
              </a:xfrm>
              <a:custGeom>
                <a:avLst/>
                <a:gdLst/>
                <a:ahLst/>
                <a:cxnLst/>
                <a:rect l="0" t="0" r="r" b="b"/>
                <a:pathLst>
                  <a:path w="21537" h="21552">
                    <a:moveTo>
                      <a:pt x="10796" y="21552"/>
                    </a:moveTo>
                    <a:cubicBezTo>
                      <a:pt x="4882" y="21576"/>
                      <a:pt x="33" y="16749"/>
                      <a:pt x="0" y="10805"/>
                    </a:cubicBezTo>
                    <a:cubicBezTo>
                      <a:pt x="-34" y="4891"/>
                      <a:pt x="4804" y="24"/>
                      <a:pt x="10740" y="0"/>
                    </a:cubicBezTo>
                    <a:cubicBezTo>
                      <a:pt x="16656" y="-24"/>
                      <a:pt x="21506" y="4804"/>
                      <a:pt x="21537" y="10745"/>
                    </a:cubicBezTo>
                    <a:cubicBezTo>
                      <a:pt x="21566" y="16661"/>
                      <a:pt x="16728" y="21528"/>
                      <a:pt x="10796" y="21552"/>
                    </a:cubicBezTo>
                    <a:close/>
                    <a:moveTo>
                      <a:pt x="18191" y="10829"/>
                    </a:moveTo>
                    <a:cubicBezTo>
                      <a:pt x="18215" y="6734"/>
                      <a:pt x="14903" y="3399"/>
                      <a:pt x="10790" y="3377"/>
                    </a:cubicBezTo>
                    <a:cubicBezTo>
                      <a:pt x="6729" y="3355"/>
                      <a:pt x="3372" y="6667"/>
                      <a:pt x="3348" y="10721"/>
                    </a:cubicBezTo>
                    <a:cubicBezTo>
                      <a:pt x="3323" y="14811"/>
                      <a:pt x="6642" y="18155"/>
                      <a:pt x="10751" y="18177"/>
                    </a:cubicBezTo>
                    <a:cubicBezTo>
                      <a:pt x="14807" y="18201"/>
                      <a:pt x="18167" y="14883"/>
                      <a:pt x="18191" y="10829"/>
                    </a:cubicBezTo>
                    <a:close/>
                    <a:moveTo>
                      <a:pt x="18191" y="1082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6" name="Freeform: Shape 193"/>
            <p:cNvSpPr/>
            <p:nvPr/>
          </p:nvSpPr>
          <p:spPr bwMode="auto">
            <a:xfrm>
              <a:off x="5346555" y="2853007"/>
              <a:ext cx="199420" cy="276405"/>
            </a:xfrm>
            <a:custGeom>
              <a:avLst/>
              <a:gdLst/>
              <a:ahLst/>
              <a:cxnLst/>
              <a:rect l="0" t="0" r="r" b="b"/>
              <a:pathLst>
                <a:path w="21587" h="20762">
                  <a:moveTo>
                    <a:pt x="9" y="20762"/>
                  </a:moveTo>
                  <a:cubicBezTo>
                    <a:pt x="9" y="16351"/>
                    <a:pt x="-13" y="11939"/>
                    <a:pt x="13" y="7527"/>
                  </a:cubicBezTo>
                  <a:cubicBezTo>
                    <a:pt x="34" y="3937"/>
                    <a:pt x="3453" y="992"/>
                    <a:pt x="8467" y="187"/>
                  </a:cubicBezTo>
                  <a:cubicBezTo>
                    <a:pt x="14850" y="-838"/>
                    <a:pt x="21184" y="2477"/>
                    <a:pt x="21560" y="7042"/>
                  </a:cubicBezTo>
                  <a:cubicBezTo>
                    <a:pt x="21581" y="7303"/>
                    <a:pt x="21585" y="7565"/>
                    <a:pt x="21585" y="7826"/>
                  </a:cubicBezTo>
                  <a:cubicBezTo>
                    <a:pt x="21587" y="12138"/>
                    <a:pt x="21587" y="16450"/>
                    <a:pt x="21587" y="20762"/>
                  </a:cubicBezTo>
                  <a:cubicBezTo>
                    <a:pt x="14395" y="20762"/>
                    <a:pt x="7202" y="20762"/>
                    <a:pt x="9" y="20762"/>
                  </a:cubicBezTo>
                  <a:close/>
                  <a:moveTo>
                    <a:pt x="9" y="2076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194"/>
            <p:cNvSpPr/>
            <p:nvPr/>
          </p:nvSpPr>
          <p:spPr bwMode="auto">
            <a:xfrm>
              <a:off x="5383656" y="2704602"/>
              <a:ext cx="127072" cy="127072"/>
            </a:xfrm>
            <a:custGeom>
              <a:avLst/>
              <a:gdLst/>
              <a:ahLst/>
              <a:cxnLst/>
              <a:rect l="0" t="0" r="r" b="b"/>
              <a:pathLst>
                <a:path w="20067" h="21556">
                  <a:moveTo>
                    <a:pt x="11304" y="0"/>
                  </a:moveTo>
                  <a:cubicBezTo>
                    <a:pt x="12025" y="223"/>
                    <a:pt x="12761" y="401"/>
                    <a:pt x="13465" y="674"/>
                  </a:cubicBezTo>
                  <a:cubicBezTo>
                    <a:pt x="18041" y="2449"/>
                    <a:pt x="20727" y="7436"/>
                    <a:pt x="19927" y="12635"/>
                  </a:cubicBezTo>
                  <a:cubicBezTo>
                    <a:pt x="19150" y="17692"/>
                    <a:pt x="14931" y="21512"/>
                    <a:pt x="10073" y="21556"/>
                  </a:cubicBezTo>
                  <a:cubicBezTo>
                    <a:pt x="5300" y="21600"/>
                    <a:pt x="1081" y="17864"/>
                    <a:pt x="177" y="12792"/>
                  </a:cubicBezTo>
                  <a:cubicBezTo>
                    <a:pt x="-873" y="6899"/>
                    <a:pt x="2852" y="1154"/>
                    <a:pt x="8361" y="164"/>
                  </a:cubicBezTo>
                  <a:cubicBezTo>
                    <a:pt x="8508" y="137"/>
                    <a:pt x="8645" y="55"/>
                    <a:pt x="8786" y="0"/>
                  </a:cubicBezTo>
                  <a:cubicBezTo>
                    <a:pt x="9626" y="0"/>
                    <a:pt x="10464" y="0"/>
                    <a:pt x="11304" y="0"/>
                  </a:cubicBezTo>
                  <a:close/>
                  <a:moveTo>
                    <a:pt x="11304" y="0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195"/>
            <p:cNvSpPr/>
            <p:nvPr/>
          </p:nvSpPr>
          <p:spPr bwMode="auto">
            <a:xfrm>
              <a:off x="5242671" y="1636085"/>
              <a:ext cx="422027" cy="256926"/>
            </a:xfrm>
            <a:custGeom>
              <a:avLst/>
              <a:gdLst/>
              <a:ahLst/>
              <a:cxnLst/>
              <a:rect l="0" t="0" r="r" b="b"/>
              <a:pathLst>
                <a:path w="21373" h="21321">
                  <a:moveTo>
                    <a:pt x="2847" y="9318"/>
                  </a:moveTo>
                  <a:cubicBezTo>
                    <a:pt x="2847" y="9318"/>
                    <a:pt x="158" y="10543"/>
                    <a:pt x="8" y="13972"/>
                  </a:cubicBezTo>
                  <a:cubicBezTo>
                    <a:pt x="-141" y="17402"/>
                    <a:pt x="1652" y="21321"/>
                    <a:pt x="3594" y="21321"/>
                  </a:cubicBezTo>
                  <a:cubicBezTo>
                    <a:pt x="5536" y="21321"/>
                    <a:pt x="16739" y="21321"/>
                    <a:pt x="17785" y="21321"/>
                  </a:cubicBezTo>
                  <a:cubicBezTo>
                    <a:pt x="18831" y="21321"/>
                    <a:pt x="21459" y="17889"/>
                    <a:pt x="21370" y="13972"/>
                  </a:cubicBezTo>
                  <a:cubicBezTo>
                    <a:pt x="21221" y="7358"/>
                    <a:pt x="16142" y="5889"/>
                    <a:pt x="16142" y="5889"/>
                  </a:cubicBezTo>
                  <a:cubicBezTo>
                    <a:pt x="16142" y="5889"/>
                    <a:pt x="16139" y="-279"/>
                    <a:pt x="11212" y="10"/>
                  </a:cubicBezTo>
                  <a:cubicBezTo>
                    <a:pt x="7029" y="255"/>
                    <a:pt x="6581" y="5154"/>
                    <a:pt x="6581" y="5154"/>
                  </a:cubicBezTo>
                  <a:cubicBezTo>
                    <a:pt x="6581" y="5154"/>
                    <a:pt x="4883" y="3808"/>
                    <a:pt x="3444" y="5644"/>
                  </a:cubicBezTo>
                  <a:cubicBezTo>
                    <a:pt x="2100" y="7359"/>
                    <a:pt x="2847" y="9318"/>
                    <a:pt x="2847" y="9318"/>
                  </a:cubicBezTo>
                  <a:close/>
                  <a:moveTo>
                    <a:pt x="2847" y="931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196"/>
            <p:cNvSpPr/>
            <p:nvPr/>
          </p:nvSpPr>
          <p:spPr bwMode="auto">
            <a:xfrm>
              <a:off x="5992118" y="3684076"/>
              <a:ext cx="332984" cy="32463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9033"/>
                  </a:moveTo>
                  <a:lnTo>
                    <a:pt x="13190" y="9033"/>
                  </a:lnTo>
                  <a:lnTo>
                    <a:pt x="13190" y="0"/>
                  </a:lnTo>
                  <a:lnTo>
                    <a:pt x="8984" y="0"/>
                  </a:lnTo>
                  <a:lnTo>
                    <a:pt x="8984" y="9033"/>
                  </a:lnTo>
                  <a:lnTo>
                    <a:pt x="0" y="9033"/>
                  </a:lnTo>
                  <a:lnTo>
                    <a:pt x="0" y="13352"/>
                  </a:lnTo>
                  <a:lnTo>
                    <a:pt x="8984" y="13352"/>
                  </a:lnTo>
                  <a:lnTo>
                    <a:pt x="8984" y="21600"/>
                  </a:lnTo>
                  <a:lnTo>
                    <a:pt x="13190" y="21600"/>
                  </a:lnTo>
                  <a:lnTo>
                    <a:pt x="13190" y="13352"/>
                  </a:lnTo>
                  <a:lnTo>
                    <a:pt x="21600" y="13352"/>
                  </a:lnTo>
                  <a:close/>
                  <a:moveTo>
                    <a:pt x="21600" y="9033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197"/>
            <p:cNvSpPr/>
            <p:nvPr/>
          </p:nvSpPr>
          <p:spPr bwMode="auto">
            <a:xfrm>
              <a:off x="5264932" y="4789694"/>
              <a:ext cx="1187242" cy="1091705"/>
            </a:xfrm>
            <a:custGeom>
              <a:avLst/>
              <a:gdLst/>
              <a:ahLst/>
              <a:cxnLst/>
              <a:rect l="0" t="0" r="r" b="b"/>
              <a:pathLst>
                <a:path w="21555" h="21600">
                  <a:moveTo>
                    <a:pt x="169" y="0"/>
                  </a:moveTo>
                  <a:lnTo>
                    <a:pt x="21073" y="0"/>
                  </a:lnTo>
                  <a:lnTo>
                    <a:pt x="21073" y="1868"/>
                  </a:lnTo>
                  <a:cubicBezTo>
                    <a:pt x="21073" y="1868"/>
                    <a:pt x="21555" y="2277"/>
                    <a:pt x="21555" y="2977"/>
                  </a:cubicBezTo>
                  <a:cubicBezTo>
                    <a:pt x="21555" y="3678"/>
                    <a:pt x="20537" y="4203"/>
                    <a:pt x="20537" y="4729"/>
                  </a:cubicBezTo>
                  <a:cubicBezTo>
                    <a:pt x="20537" y="5254"/>
                    <a:pt x="21394" y="5546"/>
                    <a:pt x="21394" y="6246"/>
                  </a:cubicBezTo>
                  <a:cubicBezTo>
                    <a:pt x="21394" y="6947"/>
                    <a:pt x="20483" y="7531"/>
                    <a:pt x="20537" y="8231"/>
                  </a:cubicBezTo>
                  <a:cubicBezTo>
                    <a:pt x="20590" y="8932"/>
                    <a:pt x="21394" y="8990"/>
                    <a:pt x="21341" y="9574"/>
                  </a:cubicBezTo>
                  <a:cubicBezTo>
                    <a:pt x="21287" y="10158"/>
                    <a:pt x="20537" y="10683"/>
                    <a:pt x="20537" y="11209"/>
                  </a:cubicBezTo>
                  <a:cubicBezTo>
                    <a:pt x="20537" y="11734"/>
                    <a:pt x="21341" y="12143"/>
                    <a:pt x="21341" y="12726"/>
                  </a:cubicBezTo>
                  <a:cubicBezTo>
                    <a:pt x="21341" y="13310"/>
                    <a:pt x="20537" y="13836"/>
                    <a:pt x="20483" y="14419"/>
                  </a:cubicBezTo>
                  <a:cubicBezTo>
                    <a:pt x="20429" y="15003"/>
                    <a:pt x="21019" y="15120"/>
                    <a:pt x="21019" y="15529"/>
                  </a:cubicBezTo>
                  <a:cubicBezTo>
                    <a:pt x="21019" y="15937"/>
                    <a:pt x="20751" y="16813"/>
                    <a:pt x="19304" y="18156"/>
                  </a:cubicBezTo>
                  <a:cubicBezTo>
                    <a:pt x="17857" y="19498"/>
                    <a:pt x="15659" y="21600"/>
                    <a:pt x="15659" y="21600"/>
                  </a:cubicBezTo>
                  <a:lnTo>
                    <a:pt x="5797" y="21600"/>
                  </a:lnTo>
                  <a:lnTo>
                    <a:pt x="1245" y="17452"/>
                  </a:lnTo>
                  <a:cubicBezTo>
                    <a:pt x="1134" y="16930"/>
                    <a:pt x="1134" y="16054"/>
                    <a:pt x="1027" y="15704"/>
                  </a:cubicBezTo>
                  <a:cubicBezTo>
                    <a:pt x="920" y="15353"/>
                    <a:pt x="9" y="14828"/>
                    <a:pt x="9" y="14244"/>
                  </a:cubicBezTo>
                  <a:cubicBezTo>
                    <a:pt x="9" y="13660"/>
                    <a:pt x="813" y="13427"/>
                    <a:pt x="813" y="13018"/>
                  </a:cubicBezTo>
                  <a:cubicBezTo>
                    <a:pt x="813" y="12610"/>
                    <a:pt x="-45" y="11559"/>
                    <a:pt x="9" y="10800"/>
                  </a:cubicBezTo>
                  <a:cubicBezTo>
                    <a:pt x="62" y="10041"/>
                    <a:pt x="652" y="9866"/>
                    <a:pt x="706" y="9457"/>
                  </a:cubicBezTo>
                  <a:cubicBezTo>
                    <a:pt x="759" y="9049"/>
                    <a:pt x="116" y="8406"/>
                    <a:pt x="116" y="7823"/>
                  </a:cubicBezTo>
                  <a:cubicBezTo>
                    <a:pt x="116" y="7239"/>
                    <a:pt x="759" y="6655"/>
                    <a:pt x="759" y="6130"/>
                  </a:cubicBezTo>
                  <a:cubicBezTo>
                    <a:pt x="759" y="5604"/>
                    <a:pt x="62" y="5254"/>
                    <a:pt x="9" y="4378"/>
                  </a:cubicBezTo>
                  <a:cubicBezTo>
                    <a:pt x="-45" y="3503"/>
                    <a:pt x="169" y="0"/>
                    <a:pt x="169" y="0"/>
                  </a:cubicBezTo>
                  <a:close/>
                  <a:moveTo>
                    <a:pt x="169" y="0"/>
                  </a:move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198"/>
            <p:cNvSpPr/>
            <p:nvPr/>
          </p:nvSpPr>
          <p:spPr bwMode="auto">
            <a:xfrm>
              <a:off x="5598844" y="5917573"/>
              <a:ext cx="492520" cy="67710"/>
            </a:xfrm>
            <a:custGeom>
              <a:avLst/>
              <a:gdLst/>
              <a:ahLst/>
              <a:cxnLst/>
              <a:rect l="0" t="0" r="r" b="b"/>
              <a:pathLst>
                <a:path w="21600" h="21598">
                  <a:moveTo>
                    <a:pt x="0" y="0"/>
                  </a:moveTo>
                  <a:lnTo>
                    <a:pt x="21600" y="0"/>
                  </a:lnTo>
                  <a:cubicBezTo>
                    <a:pt x="21600" y="0"/>
                    <a:pt x="19272" y="21598"/>
                    <a:pt x="18108" y="21598"/>
                  </a:cubicBezTo>
                  <a:cubicBezTo>
                    <a:pt x="16944" y="21598"/>
                    <a:pt x="5044" y="21598"/>
                    <a:pt x="4010" y="21598"/>
                  </a:cubicBezTo>
                  <a:cubicBezTo>
                    <a:pt x="2975" y="2160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1036378" y="2080558"/>
            <a:ext cx="2354881" cy="862234"/>
            <a:chOff x="1036378" y="1627264"/>
            <a:chExt cx="2354881" cy="862234"/>
          </a:xfrm>
        </p:grpSpPr>
        <p:sp>
          <p:nvSpPr>
            <p:cNvPr id="21" name="Rectangle 211"/>
            <p:cNvSpPr/>
            <p:nvPr/>
          </p:nvSpPr>
          <p:spPr>
            <a:xfrm>
              <a:off x="1036378" y="1627264"/>
              <a:ext cx="2354881" cy="30777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r>
                <a:rPr lang="en-US" altLang="zh-CN" sz="2000" b="1" dirty="0">
                  <a:solidFill>
                    <a:schemeClr val="accent1"/>
                  </a:solidFill>
                </a:rPr>
                <a:t>60% </a:t>
              </a:r>
              <a:r>
                <a:rPr lang="zh-CN" altLang="en-US" sz="20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36"/>
            <p:cNvSpPr/>
            <p:nvPr/>
          </p:nvSpPr>
          <p:spPr>
            <a:xfrm>
              <a:off x="1036378" y="1947811"/>
              <a:ext cx="2354881" cy="54168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6" name="千图PPT彼岸天：ID 8661124库_组合 3"/>
          <p:cNvGrpSpPr/>
          <p:nvPr>
            <p:custDataLst>
              <p:tags r:id="rId3"/>
            </p:custDataLst>
          </p:nvPr>
        </p:nvGrpSpPr>
        <p:grpSpPr>
          <a:xfrm>
            <a:off x="1036378" y="4078113"/>
            <a:ext cx="2354881" cy="860653"/>
            <a:chOff x="1036378" y="3624819"/>
            <a:chExt cx="2354881" cy="860653"/>
          </a:xfrm>
        </p:grpSpPr>
        <p:sp>
          <p:nvSpPr>
            <p:cNvPr id="19" name="Rectangle 212"/>
            <p:cNvSpPr/>
            <p:nvPr/>
          </p:nvSpPr>
          <p:spPr>
            <a:xfrm>
              <a:off x="1036378" y="3624819"/>
              <a:ext cx="2354881" cy="30777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lvl="0"/>
              <a:r>
                <a:rPr lang="en-US" altLang="zh-CN" sz="2000" b="1" dirty="0">
                  <a:solidFill>
                    <a:schemeClr val="accent4"/>
                  </a:solidFill>
                </a:rPr>
                <a:t>40% </a:t>
              </a:r>
              <a:r>
                <a:rPr lang="zh-CN" altLang="en-US" sz="20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20" name="Rectangle 38"/>
            <p:cNvSpPr/>
            <p:nvPr/>
          </p:nvSpPr>
          <p:spPr>
            <a:xfrm>
              <a:off x="1036378" y="3943785"/>
              <a:ext cx="2354881" cy="541687"/>
            </a:xfrm>
            <a:prstGeom prst="rect">
              <a:avLst/>
            </a:prstGeom>
          </p:spPr>
          <p:txBody>
            <a:bodyPr wrap="square"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1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53" name="千图PPT彼岸天：ID 8661124库_组合 52"/>
          <p:cNvGrpSpPr/>
          <p:nvPr>
            <p:custDataLst>
              <p:tags r:id="rId4"/>
            </p:custDataLst>
          </p:nvPr>
        </p:nvGrpSpPr>
        <p:grpSpPr>
          <a:xfrm>
            <a:off x="6797339" y="1538589"/>
            <a:ext cx="3774048" cy="650178"/>
            <a:chOff x="6797339" y="1538589"/>
            <a:chExt cx="3774048" cy="650178"/>
          </a:xfrm>
        </p:grpSpPr>
        <p:cxnSp>
          <p:nvCxnSpPr>
            <p:cNvPr id="42" name="Straight Connector 207"/>
            <p:cNvCxnSpPr/>
            <p:nvPr/>
          </p:nvCxnSpPr>
          <p:spPr>
            <a:xfrm>
              <a:off x="6797339" y="1857491"/>
              <a:ext cx="1442248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1"/>
            <p:cNvGrpSpPr/>
            <p:nvPr/>
          </p:nvGrpSpPr>
          <p:grpSpPr>
            <a:xfrm>
              <a:off x="8400256" y="1538589"/>
              <a:ext cx="2171131" cy="650178"/>
              <a:chOff x="810691" y="4795941"/>
              <a:chExt cx="1544952" cy="650178"/>
            </a:xfrm>
          </p:grpSpPr>
          <p:sp>
            <p:nvSpPr>
              <p:cNvPr id="17" name="TextBox 42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8" name="TextBox 43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tx1"/>
                    </a:solidFill>
                  </a:rPr>
                </a:br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千图PPT彼岸天：ID 8661124库_组合 51"/>
          <p:cNvGrpSpPr/>
          <p:nvPr>
            <p:custDataLst>
              <p:tags r:id="rId5"/>
            </p:custDataLst>
          </p:nvPr>
        </p:nvGrpSpPr>
        <p:grpSpPr>
          <a:xfrm>
            <a:off x="7100518" y="2563618"/>
            <a:ext cx="3470869" cy="650178"/>
            <a:chOff x="7100518" y="2563618"/>
            <a:chExt cx="3470869" cy="650178"/>
          </a:xfrm>
        </p:grpSpPr>
        <p:cxnSp>
          <p:nvCxnSpPr>
            <p:cNvPr id="43" name="Straight Connector 208"/>
            <p:cNvCxnSpPr/>
            <p:nvPr/>
          </p:nvCxnSpPr>
          <p:spPr>
            <a:xfrm>
              <a:off x="7100518" y="2853006"/>
              <a:ext cx="1139069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4"/>
            <p:cNvGrpSpPr/>
            <p:nvPr/>
          </p:nvGrpSpPr>
          <p:grpSpPr>
            <a:xfrm>
              <a:off x="8400256" y="2563618"/>
              <a:ext cx="2171131" cy="650178"/>
              <a:chOff x="810691" y="4795941"/>
              <a:chExt cx="1544952" cy="650178"/>
            </a:xfrm>
          </p:grpSpPr>
          <p:sp>
            <p:nvSpPr>
              <p:cNvPr id="15" name="TextBox 45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6" name="TextBox 46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tx1"/>
                    </a:solidFill>
                  </a:rPr>
                </a:br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1" name="千图PPT彼岸天：ID 8661124库_组合 50"/>
          <p:cNvGrpSpPr/>
          <p:nvPr>
            <p:custDataLst>
              <p:tags r:id="rId6"/>
            </p:custDataLst>
          </p:nvPr>
        </p:nvGrpSpPr>
        <p:grpSpPr>
          <a:xfrm>
            <a:off x="6797339" y="3588647"/>
            <a:ext cx="3774048" cy="650178"/>
            <a:chOff x="6797339" y="3588647"/>
            <a:chExt cx="3774048" cy="650178"/>
          </a:xfrm>
        </p:grpSpPr>
        <p:cxnSp>
          <p:nvCxnSpPr>
            <p:cNvPr id="44" name="Straight Connector 209"/>
            <p:cNvCxnSpPr/>
            <p:nvPr/>
          </p:nvCxnSpPr>
          <p:spPr>
            <a:xfrm>
              <a:off x="6797339" y="3876321"/>
              <a:ext cx="1442248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7"/>
            <p:cNvGrpSpPr/>
            <p:nvPr/>
          </p:nvGrpSpPr>
          <p:grpSpPr>
            <a:xfrm>
              <a:off x="8400256" y="3588647"/>
              <a:ext cx="2171131" cy="650178"/>
              <a:chOff x="810691" y="4795941"/>
              <a:chExt cx="1544952" cy="650178"/>
            </a:xfrm>
          </p:grpSpPr>
          <p:sp>
            <p:nvSpPr>
              <p:cNvPr id="13" name="TextBox 48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4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4" name="TextBox 49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tx1"/>
                    </a:solidFill>
                  </a:rPr>
                </a:br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0" name="千图PPT彼岸天：ID 8661124库_组合 49"/>
          <p:cNvGrpSpPr/>
          <p:nvPr>
            <p:custDataLst>
              <p:tags r:id="rId7"/>
            </p:custDataLst>
          </p:nvPr>
        </p:nvGrpSpPr>
        <p:grpSpPr>
          <a:xfrm>
            <a:off x="6452174" y="4613677"/>
            <a:ext cx="4119213" cy="650178"/>
            <a:chOff x="6452174" y="4613677"/>
            <a:chExt cx="4119213" cy="650178"/>
          </a:xfrm>
        </p:grpSpPr>
        <p:cxnSp>
          <p:nvCxnSpPr>
            <p:cNvPr id="45" name="Straight Connector 210"/>
            <p:cNvCxnSpPr/>
            <p:nvPr/>
          </p:nvCxnSpPr>
          <p:spPr>
            <a:xfrm>
              <a:off x="6452174" y="4662622"/>
              <a:ext cx="1787412" cy="0"/>
            </a:xfrm>
            <a:prstGeom prst="line">
              <a:avLst/>
            </a:prstGeom>
            <a:ln w="12700" cmpd="sng">
              <a:solidFill>
                <a:schemeClr val="accent2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50"/>
            <p:cNvGrpSpPr/>
            <p:nvPr/>
          </p:nvGrpSpPr>
          <p:grpSpPr>
            <a:xfrm>
              <a:off x="8400256" y="4613677"/>
              <a:ext cx="2171131" cy="650178"/>
              <a:chOff x="810691" y="4795941"/>
              <a:chExt cx="1544952" cy="650178"/>
            </a:xfrm>
          </p:grpSpPr>
          <p:sp>
            <p:nvSpPr>
              <p:cNvPr id="11" name="TextBox 51"/>
              <p:cNvSpPr txBox="1"/>
              <p:nvPr/>
            </p:nvSpPr>
            <p:spPr>
              <a:xfrm>
                <a:off x="814300" y="4795941"/>
                <a:ext cx="973474" cy="215444"/>
              </a:xfrm>
              <a:prstGeom prst="rect">
                <a:avLst/>
              </a:prstGeom>
            </p:spPr>
            <p:txBody>
              <a:bodyPr vert="horz" wrap="none" lIns="144000" tIns="0" rIns="144000" bIns="0" anchor="ctr">
                <a:norm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zh-CN" altLang="en-US" sz="14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" name="TextBox 52"/>
              <p:cNvSpPr txBox="1"/>
              <p:nvPr/>
            </p:nvSpPr>
            <p:spPr>
              <a:xfrm>
                <a:off x="810691" y="5030621"/>
                <a:ext cx="1544952" cy="415498"/>
              </a:xfrm>
              <a:prstGeom prst="rect">
                <a:avLst/>
              </a:prstGeom>
            </p:spPr>
            <p:txBody>
              <a:bodyPr vert="horz" wrap="square" lIns="144000" tIns="0" rIns="144000" bIns="0" anchor="ctr"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900" dirty="0">
                    <a:solidFill>
                      <a:schemeClr val="tx1"/>
                    </a:solidFill>
                  </a:rPr>
                  <a:t>请替换文字内容复制你的内容到此</a:t>
                </a:r>
                <a:br>
                  <a:rPr lang="zh-CN" altLang="en-US" sz="900" dirty="0">
                    <a:solidFill>
                      <a:schemeClr val="tx1"/>
                    </a:solidFill>
                  </a:rPr>
                </a:br>
                <a:endParaRPr lang="zh-CN" altLang="en-US" sz="900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库_矩形 1"/>
          <p:cNvSpPr/>
          <p:nvPr>
            <p:custDataLst>
              <p:tags r:id="rId1"/>
            </p:custDataLst>
          </p:nvPr>
        </p:nvSpPr>
        <p:spPr>
          <a:xfrm rot="5400000">
            <a:off x="5491162" y="-1404231"/>
            <a:ext cx="1209675" cy="12192000"/>
          </a:xfrm>
          <a:prstGeom prst="rect">
            <a:avLst/>
          </a:prstGeom>
          <a:solidFill>
            <a:schemeClr val="bg1">
              <a:lumMod val="95000"/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" name="千图PPT彼岸天：ID 8661124库_组合 12"/>
          <p:cNvGrpSpPr/>
          <p:nvPr>
            <p:custDataLst>
              <p:tags r:id="rId2"/>
            </p:custDataLst>
          </p:nvPr>
        </p:nvGrpSpPr>
        <p:grpSpPr>
          <a:xfrm>
            <a:off x="1622641" y="1884399"/>
            <a:ext cx="8871273" cy="1592768"/>
            <a:chOff x="2355850" y="1637680"/>
            <a:chExt cx="7418388" cy="1331913"/>
          </a:xfrm>
        </p:grpSpPr>
        <p:sp>
          <p:nvSpPr>
            <p:cNvPr id="26" name="Rectangle 2"/>
            <p:cNvSpPr/>
            <p:nvPr/>
          </p:nvSpPr>
          <p:spPr>
            <a:xfrm>
              <a:off x="2763838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Rectangle 3"/>
            <p:cNvSpPr/>
            <p:nvPr/>
          </p:nvSpPr>
          <p:spPr>
            <a:xfrm>
              <a:off x="7732713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Rectangle 4"/>
            <p:cNvSpPr/>
            <p:nvPr/>
          </p:nvSpPr>
          <p:spPr>
            <a:xfrm>
              <a:off x="6075363" y="2348880"/>
              <a:ext cx="1614487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Rectangle 5"/>
            <p:cNvSpPr/>
            <p:nvPr/>
          </p:nvSpPr>
          <p:spPr>
            <a:xfrm>
              <a:off x="4419600" y="2348880"/>
              <a:ext cx="1614488" cy="465138"/>
            </a:xfrm>
            <a:prstGeom prst="rect">
              <a:avLst/>
            </a:prstGeom>
            <a:pattFill prst="dkDnDiag">
              <a:fgClr>
                <a:schemeClr val="accent1">
                  <a:lumMod val="40000"/>
                  <a:lumOff val="6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Oval 7"/>
            <p:cNvSpPr/>
            <p:nvPr/>
          </p:nvSpPr>
          <p:spPr bwMode="auto">
            <a:xfrm>
              <a:off x="2355850" y="2158380"/>
              <a:ext cx="804863" cy="8048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Oval 10"/>
            <p:cNvSpPr/>
            <p:nvPr/>
          </p:nvSpPr>
          <p:spPr bwMode="auto">
            <a:xfrm>
              <a:off x="3956050" y="2158380"/>
              <a:ext cx="804863" cy="8048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Oval 13"/>
            <p:cNvSpPr/>
            <p:nvPr/>
          </p:nvSpPr>
          <p:spPr bwMode="auto">
            <a:xfrm>
              <a:off x="7323138" y="2158380"/>
              <a:ext cx="804862" cy="8048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Oval 19"/>
            <p:cNvSpPr/>
            <p:nvPr/>
          </p:nvSpPr>
          <p:spPr bwMode="auto">
            <a:xfrm>
              <a:off x="5626100" y="2164730"/>
              <a:ext cx="804863" cy="8048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4" name="Oval 24"/>
            <p:cNvSpPr/>
            <p:nvPr/>
          </p:nvSpPr>
          <p:spPr bwMode="auto">
            <a:xfrm>
              <a:off x="8969375" y="2164730"/>
              <a:ext cx="804863" cy="8048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TextBox 26"/>
            <p:cNvSpPr txBox="1"/>
            <p:nvPr/>
          </p:nvSpPr>
          <p:spPr bwMode="auto">
            <a:xfrm>
              <a:off x="2581804" y="1637680"/>
              <a:ext cx="351472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6" name="TextBox 27"/>
            <p:cNvSpPr txBox="1"/>
            <p:nvPr/>
          </p:nvSpPr>
          <p:spPr bwMode="auto">
            <a:xfrm>
              <a:off x="4185942" y="1637680"/>
              <a:ext cx="376940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7" name="TextBox 28"/>
            <p:cNvSpPr txBox="1"/>
            <p:nvPr/>
          </p:nvSpPr>
          <p:spPr bwMode="auto">
            <a:xfrm>
              <a:off x="5815547" y="1637680"/>
              <a:ext cx="383644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 bwMode="auto">
            <a:xfrm>
              <a:off x="7451855" y="1637680"/>
              <a:ext cx="376940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9" name="TextBox 30"/>
            <p:cNvSpPr txBox="1"/>
            <p:nvPr/>
          </p:nvSpPr>
          <p:spPr bwMode="auto">
            <a:xfrm>
              <a:off x="9081459" y="1637680"/>
              <a:ext cx="580693" cy="3345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>
              <a:normAutofit/>
            </a:bodyPr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solidFill>
                    <a:schemeClr val="tx1">
                      <a:lumMod val="50000"/>
                      <a:lumOff val="50000"/>
                    </a:schemeClr>
                  </a:solidFill>
                  <a:latin typeface="Impact" panose="020B0806030902050204" pitchFamily="34" charset="0"/>
                </a:rPr>
                <a:t>GOAL</a:t>
              </a:r>
              <a:endParaRPr lang="en-US" altLang="zh-CN" sz="20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0" name="Freeform: Shape 43"/>
            <p:cNvSpPr/>
            <p:nvPr/>
          </p:nvSpPr>
          <p:spPr bwMode="auto">
            <a:xfrm>
              <a:off x="7491413" y="2326832"/>
              <a:ext cx="485670" cy="485670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44"/>
            <p:cNvSpPr/>
            <p:nvPr/>
          </p:nvSpPr>
          <p:spPr bwMode="auto">
            <a:xfrm>
              <a:off x="5799190" y="2315701"/>
              <a:ext cx="485670" cy="485670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45"/>
            <p:cNvSpPr/>
            <p:nvPr/>
          </p:nvSpPr>
          <p:spPr bwMode="auto">
            <a:xfrm>
              <a:off x="2514705" y="2309351"/>
              <a:ext cx="485670" cy="485670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46"/>
            <p:cNvSpPr/>
            <p:nvPr/>
          </p:nvSpPr>
          <p:spPr bwMode="auto">
            <a:xfrm>
              <a:off x="4106174" y="2324326"/>
              <a:ext cx="485670" cy="485670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48"/>
            <p:cNvSpPr/>
            <p:nvPr/>
          </p:nvSpPr>
          <p:spPr bwMode="auto">
            <a:xfrm>
              <a:off x="9111905" y="2291746"/>
              <a:ext cx="556315" cy="556315"/>
            </a:xfrm>
            <a:custGeom>
              <a:avLst/>
              <a:gdLst>
                <a:gd name="T0" fmla="*/ 118 w 236"/>
                <a:gd name="T1" fmla="*/ 142 h 236"/>
                <a:gd name="T2" fmla="*/ 142 w 236"/>
                <a:gd name="T3" fmla="*/ 118 h 236"/>
                <a:gd name="T4" fmla="*/ 137 w 236"/>
                <a:gd name="T5" fmla="*/ 105 h 236"/>
                <a:gd name="T6" fmla="*/ 118 w 236"/>
                <a:gd name="T7" fmla="*/ 95 h 236"/>
                <a:gd name="T8" fmla="*/ 99 w 236"/>
                <a:gd name="T9" fmla="*/ 105 h 236"/>
                <a:gd name="T10" fmla="*/ 94 w 236"/>
                <a:gd name="T11" fmla="*/ 118 h 236"/>
                <a:gd name="T12" fmla="*/ 118 w 236"/>
                <a:gd name="T13" fmla="*/ 142 h 236"/>
                <a:gd name="T14" fmla="*/ 170 w 236"/>
                <a:gd name="T15" fmla="*/ 89 h 236"/>
                <a:gd name="T16" fmla="*/ 170 w 236"/>
                <a:gd name="T17" fmla="*/ 70 h 236"/>
                <a:gd name="T18" fmla="*/ 170 w 236"/>
                <a:gd name="T19" fmla="*/ 67 h 236"/>
                <a:gd name="T20" fmla="*/ 167 w 236"/>
                <a:gd name="T21" fmla="*/ 67 h 236"/>
                <a:gd name="T22" fmla="*/ 147 w 236"/>
                <a:gd name="T23" fmla="*/ 67 h 236"/>
                <a:gd name="T24" fmla="*/ 147 w 236"/>
                <a:gd name="T25" fmla="*/ 90 h 236"/>
                <a:gd name="T26" fmla="*/ 170 w 236"/>
                <a:gd name="T27" fmla="*/ 89 h 236"/>
                <a:gd name="T28" fmla="*/ 118 w 236"/>
                <a:gd name="T29" fmla="*/ 0 h 236"/>
                <a:gd name="T30" fmla="*/ 0 w 236"/>
                <a:gd name="T31" fmla="*/ 118 h 236"/>
                <a:gd name="T32" fmla="*/ 118 w 236"/>
                <a:gd name="T33" fmla="*/ 236 h 236"/>
                <a:gd name="T34" fmla="*/ 236 w 236"/>
                <a:gd name="T35" fmla="*/ 118 h 236"/>
                <a:gd name="T36" fmla="*/ 118 w 236"/>
                <a:gd name="T37" fmla="*/ 0 h 236"/>
                <a:gd name="T38" fmla="*/ 185 w 236"/>
                <a:gd name="T39" fmla="*/ 105 h 236"/>
                <a:gd name="T40" fmla="*/ 185 w 236"/>
                <a:gd name="T41" fmla="*/ 160 h 236"/>
                <a:gd name="T42" fmla="*/ 159 w 236"/>
                <a:gd name="T43" fmla="*/ 186 h 236"/>
                <a:gd name="T44" fmla="*/ 77 w 236"/>
                <a:gd name="T45" fmla="*/ 186 h 236"/>
                <a:gd name="T46" fmla="*/ 51 w 236"/>
                <a:gd name="T47" fmla="*/ 160 h 236"/>
                <a:gd name="T48" fmla="*/ 51 w 236"/>
                <a:gd name="T49" fmla="*/ 105 h 236"/>
                <a:gd name="T50" fmla="*/ 51 w 236"/>
                <a:gd name="T51" fmla="*/ 77 h 236"/>
                <a:gd name="T52" fmla="*/ 77 w 236"/>
                <a:gd name="T53" fmla="*/ 51 h 236"/>
                <a:gd name="T54" fmla="*/ 159 w 236"/>
                <a:gd name="T55" fmla="*/ 51 h 236"/>
                <a:gd name="T56" fmla="*/ 185 w 236"/>
                <a:gd name="T57" fmla="*/ 77 h 236"/>
                <a:gd name="T58" fmla="*/ 185 w 236"/>
                <a:gd name="T59" fmla="*/ 105 h 236"/>
                <a:gd name="T60" fmla="*/ 155 w 236"/>
                <a:gd name="T61" fmla="*/ 118 h 236"/>
                <a:gd name="T62" fmla="*/ 118 w 236"/>
                <a:gd name="T63" fmla="*/ 155 h 236"/>
                <a:gd name="T64" fmla="*/ 81 w 236"/>
                <a:gd name="T65" fmla="*/ 118 h 236"/>
                <a:gd name="T66" fmla="*/ 84 w 236"/>
                <a:gd name="T67" fmla="*/ 105 h 236"/>
                <a:gd name="T68" fmla="*/ 64 w 236"/>
                <a:gd name="T69" fmla="*/ 105 h 236"/>
                <a:gd name="T70" fmla="*/ 64 w 236"/>
                <a:gd name="T71" fmla="*/ 160 h 236"/>
                <a:gd name="T72" fmla="*/ 77 w 236"/>
                <a:gd name="T73" fmla="*/ 172 h 236"/>
                <a:gd name="T74" fmla="*/ 159 w 236"/>
                <a:gd name="T75" fmla="*/ 172 h 236"/>
                <a:gd name="T76" fmla="*/ 172 w 236"/>
                <a:gd name="T77" fmla="*/ 160 h 236"/>
                <a:gd name="T78" fmla="*/ 172 w 236"/>
                <a:gd name="T79" fmla="*/ 105 h 236"/>
                <a:gd name="T80" fmla="*/ 152 w 236"/>
                <a:gd name="T81" fmla="*/ 105 h 236"/>
                <a:gd name="T82" fmla="*/ 155 w 236"/>
                <a:gd name="T83" fmla="*/ 1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236">
                  <a:moveTo>
                    <a:pt x="118" y="142"/>
                  </a:moveTo>
                  <a:cubicBezTo>
                    <a:pt x="131" y="142"/>
                    <a:pt x="142" y="131"/>
                    <a:pt x="142" y="118"/>
                  </a:cubicBezTo>
                  <a:cubicBezTo>
                    <a:pt x="142" y="113"/>
                    <a:pt x="140" y="108"/>
                    <a:pt x="137" y="105"/>
                  </a:cubicBezTo>
                  <a:cubicBezTo>
                    <a:pt x="133" y="99"/>
                    <a:pt x="126" y="95"/>
                    <a:pt x="118" y="95"/>
                  </a:cubicBezTo>
                  <a:cubicBezTo>
                    <a:pt x="110" y="95"/>
                    <a:pt x="103" y="99"/>
                    <a:pt x="99" y="105"/>
                  </a:cubicBezTo>
                  <a:cubicBezTo>
                    <a:pt x="96" y="108"/>
                    <a:pt x="94" y="113"/>
                    <a:pt x="94" y="118"/>
                  </a:cubicBezTo>
                  <a:cubicBezTo>
                    <a:pt x="94" y="131"/>
                    <a:pt x="105" y="142"/>
                    <a:pt x="118" y="142"/>
                  </a:cubicBezTo>
                  <a:close/>
                  <a:moveTo>
                    <a:pt x="170" y="89"/>
                  </a:moveTo>
                  <a:cubicBezTo>
                    <a:pt x="170" y="70"/>
                    <a:pt x="170" y="70"/>
                    <a:pt x="170" y="70"/>
                  </a:cubicBezTo>
                  <a:cubicBezTo>
                    <a:pt x="170" y="67"/>
                    <a:pt x="170" y="67"/>
                    <a:pt x="170" y="67"/>
                  </a:cubicBezTo>
                  <a:cubicBezTo>
                    <a:pt x="167" y="67"/>
                    <a:pt x="167" y="67"/>
                    <a:pt x="16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90"/>
                    <a:pt x="147" y="90"/>
                    <a:pt x="147" y="90"/>
                  </a:cubicBezTo>
                  <a:lnTo>
                    <a:pt x="170" y="89"/>
                  </a:ln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5" y="105"/>
                  </a:moveTo>
                  <a:cubicBezTo>
                    <a:pt x="185" y="160"/>
                    <a:pt x="185" y="160"/>
                    <a:pt x="185" y="160"/>
                  </a:cubicBezTo>
                  <a:cubicBezTo>
                    <a:pt x="185" y="174"/>
                    <a:pt x="173" y="186"/>
                    <a:pt x="159" y="186"/>
                  </a:cubicBezTo>
                  <a:cubicBezTo>
                    <a:pt x="77" y="186"/>
                    <a:pt x="77" y="186"/>
                    <a:pt x="77" y="186"/>
                  </a:cubicBezTo>
                  <a:cubicBezTo>
                    <a:pt x="62" y="186"/>
                    <a:pt x="51" y="174"/>
                    <a:pt x="51" y="160"/>
                  </a:cubicBezTo>
                  <a:cubicBezTo>
                    <a:pt x="51" y="105"/>
                    <a:pt x="51" y="105"/>
                    <a:pt x="51" y="105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51" y="63"/>
                    <a:pt x="62" y="51"/>
                    <a:pt x="77" y="51"/>
                  </a:cubicBezTo>
                  <a:cubicBezTo>
                    <a:pt x="159" y="51"/>
                    <a:pt x="159" y="51"/>
                    <a:pt x="159" y="51"/>
                  </a:cubicBezTo>
                  <a:cubicBezTo>
                    <a:pt x="173" y="51"/>
                    <a:pt x="185" y="63"/>
                    <a:pt x="185" y="77"/>
                  </a:cubicBezTo>
                  <a:lnTo>
                    <a:pt x="185" y="105"/>
                  </a:lnTo>
                  <a:close/>
                  <a:moveTo>
                    <a:pt x="155" y="118"/>
                  </a:moveTo>
                  <a:cubicBezTo>
                    <a:pt x="155" y="139"/>
                    <a:pt x="138" y="155"/>
                    <a:pt x="118" y="155"/>
                  </a:cubicBezTo>
                  <a:cubicBezTo>
                    <a:pt x="98" y="155"/>
                    <a:pt x="81" y="139"/>
                    <a:pt x="81" y="118"/>
                  </a:cubicBezTo>
                  <a:cubicBezTo>
                    <a:pt x="81" y="114"/>
                    <a:pt x="82" y="109"/>
                    <a:pt x="84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60"/>
                    <a:pt x="64" y="160"/>
                    <a:pt x="64" y="160"/>
                  </a:cubicBezTo>
                  <a:cubicBezTo>
                    <a:pt x="64" y="167"/>
                    <a:pt x="70" y="172"/>
                    <a:pt x="77" y="172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6" y="172"/>
                    <a:pt x="172" y="167"/>
                    <a:pt x="172" y="160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52" y="105"/>
                    <a:pt x="152" y="105"/>
                    <a:pt x="152" y="105"/>
                  </a:cubicBezTo>
                  <a:cubicBezTo>
                    <a:pt x="154" y="109"/>
                    <a:pt x="155" y="114"/>
                    <a:pt x="155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" name="千图PPT彼岸天：ID 8661124库_组合 11"/>
          <p:cNvGrpSpPr/>
          <p:nvPr>
            <p:custDataLst>
              <p:tags r:id="rId3"/>
            </p:custDataLst>
          </p:nvPr>
        </p:nvGrpSpPr>
        <p:grpSpPr>
          <a:xfrm>
            <a:off x="1018610" y="4302664"/>
            <a:ext cx="2845142" cy="793295"/>
            <a:chOff x="1018610" y="4302665"/>
            <a:chExt cx="2845142" cy="793295"/>
          </a:xfrm>
        </p:grpSpPr>
        <p:sp>
          <p:nvSpPr>
            <p:cNvPr id="22" name="TextBox 31"/>
            <p:cNvSpPr txBox="1"/>
            <p:nvPr/>
          </p:nvSpPr>
          <p:spPr bwMode="auto">
            <a:xfrm>
              <a:off x="1018610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1"/>
                  </a:solidFill>
                </a:rPr>
                <a:t>01</a:t>
              </a:r>
              <a:endParaRPr lang="en-US" altLang="zh-CN" sz="2800" b="1">
                <a:solidFill>
                  <a:schemeClr val="accent1"/>
                </a:solidFill>
              </a:endParaRPr>
            </a:p>
          </p:txBody>
        </p:sp>
        <p:grpSp>
          <p:nvGrpSpPr>
            <p:cNvPr id="23" name="Group 35"/>
            <p:cNvGrpSpPr/>
            <p:nvPr/>
          </p:nvGrpSpPr>
          <p:grpSpPr>
            <a:xfrm>
              <a:off x="1616851" y="4388074"/>
              <a:ext cx="2246901" cy="707886"/>
              <a:chOff x="1523492" y="2821689"/>
              <a:chExt cx="2327662" cy="707886"/>
            </a:xfrm>
          </p:grpSpPr>
          <p:sp>
            <p:nvSpPr>
              <p:cNvPr id="24" name="TextBox 36"/>
              <p:cNvSpPr txBox="1"/>
              <p:nvPr/>
            </p:nvSpPr>
            <p:spPr bwMode="auto">
              <a:xfrm>
                <a:off x="1523492" y="2821689"/>
                <a:ext cx="163640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38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7" name="千图PPT彼岸天：ID 8661124库_组合 9"/>
          <p:cNvGrpSpPr/>
          <p:nvPr>
            <p:custDataLst>
              <p:tags r:id="rId4"/>
            </p:custDataLst>
          </p:nvPr>
        </p:nvGrpSpPr>
        <p:grpSpPr>
          <a:xfrm>
            <a:off x="3569292" y="4329835"/>
            <a:ext cx="2861671" cy="738953"/>
            <a:chOff x="3569292" y="4302665"/>
            <a:chExt cx="2861671" cy="738953"/>
          </a:xfrm>
        </p:grpSpPr>
        <p:sp>
          <p:nvSpPr>
            <p:cNvPr id="18" name="TextBox 34"/>
            <p:cNvSpPr txBox="1"/>
            <p:nvPr/>
          </p:nvSpPr>
          <p:spPr bwMode="auto">
            <a:xfrm>
              <a:off x="3569292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2"/>
                  </a:solidFill>
                </a:rPr>
                <a:t>02</a:t>
              </a:r>
              <a:endParaRPr lang="en-US" altLang="zh-CN" sz="2800" b="1">
                <a:solidFill>
                  <a:schemeClr val="accent2"/>
                </a:solidFill>
              </a:endParaRPr>
            </a:p>
          </p:txBody>
        </p:sp>
        <p:grpSp>
          <p:nvGrpSpPr>
            <p:cNvPr id="19" name="Group 39"/>
            <p:cNvGrpSpPr/>
            <p:nvPr/>
          </p:nvGrpSpPr>
          <p:grpSpPr>
            <a:xfrm>
              <a:off x="4167533" y="4333732"/>
              <a:ext cx="2263430" cy="707886"/>
              <a:chOff x="1523492" y="2821689"/>
              <a:chExt cx="2327662" cy="707886"/>
            </a:xfrm>
          </p:grpSpPr>
          <p:sp>
            <p:nvSpPr>
              <p:cNvPr id="20" name="TextBox 41"/>
              <p:cNvSpPr txBox="1"/>
              <p:nvPr/>
            </p:nvSpPr>
            <p:spPr bwMode="auto">
              <a:xfrm>
                <a:off x="1523492" y="2821689"/>
                <a:ext cx="162445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42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8" name="千图PPT彼岸天：ID 8661124库_组合 8"/>
          <p:cNvGrpSpPr/>
          <p:nvPr>
            <p:custDataLst>
              <p:tags r:id="rId5"/>
            </p:custDataLst>
          </p:nvPr>
        </p:nvGrpSpPr>
        <p:grpSpPr>
          <a:xfrm>
            <a:off x="6176314" y="4330777"/>
            <a:ext cx="2793061" cy="737069"/>
            <a:chOff x="6176314" y="4302665"/>
            <a:chExt cx="2793061" cy="737069"/>
          </a:xfrm>
        </p:grpSpPr>
        <p:sp>
          <p:nvSpPr>
            <p:cNvPr id="14" name="TextBox 37"/>
            <p:cNvSpPr txBox="1"/>
            <p:nvPr/>
          </p:nvSpPr>
          <p:spPr bwMode="auto">
            <a:xfrm>
              <a:off x="6176314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3"/>
                  </a:solidFill>
                </a:rPr>
                <a:t>03</a:t>
              </a:r>
              <a:endParaRPr lang="en-US" altLang="zh-CN" sz="2800" b="1">
                <a:solidFill>
                  <a:schemeClr val="accent3"/>
                </a:solidFill>
              </a:endParaRPr>
            </a:p>
          </p:txBody>
        </p:sp>
        <p:grpSp>
          <p:nvGrpSpPr>
            <p:cNvPr id="15" name="Group 47"/>
            <p:cNvGrpSpPr/>
            <p:nvPr/>
          </p:nvGrpSpPr>
          <p:grpSpPr>
            <a:xfrm>
              <a:off x="6774555" y="4331848"/>
              <a:ext cx="2194820" cy="707886"/>
              <a:chOff x="1523492" y="2821689"/>
              <a:chExt cx="2327662" cy="707886"/>
            </a:xfrm>
          </p:grpSpPr>
          <p:sp>
            <p:nvSpPr>
              <p:cNvPr id="16" name="TextBox 58"/>
              <p:cNvSpPr txBox="1"/>
              <p:nvPr/>
            </p:nvSpPr>
            <p:spPr bwMode="auto">
              <a:xfrm>
                <a:off x="1523492" y="2821689"/>
                <a:ext cx="167523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TextBox 59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  <p:grpSp>
        <p:nvGrpSpPr>
          <p:cNvPr id="9" name="千图PPT彼岸天：ID 8661124库_组合 6"/>
          <p:cNvGrpSpPr/>
          <p:nvPr>
            <p:custDataLst>
              <p:tags r:id="rId6"/>
            </p:custDataLst>
          </p:nvPr>
        </p:nvGrpSpPr>
        <p:grpSpPr>
          <a:xfrm>
            <a:off x="8760952" y="4330777"/>
            <a:ext cx="2793061" cy="737069"/>
            <a:chOff x="8760952" y="4302665"/>
            <a:chExt cx="2793061" cy="737069"/>
          </a:xfrm>
        </p:grpSpPr>
        <p:sp>
          <p:nvSpPr>
            <p:cNvPr id="10" name="TextBox 40"/>
            <p:cNvSpPr txBox="1"/>
            <p:nvPr/>
          </p:nvSpPr>
          <p:spPr bwMode="auto">
            <a:xfrm>
              <a:off x="8760952" y="4302665"/>
              <a:ext cx="5982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b="1">
                  <a:solidFill>
                    <a:schemeClr val="accent4"/>
                  </a:solidFill>
                </a:rPr>
                <a:t>04</a:t>
              </a:r>
              <a:endParaRPr lang="en-US" altLang="zh-CN" sz="2800" b="1">
                <a:solidFill>
                  <a:schemeClr val="accent4"/>
                </a:solidFill>
              </a:endParaRPr>
            </a:p>
          </p:txBody>
        </p:sp>
        <p:grpSp>
          <p:nvGrpSpPr>
            <p:cNvPr id="11" name="Group 60"/>
            <p:cNvGrpSpPr/>
            <p:nvPr/>
          </p:nvGrpSpPr>
          <p:grpSpPr>
            <a:xfrm>
              <a:off x="9359193" y="4331848"/>
              <a:ext cx="2194820" cy="707886"/>
              <a:chOff x="1523492" y="2821689"/>
              <a:chExt cx="2327662" cy="707886"/>
            </a:xfrm>
          </p:grpSpPr>
          <p:sp>
            <p:nvSpPr>
              <p:cNvPr id="12" name="TextBox 61"/>
              <p:cNvSpPr txBox="1"/>
              <p:nvPr/>
            </p:nvSpPr>
            <p:spPr bwMode="auto">
              <a:xfrm>
                <a:off x="1523492" y="2821689"/>
                <a:ext cx="1675234" cy="2462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 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TextBox 62"/>
              <p:cNvSpPr txBox="1"/>
              <p:nvPr/>
            </p:nvSpPr>
            <p:spPr bwMode="auto">
              <a:xfrm>
                <a:off x="1523492" y="3067910"/>
                <a:ext cx="2327662" cy="46166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72000" tIns="0" rIns="216000" bIns="0" anchor="ctr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请替换文字内容复制你的内容到此 </a:t>
                </a:r>
                <a:br>
                  <a:rPr lang="zh-CN" altLang="en-US" sz="1000" dirty="0"/>
                </a:br>
                <a:endParaRPr lang="zh-CN" altLang="en-US" sz="1000" dirty="0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3864231" y="2334497"/>
            <a:ext cx="4476748" cy="3612246"/>
            <a:chOff x="4239546" y="3425931"/>
            <a:chExt cx="3743326" cy="3020455"/>
          </a:xfrm>
        </p:grpSpPr>
        <p:grpSp>
          <p:nvGrpSpPr>
            <p:cNvPr id="30" name="Group 4"/>
            <p:cNvGrpSpPr/>
            <p:nvPr/>
          </p:nvGrpSpPr>
          <p:grpSpPr>
            <a:xfrm>
              <a:off x="4239546" y="5018827"/>
              <a:ext cx="3743326" cy="1427559"/>
              <a:chOff x="3597275" y="4287838"/>
              <a:chExt cx="4991101" cy="1903412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47" name="Freeform: Shape 121"/>
              <p:cNvSpPr/>
              <p:nvPr/>
            </p:nvSpPr>
            <p:spPr bwMode="auto">
              <a:xfrm>
                <a:off x="3635375" y="4692650"/>
                <a:ext cx="4897438" cy="1498600"/>
              </a:xfrm>
              <a:custGeom>
                <a:avLst/>
                <a:gdLst>
                  <a:gd name="T0" fmla="*/ 0 w 1766"/>
                  <a:gd name="T1" fmla="*/ 504 h 539"/>
                  <a:gd name="T2" fmla="*/ 0 w 1766"/>
                  <a:gd name="T3" fmla="*/ 506 h 539"/>
                  <a:gd name="T4" fmla="*/ 0 w 1766"/>
                  <a:gd name="T5" fmla="*/ 506 h 539"/>
                  <a:gd name="T6" fmla="*/ 0 w 1766"/>
                  <a:gd name="T7" fmla="*/ 506 h 539"/>
                  <a:gd name="T8" fmla="*/ 110 w 1766"/>
                  <a:gd name="T9" fmla="*/ 539 h 539"/>
                  <a:gd name="T10" fmla="*/ 1696 w 1766"/>
                  <a:gd name="T11" fmla="*/ 538 h 539"/>
                  <a:gd name="T12" fmla="*/ 1763 w 1766"/>
                  <a:gd name="T13" fmla="*/ 512 h 539"/>
                  <a:gd name="T14" fmla="*/ 1766 w 1766"/>
                  <a:gd name="T15" fmla="*/ 469 h 539"/>
                  <a:gd name="T16" fmla="*/ 1766 w 1766"/>
                  <a:gd name="T17" fmla="*/ 469 h 539"/>
                  <a:gd name="T18" fmla="*/ 1724 w 1766"/>
                  <a:gd name="T19" fmla="*/ 424 h 539"/>
                  <a:gd name="T20" fmla="*/ 1271 w 1766"/>
                  <a:gd name="T21" fmla="*/ 37 h 539"/>
                  <a:gd name="T22" fmla="*/ 1178 w 1766"/>
                  <a:gd name="T23" fmla="*/ 0 h 539"/>
                  <a:gd name="T24" fmla="*/ 546 w 1766"/>
                  <a:gd name="T25" fmla="*/ 0 h 539"/>
                  <a:gd name="T26" fmla="*/ 467 w 1766"/>
                  <a:gd name="T27" fmla="*/ 30 h 539"/>
                  <a:gd name="T28" fmla="*/ 44 w 1766"/>
                  <a:gd name="T29" fmla="*/ 422 h 539"/>
                  <a:gd name="T30" fmla="*/ 3 w 1766"/>
                  <a:gd name="T31" fmla="*/ 465 h 539"/>
                  <a:gd name="T32" fmla="*/ 3 w 1766"/>
                  <a:gd name="T33" fmla="*/ 465 h 539"/>
                  <a:gd name="T34" fmla="*/ 0 w 1766"/>
                  <a:gd name="T35" fmla="*/ 504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66" h="539">
                    <a:moveTo>
                      <a:pt x="0" y="504"/>
                    </a:moveTo>
                    <a:cubicBezTo>
                      <a:pt x="0" y="504"/>
                      <a:pt x="0" y="505"/>
                      <a:pt x="0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06"/>
                      <a:pt x="0" y="506"/>
                      <a:pt x="0" y="506"/>
                    </a:cubicBezTo>
                    <a:cubicBezTo>
                      <a:pt x="0" y="526"/>
                      <a:pt x="26" y="539"/>
                      <a:pt x="110" y="539"/>
                    </a:cubicBezTo>
                    <a:cubicBezTo>
                      <a:pt x="1696" y="538"/>
                      <a:pt x="1696" y="538"/>
                      <a:pt x="1696" y="538"/>
                    </a:cubicBezTo>
                    <a:cubicBezTo>
                      <a:pt x="1747" y="538"/>
                      <a:pt x="1764" y="528"/>
                      <a:pt x="1763" y="512"/>
                    </a:cubicBezTo>
                    <a:cubicBezTo>
                      <a:pt x="1766" y="469"/>
                      <a:pt x="1766" y="469"/>
                      <a:pt x="1766" y="469"/>
                    </a:cubicBezTo>
                    <a:cubicBezTo>
                      <a:pt x="1766" y="469"/>
                      <a:pt x="1766" y="469"/>
                      <a:pt x="1766" y="469"/>
                    </a:cubicBezTo>
                    <a:cubicBezTo>
                      <a:pt x="1763" y="457"/>
                      <a:pt x="1739" y="442"/>
                      <a:pt x="1724" y="424"/>
                    </a:cubicBezTo>
                    <a:cubicBezTo>
                      <a:pt x="1271" y="37"/>
                      <a:pt x="1271" y="37"/>
                      <a:pt x="1271" y="37"/>
                    </a:cubicBezTo>
                    <a:cubicBezTo>
                      <a:pt x="1249" y="18"/>
                      <a:pt x="1235" y="0"/>
                      <a:pt x="1178" y="0"/>
                    </a:cubicBezTo>
                    <a:cubicBezTo>
                      <a:pt x="546" y="0"/>
                      <a:pt x="546" y="0"/>
                      <a:pt x="546" y="0"/>
                    </a:cubicBezTo>
                    <a:cubicBezTo>
                      <a:pt x="501" y="0"/>
                      <a:pt x="485" y="8"/>
                      <a:pt x="467" y="30"/>
                    </a:cubicBezTo>
                    <a:cubicBezTo>
                      <a:pt x="44" y="422"/>
                      <a:pt x="44" y="422"/>
                      <a:pt x="44" y="422"/>
                    </a:cubicBezTo>
                    <a:cubicBezTo>
                      <a:pt x="33" y="433"/>
                      <a:pt x="10" y="452"/>
                      <a:pt x="3" y="465"/>
                    </a:cubicBezTo>
                    <a:cubicBezTo>
                      <a:pt x="3" y="465"/>
                      <a:pt x="3" y="465"/>
                      <a:pt x="3" y="465"/>
                    </a:cubicBezTo>
                    <a:lnTo>
                      <a:pt x="0" y="5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8" name="Freeform: Shape 122"/>
              <p:cNvSpPr/>
              <p:nvPr/>
            </p:nvSpPr>
            <p:spPr bwMode="auto">
              <a:xfrm>
                <a:off x="3597275" y="4287838"/>
                <a:ext cx="4991101" cy="1792287"/>
              </a:xfrm>
              <a:custGeom>
                <a:avLst/>
                <a:gdLst>
                  <a:gd name="T0" fmla="*/ 1202 w 1800"/>
                  <a:gd name="T1" fmla="*/ 0 h 645"/>
                  <a:gd name="T2" fmla="*/ 570 w 1800"/>
                  <a:gd name="T3" fmla="*/ 0 h 645"/>
                  <a:gd name="T4" fmla="*/ 491 w 1800"/>
                  <a:gd name="T5" fmla="*/ 30 h 645"/>
                  <a:gd name="T6" fmla="*/ 34 w 1800"/>
                  <a:gd name="T7" fmla="*/ 578 h 645"/>
                  <a:gd name="T8" fmla="*/ 126 w 1800"/>
                  <a:gd name="T9" fmla="*/ 645 h 645"/>
                  <a:gd name="T10" fmla="*/ 1712 w 1800"/>
                  <a:gd name="T11" fmla="*/ 644 h 645"/>
                  <a:gd name="T12" fmla="*/ 1757 w 1800"/>
                  <a:gd name="T13" fmla="*/ 577 h 645"/>
                  <a:gd name="T14" fmla="*/ 1295 w 1800"/>
                  <a:gd name="T15" fmla="*/ 37 h 645"/>
                  <a:gd name="T16" fmla="*/ 1202 w 1800"/>
                  <a:gd name="T17" fmla="*/ 0 h 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0" h="645">
                    <a:moveTo>
                      <a:pt x="1202" y="0"/>
                    </a:moveTo>
                    <a:cubicBezTo>
                      <a:pt x="570" y="0"/>
                      <a:pt x="570" y="0"/>
                      <a:pt x="570" y="0"/>
                    </a:cubicBezTo>
                    <a:cubicBezTo>
                      <a:pt x="525" y="0"/>
                      <a:pt x="509" y="8"/>
                      <a:pt x="491" y="30"/>
                    </a:cubicBezTo>
                    <a:cubicBezTo>
                      <a:pt x="34" y="578"/>
                      <a:pt x="34" y="578"/>
                      <a:pt x="34" y="578"/>
                    </a:cubicBezTo>
                    <a:cubicBezTo>
                      <a:pt x="4" y="614"/>
                      <a:pt x="0" y="645"/>
                      <a:pt x="126" y="645"/>
                    </a:cubicBezTo>
                    <a:cubicBezTo>
                      <a:pt x="1712" y="644"/>
                      <a:pt x="1712" y="644"/>
                      <a:pt x="1712" y="644"/>
                    </a:cubicBezTo>
                    <a:cubicBezTo>
                      <a:pt x="1800" y="644"/>
                      <a:pt x="1788" y="613"/>
                      <a:pt x="1757" y="577"/>
                    </a:cubicBezTo>
                    <a:cubicBezTo>
                      <a:pt x="1295" y="37"/>
                      <a:pt x="1295" y="37"/>
                      <a:pt x="1295" y="37"/>
                    </a:cubicBezTo>
                    <a:cubicBezTo>
                      <a:pt x="1276" y="15"/>
                      <a:pt x="1259" y="0"/>
                      <a:pt x="1202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9" name="Freeform: Shape 123"/>
              <p:cNvSpPr/>
              <p:nvPr/>
            </p:nvSpPr>
            <p:spPr bwMode="auto">
              <a:xfrm>
                <a:off x="3910013" y="4381500"/>
                <a:ext cx="4352925" cy="1535112"/>
              </a:xfrm>
              <a:custGeom>
                <a:avLst/>
                <a:gdLst>
                  <a:gd name="T0" fmla="*/ 0 w 2742"/>
                  <a:gd name="T1" fmla="*/ 967 h 967"/>
                  <a:gd name="T2" fmla="*/ 2742 w 2742"/>
                  <a:gd name="T3" fmla="*/ 963 h 967"/>
                  <a:gd name="T4" fmla="*/ 1998 w 2742"/>
                  <a:gd name="T5" fmla="*/ 0 h 967"/>
                  <a:gd name="T6" fmla="*/ 728 w 2742"/>
                  <a:gd name="T7" fmla="*/ 2 h 967"/>
                  <a:gd name="T8" fmla="*/ 0 w 2742"/>
                  <a:gd name="T9" fmla="*/ 967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42" h="967">
                    <a:moveTo>
                      <a:pt x="0" y="967"/>
                    </a:moveTo>
                    <a:lnTo>
                      <a:pt x="2742" y="963"/>
                    </a:lnTo>
                    <a:lnTo>
                      <a:pt x="1998" y="0"/>
                    </a:lnTo>
                    <a:lnTo>
                      <a:pt x="728" y="2"/>
                    </a:lnTo>
                    <a:lnTo>
                      <a:pt x="0" y="9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0" name="Freeform: Shape 124"/>
              <p:cNvSpPr/>
              <p:nvPr/>
            </p:nvSpPr>
            <p:spPr bwMode="auto">
              <a:xfrm>
                <a:off x="5684838" y="4321175"/>
                <a:ext cx="757238" cy="26987"/>
              </a:xfrm>
              <a:custGeom>
                <a:avLst/>
                <a:gdLst>
                  <a:gd name="T0" fmla="*/ 259 w 273"/>
                  <a:gd name="T1" fmla="*/ 0 h 10"/>
                  <a:gd name="T2" fmla="*/ 136 w 273"/>
                  <a:gd name="T3" fmla="*/ 1 h 10"/>
                  <a:gd name="T4" fmla="*/ 14 w 273"/>
                  <a:gd name="T5" fmla="*/ 1 h 10"/>
                  <a:gd name="T6" fmla="*/ 0 w 273"/>
                  <a:gd name="T7" fmla="*/ 6 h 10"/>
                  <a:gd name="T8" fmla="*/ 0 w 273"/>
                  <a:gd name="T9" fmla="*/ 6 h 10"/>
                  <a:gd name="T10" fmla="*/ 11 w 273"/>
                  <a:gd name="T11" fmla="*/ 10 h 10"/>
                  <a:gd name="T12" fmla="*/ 136 w 273"/>
                  <a:gd name="T13" fmla="*/ 10 h 10"/>
                  <a:gd name="T14" fmla="*/ 261 w 273"/>
                  <a:gd name="T15" fmla="*/ 10 h 10"/>
                  <a:gd name="T16" fmla="*/ 272 w 273"/>
                  <a:gd name="T17" fmla="*/ 5 h 10"/>
                  <a:gd name="T18" fmla="*/ 272 w 273"/>
                  <a:gd name="T19" fmla="*/ 5 h 10"/>
                  <a:gd name="T20" fmla="*/ 259 w 273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3" h="10">
                    <a:moveTo>
                      <a:pt x="259" y="0"/>
                    </a:moveTo>
                    <a:cubicBezTo>
                      <a:pt x="218" y="0"/>
                      <a:pt x="177" y="1"/>
                      <a:pt x="136" y="1"/>
                    </a:cubicBezTo>
                    <a:cubicBezTo>
                      <a:pt x="95" y="1"/>
                      <a:pt x="54" y="1"/>
                      <a:pt x="14" y="1"/>
                    </a:cubicBezTo>
                    <a:cubicBezTo>
                      <a:pt x="7" y="1"/>
                      <a:pt x="1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8"/>
                      <a:pt x="4" y="10"/>
                      <a:pt x="11" y="10"/>
                    </a:cubicBezTo>
                    <a:cubicBezTo>
                      <a:pt x="53" y="10"/>
                      <a:pt x="95" y="10"/>
                      <a:pt x="136" y="10"/>
                    </a:cubicBezTo>
                    <a:cubicBezTo>
                      <a:pt x="178" y="10"/>
                      <a:pt x="219" y="10"/>
                      <a:pt x="261" y="10"/>
                    </a:cubicBezTo>
                    <a:cubicBezTo>
                      <a:pt x="268" y="10"/>
                      <a:pt x="273" y="8"/>
                      <a:pt x="272" y="5"/>
                    </a:cubicBezTo>
                    <a:cubicBezTo>
                      <a:pt x="272" y="5"/>
                      <a:pt x="272" y="5"/>
                      <a:pt x="272" y="5"/>
                    </a:cubicBezTo>
                    <a:cubicBezTo>
                      <a:pt x="272" y="3"/>
                      <a:pt x="265" y="0"/>
                      <a:pt x="2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Freeform: Shape 125"/>
              <p:cNvSpPr/>
              <p:nvPr/>
            </p:nvSpPr>
            <p:spPr bwMode="auto">
              <a:xfrm>
                <a:off x="5830888" y="5949950"/>
                <a:ext cx="504825" cy="92075"/>
              </a:xfrm>
              <a:custGeom>
                <a:avLst/>
                <a:gdLst>
                  <a:gd name="T0" fmla="*/ 91 w 182"/>
                  <a:gd name="T1" fmla="*/ 6 h 33"/>
                  <a:gd name="T2" fmla="*/ 119 w 182"/>
                  <a:gd name="T3" fmla="*/ 17 h 33"/>
                  <a:gd name="T4" fmla="*/ 119 w 182"/>
                  <a:gd name="T5" fmla="*/ 29 h 33"/>
                  <a:gd name="T6" fmla="*/ 99 w 182"/>
                  <a:gd name="T7" fmla="*/ 29 h 33"/>
                  <a:gd name="T8" fmla="*/ 99 w 182"/>
                  <a:gd name="T9" fmla="*/ 24 h 33"/>
                  <a:gd name="T10" fmla="*/ 90 w 182"/>
                  <a:gd name="T11" fmla="*/ 21 h 33"/>
                  <a:gd name="T12" fmla="*/ 90 w 182"/>
                  <a:gd name="T13" fmla="*/ 21 h 33"/>
                  <a:gd name="T14" fmla="*/ 90 w 182"/>
                  <a:gd name="T15" fmla="*/ 33 h 33"/>
                  <a:gd name="T16" fmla="*/ 91 w 182"/>
                  <a:gd name="T17" fmla="*/ 33 h 33"/>
                  <a:gd name="T18" fmla="*/ 181 w 182"/>
                  <a:gd name="T19" fmla="*/ 16 h 33"/>
                  <a:gd name="T20" fmla="*/ 90 w 182"/>
                  <a:gd name="T21" fmla="*/ 0 h 33"/>
                  <a:gd name="T22" fmla="*/ 90 w 182"/>
                  <a:gd name="T23" fmla="*/ 2 h 33"/>
                  <a:gd name="T24" fmla="*/ 92 w 182"/>
                  <a:gd name="T25" fmla="*/ 2 h 33"/>
                  <a:gd name="T26" fmla="*/ 130 w 182"/>
                  <a:gd name="T27" fmla="*/ 17 h 33"/>
                  <a:gd name="T28" fmla="*/ 126 w 182"/>
                  <a:gd name="T29" fmla="*/ 18 h 33"/>
                  <a:gd name="T30" fmla="*/ 91 w 182"/>
                  <a:gd name="T31" fmla="*/ 5 h 33"/>
                  <a:gd name="T32" fmla="*/ 90 w 182"/>
                  <a:gd name="T33" fmla="*/ 5 h 33"/>
                  <a:gd name="T34" fmla="*/ 90 w 182"/>
                  <a:gd name="T35" fmla="*/ 7 h 33"/>
                  <a:gd name="T36" fmla="*/ 91 w 182"/>
                  <a:gd name="T37" fmla="*/ 6 h 33"/>
                  <a:gd name="T38" fmla="*/ 90 w 182"/>
                  <a:gd name="T39" fmla="*/ 21 h 33"/>
                  <a:gd name="T40" fmla="*/ 82 w 182"/>
                  <a:gd name="T41" fmla="*/ 24 h 33"/>
                  <a:gd name="T42" fmla="*/ 81 w 182"/>
                  <a:gd name="T43" fmla="*/ 29 h 33"/>
                  <a:gd name="T44" fmla="*/ 61 w 182"/>
                  <a:gd name="T45" fmla="*/ 29 h 33"/>
                  <a:gd name="T46" fmla="*/ 62 w 182"/>
                  <a:gd name="T47" fmla="*/ 17 h 33"/>
                  <a:gd name="T48" fmla="*/ 90 w 182"/>
                  <a:gd name="T49" fmla="*/ 7 h 33"/>
                  <a:gd name="T50" fmla="*/ 90 w 182"/>
                  <a:gd name="T51" fmla="*/ 5 h 33"/>
                  <a:gd name="T52" fmla="*/ 55 w 182"/>
                  <a:gd name="T53" fmla="*/ 18 h 33"/>
                  <a:gd name="T54" fmla="*/ 51 w 182"/>
                  <a:gd name="T55" fmla="*/ 17 h 33"/>
                  <a:gd name="T56" fmla="*/ 68 w 182"/>
                  <a:gd name="T57" fmla="*/ 10 h 33"/>
                  <a:gd name="T58" fmla="*/ 69 w 182"/>
                  <a:gd name="T59" fmla="*/ 3 h 33"/>
                  <a:gd name="T60" fmla="*/ 77 w 182"/>
                  <a:gd name="T61" fmla="*/ 3 h 33"/>
                  <a:gd name="T62" fmla="*/ 77 w 182"/>
                  <a:gd name="T63" fmla="*/ 7 h 33"/>
                  <a:gd name="T64" fmla="*/ 90 w 182"/>
                  <a:gd name="T65" fmla="*/ 2 h 33"/>
                  <a:gd name="T66" fmla="*/ 90 w 182"/>
                  <a:gd name="T67" fmla="*/ 0 h 33"/>
                  <a:gd name="T68" fmla="*/ 90 w 182"/>
                  <a:gd name="T69" fmla="*/ 0 h 33"/>
                  <a:gd name="T70" fmla="*/ 1 w 182"/>
                  <a:gd name="T71" fmla="*/ 16 h 33"/>
                  <a:gd name="T72" fmla="*/ 90 w 182"/>
                  <a:gd name="T73" fmla="*/ 33 h 33"/>
                  <a:gd name="T74" fmla="*/ 90 w 182"/>
                  <a:gd name="T75" fmla="*/ 2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82" h="33">
                    <a:moveTo>
                      <a:pt x="91" y="6"/>
                    </a:move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29"/>
                      <a:pt x="119" y="29"/>
                      <a:pt x="119" y="29"/>
                    </a:cubicBezTo>
                    <a:cubicBezTo>
                      <a:pt x="99" y="29"/>
                      <a:pt x="99" y="29"/>
                      <a:pt x="99" y="29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99" y="22"/>
                      <a:pt x="95" y="21"/>
                      <a:pt x="90" y="21"/>
                    </a:cubicBezTo>
                    <a:cubicBezTo>
                      <a:pt x="90" y="21"/>
                      <a:pt x="90" y="21"/>
                      <a:pt x="90" y="2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142" y="33"/>
                      <a:pt x="182" y="25"/>
                      <a:pt x="181" y="16"/>
                    </a:cubicBezTo>
                    <a:cubicBezTo>
                      <a:pt x="180" y="7"/>
                      <a:pt x="139" y="0"/>
                      <a:pt x="90" y="0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2" y="2"/>
                      <a:pt x="92" y="2"/>
                      <a:pt x="92" y="2"/>
                    </a:cubicBezTo>
                    <a:cubicBezTo>
                      <a:pt x="130" y="17"/>
                      <a:pt x="130" y="17"/>
                      <a:pt x="130" y="17"/>
                    </a:cubicBezTo>
                    <a:cubicBezTo>
                      <a:pt x="126" y="18"/>
                      <a:pt x="126" y="18"/>
                      <a:pt x="126" y="1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0" y="7"/>
                      <a:pt x="90" y="7"/>
                      <a:pt x="90" y="7"/>
                    </a:cubicBezTo>
                    <a:lnTo>
                      <a:pt x="91" y="6"/>
                    </a:lnTo>
                    <a:close/>
                    <a:moveTo>
                      <a:pt x="90" y="21"/>
                    </a:moveTo>
                    <a:cubicBezTo>
                      <a:pt x="86" y="21"/>
                      <a:pt x="82" y="22"/>
                      <a:pt x="82" y="24"/>
                    </a:cubicBezTo>
                    <a:cubicBezTo>
                      <a:pt x="81" y="29"/>
                      <a:pt x="81" y="29"/>
                      <a:pt x="8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17"/>
                      <a:pt x="62" y="17"/>
                      <a:pt x="62" y="1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55" y="18"/>
                      <a:pt x="55" y="18"/>
                      <a:pt x="55" y="18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9" y="3"/>
                      <a:pt x="69" y="3"/>
                      <a:pt x="69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7"/>
                      <a:pt x="77" y="7"/>
                      <a:pt x="77" y="7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41" y="0"/>
                      <a:pt x="1" y="7"/>
                      <a:pt x="1" y="16"/>
                    </a:cubicBezTo>
                    <a:cubicBezTo>
                      <a:pt x="0" y="25"/>
                      <a:pt x="40" y="33"/>
                      <a:pt x="90" y="33"/>
                    </a:cubicBezTo>
                    <a:lnTo>
                      <a:pt x="90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1" name="Freeform: Shape 5"/>
            <p:cNvSpPr/>
            <p:nvPr/>
          </p:nvSpPr>
          <p:spPr bwMode="auto">
            <a:xfrm>
              <a:off x="6749357" y="3760496"/>
              <a:ext cx="277416" cy="264319"/>
            </a:xfrm>
            <a:custGeom>
              <a:avLst/>
              <a:gdLst>
                <a:gd name="T0" fmla="*/ 145 w 164"/>
                <a:gd name="T1" fmla="*/ 34 h 156"/>
                <a:gd name="T2" fmla="*/ 147 w 164"/>
                <a:gd name="T3" fmla="*/ 100 h 156"/>
                <a:gd name="T4" fmla="*/ 144 w 164"/>
                <a:gd name="T5" fmla="*/ 103 h 156"/>
                <a:gd name="T6" fmla="*/ 135 w 164"/>
                <a:gd name="T7" fmla="*/ 101 h 156"/>
                <a:gd name="T8" fmla="*/ 117 w 164"/>
                <a:gd name="T9" fmla="*/ 108 h 156"/>
                <a:gd name="T10" fmla="*/ 117 w 164"/>
                <a:gd name="T11" fmla="*/ 143 h 156"/>
                <a:gd name="T12" fmla="*/ 135 w 164"/>
                <a:gd name="T13" fmla="*/ 151 h 156"/>
                <a:gd name="T14" fmla="*/ 160 w 164"/>
                <a:gd name="T15" fmla="*/ 126 h 156"/>
                <a:gd name="T16" fmla="*/ 160 w 164"/>
                <a:gd name="T17" fmla="*/ 37 h 156"/>
                <a:gd name="T18" fmla="*/ 145 w 164"/>
                <a:gd name="T19" fmla="*/ 5 h 156"/>
                <a:gd name="T20" fmla="*/ 82 w 164"/>
                <a:gd name="T21" fmla="*/ 0 h 156"/>
                <a:gd name="T22" fmla="*/ 162 w 164"/>
                <a:gd name="T23" fmla="*/ 0 h 156"/>
                <a:gd name="T24" fmla="*/ 164 w 164"/>
                <a:gd name="T25" fmla="*/ 37 h 156"/>
                <a:gd name="T26" fmla="*/ 164 w 164"/>
                <a:gd name="T27" fmla="*/ 126 h 156"/>
                <a:gd name="T28" fmla="*/ 156 w 164"/>
                <a:gd name="T29" fmla="*/ 147 h 156"/>
                <a:gd name="T30" fmla="*/ 114 w 164"/>
                <a:gd name="T31" fmla="*/ 147 h 156"/>
                <a:gd name="T32" fmla="*/ 105 w 164"/>
                <a:gd name="T33" fmla="*/ 126 h 156"/>
                <a:gd name="T34" fmla="*/ 114 w 164"/>
                <a:gd name="T35" fmla="*/ 105 h 156"/>
                <a:gd name="T36" fmla="*/ 114 w 164"/>
                <a:gd name="T37" fmla="*/ 105 h 156"/>
                <a:gd name="T38" fmla="*/ 140 w 164"/>
                <a:gd name="T39" fmla="*/ 97 h 156"/>
                <a:gd name="T40" fmla="*/ 142 w 164"/>
                <a:gd name="T41" fmla="*/ 39 h 156"/>
                <a:gd name="T42" fmla="*/ 82 w 164"/>
                <a:gd name="T43" fmla="*/ 34 h 156"/>
                <a:gd name="T44" fmla="*/ 47 w 164"/>
                <a:gd name="T45" fmla="*/ 144 h 156"/>
                <a:gd name="T46" fmla="*/ 54 w 164"/>
                <a:gd name="T47" fmla="*/ 126 h 156"/>
                <a:gd name="T48" fmla="*/ 54 w 164"/>
                <a:gd name="T49" fmla="*/ 37 h 156"/>
                <a:gd name="T50" fmla="*/ 82 w 164"/>
                <a:gd name="T51" fmla="*/ 34 h 156"/>
                <a:gd name="T52" fmla="*/ 59 w 164"/>
                <a:gd name="T53" fmla="*/ 39 h 156"/>
                <a:gd name="T54" fmla="*/ 59 w 164"/>
                <a:gd name="T55" fmla="*/ 126 h 156"/>
                <a:gd name="T56" fmla="*/ 50 w 164"/>
                <a:gd name="T57" fmla="*/ 147 h 156"/>
                <a:gd name="T58" fmla="*/ 29 w 164"/>
                <a:gd name="T59" fmla="*/ 156 h 156"/>
                <a:gd name="T60" fmla="*/ 0 w 164"/>
                <a:gd name="T61" fmla="*/ 126 h 156"/>
                <a:gd name="T62" fmla="*/ 29 w 164"/>
                <a:gd name="T63" fmla="*/ 96 h 156"/>
                <a:gd name="T64" fmla="*/ 37 w 164"/>
                <a:gd name="T65" fmla="*/ 97 h 156"/>
                <a:gd name="T66" fmla="*/ 37 w 164"/>
                <a:gd name="T67" fmla="*/ 2 h 156"/>
                <a:gd name="T68" fmla="*/ 57 w 164"/>
                <a:gd name="T69" fmla="*/ 0 h 156"/>
                <a:gd name="T70" fmla="*/ 82 w 164"/>
                <a:gd name="T71" fmla="*/ 5 h 156"/>
                <a:gd name="T72" fmla="*/ 42 w 164"/>
                <a:gd name="T73" fmla="*/ 5 h 156"/>
                <a:gd name="T74" fmla="*/ 42 w 164"/>
                <a:gd name="T75" fmla="*/ 100 h 156"/>
                <a:gd name="T76" fmla="*/ 39 w 164"/>
                <a:gd name="T77" fmla="*/ 103 h 156"/>
                <a:gd name="T78" fmla="*/ 29 w 164"/>
                <a:gd name="T79" fmla="*/ 101 h 156"/>
                <a:gd name="T80" fmla="*/ 4 w 164"/>
                <a:gd name="T81" fmla="*/ 126 h 156"/>
                <a:gd name="T82" fmla="*/ 29 w 164"/>
                <a:gd name="T83" fmla="*/ 15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4" h="156">
                  <a:moveTo>
                    <a:pt x="82" y="34"/>
                  </a:moveTo>
                  <a:cubicBezTo>
                    <a:pt x="145" y="34"/>
                    <a:pt x="145" y="34"/>
                    <a:pt x="145" y="34"/>
                  </a:cubicBezTo>
                  <a:cubicBezTo>
                    <a:pt x="146" y="34"/>
                    <a:pt x="147" y="36"/>
                    <a:pt x="147" y="37"/>
                  </a:cubicBezTo>
                  <a:cubicBezTo>
                    <a:pt x="147" y="100"/>
                    <a:pt x="147" y="100"/>
                    <a:pt x="147" y="100"/>
                  </a:cubicBezTo>
                  <a:cubicBezTo>
                    <a:pt x="147" y="102"/>
                    <a:pt x="146" y="103"/>
                    <a:pt x="145" y="103"/>
                  </a:cubicBezTo>
                  <a:cubicBezTo>
                    <a:pt x="144" y="103"/>
                    <a:pt x="144" y="103"/>
                    <a:pt x="144" y="103"/>
                  </a:cubicBezTo>
                  <a:cubicBezTo>
                    <a:pt x="142" y="102"/>
                    <a:pt x="141" y="102"/>
                    <a:pt x="139" y="101"/>
                  </a:cubicBezTo>
                  <a:cubicBezTo>
                    <a:pt x="138" y="101"/>
                    <a:pt x="136" y="101"/>
                    <a:pt x="135" y="101"/>
                  </a:cubicBezTo>
                  <a:cubicBezTo>
                    <a:pt x="128" y="101"/>
                    <a:pt x="121" y="104"/>
                    <a:pt x="117" y="108"/>
                  </a:cubicBezTo>
                  <a:cubicBezTo>
                    <a:pt x="117" y="108"/>
                    <a:pt x="117" y="108"/>
                    <a:pt x="117" y="108"/>
                  </a:cubicBezTo>
                  <a:cubicBezTo>
                    <a:pt x="112" y="113"/>
                    <a:pt x="110" y="119"/>
                    <a:pt x="110" y="126"/>
                  </a:cubicBezTo>
                  <a:cubicBezTo>
                    <a:pt x="110" y="133"/>
                    <a:pt x="112" y="139"/>
                    <a:pt x="117" y="143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22" y="148"/>
                    <a:pt x="128" y="151"/>
                    <a:pt x="135" y="151"/>
                  </a:cubicBezTo>
                  <a:cubicBezTo>
                    <a:pt x="142" y="151"/>
                    <a:pt x="148" y="148"/>
                    <a:pt x="152" y="143"/>
                  </a:cubicBezTo>
                  <a:cubicBezTo>
                    <a:pt x="157" y="139"/>
                    <a:pt x="160" y="133"/>
                    <a:pt x="160" y="126"/>
                  </a:cubicBezTo>
                  <a:cubicBezTo>
                    <a:pt x="160" y="126"/>
                    <a:pt x="160" y="126"/>
                    <a:pt x="160" y="126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5"/>
                    <a:pt x="160" y="5"/>
                    <a:pt x="160" y="5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3" y="0"/>
                    <a:pt x="164" y="1"/>
                    <a:pt x="164" y="2"/>
                  </a:cubicBezTo>
                  <a:cubicBezTo>
                    <a:pt x="164" y="37"/>
                    <a:pt x="164" y="37"/>
                    <a:pt x="164" y="37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26"/>
                    <a:pt x="164" y="126"/>
                    <a:pt x="164" y="126"/>
                  </a:cubicBezTo>
                  <a:cubicBezTo>
                    <a:pt x="164" y="134"/>
                    <a:pt x="161" y="141"/>
                    <a:pt x="156" y="147"/>
                  </a:cubicBezTo>
                  <a:cubicBezTo>
                    <a:pt x="150" y="152"/>
                    <a:pt x="143" y="156"/>
                    <a:pt x="135" y="156"/>
                  </a:cubicBezTo>
                  <a:cubicBezTo>
                    <a:pt x="126" y="156"/>
                    <a:pt x="119" y="152"/>
                    <a:pt x="114" y="147"/>
                  </a:cubicBezTo>
                  <a:cubicBezTo>
                    <a:pt x="114" y="147"/>
                    <a:pt x="114" y="147"/>
                    <a:pt x="114" y="147"/>
                  </a:cubicBezTo>
                  <a:cubicBezTo>
                    <a:pt x="108" y="141"/>
                    <a:pt x="105" y="134"/>
                    <a:pt x="105" y="126"/>
                  </a:cubicBezTo>
                  <a:cubicBezTo>
                    <a:pt x="105" y="118"/>
                    <a:pt x="108" y="110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9" y="99"/>
                    <a:pt x="126" y="96"/>
                    <a:pt x="135" y="96"/>
                  </a:cubicBezTo>
                  <a:cubicBezTo>
                    <a:pt x="137" y="96"/>
                    <a:pt x="138" y="96"/>
                    <a:pt x="140" y="97"/>
                  </a:cubicBezTo>
                  <a:cubicBezTo>
                    <a:pt x="141" y="97"/>
                    <a:pt x="142" y="97"/>
                    <a:pt x="142" y="97"/>
                  </a:cubicBezTo>
                  <a:cubicBezTo>
                    <a:pt x="142" y="39"/>
                    <a:pt x="142" y="39"/>
                    <a:pt x="142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2" y="34"/>
                  </a:lnTo>
                  <a:close/>
                  <a:moveTo>
                    <a:pt x="29" y="151"/>
                  </a:moveTo>
                  <a:cubicBezTo>
                    <a:pt x="36" y="151"/>
                    <a:pt x="43" y="148"/>
                    <a:pt x="47" y="144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52" y="139"/>
                    <a:pt x="54" y="133"/>
                    <a:pt x="54" y="126"/>
                  </a:cubicBezTo>
                  <a:cubicBezTo>
                    <a:pt x="54" y="126"/>
                    <a:pt x="54" y="126"/>
                    <a:pt x="54" y="126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5" y="34"/>
                    <a:pt x="57" y="34"/>
                  </a:cubicBezTo>
                  <a:cubicBezTo>
                    <a:pt x="82" y="34"/>
                    <a:pt x="82" y="34"/>
                    <a:pt x="82" y="34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34"/>
                    <a:pt x="56" y="141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5" y="152"/>
                    <a:pt x="38" y="156"/>
                    <a:pt x="29" y="156"/>
                  </a:cubicBezTo>
                  <a:cubicBezTo>
                    <a:pt x="21" y="156"/>
                    <a:pt x="14" y="152"/>
                    <a:pt x="8" y="147"/>
                  </a:cubicBezTo>
                  <a:cubicBezTo>
                    <a:pt x="3" y="141"/>
                    <a:pt x="0" y="134"/>
                    <a:pt x="0" y="126"/>
                  </a:cubicBezTo>
                  <a:cubicBezTo>
                    <a:pt x="0" y="118"/>
                    <a:pt x="3" y="110"/>
                    <a:pt x="8" y="105"/>
                  </a:cubicBezTo>
                  <a:cubicBezTo>
                    <a:pt x="14" y="99"/>
                    <a:pt x="21" y="96"/>
                    <a:pt x="29" y="96"/>
                  </a:cubicBezTo>
                  <a:cubicBezTo>
                    <a:pt x="31" y="96"/>
                    <a:pt x="33" y="96"/>
                    <a:pt x="35" y="97"/>
                  </a:cubicBezTo>
                  <a:cubicBezTo>
                    <a:pt x="36" y="97"/>
                    <a:pt x="36" y="97"/>
                    <a:pt x="37" y="9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8" y="0"/>
                    <a:pt x="4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42" y="102"/>
                    <a:pt x="41" y="103"/>
                    <a:pt x="40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37" y="102"/>
                    <a:pt x="36" y="102"/>
                    <a:pt x="34" y="101"/>
                  </a:cubicBezTo>
                  <a:cubicBezTo>
                    <a:pt x="33" y="101"/>
                    <a:pt x="31" y="101"/>
                    <a:pt x="29" y="101"/>
                  </a:cubicBezTo>
                  <a:cubicBezTo>
                    <a:pt x="23" y="101"/>
                    <a:pt x="16" y="104"/>
                    <a:pt x="12" y="108"/>
                  </a:cubicBezTo>
                  <a:cubicBezTo>
                    <a:pt x="7" y="113"/>
                    <a:pt x="4" y="119"/>
                    <a:pt x="4" y="126"/>
                  </a:cubicBezTo>
                  <a:cubicBezTo>
                    <a:pt x="4" y="133"/>
                    <a:pt x="7" y="139"/>
                    <a:pt x="12" y="143"/>
                  </a:cubicBezTo>
                  <a:cubicBezTo>
                    <a:pt x="16" y="148"/>
                    <a:pt x="23" y="151"/>
                    <a:pt x="29" y="151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6"/>
            <p:cNvSpPr/>
            <p:nvPr/>
          </p:nvSpPr>
          <p:spPr bwMode="auto">
            <a:xfrm>
              <a:off x="5976641" y="3940281"/>
              <a:ext cx="183356" cy="192881"/>
            </a:xfrm>
            <a:custGeom>
              <a:avLst/>
              <a:gdLst>
                <a:gd name="T0" fmla="*/ 54 w 108"/>
                <a:gd name="T1" fmla="*/ 108 h 114"/>
                <a:gd name="T2" fmla="*/ 54 w 108"/>
                <a:gd name="T3" fmla="*/ 108 h 114"/>
                <a:gd name="T4" fmla="*/ 100 w 108"/>
                <a:gd name="T5" fmla="*/ 50 h 114"/>
                <a:gd name="T6" fmla="*/ 87 w 108"/>
                <a:gd name="T7" fmla="*/ 50 h 114"/>
                <a:gd name="T8" fmla="*/ 85 w 108"/>
                <a:gd name="T9" fmla="*/ 48 h 114"/>
                <a:gd name="T10" fmla="*/ 85 w 108"/>
                <a:gd name="T11" fmla="*/ 4 h 114"/>
                <a:gd name="T12" fmla="*/ 54 w 108"/>
                <a:gd name="T13" fmla="*/ 4 h 114"/>
                <a:gd name="T14" fmla="*/ 54 w 108"/>
                <a:gd name="T15" fmla="*/ 0 h 114"/>
                <a:gd name="T16" fmla="*/ 87 w 108"/>
                <a:gd name="T17" fmla="*/ 0 h 114"/>
                <a:gd name="T18" fmla="*/ 90 w 108"/>
                <a:gd name="T19" fmla="*/ 2 h 114"/>
                <a:gd name="T20" fmla="*/ 90 w 108"/>
                <a:gd name="T21" fmla="*/ 45 h 114"/>
                <a:gd name="T22" fmla="*/ 105 w 108"/>
                <a:gd name="T23" fmla="*/ 45 h 114"/>
                <a:gd name="T24" fmla="*/ 105 w 108"/>
                <a:gd name="T25" fmla="*/ 45 h 114"/>
                <a:gd name="T26" fmla="*/ 107 w 108"/>
                <a:gd name="T27" fmla="*/ 46 h 114"/>
                <a:gd name="T28" fmla="*/ 107 w 108"/>
                <a:gd name="T29" fmla="*/ 49 h 114"/>
                <a:gd name="T30" fmla="*/ 56 w 108"/>
                <a:gd name="T31" fmla="*/ 113 h 114"/>
                <a:gd name="T32" fmla="*/ 55 w 108"/>
                <a:gd name="T33" fmla="*/ 113 h 114"/>
                <a:gd name="T34" fmla="*/ 54 w 108"/>
                <a:gd name="T35" fmla="*/ 114 h 114"/>
                <a:gd name="T36" fmla="*/ 54 w 108"/>
                <a:gd name="T37" fmla="*/ 108 h 114"/>
                <a:gd name="T38" fmla="*/ 20 w 108"/>
                <a:gd name="T39" fmla="*/ 50 h 114"/>
                <a:gd name="T40" fmla="*/ 8 w 108"/>
                <a:gd name="T41" fmla="*/ 50 h 114"/>
                <a:gd name="T42" fmla="*/ 54 w 108"/>
                <a:gd name="T43" fmla="*/ 108 h 114"/>
                <a:gd name="T44" fmla="*/ 54 w 108"/>
                <a:gd name="T45" fmla="*/ 114 h 114"/>
                <a:gd name="T46" fmla="*/ 52 w 108"/>
                <a:gd name="T47" fmla="*/ 113 h 114"/>
                <a:gd name="T48" fmla="*/ 1 w 108"/>
                <a:gd name="T49" fmla="*/ 50 h 114"/>
                <a:gd name="T50" fmla="*/ 0 w 108"/>
                <a:gd name="T51" fmla="*/ 48 h 114"/>
                <a:gd name="T52" fmla="*/ 3 w 108"/>
                <a:gd name="T53" fmla="*/ 45 h 114"/>
                <a:gd name="T54" fmla="*/ 18 w 108"/>
                <a:gd name="T55" fmla="*/ 45 h 114"/>
                <a:gd name="T56" fmla="*/ 18 w 108"/>
                <a:gd name="T57" fmla="*/ 2 h 114"/>
                <a:gd name="T58" fmla="*/ 20 w 108"/>
                <a:gd name="T59" fmla="*/ 0 h 114"/>
                <a:gd name="T60" fmla="*/ 54 w 108"/>
                <a:gd name="T61" fmla="*/ 0 h 114"/>
                <a:gd name="T62" fmla="*/ 54 w 108"/>
                <a:gd name="T63" fmla="*/ 4 h 114"/>
                <a:gd name="T64" fmla="*/ 23 w 108"/>
                <a:gd name="T65" fmla="*/ 4 h 114"/>
                <a:gd name="T66" fmla="*/ 23 w 108"/>
                <a:gd name="T67" fmla="*/ 48 h 114"/>
                <a:gd name="T68" fmla="*/ 20 w 108"/>
                <a:gd name="T69" fmla="*/ 5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114">
                  <a:moveTo>
                    <a:pt x="54" y="108"/>
                  </a:moveTo>
                  <a:cubicBezTo>
                    <a:pt x="54" y="108"/>
                    <a:pt x="54" y="108"/>
                    <a:pt x="54" y="108"/>
                  </a:cubicBezTo>
                  <a:cubicBezTo>
                    <a:pt x="100" y="50"/>
                    <a:pt x="100" y="50"/>
                    <a:pt x="100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6" y="50"/>
                    <a:pt x="85" y="49"/>
                    <a:pt x="85" y="48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9" y="0"/>
                    <a:pt x="90" y="1"/>
                    <a:pt x="90" y="2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6" y="45"/>
                    <a:pt x="106" y="46"/>
                    <a:pt x="107" y="46"/>
                  </a:cubicBezTo>
                  <a:cubicBezTo>
                    <a:pt x="108" y="47"/>
                    <a:pt x="108" y="48"/>
                    <a:pt x="107" y="49"/>
                  </a:cubicBezTo>
                  <a:cubicBezTo>
                    <a:pt x="56" y="113"/>
                    <a:pt x="56" y="113"/>
                    <a:pt x="56" y="113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4"/>
                    <a:pt x="54" y="114"/>
                    <a:pt x="54" y="114"/>
                  </a:cubicBezTo>
                  <a:lnTo>
                    <a:pt x="54" y="108"/>
                  </a:lnTo>
                  <a:close/>
                  <a:moveTo>
                    <a:pt x="20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54" y="108"/>
                    <a:pt x="54" y="108"/>
                    <a:pt x="54" y="108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3" y="114"/>
                    <a:pt x="52" y="114"/>
                    <a:pt x="52" y="113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0" y="49"/>
                    <a:pt x="0" y="49"/>
                    <a:pt x="0" y="48"/>
                  </a:cubicBezTo>
                  <a:cubicBezTo>
                    <a:pt x="0" y="47"/>
                    <a:pt x="1" y="45"/>
                    <a:pt x="3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9"/>
                    <a:pt x="22" y="50"/>
                    <a:pt x="20" y="50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7"/>
            <p:cNvSpPr/>
            <p:nvPr/>
          </p:nvSpPr>
          <p:spPr bwMode="auto">
            <a:xfrm>
              <a:off x="6880325" y="4096253"/>
              <a:ext cx="273844" cy="275035"/>
            </a:xfrm>
            <a:custGeom>
              <a:avLst/>
              <a:gdLst>
                <a:gd name="T0" fmla="*/ 135 w 162"/>
                <a:gd name="T1" fmla="*/ 135 h 162"/>
                <a:gd name="T2" fmla="*/ 135 w 162"/>
                <a:gd name="T3" fmla="*/ 27 h 162"/>
                <a:gd name="T4" fmla="*/ 81 w 162"/>
                <a:gd name="T5" fmla="*/ 0 h 162"/>
                <a:gd name="T6" fmla="*/ 162 w 162"/>
                <a:gd name="T7" fmla="*/ 81 h 162"/>
                <a:gd name="T8" fmla="*/ 81 w 162"/>
                <a:gd name="T9" fmla="*/ 162 h 162"/>
                <a:gd name="T10" fmla="*/ 81 w 162"/>
                <a:gd name="T11" fmla="*/ 147 h 162"/>
                <a:gd name="T12" fmla="*/ 146 w 162"/>
                <a:gd name="T13" fmla="*/ 81 h 162"/>
                <a:gd name="T14" fmla="*/ 111 w 162"/>
                <a:gd name="T15" fmla="*/ 23 h 162"/>
                <a:gd name="T16" fmla="*/ 101 w 162"/>
                <a:gd name="T17" fmla="*/ 36 h 162"/>
                <a:gd name="T18" fmla="*/ 122 w 162"/>
                <a:gd name="T19" fmla="*/ 56 h 162"/>
                <a:gd name="T20" fmla="*/ 115 w 162"/>
                <a:gd name="T21" fmla="*/ 115 h 162"/>
                <a:gd name="T22" fmla="*/ 81 w 162"/>
                <a:gd name="T23" fmla="*/ 134 h 162"/>
                <a:gd name="T24" fmla="*/ 133 w 162"/>
                <a:gd name="T25" fmla="*/ 81 h 162"/>
                <a:gd name="T26" fmla="*/ 107 w 162"/>
                <a:gd name="T27" fmla="*/ 36 h 162"/>
                <a:gd name="T28" fmla="*/ 133 w 162"/>
                <a:gd name="T29" fmla="*/ 49 h 162"/>
                <a:gd name="T30" fmla="*/ 124 w 162"/>
                <a:gd name="T31" fmla="*/ 124 h 162"/>
                <a:gd name="T32" fmla="*/ 81 w 162"/>
                <a:gd name="T33" fmla="*/ 147 h 162"/>
                <a:gd name="T34" fmla="*/ 88 w 162"/>
                <a:gd name="T35" fmla="*/ 83 h 162"/>
                <a:gd name="T36" fmla="*/ 90 w 162"/>
                <a:gd name="T37" fmla="*/ 12 h 162"/>
                <a:gd name="T38" fmla="*/ 81 w 162"/>
                <a:gd name="T39" fmla="*/ 9 h 162"/>
                <a:gd name="T40" fmla="*/ 85 w 162"/>
                <a:gd name="T41" fmla="*/ 14 h 162"/>
                <a:gd name="T42" fmla="*/ 81 w 162"/>
                <a:gd name="T43" fmla="*/ 79 h 162"/>
                <a:gd name="T44" fmla="*/ 81 w 162"/>
                <a:gd name="T45" fmla="*/ 5 h 162"/>
                <a:gd name="T46" fmla="*/ 5 w 162"/>
                <a:gd name="T47" fmla="*/ 81 h 162"/>
                <a:gd name="T48" fmla="*/ 81 w 162"/>
                <a:gd name="T49" fmla="*/ 157 h 162"/>
                <a:gd name="T50" fmla="*/ 24 w 162"/>
                <a:gd name="T51" fmla="*/ 139 h 162"/>
                <a:gd name="T52" fmla="*/ 24 w 162"/>
                <a:gd name="T53" fmla="*/ 24 h 162"/>
                <a:gd name="T54" fmla="*/ 81 w 162"/>
                <a:gd name="T55" fmla="*/ 5 h 162"/>
                <a:gd name="T56" fmla="*/ 74 w 162"/>
                <a:gd name="T57" fmla="*/ 9 h 162"/>
                <a:gd name="T58" fmla="*/ 72 w 162"/>
                <a:gd name="T59" fmla="*/ 81 h 162"/>
                <a:gd name="T60" fmla="*/ 81 w 162"/>
                <a:gd name="T61" fmla="*/ 83 h 162"/>
                <a:gd name="T62" fmla="*/ 77 w 162"/>
                <a:gd name="T63" fmla="*/ 79 h 162"/>
                <a:gd name="T64" fmla="*/ 81 w 162"/>
                <a:gd name="T65" fmla="*/ 14 h 162"/>
                <a:gd name="T66" fmla="*/ 81 w 162"/>
                <a:gd name="T67" fmla="*/ 129 h 162"/>
                <a:gd name="T68" fmla="*/ 33 w 162"/>
                <a:gd name="T69" fmla="*/ 81 h 162"/>
                <a:gd name="T70" fmla="*/ 40 w 162"/>
                <a:gd name="T71" fmla="*/ 56 h 162"/>
                <a:gd name="T72" fmla="*/ 61 w 162"/>
                <a:gd name="T73" fmla="*/ 36 h 162"/>
                <a:gd name="T74" fmla="*/ 51 w 162"/>
                <a:gd name="T75" fmla="*/ 23 h 162"/>
                <a:gd name="T76" fmla="*/ 16 w 162"/>
                <a:gd name="T77" fmla="*/ 81 h 162"/>
                <a:gd name="T78" fmla="*/ 81 w 162"/>
                <a:gd name="T79" fmla="*/ 147 h 162"/>
                <a:gd name="T80" fmla="*/ 38 w 162"/>
                <a:gd name="T81" fmla="*/ 124 h 162"/>
                <a:gd name="T82" fmla="*/ 29 w 162"/>
                <a:gd name="T83" fmla="*/ 49 h 162"/>
                <a:gd name="T84" fmla="*/ 55 w 162"/>
                <a:gd name="T85" fmla="*/ 36 h 162"/>
                <a:gd name="T86" fmla="*/ 36 w 162"/>
                <a:gd name="T87" fmla="*/ 54 h 162"/>
                <a:gd name="T88" fmla="*/ 44 w 162"/>
                <a:gd name="T89" fmla="*/ 118 h 162"/>
                <a:gd name="T90" fmla="*/ 81 w 162"/>
                <a:gd name="T91" fmla="*/ 12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2" h="162">
                  <a:moveTo>
                    <a:pt x="81" y="157"/>
                  </a:moveTo>
                  <a:cubicBezTo>
                    <a:pt x="102" y="157"/>
                    <a:pt x="121" y="149"/>
                    <a:pt x="135" y="135"/>
                  </a:cubicBezTo>
                  <a:cubicBezTo>
                    <a:pt x="149" y="121"/>
                    <a:pt x="157" y="102"/>
                    <a:pt x="157" y="81"/>
                  </a:cubicBezTo>
                  <a:cubicBezTo>
                    <a:pt x="157" y="60"/>
                    <a:pt x="149" y="41"/>
                    <a:pt x="135" y="27"/>
                  </a:cubicBezTo>
                  <a:cubicBezTo>
                    <a:pt x="121" y="13"/>
                    <a:pt x="102" y="5"/>
                    <a:pt x="81" y="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103" y="0"/>
                    <a:pt x="124" y="9"/>
                    <a:pt x="138" y="24"/>
                  </a:cubicBezTo>
                  <a:cubicBezTo>
                    <a:pt x="153" y="39"/>
                    <a:pt x="162" y="59"/>
                    <a:pt x="162" y="81"/>
                  </a:cubicBezTo>
                  <a:cubicBezTo>
                    <a:pt x="162" y="104"/>
                    <a:pt x="153" y="124"/>
                    <a:pt x="138" y="139"/>
                  </a:cubicBezTo>
                  <a:cubicBezTo>
                    <a:pt x="124" y="153"/>
                    <a:pt x="103" y="162"/>
                    <a:pt x="81" y="162"/>
                  </a:cubicBezTo>
                  <a:cubicBezTo>
                    <a:pt x="81" y="157"/>
                    <a:pt x="81" y="157"/>
                    <a:pt x="81" y="157"/>
                  </a:cubicBezTo>
                  <a:close/>
                  <a:moveTo>
                    <a:pt x="81" y="147"/>
                  </a:moveTo>
                  <a:cubicBezTo>
                    <a:pt x="99" y="147"/>
                    <a:pt x="115" y="139"/>
                    <a:pt x="127" y="127"/>
                  </a:cubicBezTo>
                  <a:cubicBezTo>
                    <a:pt x="139" y="116"/>
                    <a:pt x="146" y="99"/>
                    <a:pt x="146" y="81"/>
                  </a:cubicBezTo>
                  <a:cubicBezTo>
                    <a:pt x="146" y="69"/>
                    <a:pt x="143" y="57"/>
                    <a:pt x="137" y="47"/>
                  </a:cubicBezTo>
                  <a:cubicBezTo>
                    <a:pt x="131" y="37"/>
                    <a:pt x="122" y="29"/>
                    <a:pt x="111" y="23"/>
                  </a:cubicBezTo>
                  <a:cubicBezTo>
                    <a:pt x="109" y="22"/>
                    <a:pt x="108" y="23"/>
                    <a:pt x="107" y="24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1" y="37"/>
                    <a:pt x="101" y="38"/>
                    <a:pt x="102" y="39"/>
                  </a:cubicBezTo>
                  <a:cubicBezTo>
                    <a:pt x="110" y="43"/>
                    <a:pt x="117" y="49"/>
                    <a:pt x="122" y="56"/>
                  </a:cubicBezTo>
                  <a:cubicBezTo>
                    <a:pt x="126" y="64"/>
                    <a:pt x="128" y="72"/>
                    <a:pt x="128" y="81"/>
                  </a:cubicBezTo>
                  <a:cubicBezTo>
                    <a:pt x="128" y="94"/>
                    <a:pt x="123" y="106"/>
                    <a:pt x="115" y="115"/>
                  </a:cubicBezTo>
                  <a:cubicBezTo>
                    <a:pt x="106" y="123"/>
                    <a:pt x="94" y="129"/>
                    <a:pt x="81" y="129"/>
                  </a:cubicBezTo>
                  <a:cubicBezTo>
                    <a:pt x="81" y="134"/>
                    <a:pt x="81" y="134"/>
                    <a:pt x="81" y="134"/>
                  </a:cubicBezTo>
                  <a:cubicBezTo>
                    <a:pt x="95" y="134"/>
                    <a:pt x="108" y="128"/>
                    <a:pt x="118" y="118"/>
                  </a:cubicBezTo>
                  <a:cubicBezTo>
                    <a:pt x="127" y="109"/>
                    <a:pt x="133" y="96"/>
                    <a:pt x="133" y="81"/>
                  </a:cubicBezTo>
                  <a:cubicBezTo>
                    <a:pt x="133" y="71"/>
                    <a:pt x="131" y="62"/>
                    <a:pt x="126" y="54"/>
                  </a:cubicBezTo>
                  <a:cubicBezTo>
                    <a:pt x="121" y="46"/>
                    <a:pt x="115" y="40"/>
                    <a:pt x="107" y="36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20" y="33"/>
                    <a:pt x="127" y="41"/>
                    <a:pt x="133" y="49"/>
                  </a:cubicBezTo>
                  <a:cubicBezTo>
                    <a:pt x="138" y="59"/>
                    <a:pt x="142" y="70"/>
                    <a:pt x="142" y="81"/>
                  </a:cubicBezTo>
                  <a:cubicBezTo>
                    <a:pt x="142" y="98"/>
                    <a:pt x="135" y="113"/>
                    <a:pt x="124" y="124"/>
                  </a:cubicBezTo>
                  <a:cubicBezTo>
                    <a:pt x="113" y="135"/>
                    <a:pt x="98" y="142"/>
                    <a:pt x="81" y="142"/>
                  </a:cubicBezTo>
                  <a:cubicBezTo>
                    <a:pt x="81" y="147"/>
                    <a:pt x="81" y="147"/>
                    <a:pt x="81" y="147"/>
                  </a:cubicBezTo>
                  <a:close/>
                  <a:moveTo>
                    <a:pt x="81" y="83"/>
                  </a:moveTo>
                  <a:cubicBezTo>
                    <a:pt x="88" y="83"/>
                    <a:pt x="88" y="83"/>
                    <a:pt x="88" y="83"/>
                  </a:cubicBezTo>
                  <a:cubicBezTo>
                    <a:pt x="89" y="83"/>
                    <a:pt x="90" y="82"/>
                    <a:pt x="90" y="81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0" y="10"/>
                    <a:pt x="89" y="9"/>
                    <a:pt x="88" y="9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79"/>
                    <a:pt x="85" y="79"/>
                    <a:pt x="85" y="79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81" y="83"/>
                  </a:lnTo>
                  <a:close/>
                  <a:moveTo>
                    <a:pt x="81" y="5"/>
                  </a:moveTo>
                  <a:cubicBezTo>
                    <a:pt x="60" y="5"/>
                    <a:pt x="41" y="13"/>
                    <a:pt x="27" y="27"/>
                  </a:cubicBezTo>
                  <a:cubicBezTo>
                    <a:pt x="13" y="41"/>
                    <a:pt x="5" y="60"/>
                    <a:pt x="5" y="81"/>
                  </a:cubicBezTo>
                  <a:cubicBezTo>
                    <a:pt x="5" y="102"/>
                    <a:pt x="13" y="121"/>
                    <a:pt x="27" y="135"/>
                  </a:cubicBezTo>
                  <a:cubicBezTo>
                    <a:pt x="41" y="149"/>
                    <a:pt x="60" y="157"/>
                    <a:pt x="81" y="157"/>
                  </a:cubicBezTo>
                  <a:cubicBezTo>
                    <a:pt x="81" y="162"/>
                    <a:pt x="81" y="162"/>
                    <a:pt x="81" y="162"/>
                  </a:cubicBezTo>
                  <a:cubicBezTo>
                    <a:pt x="59" y="162"/>
                    <a:pt x="38" y="153"/>
                    <a:pt x="24" y="139"/>
                  </a:cubicBezTo>
                  <a:cubicBezTo>
                    <a:pt x="9" y="124"/>
                    <a:pt x="0" y="104"/>
                    <a:pt x="0" y="81"/>
                  </a:cubicBezTo>
                  <a:cubicBezTo>
                    <a:pt x="0" y="59"/>
                    <a:pt x="9" y="39"/>
                    <a:pt x="24" y="24"/>
                  </a:cubicBezTo>
                  <a:cubicBezTo>
                    <a:pt x="38" y="9"/>
                    <a:pt x="59" y="0"/>
                    <a:pt x="81" y="0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81" y="9"/>
                  </a:moveTo>
                  <a:cubicBezTo>
                    <a:pt x="74" y="9"/>
                    <a:pt x="74" y="9"/>
                    <a:pt x="74" y="9"/>
                  </a:cubicBezTo>
                  <a:cubicBezTo>
                    <a:pt x="73" y="9"/>
                    <a:pt x="72" y="10"/>
                    <a:pt x="72" y="12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2"/>
                    <a:pt x="73" y="83"/>
                    <a:pt x="74" y="83"/>
                  </a:cubicBezTo>
                  <a:cubicBezTo>
                    <a:pt x="81" y="83"/>
                    <a:pt x="81" y="83"/>
                    <a:pt x="81" y="83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9"/>
                    <a:pt x="81" y="9"/>
                    <a:pt x="81" y="9"/>
                  </a:cubicBezTo>
                  <a:close/>
                  <a:moveTo>
                    <a:pt x="81" y="129"/>
                  </a:moveTo>
                  <a:cubicBezTo>
                    <a:pt x="68" y="129"/>
                    <a:pt x="56" y="123"/>
                    <a:pt x="47" y="115"/>
                  </a:cubicBezTo>
                  <a:cubicBezTo>
                    <a:pt x="39" y="106"/>
                    <a:pt x="33" y="94"/>
                    <a:pt x="33" y="81"/>
                  </a:cubicBezTo>
                  <a:cubicBezTo>
                    <a:pt x="33" y="72"/>
                    <a:pt x="36" y="64"/>
                    <a:pt x="40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45" y="49"/>
                    <a:pt x="51" y="43"/>
                    <a:pt x="60" y="39"/>
                  </a:cubicBezTo>
                  <a:cubicBezTo>
                    <a:pt x="61" y="38"/>
                    <a:pt x="61" y="37"/>
                    <a:pt x="61" y="36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4" y="23"/>
                    <a:pt x="53" y="22"/>
                    <a:pt x="51" y="23"/>
                  </a:cubicBezTo>
                  <a:cubicBezTo>
                    <a:pt x="40" y="29"/>
                    <a:pt x="31" y="37"/>
                    <a:pt x="25" y="47"/>
                  </a:cubicBezTo>
                  <a:cubicBezTo>
                    <a:pt x="19" y="57"/>
                    <a:pt x="16" y="69"/>
                    <a:pt x="16" y="81"/>
                  </a:cubicBezTo>
                  <a:cubicBezTo>
                    <a:pt x="16" y="99"/>
                    <a:pt x="23" y="116"/>
                    <a:pt x="35" y="127"/>
                  </a:cubicBezTo>
                  <a:cubicBezTo>
                    <a:pt x="47" y="139"/>
                    <a:pt x="63" y="147"/>
                    <a:pt x="81" y="147"/>
                  </a:cubicBezTo>
                  <a:cubicBezTo>
                    <a:pt x="81" y="142"/>
                    <a:pt x="81" y="142"/>
                    <a:pt x="81" y="142"/>
                  </a:cubicBezTo>
                  <a:cubicBezTo>
                    <a:pt x="64" y="142"/>
                    <a:pt x="49" y="135"/>
                    <a:pt x="38" y="124"/>
                  </a:cubicBezTo>
                  <a:cubicBezTo>
                    <a:pt x="27" y="113"/>
                    <a:pt x="20" y="98"/>
                    <a:pt x="20" y="81"/>
                  </a:cubicBezTo>
                  <a:cubicBezTo>
                    <a:pt x="20" y="70"/>
                    <a:pt x="24" y="59"/>
                    <a:pt x="29" y="49"/>
                  </a:cubicBezTo>
                  <a:cubicBezTo>
                    <a:pt x="35" y="41"/>
                    <a:pt x="42" y="33"/>
                    <a:pt x="52" y="2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47" y="40"/>
                    <a:pt x="41" y="46"/>
                    <a:pt x="36" y="54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1" y="62"/>
                    <a:pt x="29" y="71"/>
                    <a:pt x="29" y="81"/>
                  </a:cubicBezTo>
                  <a:cubicBezTo>
                    <a:pt x="29" y="96"/>
                    <a:pt x="35" y="109"/>
                    <a:pt x="44" y="118"/>
                  </a:cubicBezTo>
                  <a:cubicBezTo>
                    <a:pt x="53" y="128"/>
                    <a:pt x="67" y="134"/>
                    <a:pt x="81" y="134"/>
                  </a:cubicBezTo>
                  <a:lnTo>
                    <a:pt x="81" y="129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8"/>
            <p:cNvSpPr/>
            <p:nvPr/>
          </p:nvSpPr>
          <p:spPr bwMode="auto">
            <a:xfrm>
              <a:off x="5700416" y="4049819"/>
              <a:ext cx="308372" cy="378619"/>
            </a:xfrm>
            <a:custGeom>
              <a:avLst/>
              <a:gdLst>
                <a:gd name="T0" fmla="*/ 171 w 182"/>
                <a:gd name="T1" fmla="*/ 218 h 223"/>
                <a:gd name="T2" fmla="*/ 120 w 182"/>
                <a:gd name="T3" fmla="*/ 125 h 223"/>
                <a:gd name="T4" fmla="*/ 104 w 182"/>
                <a:gd name="T5" fmla="*/ 74 h 223"/>
                <a:gd name="T6" fmla="*/ 129 w 182"/>
                <a:gd name="T7" fmla="*/ 127 h 223"/>
                <a:gd name="T8" fmla="*/ 182 w 182"/>
                <a:gd name="T9" fmla="*/ 221 h 223"/>
                <a:gd name="T10" fmla="*/ 125 w 182"/>
                <a:gd name="T11" fmla="*/ 206 h 223"/>
                <a:gd name="T12" fmla="*/ 112 w 182"/>
                <a:gd name="T13" fmla="*/ 190 h 223"/>
                <a:gd name="T14" fmla="*/ 106 w 182"/>
                <a:gd name="T15" fmla="*/ 185 h 223"/>
                <a:gd name="T16" fmla="*/ 107 w 182"/>
                <a:gd name="T17" fmla="*/ 170 h 223"/>
                <a:gd name="T18" fmla="*/ 106 w 182"/>
                <a:gd name="T19" fmla="*/ 151 h 223"/>
                <a:gd name="T20" fmla="*/ 104 w 182"/>
                <a:gd name="T21" fmla="*/ 167 h 223"/>
                <a:gd name="T22" fmla="*/ 91 w 182"/>
                <a:gd name="T23" fmla="*/ 201 h 223"/>
                <a:gd name="T24" fmla="*/ 104 w 182"/>
                <a:gd name="T25" fmla="*/ 74 h 223"/>
                <a:gd name="T26" fmla="*/ 91 w 182"/>
                <a:gd name="T27" fmla="*/ 0 h 223"/>
                <a:gd name="T28" fmla="*/ 102 w 182"/>
                <a:gd name="T29" fmla="*/ 35 h 223"/>
                <a:gd name="T30" fmla="*/ 103 w 182"/>
                <a:gd name="T31" fmla="*/ 141 h 223"/>
                <a:gd name="T32" fmla="*/ 99 w 182"/>
                <a:gd name="T33" fmla="*/ 139 h 223"/>
                <a:gd name="T34" fmla="*/ 102 w 182"/>
                <a:gd name="T35" fmla="*/ 127 h 223"/>
                <a:gd name="T36" fmla="*/ 97 w 182"/>
                <a:gd name="T37" fmla="*/ 157 h 223"/>
                <a:gd name="T38" fmla="*/ 103 w 182"/>
                <a:gd name="T39" fmla="*/ 157 h 223"/>
                <a:gd name="T40" fmla="*/ 91 w 182"/>
                <a:gd name="T41" fmla="*/ 170 h 223"/>
                <a:gd name="T42" fmla="*/ 104 w 182"/>
                <a:gd name="T43" fmla="*/ 176 h 223"/>
                <a:gd name="T44" fmla="*/ 104 w 182"/>
                <a:gd name="T45" fmla="*/ 185 h 223"/>
                <a:gd name="T46" fmla="*/ 97 w 182"/>
                <a:gd name="T47" fmla="*/ 108 h 223"/>
                <a:gd name="T48" fmla="*/ 91 w 182"/>
                <a:gd name="T49" fmla="*/ 100 h 223"/>
                <a:gd name="T50" fmla="*/ 91 w 182"/>
                <a:gd name="T51" fmla="*/ 201 h 223"/>
                <a:gd name="T52" fmla="*/ 78 w 182"/>
                <a:gd name="T53" fmla="*/ 201 h 223"/>
                <a:gd name="T54" fmla="*/ 85 w 182"/>
                <a:gd name="T55" fmla="*/ 38 h 223"/>
                <a:gd name="T56" fmla="*/ 82 w 182"/>
                <a:gd name="T57" fmla="*/ 33 h 223"/>
                <a:gd name="T58" fmla="*/ 91 w 182"/>
                <a:gd name="T59" fmla="*/ 17 h 223"/>
                <a:gd name="T60" fmla="*/ 87 w 182"/>
                <a:gd name="T61" fmla="*/ 111 h 223"/>
                <a:gd name="T62" fmla="*/ 90 w 182"/>
                <a:gd name="T63" fmla="*/ 106 h 223"/>
                <a:gd name="T64" fmla="*/ 91 w 182"/>
                <a:gd name="T65" fmla="*/ 130 h 223"/>
                <a:gd name="T66" fmla="*/ 91 w 182"/>
                <a:gd name="T67" fmla="*/ 153 h 223"/>
                <a:gd name="T68" fmla="*/ 78 w 182"/>
                <a:gd name="T69" fmla="*/ 139 h 223"/>
                <a:gd name="T70" fmla="*/ 91 w 182"/>
                <a:gd name="T71" fmla="*/ 125 h 223"/>
                <a:gd name="T72" fmla="*/ 89 w 182"/>
                <a:gd name="T73" fmla="*/ 165 h 223"/>
                <a:gd name="T74" fmla="*/ 78 w 182"/>
                <a:gd name="T75" fmla="*/ 190 h 223"/>
                <a:gd name="T76" fmla="*/ 85 w 182"/>
                <a:gd name="T77" fmla="*/ 160 h 223"/>
                <a:gd name="T78" fmla="*/ 79 w 182"/>
                <a:gd name="T79" fmla="*/ 151 h 223"/>
                <a:gd name="T80" fmla="*/ 78 w 182"/>
                <a:gd name="T81" fmla="*/ 160 h 223"/>
                <a:gd name="T82" fmla="*/ 56 w 182"/>
                <a:gd name="T83" fmla="*/ 201 h 223"/>
                <a:gd name="T84" fmla="*/ 40 w 182"/>
                <a:gd name="T85" fmla="*/ 222 h 223"/>
                <a:gd name="T86" fmla="*/ 1 w 182"/>
                <a:gd name="T87" fmla="*/ 218 h 223"/>
                <a:gd name="T88" fmla="*/ 53 w 182"/>
                <a:gd name="T89" fmla="*/ 109 h 223"/>
                <a:gd name="T90" fmla="*/ 70 w 182"/>
                <a:gd name="T91" fmla="*/ 109 h 223"/>
                <a:gd name="T92" fmla="*/ 62 w 182"/>
                <a:gd name="T93" fmla="*/ 125 h 223"/>
                <a:gd name="T94" fmla="*/ 78 w 182"/>
                <a:gd name="T95" fmla="*/ 139 h 223"/>
                <a:gd name="T96" fmla="*/ 78 w 182"/>
                <a:gd name="T97" fmla="*/ 151 h 223"/>
                <a:gd name="T98" fmla="*/ 72 w 182"/>
                <a:gd name="T99" fmla="*/ 170 h 223"/>
                <a:gd name="T100" fmla="*/ 78 w 182"/>
                <a:gd name="T101" fmla="*/ 160 h 223"/>
                <a:gd name="T102" fmla="*/ 70 w 182"/>
                <a:gd name="T103" fmla="*/ 190 h 223"/>
                <a:gd name="T104" fmla="*/ 78 w 182"/>
                <a:gd name="T105" fmla="*/ 17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2" h="223">
                  <a:moveTo>
                    <a:pt x="104" y="201"/>
                  </a:moveTo>
                  <a:cubicBezTo>
                    <a:pt x="126" y="201"/>
                    <a:pt x="126" y="201"/>
                    <a:pt x="126" y="201"/>
                  </a:cubicBezTo>
                  <a:cubicBezTo>
                    <a:pt x="127" y="201"/>
                    <a:pt x="128" y="201"/>
                    <a:pt x="128" y="202"/>
                  </a:cubicBezTo>
                  <a:cubicBezTo>
                    <a:pt x="145" y="218"/>
                    <a:pt x="145" y="218"/>
                    <a:pt x="145" y="218"/>
                  </a:cubicBezTo>
                  <a:cubicBezTo>
                    <a:pt x="171" y="218"/>
                    <a:pt x="171" y="218"/>
                    <a:pt x="171" y="218"/>
                  </a:cubicBezTo>
                  <a:cubicBezTo>
                    <a:pt x="161" y="211"/>
                    <a:pt x="152" y="201"/>
                    <a:pt x="145" y="189"/>
                  </a:cubicBezTo>
                  <a:cubicBezTo>
                    <a:pt x="133" y="171"/>
                    <a:pt x="125" y="149"/>
                    <a:pt x="118" y="128"/>
                  </a:cubicBezTo>
                  <a:cubicBezTo>
                    <a:pt x="117" y="127"/>
                    <a:pt x="118" y="125"/>
                    <a:pt x="119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0" y="125"/>
                    <a:pt x="120" y="125"/>
                    <a:pt x="120" y="125"/>
                  </a:cubicBezTo>
                  <a:cubicBezTo>
                    <a:pt x="124" y="125"/>
                    <a:pt x="124" y="125"/>
                    <a:pt x="124" y="125"/>
                  </a:cubicBezTo>
                  <a:cubicBezTo>
                    <a:pt x="124" y="111"/>
                    <a:pt x="124" y="111"/>
                    <a:pt x="124" y="111"/>
                  </a:cubicBezTo>
                  <a:cubicBezTo>
                    <a:pt x="115" y="111"/>
                    <a:pt x="115" y="111"/>
                    <a:pt x="115" y="111"/>
                  </a:cubicBezTo>
                  <a:cubicBezTo>
                    <a:pt x="113" y="111"/>
                    <a:pt x="113" y="110"/>
                    <a:pt x="112" y="109"/>
                  </a:cubicBezTo>
                  <a:cubicBezTo>
                    <a:pt x="109" y="96"/>
                    <a:pt x="106" y="84"/>
                    <a:pt x="104" y="74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6" y="58"/>
                    <a:pt x="110" y="81"/>
                    <a:pt x="116" y="10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8" y="106"/>
                    <a:pt x="129" y="107"/>
                    <a:pt x="129" y="109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9" y="128"/>
                    <a:pt x="128" y="130"/>
                    <a:pt x="126" y="130"/>
                  </a:cubicBezTo>
                  <a:cubicBezTo>
                    <a:pt x="123" y="130"/>
                    <a:pt x="123" y="130"/>
                    <a:pt x="123" y="130"/>
                  </a:cubicBezTo>
                  <a:cubicBezTo>
                    <a:pt x="130" y="150"/>
                    <a:pt x="138" y="170"/>
                    <a:pt x="149" y="186"/>
                  </a:cubicBezTo>
                  <a:cubicBezTo>
                    <a:pt x="158" y="200"/>
                    <a:pt x="168" y="212"/>
                    <a:pt x="181" y="218"/>
                  </a:cubicBezTo>
                  <a:cubicBezTo>
                    <a:pt x="181" y="219"/>
                    <a:pt x="182" y="220"/>
                    <a:pt x="182" y="221"/>
                  </a:cubicBezTo>
                  <a:cubicBezTo>
                    <a:pt x="182" y="222"/>
                    <a:pt x="181" y="223"/>
                    <a:pt x="179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4" y="223"/>
                    <a:pt x="144" y="223"/>
                    <a:pt x="144" y="223"/>
                  </a:cubicBezTo>
                  <a:cubicBezTo>
                    <a:pt x="144" y="223"/>
                    <a:pt x="143" y="223"/>
                    <a:pt x="143" y="222"/>
                  </a:cubicBezTo>
                  <a:cubicBezTo>
                    <a:pt x="125" y="206"/>
                    <a:pt x="125" y="206"/>
                    <a:pt x="125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4" y="201"/>
                    <a:pt x="104" y="201"/>
                    <a:pt x="104" y="201"/>
                  </a:cubicBezTo>
                  <a:close/>
                  <a:moveTo>
                    <a:pt x="104" y="190"/>
                  </a:moveTo>
                  <a:cubicBezTo>
                    <a:pt x="112" y="190"/>
                    <a:pt x="112" y="190"/>
                    <a:pt x="112" y="190"/>
                  </a:cubicBezTo>
                  <a:cubicBezTo>
                    <a:pt x="112" y="190"/>
                    <a:pt x="112" y="190"/>
                    <a:pt x="112" y="190"/>
                  </a:cubicBezTo>
                  <a:cubicBezTo>
                    <a:pt x="113" y="190"/>
                    <a:pt x="113" y="189"/>
                    <a:pt x="114" y="189"/>
                  </a:cubicBezTo>
                  <a:cubicBezTo>
                    <a:pt x="115" y="188"/>
                    <a:pt x="115" y="187"/>
                    <a:pt x="114" y="18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4" y="185"/>
                    <a:pt x="104" y="185"/>
                    <a:pt x="104" y="185"/>
                  </a:cubicBezTo>
                  <a:cubicBezTo>
                    <a:pt x="104" y="190"/>
                    <a:pt x="104" y="190"/>
                    <a:pt x="104" y="190"/>
                  </a:cubicBezTo>
                  <a:close/>
                  <a:moveTo>
                    <a:pt x="104" y="167"/>
                  </a:moveTo>
                  <a:cubicBezTo>
                    <a:pt x="107" y="170"/>
                    <a:pt x="107" y="170"/>
                    <a:pt x="107" y="170"/>
                  </a:cubicBezTo>
                  <a:cubicBezTo>
                    <a:pt x="107" y="170"/>
                    <a:pt x="107" y="170"/>
                    <a:pt x="107" y="170"/>
                  </a:cubicBezTo>
                  <a:cubicBezTo>
                    <a:pt x="108" y="170"/>
                    <a:pt x="109" y="170"/>
                    <a:pt x="109" y="170"/>
                  </a:cubicBezTo>
                  <a:cubicBezTo>
                    <a:pt x="111" y="170"/>
                    <a:pt x="111" y="168"/>
                    <a:pt x="111" y="167"/>
                  </a:cubicBezTo>
                  <a:cubicBezTo>
                    <a:pt x="110" y="165"/>
                    <a:pt x="110" y="162"/>
                    <a:pt x="109" y="160"/>
                  </a:cubicBezTo>
                  <a:cubicBezTo>
                    <a:pt x="108" y="157"/>
                    <a:pt x="108" y="155"/>
                    <a:pt x="107" y="152"/>
                  </a:cubicBezTo>
                  <a:cubicBezTo>
                    <a:pt x="107" y="152"/>
                    <a:pt x="107" y="151"/>
                    <a:pt x="106" y="151"/>
                  </a:cubicBezTo>
                  <a:cubicBezTo>
                    <a:pt x="106" y="150"/>
                    <a:pt x="105" y="150"/>
                    <a:pt x="104" y="151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67"/>
                    <a:pt x="104" y="167"/>
                    <a:pt x="104" y="167"/>
                  </a:cubicBezTo>
                  <a:close/>
                  <a:moveTo>
                    <a:pt x="104" y="141"/>
                  </a:moveTo>
                  <a:cubicBezTo>
                    <a:pt x="104" y="140"/>
                    <a:pt x="104" y="140"/>
                    <a:pt x="104" y="139"/>
                  </a:cubicBezTo>
                  <a:cubicBezTo>
                    <a:pt x="104" y="138"/>
                    <a:pt x="104" y="138"/>
                    <a:pt x="104" y="138"/>
                  </a:cubicBezTo>
                  <a:lnTo>
                    <a:pt x="104" y="141"/>
                  </a:lnTo>
                  <a:close/>
                  <a:moveTo>
                    <a:pt x="91" y="201"/>
                  </a:moveTo>
                  <a:cubicBezTo>
                    <a:pt x="104" y="201"/>
                    <a:pt x="104" y="201"/>
                    <a:pt x="104" y="201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91" y="201"/>
                    <a:pt x="91" y="201"/>
                    <a:pt x="91" y="201"/>
                  </a:cubicBezTo>
                  <a:close/>
                  <a:moveTo>
                    <a:pt x="104" y="74"/>
                  </a:moveTo>
                  <a:cubicBezTo>
                    <a:pt x="100" y="56"/>
                    <a:pt x="99" y="43"/>
                    <a:pt x="98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5" y="38"/>
                    <a:pt x="94" y="37"/>
                    <a:pt x="94" y="36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2" y="0"/>
                    <a:pt x="93" y="1"/>
                    <a:pt x="93" y="2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1" y="33"/>
                    <a:pt x="102" y="34"/>
                    <a:pt x="102" y="35"/>
                  </a:cubicBezTo>
                  <a:cubicBezTo>
                    <a:pt x="102" y="35"/>
                    <a:pt x="103" y="39"/>
                    <a:pt x="104" y="46"/>
                  </a:cubicBezTo>
                  <a:cubicBezTo>
                    <a:pt x="104" y="74"/>
                    <a:pt x="104" y="74"/>
                    <a:pt x="104" y="74"/>
                  </a:cubicBezTo>
                  <a:close/>
                  <a:moveTo>
                    <a:pt x="104" y="138"/>
                  </a:moveTo>
                  <a:cubicBezTo>
                    <a:pt x="104" y="141"/>
                    <a:pt x="104" y="141"/>
                    <a:pt x="104" y="141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3" y="141"/>
                    <a:pt x="103" y="141"/>
                    <a:pt x="103" y="141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92" y="152"/>
                    <a:pt x="92" y="153"/>
                    <a:pt x="91" y="153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98" y="135"/>
                    <a:pt x="98" y="132"/>
                    <a:pt x="97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9" y="125"/>
                    <a:pt x="99" y="125"/>
                    <a:pt x="99" y="125"/>
                  </a:cubicBezTo>
                  <a:cubicBezTo>
                    <a:pt x="100" y="125"/>
                    <a:pt x="101" y="126"/>
                    <a:pt x="102" y="127"/>
                  </a:cubicBezTo>
                  <a:cubicBezTo>
                    <a:pt x="102" y="127"/>
                    <a:pt x="103" y="132"/>
                    <a:pt x="104" y="138"/>
                  </a:cubicBezTo>
                  <a:close/>
                  <a:moveTo>
                    <a:pt x="104" y="151"/>
                  </a:moveTo>
                  <a:cubicBezTo>
                    <a:pt x="104" y="151"/>
                    <a:pt x="103" y="151"/>
                    <a:pt x="103" y="151"/>
                  </a:cubicBezTo>
                  <a:cubicBezTo>
                    <a:pt x="98" y="156"/>
                    <a:pt x="98" y="156"/>
                    <a:pt x="98" y="156"/>
                  </a:cubicBezTo>
                  <a:cubicBezTo>
                    <a:pt x="97" y="157"/>
                    <a:pt x="97" y="157"/>
                    <a:pt x="97" y="157"/>
                  </a:cubicBezTo>
                  <a:cubicBezTo>
                    <a:pt x="96" y="158"/>
                    <a:pt x="96" y="159"/>
                    <a:pt x="97" y="160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3" y="158"/>
                    <a:pt x="103" y="158"/>
                    <a:pt x="103" y="158"/>
                  </a:cubicBezTo>
                  <a:cubicBezTo>
                    <a:pt x="103" y="157"/>
                    <a:pt x="103" y="157"/>
                    <a:pt x="103" y="157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51"/>
                    <a:pt x="104" y="151"/>
                    <a:pt x="104" y="151"/>
                  </a:cubicBezTo>
                  <a:close/>
                  <a:moveTo>
                    <a:pt x="104" y="176"/>
                  </a:moveTo>
                  <a:cubicBezTo>
                    <a:pt x="104" y="183"/>
                    <a:pt x="104" y="183"/>
                    <a:pt x="104" y="183"/>
                  </a:cubicBezTo>
                  <a:cubicBezTo>
                    <a:pt x="91" y="170"/>
                    <a:pt x="91" y="170"/>
                    <a:pt x="91" y="170"/>
                  </a:cubicBezTo>
                  <a:cubicBezTo>
                    <a:pt x="91" y="170"/>
                    <a:pt x="91" y="170"/>
                    <a:pt x="91" y="170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2" y="164"/>
                    <a:pt x="92" y="164"/>
                    <a:pt x="93" y="165"/>
                  </a:cubicBezTo>
                  <a:cubicBezTo>
                    <a:pt x="93" y="165"/>
                    <a:pt x="93" y="165"/>
                    <a:pt x="93" y="165"/>
                  </a:cubicBezTo>
                  <a:cubicBezTo>
                    <a:pt x="104" y="176"/>
                    <a:pt x="104" y="176"/>
                    <a:pt x="104" y="176"/>
                  </a:cubicBezTo>
                  <a:close/>
                  <a:moveTo>
                    <a:pt x="104" y="185"/>
                  </a:moveTo>
                  <a:cubicBezTo>
                    <a:pt x="104" y="190"/>
                    <a:pt x="104" y="190"/>
                    <a:pt x="104" y="190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104" y="185"/>
                    <a:pt x="104" y="185"/>
                    <a:pt x="104" y="185"/>
                  </a:cubicBezTo>
                  <a:close/>
                  <a:moveTo>
                    <a:pt x="91" y="111"/>
                  </a:moveTo>
                  <a:cubicBezTo>
                    <a:pt x="95" y="111"/>
                    <a:pt x="95" y="111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6" y="111"/>
                    <a:pt x="97" y="110"/>
                    <a:pt x="97" y="108"/>
                  </a:cubicBezTo>
                  <a:cubicBezTo>
                    <a:pt x="95" y="99"/>
                    <a:pt x="93" y="67"/>
                    <a:pt x="93" y="67"/>
                  </a:cubicBezTo>
                  <a:cubicBezTo>
                    <a:pt x="93" y="66"/>
                    <a:pt x="92" y="65"/>
                    <a:pt x="91" y="65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1" y="102"/>
                    <a:pt x="92" y="104"/>
                    <a:pt x="92" y="106"/>
                  </a:cubicBezTo>
                  <a:cubicBezTo>
                    <a:pt x="91" y="106"/>
                    <a:pt x="91" y="106"/>
                    <a:pt x="91" y="106"/>
                  </a:cubicBezTo>
                  <a:lnTo>
                    <a:pt x="91" y="111"/>
                  </a:lnTo>
                  <a:close/>
                  <a:moveTo>
                    <a:pt x="78" y="201"/>
                  </a:moveTo>
                  <a:cubicBezTo>
                    <a:pt x="91" y="201"/>
                    <a:pt x="91" y="201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91" y="206"/>
                    <a:pt x="91" y="206"/>
                    <a:pt x="91" y="206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78" y="201"/>
                    <a:pt x="78" y="201"/>
                    <a:pt x="78" y="201"/>
                  </a:cubicBezTo>
                  <a:close/>
                  <a:moveTo>
                    <a:pt x="91" y="17"/>
                  </a:moveTo>
                  <a:cubicBezTo>
                    <a:pt x="91" y="17"/>
                    <a:pt x="91" y="17"/>
                    <a:pt x="91" y="17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7"/>
                    <a:pt x="87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43"/>
                    <a:pt x="82" y="56"/>
                    <a:pt x="78" y="74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9" y="40"/>
                    <a:pt x="80" y="36"/>
                    <a:pt x="80" y="35"/>
                  </a:cubicBezTo>
                  <a:cubicBezTo>
                    <a:pt x="80" y="34"/>
                    <a:pt x="81" y="33"/>
                    <a:pt x="82" y="33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89" y="2"/>
                    <a:pt x="89" y="2"/>
                    <a:pt x="89" y="2"/>
                  </a:cubicBezTo>
                  <a:cubicBezTo>
                    <a:pt x="89" y="1"/>
                    <a:pt x="90" y="1"/>
                    <a:pt x="91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1" y="17"/>
                    <a:pt x="91" y="17"/>
                    <a:pt x="91" y="17"/>
                  </a:cubicBezTo>
                  <a:close/>
                  <a:moveTo>
                    <a:pt x="91" y="65"/>
                  </a:moveTo>
                  <a:cubicBezTo>
                    <a:pt x="90" y="65"/>
                    <a:pt x="89" y="66"/>
                    <a:pt x="89" y="67"/>
                  </a:cubicBezTo>
                  <a:cubicBezTo>
                    <a:pt x="89" y="67"/>
                    <a:pt x="87" y="98"/>
                    <a:pt x="85" y="108"/>
                  </a:cubicBezTo>
                  <a:cubicBezTo>
                    <a:pt x="85" y="108"/>
                    <a:pt x="85" y="109"/>
                    <a:pt x="85" y="109"/>
                  </a:cubicBezTo>
                  <a:cubicBezTo>
                    <a:pt x="85" y="110"/>
                    <a:pt x="86" y="111"/>
                    <a:pt x="87" y="11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90" y="106"/>
                    <a:pt x="90" y="106"/>
                    <a:pt x="90" y="106"/>
                  </a:cubicBezTo>
                  <a:cubicBezTo>
                    <a:pt x="91" y="104"/>
                    <a:pt x="91" y="102"/>
                    <a:pt x="91" y="100"/>
                  </a:cubicBezTo>
                  <a:cubicBezTo>
                    <a:pt x="91" y="65"/>
                    <a:pt x="91" y="65"/>
                    <a:pt x="91" y="65"/>
                  </a:cubicBezTo>
                  <a:close/>
                  <a:moveTo>
                    <a:pt x="91" y="125"/>
                  </a:moveTo>
                  <a:cubicBezTo>
                    <a:pt x="91" y="130"/>
                    <a:pt x="91" y="130"/>
                    <a:pt x="91" y="130"/>
                  </a:cubicBezTo>
                  <a:cubicBezTo>
                    <a:pt x="91" y="130"/>
                    <a:pt x="91" y="130"/>
                    <a:pt x="91" y="130"/>
                  </a:cubicBezTo>
                  <a:cubicBezTo>
                    <a:pt x="85" y="130"/>
                    <a:pt x="85" y="130"/>
                    <a:pt x="85" y="130"/>
                  </a:cubicBezTo>
                  <a:cubicBezTo>
                    <a:pt x="84" y="132"/>
                    <a:pt x="84" y="135"/>
                    <a:pt x="83" y="139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1" y="153"/>
                    <a:pt x="91" y="153"/>
                    <a:pt x="91" y="153"/>
                  </a:cubicBezTo>
                  <a:cubicBezTo>
                    <a:pt x="90" y="153"/>
                    <a:pt x="90" y="152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2"/>
                    <a:pt x="80" y="127"/>
                    <a:pt x="80" y="127"/>
                  </a:cubicBezTo>
                  <a:cubicBezTo>
                    <a:pt x="81" y="126"/>
                    <a:pt x="82" y="125"/>
                    <a:pt x="83" y="125"/>
                  </a:cubicBezTo>
                  <a:cubicBezTo>
                    <a:pt x="83" y="125"/>
                    <a:pt x="83" y="125"/>
                    <a:pt x="83" y="125"/>
                  </a:cubicBezTo>
                  <a:cubicBezTo>
                    <a:pt x="91" y="125"/>
                    <a:pt x="91" y="125"/>
                    <a:pt x="91" y="125"/>
                  </a:cubicBezTo>
                  <a:cubicBezTo>
                    <a:pt x="91" y="125"/>
                    <a:pt x="91" y="125"/>
                    <a:pt x="91" y="125"/>
                  </a:cubicBezTo>
                  <a:close/>
                  <a:moveTo>
                    <a:pt x="91" y="164"/>
                  </a:moveTo>
                  <a:cubicBezTo>
                    <a:pt x="91" y="170"/>
                    <a:pt x="91" y="170"/>
                    <a:pt x="91" y="170"/>
                  </a:cubicBezTo>
                  <a:cubicBezTo>
                    <a:pt x="78" y="183"/>
                    <a:pt x="78" y="183"/>
                    <a:pt x="78" y="183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90" y="164"/>
                    <a:pt x="90" y="164"/>
                    <a:pt x="91" y="164"/>
                  </a:cubicBezTo>
                  <a:close/>
                  <a:moveTo>
                    <a:pt x="91" y="185"/>
                  </a:moveTo>
                  <a:cubicBezTo>
                    <a:pt x="91" y="190"/>
                    <a:pt x="91" y="190"/>
                    <a:pt x="91" y="190"/>
                  </a:cubicBezTo>
                  <a:cubicBezTo>
                    <a:pt x="91" y="190"/>
                    <a:pt x="91" y="190"/>
                    <a:pt x="91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85"/>
                    <a:pt x="91" y="185"/>
                    <a:pt x="91" y="185"/>
                  </a:cubicBezTo>
                  <a:close/>
                  <a:moveTo>
                    <a:pt x="78" y="167"/>
                  </a:move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5" y="160"/>
                    <a:pt x="85" y="160"/>
                    <a:pt x="85" y="160"/>
                  </a:cubicBezTo>
                  <a:cubicBezTo>
                    <a:pt x="86" y="159"/>
                    <a:pt x="86" y="158"/>
                    <a:pt x="85" y="157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9" y="151"/>
                  </a:cubicBezTo>
                  <a:cubicBezTo>
                    <a:pt x="79" y="151"/>
                    <a:pt x="79" y="151"/>
                    <a:pt x="78" y="151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78" y="160"/>
                    <a:pt x="78" y="160"/>
                    <a:pt x="78" y="160"/>
                  </a:cubicBezTo>
                  <a:lnTo>
                    <a:pt x="78" y="167"/>
                  </a:lnTo>
                  <a:close/>
                  <a:moveTo>
                    <a:pt x="11" y="218"/>
                  </a:moveTo>
                  <a:cubicBezTo>
                    <a:pt x="37" y="218"/>
                    <a:pt x="37" y="218"/>
                    <a:pt x="37" y="218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5" y="201"/>
                    <a:pt x="55" y="201"/>
                    <a:pt x="56" y="201"/>
                  </a:cubicBezTo>
                  <a:cubicBezTo>
                    <a:pt x="56" y="201"/>
                    <a:pt x="56" y="201"/>
                    <a:pt x="56" y="201"/>
                  </a:cubicBezTo>
                  <a:cubicBezTo>
                    <a:pt x="78" y="201"/>
                    <a:pt x="78" y="201"/>
                    <a:pt x="78" y="201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57" y="206"/>
                    <a:pt x="57" y="206"/>
                    <a:pt x="57" y="206"/>
                  </a:cubicBezTo>
                  <a:cubicBezTo>
                    <a:pt x="40" y="222"/>
                    <a:pt x="40" y="222"/>
                    <a:pt x="40" y="222"/>
                  </a:cubicBezTo>
                  <a:cubicBezTo>
                    <a:pt x="39" y="223"/>
                    <a:pt x="39" y="223"/>
                    <a:pt x="38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3" y="223"/>
                    <a:pt x="3" y="223"/>
                    <a:pt x="3" y="223"/>
                  </a:cubicBezTo>
                  <a:cubicBezTo>
                    <a:pt x="2" y="223"/>
                    <a:pt x="1" y="223"/>
                    <a:pt x="0" y="222"/>
                  </a:cubicBezTo>
                  <a:cubicBezTo>
                    <a:pt x="0" y="221"/>
                    <a:pt x="0" y="219"/>
                    <a:pt x="1" y="218"/>
                  </a:cubicBezTo>
                  <a:cubicBezTo>
                    <a:pt x="15" y="211"/>
                    <a:pt x="27" y="198"/>
                    <a:pt x="36" y="181"/>
                  </a:cubicBezTo>
                  <a:cubicBezTo>
                    <a:pt x="45" y="166"/>
                    <a:pt x="53" y="148"/>
                    <a:pt x="59" y="130"/>
                  </a:cubicBezTo>
                  <a:cubicBezTo>
                    <a:pt x="56" y="130"/>
                    <a:pt x="56" y="130"/>
                    <a:pt x="56" y="130"/>
                  </a:cubicBezTo>
                  <a:cubicBezTo>
                    <a:pt x="54" y="130"/>
                    <a:pt x="53" y="128"/>
                    <a:pt x="53" y="12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4" y="106"/>
                    <a:pt x="56" y="106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72" y="81"/>
                    <a:pt x="76" y="59"/>
                    <a:pt x="78" y="46"/>
                  </a:cubicBezTo>
                  <a:cubicBezTo>
                    <a:pt x="78" y="74"/>
                    <a:pt x="78" y="74"/>
                    <a:pt x="78" y="74"/>
                  </a:cubicBezTo>
                  <a:cubicBezTo>
                    <a:pt x="76" y="84"/>
                    <a:pt x="73" y="97"/>
                    <a:pt x="70" y="109"/>
                  </a:cubicBezTo>
                  <a:cubicBezTo>
                    <a:pt x="69" y="110"/>
                    <a:pt x="69" y="111"/>
                    <a:pt x="67" y="111"/>
                  </a:cubicBezTo>
                  <a:cubicBezTo>
                    <a:pt x="67" y="111"/>
                    <a:pt x="67" y="111"/>
                    <a:pt x="67" y="111"/>
                  </a:cubicBezTo>
                  <a:cubicBezTo>
                    <a:pt x="58" y="111"/>
                    <a:pt x="58" y="111"/>
                    <a:pt x="58" y="111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62" y="125"/>
                    <a:pt x="62" y="125"/>
                    <a:pt x="62" y="125"/>
                  </a:cubicBezTo>
                  <a:cubicBezTo>
                    <a:pt x="63" y="125"/>
                    <a:pt x="64" y="126"/>
                    <a:pt x="64" y="127"/>
                  </a:cubicBezTo>
                  <a:cubicBezTo>
                    <a:pt x="64" y="127"/>
                    <a:pt x="64" y="128"/>
                    <a:pt x="64" y="128"/>
                  </a:cubicBezTo>
                  <a:cubicBezTo>
                    <a:pt x="58" y="148"/>
                    <a:pt x="50" y="167"/>
                    <a:pt x="40" y="184"/>
                  </a:cubicBezTo>
                  <a:cubicBezTo>
                    <a:pt x="32" y="198"/>
                    <a:pt x="22" y="210"/>
                    <a:pt x="11" y="218"/>
                  </a:cubicBezTo>
                  <a:close/>
                  <a:moveTo>
                    <a:pt x="78" y="139"/>
                  </a:moveTo>
                  <a:cubicBezTo>
                    <a:pt x="78" y="139"/>
                    <a:pt x="78" y="139"/>
                    <a:pt x="78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78" y="140"/>
                    <a:pt x="78" y="140"/>
                    <a:pt x="78" y="141"/>
                  </a:cubicBezTo>
                  <a:cubicBezTo>
                    <a:pt x="78" y="139"/>
                    <a:pt x="78" y="139"/>
                    <a:pt x="78" y="139"/>
                  </a:cubicBezTo>
                  <a:close/>
                  <a:moveTo>
                    <a:pt x="78" y="151"/>
                  </a:moveTo>
                  <a:cubicBezTo>
                    <a:pt x="78" y="150"/>
                    <a:pt x="78" y="150"/>
                    <a:pt x="78" y="150"/>
                  </a:cubicBezTo>
                  <a:cubicBezTo>
                    <a:pt x="77" y="150"/>
                    <a:pt x="75" y="151"/>
                    <a:pt x="75" y="152"/>
                  </a:cubicBezTo>
                  <a:cubicBezTo>
                    <a:pt x="74" y="155"/>
                    <a:pt x="74" y="157"/>
                    <a:pt x="73" y="160"/>
                  </a:cubicBezTo>
                  <a:cubicBezTo>
                    <a:pt x="72" y="162"/>
                    <a:pt x="72" y="165"/>
                    <a:pt x="71" y="167"/>
                  </a:cubicBezTo>
                  <a:cubicBezTo>
                    <a:pt x="71" y="168"/>
                    <a:pt x="71" y="169"/>
                    <a:pt x="72" y="170"/>
                  </a:cubicBezTo>
                  <a:cubicBezTo>
                    <a:pt x="73" y="171"/>
                    <a:pt x="74" y="171"/>
                    <a:pt x="75" y="170"/>
                  </a:cubicBezTo>
                  <a:cubicBezTo>
                    <a:pt x="78" y="167"/>
                    <a:pt x="78" y="167"/>
                    <a:pt x="78" y="167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78" y="151"/>
                    <a:pt x="78" y="151"/>
                    <a:pt x="78" y="151"/>
                  </a:cubicBezTo>
                  <a:close/>
                  <a:moveTo>
                    <a:pt x="78" y="176"/>
                  </a:moveTo>
                  <a:cubicBezTo>
                    <a:pt x="68" y="186"/>
                    <a:pt x="68" y="186"/>
                    <a:pt x="68" y="186"/>
                  </a:cubicBezTo>
                  <a:cubicBezTo>
                    <a:pt x="68" y="186"/>
                    <a:pt x="68" y="187"/>
                    <a:pt x="68" y="187"/>
                  </a:cubicBezTo>
                  <a:cubicBezTo>
                    <a:pt x="68" y="189"/>
                    <a:pt x="69" y="190"/>
                    <a:pt x="70" y="190"/>
                  </a:cubicBezTo>
                  <a:cubicBezTo>
                    <a:pt x="78" y="190"/>
                    <a:pt x="78" y="190"/>
                    <a:pt x="78" y="190"/>
                  </a:cubicBezTo>
                  <a:cubicBezTo>
                    <a:pt x="78" y="185"/>
                    <a:pt x="78" y="185"/>
                    <a:pt x="78" y="185"/>
                  </a:cubicBezTo>
                  <a:cubicBezTo>
                    <a:pt x="76" y="185"/>
                    <a:pt x="76" y="185"/>
                    <a:pt x="76" y="185"/>
                  </a:cubicBezTo>
                  <a:cubicBezTo>
                    <a:pt x="78" y="183"/>
                    <a:pt x="78" y="183"/>
                    <a:pt x="78" y="183"/>
                  </a:cubicBezTo>
                  <a:lnTo>
                    <a:pt x="78" y="176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9"/>
            <p:cNvSpPr/>
            <p:nvPr/>
          </p:nvSpPr>
          <p:spPr bwMode="auto">
            <a:xfrm>
              <a:off x="5952829" y="3712871"/>
              <a:ext cx="351235" cy="167879"/>
            </a:xfrm>
            <a:custGeom>
              <a:avLst/>
              <a:gdLst>
                <a:gd name="T0" fmla="*/ 205 w 207"/>
                <a:gd name="T1" fmla="*/ 99 h 99"/>
                <a:gd name="T2" fmla="*/ 183 w 207"/>
                <a:gd name="T3" fmla="*/ 18 h 99"/>
                <a:gd name="T4" fmla="*/ 169 w 207"/>
                <a:gd name="T5" fmla="*/ 94 h 99"/>
                <a:gd name="T6" fmla="*/ 176 w 207"/>
                <a:gd name="T7" fmla="*/ 31 h 99"/>
                <a:gd name="T8" fmla="*/ 169 w 207"/>
                <a:gd name="T9" fmla="*/ 68 h 99"/>
                <a:gd name="T10" fmla="*/ 169 w 207"/>
                <a:gd name="T11" fmla="*/ 40 h 99"/>
                <a:gd name="T12" fmla="*/ 156 w 207"/>
                <a:gd name="T13" fmla="*/ 99 h 99"/>
                <a:gd name="T14" fmla="*/ 163 w 207"/>
                <a:gd name="T15" fmla="*/ 45 h 99"/>
                <a:gd name="T16" fmla="*/ 169 w 207"/>
                <a:gd name="T17" fmla="*/ 68 h 99"/>
                <a:gd name="T18" fmla="*/ 156 w 207"/>
                <a:gd name="T19" fmla="*/ 36 h 99"/>
                <a:gd name="T20" fmla="*/ 165 w 207"/>
                <a:gd name="T21" fmla="*/ 36 h 99"/>
                <a:gd name="T22" fmla="*/ 143 w 207"/>
                <a:gd name="T23" fmla="*/ 0 h 99"/>
                <a:gd name="T24" fmla="*/ 147 w 207"/>
                <a:gd name="T25" fmla="*/ 36 h 99"/>
                <a:gd name="T26" fmla="*/ 156 w 207"/>
                <a:gd name="T27" fmla="*/ 68 h 99"/>
                <a:gd name="T28" fmla="*/ 149 w 207"/>
                <a:gd name="T29" fmla="*/ 45 h 99"/>
                <a:gd name="T30" fmla="*/ 143 w 207"/>
                <a:gd name="T31" fmla="*/ 94 h 99"/>
                <a:gd name="T32" fmla="*/ 143 w 207"/>
                <a:gd name="T33" fmla="*/ 40 h 99"/>
                <a:gd name="T34" fmla="*/ 134 w 207"/>
                <a:gd name="T35" fmla="*/ 40 h 99"/>
                <a:gd name="T36" fmla="*/ 129 w 207"/>
                <a:gd name="T37" fmla="*/ 90 h 99"/>
                <a:gd name="T38" fmla="*/ 138 w 207"/>
                <a:gd name="T39" fmla="*/ 14 h 99"/>
                <a:gd name="T40" fmla="*/ 116 w 207"/>
                <a:gd name="T41" fmla="*/ 94 h 99"/>
                <a:gd name="T42" fmla="*/ 123 w 207"/>
                <a:gd name="T43" fmla="*/ 31 h 99"/>
                <a:gd name="T44" fmla="*/ 129 w 207"/>
                <a:gd name="T45" fmla="*/ 72 h 99"/>
                <a:gd name="T46" fmla="*/ 116 w 207"/>
                <a:gd name="T47" fmla="*/ 63 h 99"/>
                <a:gd name="T48" fmla="*/ 125 w 207"/>
                <a:gd name="T49" fmla="*/ 63 h 99"/>
                <a:gd name="T50" fmla="*/ 104 w 207"/>
                <a:gd name="T51" fmla="*/ 0 h 99"/>
                <a:gd name="T52" fmla="*/ 107 w 207"/>
                <a:gd name="T53" fmla="*/ 63 h 99"/>
                <a:gd name="T54" fmla="*/ 116 w 207"/>
                <a:gd name="T55" fmla="*/ 68 h 99"/>
                <a:gd name="T56" fmla="*/ 109 w 207"/>
                <a:gd name="T57" fmla="*/ 18 h 99"/>
                <a:gd name="T58" fmla="*/ 104 w 207"/>
                <a:gd name="T59" fmla="*/ 94 h 99"/>
                <a:gd name="T60" fmla="*/ 104 w 207"/>
                <a:gd name="T61" fmla="*/ 14 h 99"/>
                <a:gd name="T62" fmla="*/ 94 w 207"/>
                <a:gd name="T63" fmla="*/ 14 h 99"/>
                <a:gd name="T64" fmla="*/ 90 w 207"/>
                <a:gd name="T65" fmla="*/ 90 h 99"/>
                <a:gd name="T66" fmla="*/ 99 w 207"/>
                <a:gd name="T67" fmla="*/ 40 h 99"/>
                <a:gd name="T68" fmla="*/ 76 w 207"/>
                <a:gd name="T69" fmla="*/ 94 h 99"/>
                <a:gd name="T70" fmla="*/ 83 w 207"/>
                <a:gd name="T71" fmla="*/ 58 h 99"/>
                <a:gd name="T72" fmla="*/ 90 w 207"/>
                <a:gd name="T73" fmla="*/ 72 h 99"/>
                <a:gd name="T74" fmla="*/ 76 w 207"/>
                <a:gd name="T75" fmla="*/ 36 h 99"/>
                <a:gd name="T76" fmla="*/ 85 w 207"/>
                <a:gd name="T77" fmla="*/ 36 h 99"/>
                <a:gd name="T78" fmla="*/ 63 w 207"/>
                <a:gd name="T79" fmla="*/ 0 h 99"/>
                <a:gd name="T80" fmla="*/ 68 w 207"/>
                <a:gd name="T81" fmla="*/ 36 h 99"/>
                <a:gd name="T82" fmla="*/ 76 w 207"/>
                <a:gd name="T83" fmla="*/ 68 h 99"/>
                <a:gd name="T84" fmla="*/ 70 w 207"/>
                <a:gd name="T85" fmla="*/ 45 h 99"/>
                <a:gd name="T86" fmla="*/ 63 w 207"/>
                <a:gd name="T87" fmla="*/ 94 h 99"/>
                <a:gd name="T88" fmla="*/ 63 w 207"/>
                <a:gd name="T89" fmla="*/ 40 h 99"/>
                <a:gd name="T90" fmla="*/ 54 w 207"/>
                <a:gd name="T91" fmla="*/ 40 h 99"/>
                <a:gd name="T92" fmla="*/ 50 w 207"/>
                <a:gd name="T93" fmla="*/ 90 h 99"/>
                <a:gd name="T94" fmla="*/ 59 w 207"/>
                <a:gd name="T95" fmla="*/ 14 h 99"/>
                <a:gd name="T96" fmla="*/ 37 w 207"/>
                <a:gd name="T97" fmla="*/ 94 h 99"/>
                <a:gd name="T98" fmla="*/ 44 w 207"/>
                <a:gd name="T99" fmla="*/ 31 h 99"/>
                <a:gd name="T100" fmla="*/ 50 w 207"/>
                <a:gd name="T101" fmla="*/ 72 h 99"/>
                <a:gd name="T102" fmla="*/ 37 w 207"/>
                <a:gd name="T103" fmla="*/ 58 h 99"/>
                <a:gd name="T104" fmla="*/ 37 w 207"/>
                <a:gd name="T105" fmla="*/ 63 h 99"/>
                <a:gd name="T106" fmla="*/ 37 w 207"/>
                <a:gd name="T107" fmla="*/ 0 h 99"/>
                <a:gd name="T108" fmla="*/ 25 w 207"/>
                <a:gd name="T109" fmla="*/ 60 h 99"/>
                <a:gd name="T110" fmla="*/ 37 w 207"/>
                <a:gd name="T111" fmla="*/ 68 h 99"/>
                <a:gd name="T112" fmla="*/ 35 w 207"/>
                <a:gd name="T113" fmla="*/ 16 h 99"/>
                <a:gd name="T114" fmla="*/ 0 w 207"/>
                <a:gd name="T115" fmla="*/ 3 h 99"/>
                <a:gd name="T116" fmla="*/ 12 w 207"/>
                <a:gd name="T117" fmla="*/ 3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" h="99">
                  <a:moveTo>
                    <a:pt x="183" y="94"/>
                  </a:moveTo>
                  <a:cubicBezTo>
                    <a:pt x="202" y="94"/>
                    <a:pt x="202" y="94"/>
                    <a:pt x="202" y="94"/>
                  </a:cubicBezTo>
                  <a:cubicBezTo>
                    <a:pt x="202" y="5"/>
                    <a:pt x="202" y="5"/>
                    <a:pt x="202" y="5"/>
                  </a:cubicBezTo>
                  <a:cubicBezTo>
                    <a:pt x="183" y="5"/>
                    <a:pt x="183" y="5"/>
                    <a:pt x="183" y="5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6" y="0"/>
                    <a:pt x="207" y="1"/>
                    <a:pt x="207" y="3"/>
                  </a:cubicBezTo>
                  <a:cubicBezTo>
                    <a:pt x="207" y="97"/>
                    <a:pt x="207" y="97"/>
                    <a:pt x="207" y="97"/>
                  </a:cubicBezTo>
                  <a:cubicBezTo>
                    <a:pt x="207" y="98"/>
                    <a:pt x="206" y="99"/>
                    <a:pt x="205" y="99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83" y="94"/>
                    <a:pt x="183" y="94"/>
                    <a:pt x="183" y="94"/>
                  </a:cubicBezTo>
                  <a:close/>
                  <a:moveTo>
                    <a:pt x="183" y="36"/>
                  </a:moveTo>
                  <a:cubicBezTo>
                    <a:pt x="191" y="36"/>
                    <a:pt x="191" y="36"/>
                    <a:pt x="191" y="36"/>
                  </a:cubicBezTo>
                  <a:cubicBezTo>
                    <a:pt x="193" y="36"/>
                    <a:pt x="194" y="35"/>
                    <a:pt x="194" y="34"/>
                  </a:cubicBezTo>
                  <a:cubicBezTo>
                    <a:pt x="194" y="16"/>
                    <a:pt x="194" y="16"/>
                    <a:pt x="194" y="16"/>
                  </a:cubicBezTo>
                  <a:cubicBezTo>
                    <a:pt x="194" y="15"/>
                    <a:pt x="193" y="14"/>
                    <a:pt x="191" y="14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3" y="31"/>
                    <a:pt x="183" y="31"/>
                    <a:pt x="183" y="31"/>
                  </a:cubicBezTo>
                  <a:lnTo>
                    <a:pt x="183" y="36"/>
                  </a:lnTo>
                  <a:close/>
                  <a:moveTo>
                    <a:pt x="169" y="94"/>
                  </a:moveTo>
                  <a:cubicBezTo>
                    <a:pt x="183" y="94"/>
                    <a:pt x="183" y="94"/>
                    <a:pt x="183" y="94"/>
                  </a:cubicBezTo>
                  <a:cubicBezTo>
                    <a:pt x="183" y="99"/>
                    <a:pt x="183" y="99"/>
                    <a:pt x="183" y="99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69" y="94"/>
                    <a:pt x="169" y="94"/>
                    <a:pt x="169" y="94"/>
                  </a:cubicBezTo>
                  <a:close/>
                  <a:moveTo>
                    <a:pt x="183" y="5"/>
                  </a:moveTo>
                  <a:cubicBezTo>
                    <a:pt x="169" y="5"/>
                    <a:pt x="169" y="5"/>
                    <a:pt x="169" y="5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5"/>
                    <a:pt x="183" y="5"/>
                    <a:pt x="183" y="5"/>
                  </a:cubicBezTo>
                  <a:close/>
                  <a:moveTo>
                    <a:pt x="183" y="14"/>
                  </a:moveTo>
                  <a:cubicBezTo>
                    <a:pt x="183" y="18"/>
                    <a:pt x="183" y="18"/>
                    <a:pt x="183" y="18"/>
                  </a:cubicBezTo>
                  <a:cubicBezTo>
                    <a:pt x="176" y="18"/>
                    <a:pt x="176" y="18"/>
                    <a:pt x="176" y="18"/>
                  </a:cubicBezTo>
                  <a:cubicBezTo>
                    <a:pt x="176" y="31"/>
                    <a:pt x="176" y="31"/>
                    <a:pt x="176" y="31"/>
                  </a:cubicBezTo>
                  <a:cubicBezTo>
                    <a:pt x="183" y="31"/>
                    <a:pt x="183" y="31"/>
                    <a:pt x="183" y="31"/>
                  </a:cubicBezTo>
                  <a:cubicBezTo>
                    <a:pt x="183" y="36"/>
                    <a:pt x="183" y="36"/>
                    <a:pt x="183" y="36"/>
                  </a:cubicBezTo>
                  <a:cubicBezTo>
                    <a:pt x="174" y="36"/>
                    <a:pt x="174" y="36"/>
                    <a:pt x="174" y="36"/>
                  </a:cubicBezTo>
                  <a:cubicBezTo>
                    <a:pt x="172" y="36"/>
                    <a:pt x="171" y="35"/>
                    <a:pt x="171" y="34"/>
                  </a:cubicBezTo>
                  <a:cubicBezTo>
                    <a:pt x="171" y="16"/>
                    <a:pt x="171" y="16"/>
                    <a:pt x="171" y="16"/>
                  </a:cubicBezTo>
                  <a:cubicBezTo>
                    <a:pt x="171" y="15"/>
                    <a:pt x="172" y="14"/>
                    <a:pt x="174" y="14"/>
                  </a:cubicBezTo>
                  <a:cubicBezTo>
                    <a:pt x="183" y="14"/>
                    <a:pt x="183" y="14"/>
                    <a:pt x="183" y="14"/>
                  </a:cubicBezTo>
                  <a:close/>
                  <a:moveTo>
                    <a:pt x="169" y="90"/>
                  </a:moveTo>
                  <a:cubicBezTo>
                    <a:pt x="169" y="68"/>
                    <a:pt x="169" y="68"/>
                    <a:pt x="169" y="68"/>
                  </a:cubicBezTo>
                  <a:cubicBezTo>
                    <a:pt x="171" y="68"/>
                    <a:pt x="172" y="69"/>
                    <a:pt x="172" y="70"/>
                  </a:cubicBezTo>
                  <a:cubicBezTo>
                    <a:pt x="172" y="88"/>
                    <a:pt x="172" y="88"/>
                    <a:pt x="172" y="88"/>
                  </a:cubicBezTo>
                  <a:cubicBezTo>
                    <a:pt x="172" y="89"/>
                    <a:pt x="171" y="90"/>
                    <a:pt x="169" y="90"/>
                  </a:cubicBezTo>
                  <a:close/>
                  <a:moveTo>
                    <a:pt x="169" y="63"/>
                  </a:moveTo>
                  <a:cubicBezTo>
                    <a:pt x="169" y="58"/>
                    <a:pt x="169" y="58"/>
                    <a:pt x="169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45"/>
                    <a:pt x="176" y="45"/>
                    <a:pt x="176" y="45"/>
                  </a:cubicBezTo>
                  <a:cubicBezTo>
                    <a:pt x="169" y="45"/>
                    <a:pt x="169" y="45"/>
                    <a:pt x="169" y="45"/>
                  </a:cubicBezTo>
                  <a:cubicBezTo>
                    <a:pt x="169" y="40"/>
                    <a:pt x="169" y="40"/>
                    <a:pt x="169" y="40"/>
                  </a:cubicBezTo>
                  <a:cubicBezTo>
                    <a:pt x="178" y="40"/>
                    <a:pt x="178" y="40"/>
                    <a:pt x="178" y="40"/>
                  </a:cubicBezTo>
                  <a:cubicBezTo>
                    <a:pt x="179" y="40"/>
                    <a:pt x="180" y="41"/>
                    <a:pt x="180" y="42"/>
                  </a:cubicBezTo>
                  <a:cubicBezTo>
                    <a:pt x="180" y="60"/>
                    <a:pt x="180" y="60"/>
                    <a:pt x="180" y="60"/>
                  </a:cubicBezTo>
                  <a:cubicBezTo>
                    <a:pt x="180" y="61"/>
                    <a:pt x="179" y="63"/>
                    <a:pt x="178" y="63"/>
                  </a:cubicBezTo>
                  <a:lnTo>
                    <a:pt x="169" y="63"/>
                  </a:lnTo>
                  <a:close/>
                  <a:moveTo>
                    <a:pt x="156" y="94"/>
                  </a:moveTo>
                  <a:cubicBezTo>
                    <a:pt x="169" y="94"/>
                    <a:pt x="169" y="94"/>
                    <a:pt x="169" y="94"/>
                  </a:cubicBezTo>
                  <a:cubicBezTo>
                    <a:pt x="169" y="99"/>
                    <a:pt x="169" y="99"/>
                    <a:pt x="169" y="99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56" y="94"/>
                    <a:pt x="156" y="94"/>
                    <a:pt x="156" y="94"/>
                  </a:cubicBezTo>
                  <a:close/>
                  <a:moveTo>
                    <a:pt x="169" y="5"/>
                  </a:moveTo>
                  <a:cubicBezTo>
                    <a:pt x="156" y="5"/>
                    <a:pt x="156" y="5"/>
                    <a:pt x="156" y="5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9" y="5"/>
                    <a:pt x="169" y="5"/>
                    <a:pt x="169" y="5"/>
                  </a:cubicBezTo>
                  <a:close/>
                  <a:moveTo>
                    <a:pt x="169" y="40"/>
                  </a:moveTo>
                  <a:cubicBezTo>
                    <a:pt x="169" y="45"/>
                    <a:pt x="169" y="45"/>
                    <a:pt x="169" y="45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9" y="63"/>
                    <a:pt x="169" y="63"/>
                    <a:pt x="169" y="63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59" y="63"/>
                    <a:pt x="158" y="61"/>
                    <a:pt x="158" y="60"/>
                  </a:cubicBezTo>
                  <a:cubicBezTo>
                    <a:pt x="158" y="42"/>
                    <a:pt x="158" y="42"/>
                    <a:pt x="158" y="42"/>
                  </a:cubicBezTo>
                  <a:cubicBezTo>
                    <a:pt x="158" y="41"/>
                    <a:pt x="159" y="40"/>
                    <a:pt x="160" y="40"/>
                  </a:cubicBezTo>
                  <a:cubicBezTo>
                    <a:pt x="169" y="40"/>
                    <a:pt x="169" y="40"/>
                    <a:pt x="169" y="40"/>
                  </a:cubicBezTo>
                  <a:close/>
                  <a:moveTo>
                    <a:pt x="169" y="68"/>
                  </a:moveTo>
                  <a:cubicBezTo>
                    <a:pt x="169" y="90"/>
                    <a:pt x="169" y="90"/>
                    <a:pt x="169" y="90"/>
                  </a:cubicBezTo>
                  <a:cubicBezTo>
                    <a:pt x="156" y="90"/>
                    <a:pt x="156" y="90"/>
                    <a:pt x="156" y="90"/>
                  </a:cubicBezTo>
                  <a:cubicBezTo>
                    <a:pt x="156" y="85"/>
                    <a:pt x="156" y="85"/>
                    <a:pt x="156" y="85"/>
                  </a:cubicBezTo>
                  <a:cubicBezTo>
                    <a:pt x="167" y="85"/>
                    <a:pt x="167" y="85"/>
                    <a:pt x="167" y="85"/>
                  </a:cubicBezTo>
                  <a:cubicBezTo>
                    <a:pt x="167" y="72"/>
                    <a:pt x="167" y="72"/>
                    <a:pt x="167" y="72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56" y="68"/>
                    <a:pt x="156" y="68"/>
                    <a:pt x="156" y="68"/>
                  </a:cubicBezTo>
                  <a:cubicBezTo>
                    <a:pt x="169" y="68"/>
                    <a:pt x="169" y="68"/>
                    <a:pt x="169" y="68"/>
                  </a:cubicBezTo>
                  <a:close/>
                  <a:moveTo>
                    <a:pt x="156" y="36"/>
                  </a:moveTo>
                  <a:cubicBezTo>
                    <a:pt x="156" y="31"/>
                    <a:pt x="156" y="31"/>
                    <a:pt x="156" y="31"/>
                  </a:cubicBezTo>
                  <a:cubicBezTo>
                    <a:pt x="162" y="31"/>
                    <a:pt x="162" y="31"/>
                    <a:pt x="162" y="31"/>
                  </a:cubicBezTo>
                  <a:cubicBezTo>
                    <a:pt x="162" y="18"/>
                    <a:pt x="162" y="18"/>
                    <a:pt x="162" y="18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4"/>
                    <a:pt x="167" y="15"/>
                    <a:pt x="167" y="16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7" y="35"/>
                    <a:pt x="166" y="36"/>
                    <a:pt x="165" y="36"/>
                  </a:cubicBezTo>
                  <a:lnTo>
                    <a:pt x="156" y="36"/>
                  </a:lnTo>
                  <a:close/>
                  <a:moveTo>
                    <a:pt x="143" y="94"/>
                  </a:moveTo>
                  <a:cubicBezTo>
                    <a:pt x="156" y="94"/>
                    <a:pt x="156" y="94"/>
                    <a:pt x="156" y="94"/>
                  </a:cubicBezTo>
                  <a:cubicBezTo>
                    <a:pt x="156" y="99"/>
                    <a:pt x="156" y="99"/>
                    <a:pt x="156" y="99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43" y="94"/>
                    <a:pt x="143" y="94"/>
                    <a:pt x="143" y="94"/>
                  </a:cubicBezTo>
                  <a:close/>
                  <a:moveTo>
                    <a:pt x="156" y="5"/>
                  </a:moveTo>
                  <a:cubicBezTo>
                    <a:pt x="143" y="5"/>
                    <a:pt x="143" y="5"/>
                    <a:pt x="143" y="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5"/>
                    <a:pt x="156" y="5"/>
                    <a:pt x="156" y="5"/>
                  </a:cubicBezTo>
                  <a:close/>
                  <a:moveTo>
                    <a:pt x="156" y="14"/>
                  </a:moveTo>
                  <a:cubicBezTo>
                    <a:pt x="156" y="18"/>
                    <a:pt x="156" y="18"/>
                    <a:pt x="156" y="18"/>
                  </a:cubicBezTo>
                  <a:cubicBezTo>
                    <a:pt x="150" y="18"/>
                    <a:pt x="150" y="18"/>
                    <a:pt x="150" y="18"/>
                  </a:cubicBezTo>
                  <a:cubicBezTo>
                    <a:pt x="150" y="31"/>
                    <a:pt x="150" y="31"/>
                    <a:pt x="150" y="31"/>
                  </a:cubicBezTo>
                  <a:cubicBezTo>
                    <a:pt x="156" y="31"/>
                    <a:pt x="156" y="31"/>
                    <a:pt x="156" y="31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47" y="36"/>
                    <a:pt x="147" y="36"/>
                    <a:pt x="147" y="36"/>
                  </a:cubicBezTo>
                  <a:cubicBezTo>
                    <a:pt x="146" y="36"/>
                    <a:pt x="145" y="35"/>
                    <a:pt x="145" y="34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5"/>
                    <a:pt x="146" y="14"/>
                    <a:pt x="147" y="14"/>
                  </a:cubicBezTo>
                  <a:cubicBezTo>
                    <a:pt x="156" y="14"/>
                    <a:pt x="156" y="14"/>
                    <a:pt x="156" y="14"/>
                  </a:cubicBezTo>
                  <a:close/>
                  <a:moveTo>
                    <a:pt x="156" y="68"/>
                  </a:moveTo>
                  <a:cubicBezTo>
                    <a:pt x="156" y="72"/>
                    <a:pt x="156" y="72"/>
                    <a:pt x="156" y="72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43" y="68"/>
                    <a:pt x="143" y="68"/>
                    <a:pt x="143" y="68"/>
                  </a:cubicBezTo>
                  <a:cubicBezTo>
                    <a:pt x="156" y="68"/>
                    <a:pt x="156" y="68"/>
                    <a:pt x="156" y="68"/>
                  </a:cubicBezTo>
                  <a:close/>
                  <a:moveTo>
                    <a:pt x="156" y="85"/>
                  </a:moveTo>
                  <a:cubicBezTo>
                    <a:pt x="156" y="90"/>
                    <a:pt x="156" y="90"/>
                    <a:pt x="156" y="90"/>
                  </a:cubicBezTo>
                  <a:cubicBezTo>
                    <a:pt x="143" y="90"/>
                    <a:pt x="143" y="90"/>
                    <a:pt x="143" y="90"/>
                  </a:cubicBezTo>
                  <a:cubicBezTo>
                    <a:pt x="143" y="85"/>
                    <a:pt x="143" y="85"/>
                    <a:pt x="143" y="85"/>
                  </a:cubicBezTo>
                  <a:cubicBezTo>
                    <a:pt x="156" y="85"/>
                    <a:pt x="156" y="85"/>
                    <a:pt x="156" y="85"/>
                  </a:cubicBezTo>
                  <a:close/>
                  <a:moveTo>
                    <a:pt x="143" y="63"/>
                  </a:moveTo>
                  <a:cubicBezTo>
                    <a:pt x="143" y="58"/>
                    <a:pt x="143" y="58"/>
                    <a:pt x="143" y="58"/>
                  </a:cubicBezTo>
                  <a:cubicBezTo>
                    <a:pt x="149" y="58"/>
                    <a:pt x="149" y="58"/>
                    <a:pt x="149" y="58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3" y="45"/>
                    <a:pt x="143" y="45"/>
                    <a:pt x="143" y="45"/>
                  </a:cubicBezTo>
                  <a:cubicBezTo>
                    <a:pt x="143" y="40"/>
                    <a:pt x="143" y="40"/>
                    <a:pt x="143" y="40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53" y="40"/>
                    <a:pt x="154" y="41"/>
                    <a:pt x="154" y="42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54" y="61"/>
                    <a:pt x="153" y="63"/>
                    <a:pt x="152" y="63"/>
                  </a:cubicBezTo>
                  <a:lnTo>
                    <a:pt x="143" y="63"/>
                  </a:lnTo>
                  <a:close/>
                  <a:moveTo>
                    <a:pt x="129" y="94"/>
                  </a:moveTo>
                  <a:cubicBezTo>
                    <a:pt x="143" y="94"/>
                    <a:pt x="143" y="94"/>
                    <a:pt x="143" y="94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29" y="94"/>
                    <a:pt x="129" y="94"/>
                    <a:pt x="129" y="94"/>
                  </a:cubicBezTo>
                  <a:close/>
                  <a:moveTo>
                    <a:pt x="143" y="5"/>
                  </a:moveTo>
                  <a:cubicBezTo>
                    <a:pt x="129" y="5"/>
                    <a:pt x="129" y="5"/>
                    <a:pt x="129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5"/>
                    <a:pt x="143" y="5"/>
                    <a:pt x="143" y="5"/>
                  </a:cubicBezTo>
                  <a:close/>
                  <a:moveTo>
                    <a:pt x="143" y="40"/>
                  </a:moveTo>
                  <a:cubicBezTo>
                    <a:pt x="143" y="45"/>
                    <a:pt x="143" y="45"/>
                    <a:pt x="143" y="45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36" y="58"/>
                    <a:pt x="136" y="58"/>
                    <a:pt x="136" y="58"/>
                  </a:cubicBezTo>
                  <a:cubicBezTo>
                    <a:pt x="143" y="58"/>
                    <a:pt x="143" y="58"/>
                    <a:pt x="143" y="58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34" y="63"/>
                    <a:pt x="134" y="63"/>
                    <a:pt x="134" y="63"/>
                  </a:cubicBezTo>
                  <a:cubicBezTo>
                    <a:pt x="133" y="63"/>
                    <a:pt x="132" y="61"/>
                    <a:pt x="132" y="60"/>
                  </a:cubicBezTo>
                  <a:cubicBezTo>
                    <a:pt x="132" y="42"/>
                    <a:pt x="132" y="42"/>
                    <a:pt x="132" y="42"/>
                  </a:cubicBezTo>
                  <a:cubicBezTo>
                    <a:pt x="132" y="41"/>
                    <a:pt x="133" y="40"/>
                    <a:pt x="134" y="40"/>
                  </a:cubicBezTo>
                  <a:cubicBezTo>
                    <a:pt x="143" y="40"/>
                    <a:pt x="143" y="40"/>
                    <a:pt x="143" y="40"/>
                  </a:cubicBezTo>
                  <a:close/>
                  <a:moveTo>
                    <a:pt x="143" y="68"/>
                  </a:moveTo>
                  <a:cubicBezTo>
                    <a:pt x="143" y="72"/>
                    <a:pt x="143" y="72"/>
                    <a:pt x="143" y="72"/>
                  </a:cubicBezTo>
                  <a:cubicBezTo>
                    <a:pt x="129" y="72"/>
                    <a:pt x="129" y="72"/>
                    <a:pt x="129" y="72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43" y="68"/>
                    <a:pt x="143" y="68"/>
                    <a:pt x="143" y="68"/>
                  </a:cubicBezTo>
                  <a:close/>
                  <a:moveTo>
                    <a:pt x="143" y="85"/>
                  </a:moveTo>
                  <a:cubicBezTo>
                    <a:pt x="143" y="90"/>
                    <a:pt x="143" y="90"/>
                    <a:pt x="143" y="90"/>
                  </a:cubicBezTo>
                  <a:cubicBezTo>
                    <a:pt x="129" y="90"/>
                    <a:pt x="129" y="90"/>
                    <a:pt x="129" y="90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43" y="85"/>
                    <a:pt x="143" y="85"/>
                    <a:pt x="143" y="85"/>
                  </a:cubicBezTo>
                  <a:close/>
                  <a:moveTo>
                    <a:pt x="129" y="36"/>
                  </a:moveTo>
                  <a:cubicBezTo>
                    <a:pt x="129" y="31"/>
                    <a:pt x="129" y="31"/>
                    <a:pt x="129" y="31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29" y="18"/>
                    <a:pt x="129" y="18"/>
                    <a:pt x="129" y="18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40" y="14"/>
                    <a:pt x="141" y="15"/>
                    <a:pt x="141" y="16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41" y="35"/>
                    <a:pt x="140" y="36"/>
                    <a:pt x="138" y="36"/>
                  </a:cubicBezTo>
                  <a:lnTo>
                    <a:pt x="129" y="36"/>
                  </a:lnTo>
                  <a:close/>
                  <a:moveTo>
                    <a:pt x="116" y="94"/>
                  </a:moveTo>
                  <a:cubicBezTo>
                    <a:pt x="129" y="94"/>
                    <a:pt x="129" y="94"/>
                    <a:pt x="129" y="94"/>
                  </a:cubicBezTo>
                  <a:cubicBezTo>
                    <a:pt x="129" y="99"/>
                    <a:pt x="129" y="99"/>
                    <a:pt x="129" y="99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16" y="94"/>
                    <a:pt x="116" y="94"/>
                    <a:pt x="116" y="94"/>
                  </a:cubicBezTo>
                  <a:close/>
                  <a:moveTo>
                    <a:pt x="129" y="5"/>
                  </a:moveTo>
                  <a:cubicBezTo>
                    <a:pt x="116" y="5"/>
                    <a:pt x="116" y="5"/>
                    <a:pt x="116" y="5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5"/>
                    <a:pt x="129" y="5"/>
                    <a:pt x="129" y="5"/>
                  </a:cubicBezTo>
                  <a:close/>
                  <a:moveTo>
                    <a:pt x="129" y="14"/>
                  </a:moveTo>
                  <a:cubicBezTo>
                    <a:pt x="129" y="18"/>
                    <a:pt x="129" y="18"/>
                    <a:pt x="129" y="18"/>
                  </a:cubicBezTo>
                  <a:cubicBezTo>
                    <a:pt x="123" y="18"/>
                    <a:pt x="123" y="18"/>
                    <a:pt x="123" y="18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9" y="36"/>
                    <a:pt x="129" y="36"/>
                    <a:pt x="129" y="36"/>
                  </a:cubicBezTo>
                  <a:cubicBezTo>
                    <a:pt x="121" y="36"/>
                    <a:pt x="121" y="36"/>
                    <a:pt x="121" y="36"/>
                  </a:cubicBezTo>
                  <a:cubicBezTo>
                    <a:pt x="119" y="36"/>
                    <a:pt x="118" y="35"/>
                    <a:pt x="118" y="34"/>
                  </a:cubicBezTo>
                  <a:cubicBezTo>
                    <a:pt x="118" y="16"/>
                    <a:pt x="118" y="16"/>
                    <a:pt x="118" y="16"/>
                  </a:cubicBezTo>
                  <a:cubicBezTo>
                    <a:pt x="118" y="15"/>
                    <a:pt x="119" y="14"/>
                    <a:pt x="121" y="14"/>
                  </a:cubicBezTo>
                  <a:cubicBezTo>
                    <a:pt x="129" y="14"/>
                    <a:pt x="129" y="14"/>
                    <a:pt x="129" y="14"/>
                  </a:cubicBezTo>
                  <a:close/>
                  <a:moveTo>
                    <a:pt x="129" y="68"/>
                  </a:moveTo>
                  <a:cubicBezTo>
                    <a:pt x="129" y="72"/>
                    <a:pt x="129" y="72"/>
                    <a:pt x="129" y="72"/>
                  </a:cubicBezTo>
                  <a:cubicBezTo>
                    <a:pt x="116" y="72"/>
                    <a:pt x="116" y="72"/>
                    <a:pt x="116" y="72"/>
                  </a:cubicBezTo>
                  <a:cubicBezTo>
                    <a:pt x="116" y="68"/>
                    <a:pt x="116" y="68"/>
                    <a:pt x="116" y="68"/>
                  </a:cubicBezTo>
                  <a:cubicBezTo>
                    <a:pt x="129" y="68"/>
                    <a:pt x="129" y="68"/>
                    <a:pt x="129" y="68"/>
                  </a:cubicBezTo>
                  <a:close/>
                  <a:moveTo>
                    <a:pt x="129" y="85"/>
                  </a:moveTo>
                  <a:cubicBezTo>
                    <a:pt x="129" y="90"/>
                    <a:pt x="129" y="90"/>
                    <a:pt x="129" y="90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85"/>
                    <a:pt x="116" y="85"/>
                    <a:pt x="116" y="85"/>
                  </a:cubicBezTo>
                  <a:cubicBezTo>
                    <a:pt x="129" y="85"/>
                    <a:pt x="129" y="85"/>
                    <a:pt x="129" y="85"/>
                  </a:cubicBezTo>
                  <a:close/>
                  <a:moveTo>
                    <a:pt x="116" y="63"/>
                  </a:moveTo>
                  <a:cubicBezTo>
                    <a:pt x="116" y="58"/>
                    <a:pt x="116" y="58"/>
                    <a:pt x="116" y="58"/>
                  </a:cubicBezTo>
                  <a:cubicBezTo>
                    <a:pt x="123" y="58"/>
                    <a:pt x="123" y="58"/>
                    <a:pt x="123" y="58"/>
                  </a:cubicBezTo>
                  <a:cubicBezTo>
                    <a:pt x="123" y="45"/>
                    <a:pt x="123" y="45"/>
                    <a:pt x="123" y="45"/>
                  </a:cubicBezTo>
                  <a:cubicBezTo>
                    <a:pt x="116" y="45"/>
                    <a:pt x="116" y="45"/>
                    <a:pt x="116" y="45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125" y="40"/>
                    <a:pt x="125" y="40"/>
                    <a:pt x="125" y="40"/>
                  </a:cubicBezTo>
                  <a:cubicBezTo>
                    <a:pt x="126" y="40"/>
                    <a:pt x="127" y="41"/>
                    <a:pt x="127" y="42"/>
                  </a:cubicBezTo>
                  <a:cubicBezTo>
                    <a:pt x="127" y="60"/>
                    <a:pt x="127" y="60"/>
                    <a:pt x="127" y="60"/>
                  </a:cubicBezTo>
                  <a:cubicBezTo>
                    <a:pt x="127" y="61"/>
                    <a:pt x="126" y="63"/>
                    <a:pt x="125" y="63"/>
                  </a:cubicBezTo>
                  <a:lnTo>
                    <a:pt x="116" y="63"/>
                  </a:lnTo>
                  <a:close/>
                  <a:moveTo>
                    <a:pt x="104" y="94"/>
                  </a:moveTo>
                  <a:cubicBezTo>
                    <a:pt x="116" y="94"/>
                    <a:pt x="116" y="94"/>
                    <a:pt x="116" y="94"/>
                  </a:cubicBezTo>
                  <a:cubicBezTo>
                    <a:pt x="116" y="99"/>
                    <a:pt x="116" y="99"/>
                    <a:pt x="116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4"/>
                    <a:pt x="104" y="94"/>
                    <a:pt x="104" y="94"/>
                  </a:cubicBezTo>
                  <a:close/>
                  <a:moveTo>
                    <a:pt x="116" y="5"/>
                  </a:moveTo>
                  <a:cubicBezTo>
                    <a:pt x="104" y="5"/>
                    <a:pt x="104" y="5"/>
                    <a:pt x="104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5"/>
                    <a:pt x="116" y="5"/>
                    <a:pt x="116" y="5"/>
                  </a:cubicBezTo>
                  <a:close/>
                  <a:moveTo>
                    <a:pt x="116" y="40"/>
                  </a:moveTo>
                  <a:cubicBezTo>
                    <a:pt x="116" y="45"/>
                    <a:pt x="116" y="45"/>
                    <a:pt x="116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16" y="63"/>
                    <a:pt x="116" y="63"/>
                    <a:pt x="116" y="63"/>
                  </a:cubicBezTo>
                  <a:cubicBezTo>
                    <a:pt x="107" y="63"/>
                    <a:pt x="107" y="63"/>
                    <a:pt x="107" y="63"/>
                  </a:cubicBezTo>
                  <a:cubicBezTo>
                    <a:pt x="106" y="63"/>
                    <a:pt x="105" y="61"/>
                    <a:pt x="105" y="60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5" y="41"/>
                    <a:pt x="106" y="40"/>
                    <a:pt x="107" y="40"/>
                  </a:cubicBezTo>
                  <a:cubicBezTo>
                    <a:pt x="116" y="40"/>
                    <a:pt x="116" y="40"/>
                    <a:pt x="116" y="40"/>
                  </a:cubicBezTo>
                  <a:close/>
                  <a:moveTo>
                    <a:pt x="116" y="68"/>
                  </a:moveTo>
                  <a:cubicBezTo>
                    <a:pt x="116" y="72"/>
                    <a:pt x="116" y="72"/>
                    <a:pt x="116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16" y="68"/>
                    <a:pt x="116" y="68"/>
                    <a:pt x="116" y="68"/>
                  </a:cubicBezTo>
                  <a:close/>
                  <a:moveTo>
                    <a:pt x="116" y="85"/>
                  </a:moveTo>
                  <a:cubicBezTo>
                    <a:pt x="116" y="90"/>
                    <a:pt x="116" y="90"/>
                    <a:pt x="116" y="9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16" y="85"/>
                    <a:pt x="116" y="85"/>
                    <a:pt x="116" y="85"/>
                  </a:cubicBezTo>
                  <a:close/>
                  <a:moveTo>
                    <a:pt x="104" y="36"/>
                  </a:moveTo>
                  <a:cubicBezTo>
                    <a:pt x="104" y="31"/>
                    <a:pt x="104" y="31"/>
                    <a:pt x="104" y="31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3" y="14"/>
                    <a:pt x="114" y="15"/>
                    <a:pt x="114" y="16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5"/>
                    <a:pt x="113" y="36"/>
                    <a:pt x="112" y="36"/>
                  </a:cubicBezTo>
                  <a:lnTo>
                    <a:pt x="104" y="36"/>
                  </a:lnTo>
                  <a:close/>
                  <a:moveTo>
                    <a:pt x="90" y="94"/>
                  </a:moveTo>
                  <a:cubicBezTo>
                    <a:pt x="104" y="94"/>
                    <a:pt x="104" y="94"/>
                    <a:pt x="104" y="94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90" y="94"/>
                    <a:pt x="90" y="94"/>
                    <a:pt x="90" y="94"/>
                  </a:cubicBezTo>
                  <a:close/>
                  <a:moveTo>
                    <a:pt x="104" y="5"/>
                  </a:moveTo>
                  <a:cubicBezTo>
                    <a:pt x="90" y="5"/>
                    <a:pt x="90" y="5"/>
                    <a:pt x="90" y="5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"/>
                    <a:pt x="104" y="5"/>
                    <a:pt x="104" y="5"/>
                  </a:cubicBezTo>
                  <a:close/>
                  <a:moveTo>
                    <a:pt x="104" y="14"/>
                  </a:moveTo>
                  <a:cubicBezTo>
                    <a:pt x="104" y="18"/>
                    <a:pt x="104" y="18"/>
                    <a:pt x="104" y="18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104" y="31"/>
                    <a:pt x="104" y="31"/>
                    <a:pt x="104" y="31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6"/>
                    <a:pt x="92" y="35"/>
                    <a:pt x="92" y="34"/>
                  </a:cubicBezTo>
                  <a:cubicBezTo>
                    <a:pt x="92" y="16"/>
                    <a:pt x="92" y="16"/>
                    <a:pt x="92" y="16"/>
                  </a:cubicBezTo>
                  <a:cubicBezTo>
                    <a:pt x="92" y="15"/>
                    <a:pt x="93" y="14"/>
                    <a:pt x="94" y="14"/>
                  </a:cubicBezTo>
                  <a:cubicBezTo>
                    <a:pt x="104" y="14"/>
                    <a:pt x="104" y="14"/>
                    <a:pt x="104" y="14"/>
                  </a:cubicBezTo>
                  <a:close/>
                  <a:moveTo>
                    <a:pt x="104" y="68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0" y="68"/>
                    <a:pt x="90" y="68"/>
                    <a:pt x="90" y="68"/>
                  </a:cubicBezTo>
                  <a:cubicBezTo>
                    <a:pt x="104" y="68"/>
                    <a:pt x="104" y="68"/>
                    <a:pt x="104" y="68"/>
                  </a:cubicBezTo>
                  <a:close/>
                  <a:moveTo>
                    <a:pt x="104" y="85"/>
                  </a:moveTo>
                  <a:cubicBezTo>
                    <a:pt x="104" y="90"/>
                    <a:pt x="104" y="90"/>
                    <a:pt x="104" y="90"/>
                  </a:cubicBezTo>
                  <a:cubicBezTo>
                    <a:pt x="90" y="90"/>
                    <a:pt x="90" y="90"/>
                    <a:pt x="90" y="90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104" y="85"/>
                    <a:pt x="104" y="85"/>
                    <a:pt x="104" y="85"/>
                  </a:cubicBezTo>
                  <a:close/>
                  <a:moveTo>
                    <a:pt x="90" y="63"/>
                  </a:moveTo>
                  <a:cubicBezTo>
                    <a:pt x="90" y="58"/>
                    <a:pt x="90" y="58"/>
                    <a:pt x="90" y="58"/>
                  </a:cubicBezTo>
                  <a:cubicBezTo>
                    <a:pt x="96" y="58"/>
                    <a:pt x="96" y="58"/>
                    <a:pt x="96" y="58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0" y="45"/>
                    <a:pt x="90" y="45"/>
                    <a:pt x="90" y="45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100" y="40"/>
                    <a:pt x="101" y="41"/>
                    <a:pt x="101" y="42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1"/>
                    <a:pt x="100" y="63"/>
                    <a:pt x="99" y="63"/>
                  </a:cubicBezTo>
                  <a:lnTo>
                    <a:pt x="90" y="63"/>
                  </a:lnTo>
                  <a:close/>
                  <a:moveTo>
                    <a:pt x="76" y="94"/>
                  </a:moveTo>
                  <a:cubicBezTo>
                    <a:pt x="90" y="94"/>
                    <a:pt x="90" y="94"/>
                    <a:pt x="90" y="94"/>
                  </a:cubicBezTo>
                  <a:cubicBezTo>
                    <a:pt x="90" y="99"/>
                    <a:pt x="90" y="99"/>
                    <a:pt x="90" y="99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94"/>
                    <a:pt x="76" y="94"/>
                    <a:pt x="76" y="94"/>
                  </a:cubicBezTo>
                  <a:close/>
                  <a:moveTo>
                    <a:pt x="90" y="5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5"/>
                    <a:pt x="90" y="5"/>
                    <a:pt x="90" y="5"/>
                  </a:cubicBezTo>
                  <a:close/>
                  <a:moveTo>
                    <a:pt x="90" y="40"/>
                  </a:moveTo>
                  <a:cubicBezTo>
                    <a:pt x="90" y="45"/>
                    <a:pt x="90" y="45"/>
                    <a:pt x="90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58"/>
                    <a:pt x="83" y="58"/>
                    <a:pt x="83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0" y="63"/>
                    <a:pt x="78" y="61"/>
                    <a:pt x="78" y="6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41"/>
                    <a:pt x="80" y="40"/>
                    <a:pt x="81" y="40"/>
                  </a:cubicBezTo>
                  <a:cubicBezTo>
                    <a:pt x="90" y="40"/>
                    <a:pt x="90" y="40"/>
                    <a:pt x="90" y="40"/>
                  </a:cubicBezTo>
                  <a:close/>
                  <a:moveTo>
                    <a:pt x="90" y="68"/>
                  </a:moveTo>
                  <a:cubicBezTo>
                    <a:pt x="90" y="72"/>
                    <a:pt x="90" y="72"/>
                    <a:pt x="90" y="72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90" y="68"/>
                    <a:pt x="90" y="68"/>
                    <a:pt x="90" y="68"/>
                  </a:cubicBezTo>
                  <a:close/>
                  <a:moveTo>
                    <a:pt x="90" y="85"/>
                  </a:moveTo>
                  <a:cubicBezTo>
                    <a:pt x="90" y="90"/>
                    <a:pt x="90" y="90"/>
                    <a:pt x="90" y="90"/>
                  </a:cubicBezTo>
                  <a:cubicBezTo>
                    <a:pt x="76" y="90"/>
                    <a:pt x="76" y="90"/>
                    <a:pt x="76" y="90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90" y="85"/>
                    <a:pt x="90" y="85"/>
                    <a:pt x="90" y="85"/>
                  </a:cubicBezTo>
                  <a:close/>
                  <a:moveTo>
                    <a:pt x="76" y="36"/>
                  </a:moveTo>
                  <a:cubicBezTo>
                    <a:pt x="76" y="31"/>
                    <a:pt x="76" y="31"/>
                    <a:pt x="76" y="31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7" y="14"/>
                    <a:pt x="88" y="15"/>
                    <a:pt x="88" y="1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5"/>
                    <a:pt x="87" y="36"/>
                    <a:pt x="85" y="36"/>
                  </a:cubicBezTo>
                  <a:lnTo>
                    <a:pt x="76" y="36"/>
                  </a:lnTo>
                  <a:close/>
                  <a:moveTo>
                    <a:pt x="63" y="94"/>
                  </a:moveTo>
                  <a:cubicBezTo>
                    <a:pt x="76" y="94"/>
                    <a:pt x="76" y="94"/>
                    <a:pt x="76" y="94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4"/>
                    <a:pt x="63" y="94"/>
                    <a:pt x="63" y="94"/>
                  </a:cubicBezTo>
                  <a:close/>
                  <a:moveTo>
                    <a:pt x="76" y="5"/>
                  </a:moveTo>
                  <a:cubicBezTo>
                    <a:pt x="63" y="5"/>
                    <a:pt x="63" y="5"/>
                    <a:pt x="63" y="5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5"/>
                    <a:pt x="76" y="5"/>
                    <a:pt x="76" y="5"/>
                  </a:cubicBezTo>
                  <a:close/>
                  <a:moveTo>
                    <a:pt x="76" y="14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0" y="18"/>
                    <a:pt x="70" y="18"/>
                    <a:pt x="70" y="18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68" y="36"/>
                    <a:pt x="68" y="36"/>
                    <a:pt x="68" y="36"/>
                  </a:cubicBezTo>
                  <a:cubicBezTo>
                    <a:pt x="66" y="36"/>
                    <a:pt x="65" y="35"/>
                    <a:pt x="65" y="34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15"/>
                    <a:pt x="66" y="14"/>
                    <a:pt x="68" y="14"/>
                  </a:cubicBezTo>
                  <a:cubicBezTo>
                    <a:pt x="76" y="14"/>
                    <a:pt x="76" y="14"/>
                    <a:pt x="76" y="14"/>
                  </a:cubicBezTo>
                  <a:close/>
                  <a:moveTo>
                    <a:pt x="76" y="68"/>
                  </a:moveTo>
                  <a:cubicBezTo>
                    <a:pt x="76" y="72"/>
                    <a:pt x="76" y="72"/>
                    <a:pt x="76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76" y="68"/>
                    <a:pt x="76" y="68"/>
                    <a:pt x="76" y="68"/>
                  </a:cubicBezTo>
                  <a:close/>
                  <a:moveTo>
                    <a:pt x="76" y="85"/>
                  </a:moveTo>
                  <a:cubicBezTo>
                    <a:pt x="76" y="90"/>
                    <a:pt x="76" y="90"/>
                    <a:pt x="76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76" y="85"/>
                    <a:pt x="76" y="85"/>
                    <a:pt x="76" y="85"/>
                  </a:cubicBezTo>
                  <a:close/>
                  <a:moveTo>
                    <a:pt x="63" y="63"/>
                  </a:moveTo>
                  <a:cubicBezTo>
                    <a:pt x="63" y="58"/>
                    <a:pt x="63" y="58"/>
                    <a:pt x="63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0"/>
                    <a:pt x="63" y="40"/>
                    <a:pt x="63" y="40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3" y="40"/>
                    <a:pt x="74" y="41"/>
                    <a:pt x="74" y="42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61"/>
                    <a:pt x="73" y="63"/>
                    <a:pt x="72" y="63"/>
                  </a:cubicBezTo>
                  <a:lnTo>
                    <a:pt x="63" y="63"/>
                  </a:lnTo>
                  <a:close/>
                  <a:moveTo>
                    <a:pt x="50" y="94"/>
                  </a:moveTo>
                  <a:cubicBezTo>
                    <a:pt x="63" y="94"/>
                    <a:pt x="63" y="94"/>
                    <a:pt x="63" y="94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0" y="94"/>
                    <a:pt x="50" y="94"/>
                    <a:pt x="50" y="94"/>
                  </a:cubicBezTo>
                  <a:close/>
                  <a:moveTo>
                    <a:pt x="63" y="5"/>
                  </a:moveTo>
                  <a:cubicBezTo>
                    <a:pt x="50" y="5"/>
                    <a:pt x="50" y="5"/>
                    <a:pt x="50" y="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5"/>
                    <a:pt x="63" y="5"/>
                    <a:pt x="63" y="5"/>
                  </a:cubicBezTo>
                  <a:close/>
                  <a:moveTo>
                    <a:pt x="63" y="40"/>
                  </a:moveTo>
                  <a:cubicBezTo>
                    <a:pt x="63" y="45"/>
                    <a:pt x="63" y="45"/>
                    <a:pt x="63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3" y="63"/>
                    <a:pt x="52" y="61"/>
                    <a:pt x="52" y="60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2" y="41"/>
                    <a:pt x="53" y="40"/>
                    <a:pt x="54" y="40"/>
                  </a:cubicBezTo>
                  <a:cubicBezTo>
                    <a:pt x="63" y="40"/>
                    <a:pt x="63" y="40"/>
                    <a:pt x="63" y="40"/>
                  </a:cubicBezTo>
                  <a:close/>
                  <a:moveTo>
                    <a:pt x="63" y="68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63" y="85"/>
                  </a:moveTo>
                  <a:cubicBezTo>
                    <a:pt x="63" y="90"/>
                    <a:pt x="63" y="90"/>
                    <a:pt x="63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63" y="85"/>
                    <a:pt x="63" y="85"/>
                    <a:pt x="63" y="85"/>
                  </a:cubicBezTo>
                  <a:close/>
                  <a:moveTo>
                    <a:pt x="50" y="36"/>
                  </a:moveTo>
                  <a:cubicBezTo>
                    <a:pt x="50" y="31"/>
                    <a:pt x="50" y="31"/>
                    <a:pt x="50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0" y="14"/>
                    <a:pt x="61" y="15"/>
                    <a:pt x="61" y="1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35"/>
                    <a:pt x="60" y="36"/>
                    <a:pt x="59" y="36"/>
                  </a:cubicBezTo>
                  <a:lnTo>
                    <a:pt x="50" y="36"/>
                  </a:lnTo>
                  <a:close/>
                  <a:moveTo>
                    <a:pt x="37" y="94"/>
                  </a:moveTo>
                  <a:cubicBezTo>
                    <a:pt x="50" y="94"/>
                    <a:pt x="50" y="94"/>
                    <a:pt x="50" y="94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37" y="94"/>
                    <a:pt x="37" y="94"/>
                    <a:pt x="37" y="94"/>
                  </a:cubicBezTo>
                  <a:close/>
                  <a:moveTo>
                    <a:pt x="50" y="5"/>
                  </a:moveTo>
                  <a:cubicBezTo>
                    <a:pt x="37" y="5"/>
                    <a:pt x="37" y="5"/>
                    <a:pt x="37" y="5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5"/>
                    <a:pt x="50" y="5"/>
                    <a:pt x="50" y="5"/>
                  </a:cubicBezTo>
                  <a:close/>
                  <a:moveTo>
                    <a:pt x="50" y="14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39" y="35"/>
                    <a:pt x="39" y="34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5"/>
                    <a:pt x="40" y="14"/>
                    <a:pt x="41" y="14"/>
                  </a:cubicBezTo>
                  <a:cubicBezTo>
                    <a:pt x="50" y="14"/>
                    <a:pt x="50" y="14"/>
                    <a:pt x="50" y="14"/>
                  </a:cubicBezTo>
                  <a:close/>
                  <a:moveTo>
                    <a:pt x="50" y="68"/>
                  </a:moveTo>
                  <a:cubicBezTo>
                    <a:pt x="50" y="72"/>
                    <a:pt x="50" y="72"/>
                    <a:pt x="50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50" y="68"/>
                    <a:pt x="50" y="68"/>
                    <a:pt x="50" y="68"/>
                  </a:cubicBezTo>
                  <a:close/>
                  <a:moveTo>
                    <a:pt x="37" y="63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8" y="41"/>
                    <a:pt x="48" y="42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61"/>
                    <a:pt x="47" y="63"/>
                    <a:pt x="46" y="63"/>
                  </a:cubicBezTo>
                  <a:lnTo>
                    <a:pt x="37" y="63"/>
                  </a:lnTo>
                  <a:close/>
                  <a:moveTo>
                    <a:pt x="23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37" y="99"/>
                    <a:pt x="37" y="99"/>
                    <a:pt x="37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4"/>
                    <a:pt x="23" y="94"/>
                    <a:pt x="23" y="94"/>
                  </a:cubicBezTo>
                  <a:close/>
                  <a:moveTo>
                    <a:pt x="37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"/>
                    <a:pt x="37" y="5"/>
                    <a:pt x="37" y="5"/>
                  </a:cubicBezTo>
                  <a:close/>
                  <a:moveTo>
                    <a:pt x="37" y="40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7" y="63"/>
                    <a:pt x="25" y="61"/>
                    <a:pt x="25" y="60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7" y="40"/>
                    <a:pt x="28" y="40"/>
                  </a:cubicBezTo>
                  <a:cubicBezTo>
                    <a:pt x="37" y="40"/>
                    <a:pt x="37" y="40"/>
                    <a:pt x="37" y="40"/>
                  </a:cubicBezTo>
                  <a:close/>
                  <a:moveTo>
                    <a:pt x="37" y="68"/>
                  </a:moveTo>
                  <a:cubicBezTo>
                    <a:pt x="37" y="90"/>
                    <a:pt x="37" y="90"/>
                    <a:pt x="37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5" y="90"/>
                    <a:pt x="34" y="89"/>
                    <a:pt x="34" y="88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34" y="69"/>
                    <a:pt x="35" y="68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lose/>
                  <a:moveTo>
                    <a:pt x="23" y="36"/>
                  </a:moveTo>
                  <a:cubicBezTo>
                    <a:pt x="23" y="31"/>
                    <a:pt x="23" y="31"/>
                    <a:pt x="23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4" y="14"/>
                    <a:pt x="35" y="15"/>
                    <a:pt x="35" y="16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4" y="36"/>
                    <a:pt x="32" y="36"/>
                  </a:cubicBezTo>
                  <a:lnTo>
                    <a:pt x="23" y="36"/>
                  </a:lnTo>
                  <a:close/>
                  <a:moveTo>
                    <a:pt x="5" y="94"/>
                  </a:moveTo>
                  <a:cubicBezTo>
                    <a:pt x="23" y="94"/>
                    <a:pt x="23" y="94"/>
                    <a:pt x="23" y="94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99"/>
                    <a:pt x="0" y="98"/>
                    <a:pt x="0" y="9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94"/>
                    <a:pt x="5" y="94"/>
                    <a:pt x="5" y="94"/>
                  </a:cubicBezTo>
                  <a:close/>
                  <a:moveTo>
                    <a:pt x="23" y="14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3" y="14"/>
                    <a:pt x="12" y="15"/>
                    <a:pt x="12" y="16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5"/>
                    <a:pt x="13" y="36"/>
                    <a:pt x="15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3" y="14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Freeform: Shape 10"/>
            <p:cNvSpPr/>
            <p:nvPr/>
          </p:nvSpPr>
          <p:spPr bwMode="auto">
            <a:xfrm>
              <a:off x="5736135" y="4503446"/>
              <a:ext cx="141685" cy="309563"/>
            </a:xfrm>
            <a:custGeom>
              <a:avLst/>
              <a:gdLst>
                <a:gd name="T0" fmla="*/ 75 w 84"/>
                <a:gd name="T1" fmla="*/ 31 h 183"/>
                <a:gd name="T2" fmla="*/ 55 w 84"/>
                <a:gd name="T3" fmla="*/ 28 h 183"/>
                <a:gd name="T4" fmla="*/ 57 w 84"/>
                <a:gd name="T5" fmla="*/ 18 h 183"/>
                <a:gd name="T6" fmla="*/ 78 w 84"/>
                <a:gd name="T7" fmla="*/ 12 h 183"/>
                <a:gd name="T8" fmla="*/ 77 w 84"/>
                <a:gd name="T9" fmla="*/ 6 h 183"/>
                <a:gd name="T10" fmla="*/ 51 w 84"/>
                <a:gd name="T11" fmla="*/ 10 h 183"/>
                <a:gd name="T12" fmla="*/ 72 w 84"/>
                <a:gd name="T13" fmla="*/ 1 h 183"/>
                <a:gd name="T14" fmla="*/ 83 w 84"/>
                <a:gd name="T15" fmla="*/ 8 h 183"/>
                <a:gd name="T16" fmla="*/ 76 w 84"/>
                <a:gd name="T17" fmla="*/ 19 h 183"/>
                <a:gd name="T18" fmla="*/ 78 w 84"/>
                <a:gd name="T19" fmla="*/ 26 h 183"/>
                <a:gd name="T20" fmla="*/ 78 w 84"/>
                <a:gd name="T21" fmla="*/ 183 h 183"/>
                <a:gd name="T22" fmla="*/ 51 w 84"/>
                <a:gd name="T23" fmla="*/ 167 h 183"/>
                <a:gd name="T24" fmla="*/ 65 w 84"/>
                <a:gd name="T25" fmla="*/ 60 h 183"/>
                <a:gd name="T26" fmla="*/ 57 w 84"/>
                <a:gd name="T27" fmla="*/ 58 h 183"/>
                <a:gd name="T28" fmla="*/ 55 w 84"/>
                <a:gd name="T29" fmla="*/ 95 h 183"/>
                <a:gd name="T30" fmla="*/ 51 w 84"/>
                <a:gd name="T31" fmla="*/ 99 h 183"/>
                <a:gd name="T32" fmla="*/ 51 w 84"/>
                <a:gd name="T33" fmla="*/ 99 h 183"/>
                <a:gd name="T34" fmla="*/ 52 w 84"/>
                <a:gd name="T35" fmla="*/ 104 h 183"/>
                <a:gd name="T36" fmla="*/ 60 w 84"/>
                <a:gd name="T37" fmla="*/ 95 h 183"/>
                <a:gd name="T38" fmla="*/ 60 w 84"/>
                <a:gd name="T39" fmla="*/ 63 h 183"/>
                <a:gd name="T40" fmla="*/ 51 w 84"/>
                <a:gd name="T41" fmla="*/ 167 h 183"/>
                <a:gd name="T42" fmla="*/ 46 w 84"/>
                <a:gd name="T43" fmla="*/ 17 h 183"/>
                <a:gd name="T44" fmla="*/ 44 w 84"/>
                <a:gd name="T45" fmla="*/ 31 h 183"/>
                <a:gd name="T46" fmla="*/ 42 w 84"/>
                <a:gd name="T47" fmla="*/ 12 h 183"/>
                <a:gd name="T48" fmla="*/ 50 w 84"/>
                <a:gd name="T49" fmla="*/ 6 h 183"/>
                <a:gd name="T50" fmla="*/ 51 w 84"/>
                <a:gd name="T51" fmla="*/ 11 h 183"/>
                <a:gd name="T52" fmla="*/ 42 w 84"/>
                <a:gd name="T53" fmla="*/ 178 h 183"/>
                <a:gd name="T54" fmla="*/ 42 w 84"/>
                <a:gd name="T55" fmla="*/ 183 h 183"/>
                <a:gd name="T56" fmla="*/ 51 w 84"/>
                <a:gd name="T57" fmla="*/ 99 h 183"/>
                <a:gd name="T58" fmla="*/ 51 w 84"/>
                <a:gd name="T59" fmla="*/ 104 h 183"/>
                <a:gd name="T60" fmla="*/ 44 w 84"/>
                <a:gd name="T61" fmla="*/ 102 h 183"/>
                <a:gd name="T62" fmla="*/ 44 w 84"/>
                <a:gd name="T63" fmla="*/ 58 h 183"/>
                <a:gd name="T64" fmla="*/ 46 w 84"/>
                <a:gd name="T65" fmla="*/ 84 h 183"/>
                <a:gd name="T66" fmla="*/ 47 w 84"/>
                <a:gd name="T67" fmla="*/ 98 h 183"/>
                <a:gd name="T68" fmla="*/ 51 w 84"/>
                <a:gd name="T69" fmla="*/ 99 h 183"/>
                <a:gd name="T70" fmla="*/ 51 w 84"/>
                <a:gd name="T71" fmla="*/ 162 h 183"/>
                <a:gd name="T72" fmla="*/ 42 w 84"/>
                <a:gd name="T73" fmla="*/ 162 h 183"/>
                <a:gd name="T74" fmla="*/ 5 w 84"/>
                <a:gd name="T75" fmla="*/ 31 h 183"/>
                <a:gd name="T76" fmla="*/ 42 w 84"/>
                <a:gd name="T77" fmla="*/ 183 h 183"/>
                <a:gd name="T78" fmla="*/ 0 w 84"/>
                <a:gd name="T79" fmla="*/ 29 h 183"/>
                <a:gd name="T80" fmla="*/ 41 w 84"/>
                <a:gd name="T81" fmla="*/ 17 h 183"/>
                <a:gd name="T82" fmla="*/ 42 w 84"/>
                <a:gd name="T83" fmla="*/ 12 h 183"/>
                <a:gd name="T84" fmla="*/ 18 w 84"/>
                <a:gd name="T85" fmla="*/ 58 h 183"/>
                <a:gd name="T86" fmla="*/ 18 w 84"/>
                <a:gd name="T87" fmla="*/ 167 h 183"/>
                <a:gd name="T88" fmla="*/ 20 w 84"/>
                <a:gd name="T89" fmla="*/ 162 h 183"/>
                <a:gd name="T90" fmla="*/ 41 w 84"/>
                <a:gd name="T91" fmla="*/ 84 h 183"/>
                <a:gd name="T92" fmla="*/ 42 w 84"/>
                <a:gd name="T93" fmla="*/ 5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4" h="183">
                  <a:moveTo>
                    <a:pt x="51" y="178"/>
                  </a:moveTo>
                  <a:cubicBezTo>
                    <a:pt x="75" y="178"/>
                    <a:pt x="75" y="178"/>
                    <a:pt x="75" y="178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31"/>
                    <a:pt x="55" y="30"/>
                    <a:pt x="55" y="29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0"/>
                    <a:pt x="56" y="19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6" y="14"/>
                    <a:pt x="77" y="13"/>
                    <a:pt x="78" y="12"/>
                  </a:cubicBezTo>
                  <a:cubicBezTo>
                    <a:pt x="79" y="11"/>
                    <a:pt x="79" y="1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8" y="8"/>
                    <a:pt x="78" y="7"/>
                    <a:pt x="77" y="6"/>
                  </a:cubicBezTo>
                  <a:cubicBezTo>
                    <a:pt x="76" y="5"/>
                    <a:pt x="74" y="5"/>
                    <a:pt x="73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5" y="0"/>
                    <a:pt x="77" y="1"/>
                    <a:pt x="79" y="2"/>
                  </a:cubicBezTo>
                  <a:cubicBezTo>
                    <a:pt x="81" y="3"/>
                    <a:pt x="83" y="5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10"/>
                    <a:pt x="83" y="13"/>
                    <a:pt x="82" y="15"/>
                  </a:cubicBezTo>
                  <a:cubicBezTo>
                    <a:pt x="81" y="17"/>
                    <a:pt x="79" y="18"/>
                    <a:pt x="76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9" y="26"/>
                    <a:pt x="80" y="27"/>
                    <a:pt x="80" y="29"/>
                  </a:cubicBezTo>
                  <a:cubicBezTo>
                    <a:pt x="80" y="180"/>
                    <a:pt x="80" y="180"/>
                    <a:pt x="80" y="180"/>
                  </a:cubicBezTo>
                  <a:cubicBezTo>
                    <a:pt x="80" y="182"/>
                    <a:pt x="79" y="183"/>
                    <a:pt x="78" y="183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51" y="178"/>
                    <a:pt x="51" y="178"/>
                    <a:pt x="51" y="178"/>
                  </a:cubicBezTo>
                  <a:close/>
                  <a:moveTo>
                    <a:pt x="51" y="167"/>
                  </a:moveTo>
                  <a:cubicBezTo>
                    <a:pt x="62" y="167"/>
                    <a:pt x="62" y="167"/>
                    <a:pt x="62" y="167"/>
                  </a:cubicBezTo>
                  <a:cubicBezTo>
                    <a:pt x="64" y="167"/>
                    <a:pt x="65" y="166"/>
                    <a:pt x="65" y="164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65" y="59"/>
                    <a:pt x="64" y="58"/>
                    <a:pt x="62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56" y="58"/>
                    <a:pt x="55" y="59"/>
                    <a:pt x="55" y="60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5" y="96"/>
                    <a:pt x="55" y="97"/>
                    <a:pt x="54" y="98"/>
                  </a:cubicBezTo>
                  <a:cubicBezTo>
                    <a:pt x="53" y="99"/>
                    <a:pt x="53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2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4"/>
                    <a:pt x="52" y="104"/>
                    <a:pt x="53" y="104"/>
                  </a:cubicBezTo>
                  <a:cubicBezTo>
                    <a:pt x="55" y="104"/>
                    <a:pt x="57" y="102"/>
                    <a:pt x="58" y="101"/>
                  </a:cubicBezTo>
                  <a:cubicBezTo>
                    <a:pt x="59" y="99"/>
                    <a:pt x="60" y="97"/>
                    <a:pt x="60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63"/>
                    <a:pt x="60" y="63"/>
                    <a:pt x="60" y="63"/>
                  </a:cubicBezTo>
                  <a:cubicBezTo>
                    <a:pt x="60" y="162"/>
                    <a:pt x="60" y="162"/>
                    <a:pt x="60" y="162"/>
                  </a:cubicBezTo>
                  <a:cubicBezTo>
                    <a:pt x="51" y="162"/>
                    <a:pt x="51" y="162"/>
                    <a:pt x="51" y="162"/>
                  </a:cubicBezTo>
                  <a:lnTo>
                    <a:pt x="51" y="167"/>
                  </a:lnTo>
                  <a:close/>
                  <a:moveTo>
                    <a:pt x="47" y="12"/>
                  </a:moveTo>
                  <a:cubicBezTo>
                    <a:pt x="46" y="14"/>
                    <a:pt x="46" y="15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0"/>
                    <a:pt x="45" y="31"/>
                    <a:pt x="44" y="31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3" y="10"/>
                    <a:pt x="43" y="9"/>
                  </a:cubicBezTo>
                  <a:cubicBezTo>
                    <a:pt x="44" y="8"/>
                    <a:pt x="45" y="7"/>
                    <a:pt x="46" y="7"/>
                  </a:cubicBezTo>
                  <a:cubicBezTo>
                    <a:pt x="47" y="6"/>
                    <a:pt x="49" y="6"/>
                    <a:pt x="50" y="6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0" y="11"/>
                    <a:pt x="49" y="11"/>
                    <a:pt x="48" y="11"/>
                  </a:cubicBezTo>
                  <a:cubicBezTo>
                    <a:pt x="48" y="12"/>
                    <a:pt x="47" y="12"/>
                    <a:pt x="47" y="12"/>
                  </a:cubicBezTo>
                  <a:close/>
                  <a:moveTo>
                    <a:pt x="42" y="178"/>
                  </a:moveTo>
                  <a:cubicBezTo>
                    <a:pt x="51" y="178"/>
                    <a:pt x="51" y="178"/>
                    <a:pt x="51" y="178"/>
                  </a:cubicBezTo>
                  <a:cubicBezTo>
                    <a:pt x="51" y="183"/>
                    <a:pt x="51" y="183"/>
                    <a:pt x="51" y="183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42" y="178"/>
                    <a:pt x="42" y="178"/>
                    <a:pt x="42" y="178"/>
                  </a:cubicBezTo>
                  <a:close/>
                  <a:moveTo>
                    <a:pt x="51" y="99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51" y="104"/>
                    <a:pt x="51" y="104"/>
                    <a:pt x="51" y="104"/>
                  </a:cubicBezTo>
                  <a:cubicBezTo>
                    <a:pt x="48" y="104"/>
                    <a:pt x="46" y="103"/>
                    <a:pt x="44" y="102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3" y="101"/>
                    <a:pt x="42" y="100"/>
                    <a:pt x="42" y="9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5" y="58"/>
                    <a:pt x="46" y="59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6" y="96"/>
                    <a:pt x="46" y="97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48" y="99"/>
                    <a:pt x="49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lose/>
                  <a:moveTo>
                    <a:pt x="51" y="162"/>
                  </a:moveTo>
                  <a:cubicBezTo>
                    <a:pt x="51" y="167"/>
                    <a:pt x="51" y="167"/>
                    <a:pt x="51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2" y="162"/>
                    <a:pt x="42" y="162"/>
                    <a:pt x="42" y="162"/>
                  </a:cubicBezTo>
                  <a:lnTo>
                    <a:pt x="51" y="162"/>
                  </a:lnTo>
                  <a:close/>
                  <a:moveTo>
                    <a:pt x="42" y="31"/>
                  </a:moveTo>
                  <a:cubicBezTo>
                    <a:pt x="5" y="31"/>
                    <a:pt x="5" y="31"/>
                    <a:pt x="5" y="31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42" y="178"/>
                    <a:pt x="42" y="178"/>
                    <a:pt x="42" y="178"/>
                  </a:cubicBezTo>
                  <a:cubicBezTo>
                    <a:pt x="42" y="183"/>
                    <a:pt x="42" y="183"/>
                    <a:pt x="42" y="183"/>
                  </a:cubicBezTo>
                  <a:cubicBezTo>
                    <a:pt x="3" y="183"/>
                    <a:pt x="3" y="183"/>
                    <a:pt x="3" y="183"/>
                  </a:cubicBezTo>
                  <a:cubicBezTo>
                    <a:pt x="1" y="183"/>
                    <a:pt x="0" y="182"/>
                    <a:pt x="0" y="18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7"/>
                    <a:pt x="1" y="26"/>
                    <a:pt x="3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5"/>
                    <a:pt x="41" y="14"/>
                    <a:pt x="42" y="12"/>
                  </a:cubicBezTo>
                  <a:cubicBezTo>
                    <a:pt x="42" y="31"/>
                    <a:pt x="42" y="31"/>
                    <a:pt x="42" y="31"/>
                  </a:cubicBezTo>
                  <a:close/>
                  <a:moveTo>
                    <a:pt x="42" y="58"/>
                  </a:moveTo>
                  <a:cubicBezTo>
                    <a:pt x="18" y="58"/>
                    <a:pt x="18" y="58"/>
                    <a:pt x="18" y="58"/>
                  </a:cubicBezTo>
                  <a:cubicBezTo>
                    <a:pt x="17" y="58"/>
                    <a:pt x="16" y="59"/>
                    <a:pt x="16" y="60"/>
                  </a:cubicBezTo>
                  <a:cubicBezTo>
                    <a:pt x="16" y="164"/>
                    <a:pt x="16" y="164"/>
                    <a:pt x="16" y="164"/>
                  </a:cubicBezTo>
                  <a:cubicBezTo>
                    <a:pt x="16" y="166"/>
                    <a:pt x="17" y="167"/>
                    <a:pt x="18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2" y="162"/>
                    <a:pt x="42" y="162"/>
                    <a:pt x="42" y="162"/>
                  </a:cubicBezTo>
                  <a:cubicBezTo>
                    <a:pt x="20" y="162"/>
                    <a:pt x="20" y="162"/>
                    <a:pt x="20" y="162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1" y="96"/>
                    <a:pt x="41" y="97"/>
                    <a:pt x="42" y="98"/>
                  </a:cubicBezTo>
                  <a:lnTo>
                    <a:pt x="42" y="58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11"/>
            <p:cNvSpPr/>
            <p:nvPr/>
          </p:nvSpPr>
          <p:spPr bwMode="auto">
            <a:xfrm>
              <a:off x="4831260" y="3885512"/>
              <a:ext cx="245269" cy="64294"/>
            </a:xfrm>
            <a:custGeom>
              <a:avLst/>
              <a:gdLst>
                <a:gd name="T0" fmla="*/ 130 w 145"/>
                <a:gd name="T1" fmla="*/ 25 h 38"/>
                <a:gd name="T2" fmla="*/ 73 w 145"/>
                <a:gd name="T3" fmla="*/ 25 h 38"/>
                <a:gd name="T4" fmla="*/ 73 w 145"/>
                <a:gd name="T5" fmla="*/ 20 h 38"/>
                <a:gd name="T6" fmla="*/ 128 w 145"/>
                <a:gd name="T7" fmla="*/ 20 h 38"/>
                <a:gd name="T8" fmla="*/ 128 w 145"/>
                <a:gd name="T9" fmla="*/ 2 h 38"/>
                <a:gd name="T10" fmla="*/ 130 w 145"/>
                <a:gd name="T11" fmla="*/ 0 h 38"/>
                <a:gd name="T12" fmla="*/ 143 w 145"/>
                <a:gd name="T13" fmla="*/ 0 h 38"/>
                <a:gd name="T14" fmla="*/ 145 w 145"/>
                <a:gd name="T15" fmla="*/ 2 h 38"/>
                <a:gd name="T16" fmla="*/ 145 w 145"/>
                <a:gd name="T17" fmla="*/ 36 h 38"/>
                <a:gd name="T18" fmla="*/ 143 w 145"/>
                <a:gd name="T19" fmla="*/ 38 h 38"/>
                <a:gd name="T20" fmla="*/ 73 w 145"/>
                <a:gd name="T21" fmla="*/ 38 h 38"/>
                <a:gd name="T22" fmla="*/ 73 w 145"/>
                <a:gd name="T23" fmla="*/ 33 h 38"/>
                <a:gd name="T24" fmla="*/ 141 w 145"/>
                <a:gd name="T25" fmla="*/ 33 h 38"/>
                <a:gd name="T26" fmla="*/ 141 w 145"/>
                <a:gd name="T27" fmla="*/ 4 h 38"/>
                <a:gd name="T28" fmla="*/ 132 w 145"/>
                <a:gd name="T29" fmla="*/ 4 h 38"/>
                <a:gd name="T30" fmla="*/ 132 w 145"/>
                <a:gd name="T31" fmla="*/ 23 h 38"/>
                <a:gd name="T32" fmla="*/ 130 w 145"/>
                <a:gd name="T33" fmla="*/ 25 h 38"/>
                <a:gd name="T34" fmla="*/ 73 w 145"/>
                <a:gd name="T35" fmla="*/ 25 h 38"/>
                <a:gd name="T36" fmla="*/ 15 w 145"/>
                <a:gd name="T37" fmla="*/ 25 h 38"/>
                <a:gd name="T38" fmla="*/ 13 w 145"/>
                <a:gd name="T39" fmla="*/ 23 h 38"/>
                <a:gd name="T40" fmla="*/ 13 w 145"/>
                <a:gd name="T41" fmla="*/ 5 h 38"/>
                <a:gd name="T42" fmla="*/ 4 w 145"/>
                <a:gd name="T43" fmla="*/ 5 h 38"/>
                <a:gd name="T44" fmla="*/ 4 w 145"/>
                <a:gd name="T45" fmla="*/ 33 h 38"/>
                <a:gd name="T46" fmla="*/ 73 w 145"/>
                <a:gd name="T47" fmla="*/ 33 h 38"/>
                <a:gd name="T48" fmla="*/ 73 w 145"/>
                <a:gd name="T49" fmla="*/ 38 h 38"/>
                <a:gd name="T50" fmla="*/ 2 w 145"/>
                <a:gd name="T51" fmla="*/ 38 h 38"/>
                <a:gd name="T52" fmla="*/ 0 w 145"/>
                <a:gd name="T53" fmla="*/ 36 h 38"/>
                <a:gd name="T54" fmla="*/ 0 w 145"/>
                <a:gd name="T55" fmla="*/ 2 h 38"/>
                <a:gd name="T56" fmla="*/ 2 w 145"/>
                <a:gd name="T57" fmla="*/ 0 h 38"/>
                <a:gd name="T58" fmla="*/ 15 w 145"/>
                <a:gd name="T59" fmla="*/ 0 h 38"/>
                <a:gd name="T60" fmla="*/ 17 w 145"/>
                <a:gd name="T61" fmla="*/ 2 h 38"/>
                <a:gd name="T62" fmla="*/ 17 w 145"/>
                <a:gd name="T63" fmla="*/ 20 h 38"/>
                <a:gd name="T64" fmla="*/ 73 w 145"/>
                <a:gd name="T65" fmla="*/ 20 h 38"/>
                <a:gd name="T66" fmla="*/ 73 w 145"/>
                <a:gd name="T6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" h="38">
                  <a:moveTo>
                    <a:pt x="130" y="25"/>
                  </a:moveTo>
                  <a:cubicBezTo>
                    <a:pt x="73" y="25"/>
                    <a:pt x="73" y="25"/>
                    <a:pt x="73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28" y="1"/>
                    <a:pt x="129" y="0"/>
                    <a:pt x="130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4" y="0"/>
                    <a:pt x="145" y="1"/>
                    <a:pt x="145" y="2"/>
                  </a:cubicBezTo>
                  <a:cubicBezTo>
                    <a:pt x="145" y="36"/>
                    <a:pt x="145" y="36"/>
                    <a:pt x="145" y="36"/>
                  </a:cubicBezTo>
                  <a:cubicBezTo>
                    <a:pt x="145" y="37"/>
                    <a:pt x="144" y="38"/>
                    <a:pt x="143" y="38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4"/>
                    <a:pt x="141" y="4"/>
                    <a:pt x="141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4"/>
                    <a:pt x="131" y="25"/>
                    <a:pt x="130" y="25"/>
                  </a:cubicBezTo>
                  <a:close/>
                  <a:moveTo>
                    <a:pt x="73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4" y="25"/>
                    <a:pt x="13" y="24"/>
                    <a:pt x="13" y="23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73" y="20"/>
                    <a:pt x="73" y="20"/>
                    <a:pt x="73" y="20"/>
                  </a:cubicBezTo>
                  <a:lnTo>
                    <a:pt x="73" y="25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12"/>
            <p:cNvSpPr/>
            <p:nvPr/>
          </p:nvSpPr>
          <p:spPr bwMode="auto">
            <a:xfrm>
              <a:off x="4863407" y="3716444"/>
              <a:ext cx="184547" cy="196454"/>
            </a:xfrm>
            <a:custGeom>
              <a:avLst/>
              <a:gdLst>
                <a:gd name="T0" fmla="*/ 55 w 109"/>
                <a:gd name="T1" fmla="*/ 111 h 116"/>
                <a:gd name="T2" fmla="*/ 86 w 109"/>
                <a:gd name="T3" fmla="*/ 111 h 116"/>
                <a:gd name="T4" fmla="*/ 86 w 109"/>
                <a:gd name="T5" fmla="*/ 67 h 116"/>
                <a:gd name="T6" fmla="*/ 89 w 109"/>
                <a:gd name="T7" fmla="*/ 64 h 116"/>
                <a:gd name="T8" fmla="*/ 102 w 109"/>
                <a:gd name="T9" fmla="*/ 64 h 116"/>
                <a:gd name="T10" fmla="*/ 55 w 109"/>
                <a:gd name="T11" fmla="*/ 6 h 116"/>
                <a:gd name="T12" fmla="*/ 55 w 109"/>
                <a:gd name="T13" fmla="*/ 6 h 116"/>
                <a:gd name="T14" fmla="*/ 55 w 109"/>
                <a:gd name="T15" fmla="*/ 0 h 116"/>
                <a:gd name="T16" fmla="*/ 57 w 109"/>
                <a:gd name="T17" fmla="*/ 1 h 116"/>
                <a:gd name="T18" fmla="*/ 109 w 109"/>
                <a:gd name="T19" fmla="*/ 65 h 116"/>
                <a:gd name="T20" fmla="*/ 109 w 109"/>
                <a:gd name="T21" fmla="*/ 67 h 116"/>
                <a:gd name="T22" fmla="*/ 107 w 109"/>
                <a:gd name="T23" fmla="*/ 69 h 116"/>
                <a:gd name="T24" fmla="*/ 91 w 109"/>
                <a:gd name="T25" fmla="*/ 69 h 116"/>
                <a:gd name="T26" fmla="*/ 91 w 109"/>
                <a:gd name="T27" fmla="*/ 113 h 116"/>
                <a:gd name="T28" fmla="*/ 89 w 109"/>
                <a:gd name="T29" fmla="*/ 116 h 116"/>
                <a:gd name="T30" fmla="*/ 55 w 109"/>
                <a:gd name="T31" fmla="*/ 116 h 116"/>
                <a:gd name="T32" fmla="*/ 55 w 109"/>
                <a:gd name="T33" fmla="*/ 111 h 116"/>
                <a:gd name="T34" fmla="*/ 23 w 109"/>
                <a:gd name="T35" fmla="*/ 67 h 116"/>
                <a:gd name="T36" fmla="*/ 23 w 109"/>
                <a:gd name="T37" fmla="*/ 111 h 116"/>
                <a:gd name="T38" fmla="*/ 55 w 109"/>
                <a:gd name="T39" fmla="*/ 111 h 116"/>
                <a:gd name="T40" fmla="*/ 55 w 109"/>
                <a:gd name="T41" fmla="*/ 116 h 116"/>
                <a:gd name="T42" fmla="*/ 21 w 109"/>
                <a:gd name="T43" fmla="*/ 116 h 116"/>
                <a:gd name="T44" fmla="*/ 19 w 109"/>
                <a:gd name="T45" fmla="*/ 113 h 116"/>
                <a:gd name="T46" fmla="*/ 19 w 109"/>
                <a:gd name="T47" fmla="*/ 69 h 116"/>
                <a:gd name="T48" fmla="*/ 3 w 109"/>
                <a:gd name="T49" fmla="*/ 69 h 116"/>
                <a:gd name="T50" fmla="*/ 3 w 109"/>
                <a:gd name="T51" fmla="*/ 69 h 116"/>
                <a:gd name="T52" fmla="*/ 1 w 109"/>
                <a:gd name="T53" fmla="*/ 69 h 116"/>
                <a:gd name="T54" fmla="*/ 1 w 109"/>
                <a:gd name="T55" fmla="*/ 65 h 116"/>
                <a:gd name="T56" fmla="*/ 53 w 109"/>
                <a:gd name="T57" fmla="*/ 1 h 116"/>
                <a:gd name="T58" fmla="*/ 53 w 109"/>
                <a:gd name="T59" fmla="*/ 0 h 116"/>
                <a:gd name="T60" fmla="*/ 55 w 109"/>
                <a:gd name="T61" fmla="*/ 0 h 116"/>
                <a:gd name="T62" fmla="*/ 55 w 109"/>
                <a:gd name="T63" fmla="*/ 6 h 116"/>
                <a:gd name="T64" fmla="*/ 8 w 109"/>
                <a:gd name="T65" fmla="*/ 64 h 116"/>
                <a:gd name="T66" fmla="*/ 21 w 109"/>
                <a:gd name="T67" fmla="*/ 64 h 116"/>
                <a:gd name="T68" fmla="*/ 23 w 109"/>
                <a:gd name="T69" fmla="*/ 6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9" h="116">
                  <a:moveTo>
                    <a:pt x="55" y="111"/>
                  </a:moveTo>
                  <a:cubicBezTo>
                    <a:pt x="86" y="111"/>
                    <a:pt x="86" y="111"/>
                    <a:pt x="86" y="111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6" y="65"/>
                    <a:pt x="88" y="64"/>
                    <a:pt x="89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6" y="0"/>
                    <a:pt x="56" y="0"/>
                    <a:pt x="57" y="1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109" y="65"/>
                    <a:pt x="109" y="66"/>
                    <a:pt x="109" y="67"/>
                  </a:cubicBezTo>
                  <a:cubicBezTo>
                    <a:pt x="109" y="68"/>
                    <a:pt x="108" y="69"/>
                    <a:pt x="107" y="69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1" y="115"/>
                    <a:pt x="90" y="116"/>
                    <a:pt x="89" y="116"/>
                  </a:cubicBezTo>
                  <a:cubicBezTo>
                    <a:pt x="55" y="116"/>
                    <a:pt x="55" y="116"/>
                    <a:pt x="55" y="116"/>
                  </a:cubicBezTo>
                  <a:lnTo>
                    <a:pt x="55" y="111"/>
                  </a:lnTo>
                  <a:close/>
                  <a:moveTo>
                    <a:pt x="23" y="67"/>
                  </a:moveTo>
                  <a:cubicBezTo>
                    <a:pt x="23" y="111"/>
                    <a:pt x="23" y="111"/>
                    <a:pt x="23" y="111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21" y="116"/>
                    <a:pt x="21" y="116"/>
                    <a:pt x="21" y="116"/>
                  </a:cubicBezTo>
                  <a:cubicBezTo>
                    <a:pt x="20" y="116"/>
                    <a:pt x="19" y="115"/>
                    <a:pt x="19" y="113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2" y="69"/>
                    <a:pt x="1" y="69"/>
                  </a:cubicBezTo>
                  <a:cubicBezTo>
                    <a:pt x="0" y="68"/>
                    <a:pt x="0" y="66"/>
                    <a:pt x="1" y="65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0"/>
                    <a:pt x="55" y="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2" y="64"/>
                    <a:pt x="23" y="65"/>
                    <a:pt x="23" y="67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13"/>
            <p:cNvSpPr/>
            <p:nvPr/>
          </p:nvSpPr>
          <p:spPr bwMode="auto">
            <a:xfrm>
              <a:off x="5457529" y="3623575"/>
              <a:ext cx="159544" cy="447675"/>
            </a:xfrm>
            <a:custGeom>
              <a:avLst/>
              <a:gdLst>
                <a:gd name="T0" fmla="*/ 57 w 94"/>
                <a:gd name="T1" fmla="*/ 260 h 264"/>
                <a:gd name="T2" fmla="*/ 58 w 94"/>
                <a:gd name="T3" fmla="*/ 119 h 264"/>
                <a:gd name="T4" fmla="*/ 82 w 94"/>
                <a:gd name="T5" fmla="*/ 91 h 264"/>
                <a:gd name="T6" fmla="*/ 88 w 94"/>
                <a:gd name="T7" fmla="*/ 79 h 264"/>
                <a:gd name="T8" fmla="*/ 81 w 94"/>
                <a:gd name="T9" fmla="*/ 38 h 264"/>
                <a:gd name="T10" fmla="*/ 78 w 94"/>
                <a:gd name="T11" fmla="*/ 31 h 264"/>
                <a:gd name="T12" fmla="*/ 71 w 94"/>
                <a:gd name="T13" fmla="*/ 63 h 264"/>
                <a:gd name="T14" fmla="*/ 68 w 94"/>
                <a:gd name="T15" fmla="*/ 66 h 264"/>
                <a:gd name="T16" fmla="*/ 60 w 94"/>
                <a:gd name="T17" fmla="*/ 66 h 264"/>
                <a:gd name="T18" fmla="*/ 51 w 94"/>
                <a:gd name="T19" fmla="*/ 5 h 264"/>
                <a:gd name="T20" fmla="*/ 47 w 94"/>
                <a:gd name="T21" fmla="*/ 0 h 264"/>
                <a:gd name="T22" fmla="*/ 53 w 94"/>
                <a:gd name="T23" fmla="*/ 0 h 264"/>
                <a:gd name="T24" fmla="*/ 62 w 94"/>
                <a:gd name="T25" fmla="*/ 61 h 264"/>
                <a:gd name="T26" fmla="*/ 59 w 94"/>
                <a:gd name="T27" fmla="*/ 3 h 264"/>
                <a:gd name="T28" fmla="*/ 62 w 94"/>
                <a:gd name="T29" fmla="*/ 0 h 264"/>
                <a:gd name="T30" fmla="*/ 84 w 94"/>
                <a:gd name="T31" fmla="*/ 32 h 264"/>
                <a:gd name="T32" fmla="*/ 93 w 94"/>
                <a:gd name="T33" fmla="*/ 65 h 264"/>
                <a:gd name="T34" fmla="*/ 87 w 94"/>
                <a:gd name="T35" fmla="*/ 94 h 264"/>
                <a:gd name="T36" fmla="*/ 74 w 94"/>
                <a:gd name="T37" fmla="*/ 112 h 264"/>
                <a:gd name="T38" fmla="*/ 62 w 94"/>
                <a:gd name="T39" fmla="*/ 262 h 264"/>
                <a:gd name="T40" fmla="*/ 47 w 94"/>
                <a:gd name="T41" fmla="*/ 264 h 264"/>
                <a:gd name="T42" fmla="*/ 15 w 94"/>
                <a:gd name="T43" fmla="*/ 34 h 264"/>
                <a:gd name="T44" fmla="*/ 6 w 94"/>
                <a:gd name="T45" fmla="*/ 66 h 264"/>
                <a:gd name="T46" fmla="*/ 12 w 94"/>
                <a:gd name="T47" fmla="*/ 91 h 264"/>
                <a:gd name="T48" fmla="*/ 36 w 94"/>
                <a:gd name="T49" fmla="*/ 119 h 264"/>
                <a:gd name="T50" fmla="*/ 37 w 94"/>
                <a:gd name="T51" fmla="*/ 121 h 264"/>
                <a:gd name="T52" fmla="*/ 47 w 94"/>
                <a:gd name="T53" fmla="*/ 260 h 264"/>
                <a:gd name="T54" fmla="*/ 35 w 94"/>
                <a:gd name="T55" fmla="*/ 264 h 264"/>
                <a:gd name="T56" fmla="*/ 32 w 94"/>
                <a:gd name="T57" fmla="*/ 122 h 264"/>
                <a:gd name="T58" fmla="*/ 7 w 94"/>
                <a:gd name="T59" fmla="*/ 94 h 264"/>
                <a:gd name="T60" fmla="*/ 1 w 94"/>
                <a:gd name="T61" fmla="*/ 65 h 264"/>
                <a:gd name="T62" fmla="*/ 10 w 94"/>
                <a:gd name="T63" fmla="*/ 32 h 264"/>
                <a:gd name="T64" fmla="*/ 32 w 94"/>
                <a:gd name="T65" fmla="*/ 0 h 264"/>
                <a:gd name="T66" fmla="*/ 33 w 94"/>
                <a:gd name="T67" fmla="*/ 0 h 264"/>
                <a:gd name="T68" fmla="*/ 29 w 94"/>
                <a:gd name="T69" fmla="*/ 61 h 264"/>
                <a:gd name="T70" fmla="*/ 38 w 94"/>
                <a:gd name="T71" fmla="*/ 2 h 264"/>
                <a:gd name="T72" fmla="*/ 47 w 94"/>
                <a:gd name="T73" fmla="*/ 0 h 264"/>
                <a:gd name="T74" fmla="*/ 47 w 94"/>
                <a:gd name="T75" fmla="*/ 5 h 264"/>
                <a:gd name="T76" fmla="*/ 43 w 94"/>
                <a:gd name="T77" fmla="*/ 5 h 264"/>
                <a:gd name="T78" fmla="*/ 34 w 94"/>
                <a:gd name="T79" fmla="*/ 66 h 264"/>
                <a:gd name="T80" fmla="*/ 26 w 94"/>
                <a:gd name="T81" fmla="*/ 66 h 264"/>
                <a:gd name="T82" fmla="*/ 24 w 94"/>
                <a:gd name="T83" fmla="*/ 63 h 264"/>
                <a:gd name="T84" fmla="*/ 16 w 94"/>
                <a:gd name="T85" fmla="*/ 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4" h="264">
                  <a:moveTo>
                    <a:pt x="47" y="260"/>
                  </a:moveTo>
                  <a:cubicBezTo>
                    <a:pt x="57" y="260"/>
                    <a:pt x="57" y="260"/>
                    <a:pt x="57" y="260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120"/>
                    <a:pt x="57" y="119"/>
                    <a:pt x="58" y="119"/>
                  </a:cubicBezTo>
                  <a:cubicBezTo>
                    <a:pt x="62" y="116"/>
                    <a:pt x="67" y="113"/>
                    <a:pt x="70" y="109"/>
                  </a:cubicBezTo>
                  <a:cubicBezTo>
                    <a:pt x="75" y="103"/>
                    <a:pt x="79" y="96"/>
                    <a:pt x="82" y="91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5" y="87"/>
                    <a:pt x="87" y="83"/>
                    <a:pt x="88" y="79"/>
                  </a:cubicBezTo>
                  <a:cubicBezTo>
                    <a:pt x="89" y="75"/>
                    <a:pt x="89" y="71"/>
                    <a:pt x="88" y="66"/>
                  </a:cubicBezTo>
                  <a:cubicBezTo>
                    <a:pt x="87" y="56"/>
                    <a:pt x="84" y="47"/>
                    <a:pt x="81" y="38"/>
                  </a:cubicBezTo>
                  <a:cubicBezTo>
                    <a:pt x="80" y="37"/>
                    <a:pt x="80" y="36"/>
                    <a:pt x="79" y="34"/>
                  </a:cubicBezTo>
                  <a:cubicBezTo>
                    <a:pt x="79" y="32"/>
                    <a:pt x="78" y="32"/>
                    <a:pt x="78" y="31"/>
                  </a:cubicBezTo>
                  <a:cubicBezTo>
                    <a:pt x="76" y="23"/>
                    <a:pt x="71" y="10"/>
                    <a:pt x="64" y="6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1" y="64"/>
                    <a:pt x="70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8" y="65"/>
                    <a:pt x="58" y="63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1"/>
                    <a:pt x="61" y="0"/>
                    <a:pt x="62" y="0"/>
                  </a:cubicBezTo>
                  <a:cubicBezTo>
                    <a:pt x="73" y="2"/>
                    <a:pt x="79" y="20"/>
                    <a:pt x="83" y="29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9" y="45"/>
                    <a:pt x="92" y="55"/>
                    <a:pt x="93" y="65"/>
                  </a:cubicBezTo>
                  <a:cubicBezTo>
                    <a:pt x="94" y="71"/>
                    <a:pt x="94" y="75"/>
                    <a:pt x="92" y="80"/>
                  </a:cubicBezTo>
                  <a:cubicBezTo>
                    <a:pt x="91" y="85"/>
                    <a:pt x="89" y="89"/>
                    <a:pt x="87" y="94"/>
                  </a:cubicBezTo>
                  <a:cubicBezTo>
                    <a:pt x="87" y="94"/>
                    <a:pt x="87" y="94"/>
                    <a:pt x="87" y="94"/>
                  </a:cubicBezTo>
                  <a:cubicBezTo>
                    <a:pt x="84" y="99"/>
                    <a:pt x="79" y="106"/>
                    <a:pt x="74" y="112"/>
                  </a:cubicBezTo>
                  <a:cubicBezTo>
                    <a:pt x="70" y="116"/>
                    <a:pt x="66" y="120"/>
                    <a:pt x="62" y="122"/>
                  </a:cubicBezTo>
                  <a:cubicBezTo>
                    <a:pt x="62" y="262"/>
                    <a:pt x="62" y="262"/>
                    <a:pt x="62" y="262"/>
                  </a:cubicBezTo>
                  <a:cubicBezTo>
                    <a:pt x="62" y="263"/>
                    <a:pt x="60" y="264"/>
                    <a:pt x="59" y="264"/>
                  </a:cubicBezTo>
                  <a:cubicBezTo>
                    <a:pt x="47" y="264"/>
                    <a:pt x="47" y="264"/>
                    <a:pt x="47" y="264"/>
                  </a:cubicBezTo>
                  <a:lnTo>
                    <a:pt x="47" y="260"/>
                  </a:lnTo>
                  <a:close/>
                  <a:moveTo>
                    <a:pt x="15" y="34"/>
                  </a:moveTo>
                  <a:cubicBezTo>
                    <a:pt x="14" y="36"/>
                    <a:pt x="14" y="37"/>
                    <a:pt x="13" y="38"/>
                  </a:cubicBezTo>
                  <a:cubicBezTo>
                    <a:pt x="10" y="47"/>
                    <a:pt x="7" y="56"/>
                    <a:pt x="6" y="66"/>
                  </a:cubicBezTo>
                  <a:cubicBezTo>
                    <a:pt x="5" y="71"/>
                    <a:pt x="5" y="75"/>
                    <a:pt x="6" y="79"/>
                  </a:cubicBezTo>
                  <a:cubicBezTo>
                    <a:pt x="7" y="83"/>
                    <a:pt x="9" y="87"/>
                    <a:pt x="12" y="91"/>
                  </a:cubicBezTo>
                  <a:cubicBezTo>
                    <a:pt x="15" y="96"/>
                    <a:pt x="19" y="103"/>
                    <a:pt x="24" y="108"/>
                  </a:cubicBezTo>
                  <a:cubicBezTo>
                    <a:pt x="27" y="113"/>
                    <a:pt x="31" y="116"/>
                    <a:pt x="36" y="119"/>
                  </a:cubicBezTo>
                  <a:cubicBezTo>
                    <a:pt x="37" y="119"/>
                    <a:pt x="37" y="120"/>
                    <a:pt x="37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7" y="260"/>
                    <a:pt x="37" y="260"/>
                    <a:pt x="37" y="260"/>
                  </a:cubicBezTo>
                  <a:cubicBezTo>
                    <a:pt x="47" y="260"/>
                    <a:pt x="47" y="260"/>
                    <a:pt x="47" y="260"/>
                  </a:cubicBezTo>
                  <a:cubicBezTo>
                    <a:pt x="47" y="264"/>
                    <a:pt x="47" y="264"/>
                    <a:pt x="47" y="264"/>
                  </a:cubicBezTo>
                  <a:cubicBezTo>
                    <a:pt x="35" y="264"/>
                    <a:pt x="35" y="264"/>
                    <a:pt x="35" y="264"/>
                  </a:cubicBezTo>
                  <a:cubicBezTo>
                    <a:pt x="33" y="264"/>
                    <a:pt x="32" y="263"/>
                    <a:pt x="32" y="262"/>
                  </a:cubicBezTo>
                  <a:cubicBezTo>
                    <a:pt x="32" y="122"/>
                    <a:pt x="32" y="122"/>
                    <a:pt x="32" y="122"/>
                  </a:cubicBezTo>
                  <a:cubicBezTo>
                    <a:pt x="28" y="119"/>
                    <a:pt x="24" y="116"/>
                    <a:pt x="20" y="112"/>
                  </a:cubicBezTo>
                  <a:cubicBezTo>
                    <a:pt x="15" y="106"/>
                    <a:pt x="10" y="99"/>
                    <a:pt x="7" y="94"/>
                  </a:cubicBezTo>
                  <a:cubicBezTo>
                    <a:pt x="5" y="89"/>
                    <a:pt x="3" y="85"/>
                    <a:pt x="2" y="80"/>
                  </a:cubicBezTo>
                  <a:cubicBezTo>
                    <a:pt x="0" y="75"/>
                    <a:pt x="0" y="71"/>
                    <a:pt x="1" y="65"/>
                  </a:cubicBezTo>
                  <a:cubicBezTo>
                    <a:pt x="2" y="55"/>
                    <a:pt x="5" y="45"/>
                    <a:pt x="9" y="36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5" y="20"/>
                    <a:pt x="21" y="2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3" y="0"/>
                  </a:cubicBezTo>
                  <a:cubicBezTo>
                    <a:pt x="34" y="1"/>
                    <a:pt x="35" y="2"/>
                    <a:pt x="35" y="3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36" y="65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6"/>
                    <a:pt x="23" y="65"/>
                    <a:pt x="23" y="63"/>
                  </a:cubicBezTo>
                  <a:cubicBezTo>
                    <a:pt x="23" y="63"/>
                    <a:pt x="23" y="63"/>
                    <a:pt x="24" y="63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3" y="10"/>
                    <a:pt x="18" y="23"/>
                    <a:pt x="16" y="31"/>
                  </a:cubicBezTo>
                  <a:cubicBezTo>
                    <a:pt x="16" y="32"/>
                    <a:pt x="15" y="32"/>
                    <a:pt x="15" y="34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14"/>
            <p:cNvSpPr/>
            <p:nvPr/>
          </p:nvSpPr>
          <p:spPr bwMode="auto">
            <a:xfrm>
              <a:off x="5459910" y="4729665"/>
              <a:ext cx="253604" cy="261938"/>
            </a:xfrm>
            <a:custGeom>
              <a:avLst/>
              <a:gdLst>
                <a:gd name="T0" fmla="*/ 115 w 150"/>
                <a:gd name="T1" fmla="*/ 79 h 154"/>
                <a:gd name="T2" fmla="*/ 111 w 150"/>
                <a:gd name="T3" fmla="*/ 76 h 154"/>
                <a:gd name="T4" fmla="*/ 96 w 150"/>
                <a:gd name="T5" fmla="*/ 54 h 154"/>
                <a:gd name="T6" fmla="*/ 75 w 150"/>
                <a:gd name="T7" fmla="*/ 36 h 154"/>
                <a:gd name="T8" fmla="*/ 84 w 150"/>
                <a:gd name="T9" fmla="*/ 37 h 154"/>
                <a:gd name="T10" fmla="*/ 114 w 150"/>
                <a:gd name="T11" fmla="*/ 73 h 154"/>
                <a:gd name="T12" fmla="*/ 118 w 150"/>
                <a:gd name="T13" fmla="*/ 76 h 154"/>
                <a:gd name="T14" fmla="*/ 148 w 150"/>
                <a:gd name="T15" fmla="*/ 105 h 154"/>
                <a:gd name="T16" fmla="*/ 148 w 150"/>
                <a:gd name="T17" fmla="*/ 118 h 154"/>
                <a:gd name="T18" fmla="*/ 114 w 150"/>
                <a:gd name="T19" fmla="*/ 152 h 154"/>
                <a:gd name="T20" fmla="*/ 114 w 150"/>
                <a:gd name="T21" fmla="*/ 152 h 154"/>
                <a:gd name="T22" fmla="*/ 108 w 150"/>
                <a:gd name="T23" fmla="*/ 154 h 154"/>
                <a:gd name="T24" fmla="*/ 101 w 150"/>
                <a:gd name="T25" fmla="*/ 152 h 154"/>
                <a:gd name="T26" fmla="*/ 101 w 150"/>
                <a:gd name="T27" fmla="*/ 152 h 154"/>
                <a:gd name="T28" fmla="*/ 99 w 150"/>
                <a:gd name="T29" fmla="*/ 149 h 154"/>
                <a:gd name="T30" fmla="*/ 94 w 150"/>
                <a:gd name="T31" fmla="*/ 146 h 154"/>
                <a:gd name="T32" fmla="*/ 75 w 150"/>
                <a:gd name="T33" fmla="*/ 145 h 154"/>
                <a:gd name="T34" fmla="*/ 89 w 150"/>
                <a:gd name="T35" fmla="*/ 140 h 154"/>
                <a:gd name="T36" fmla="*/ 96 w 150"/>
                <a:gd name="T37" fmla="*/ 142 h 154"/>
                <a:gd name="T38" fmla="*/ 102 w 150"/>
                <a:gd name="T39" fmla="*/ 146 h 154"/>
                <a:gd name="T40" fmla="*/ 105 w 150"/>
                <a:gd name="T41" fmla="*/ 148 h 154"/>
                <a:gd name="T42" fmla="*/ 105 w 150"/>
                <a:gd name="T43" fmla="*/ 148 h 154"/>
                <a:gd name="T44" fmla="*/ 108 w 150"/>
                <a:gd name="T45" fmla="*/ 150 h 154"/>
                <a:gd name="T46" fmla="*/ 111 w 150"/>
                <a:gd name="T47" fmla="*/ 148 h 154"/>
                <a:gd name="T48" fmla="*/ 111 w 150"/>
                <a:gd name="T49" fmla="*/ 148 h 154"/>
                <a:gd name="T50" fmla="*/ 145 w 150"/>
                <a:gd name="T51" fmla="*/ 112 h 154"/>
                <a:gd name="T52" fmla="*/ 75 w 150"/>
                <a:gd name="T53" fmla="*/ 36 h 154"/>
                <a:gd name="T54" fmla="*/ 67 w 150"/>
                <a:gd name="T55" fmla="*/ 10 h 154"/>
                <a:gd name="T56" fmla="*/ 64 w 150"/>
                <a:gd name="T57" fmla="*/ 5 h 154"/>
                <a:gd name="T58" fmla="*/ 55 w 150"/>
                <a:gd name="T59" fmla="*/ 10 h 154"/>
                <a:gd name="T60" fmla="*/ 51 w 150"/>
                <a:gd name="T61" fmla="*/ 21 h 154"/>
                <a:gd name="T62" fmla="*/ 59 w 150"/>
                <a:gd name="T63" fmla="*/ 42 h 154"/>
                <a:gd name="T64" fmla="*/ 62 w 150"/>
                <a:gd name="T65" fmla="*/ 50 h 154"/>
                <a:gd name="T66" fmla="*/ 58 w 150"/>
                <a:gd name="T67" fmla="*/ 60 h 154"/>
                <a:gd name="T68" fmla="*/ 14 w 150"/>
                <a:gd name="T69" fmla="*/ 60 h 154"/>
                <a:gd name="T70" fmla="*/ 6 w 150"/>
                <a:gd name="T71" fmla="*/ 64 h 154"/>
                <a:gd name="T72" fmla="*/ 5 w 150"/>
                <a:gd name="T73" fmla="*/ 72 h 154"/>
                <a:gd name="T74" fmla="*/ 31 w 150"/>
                <a:gd name="T75" fmla="*/ 139 h 154"/>
                <a:gd name="T76" fmla="*/ 75 w 150"/>
                <a:gd name="T77" fmla="*/ 140 h 154"/>
                <a:gd name="T78" fmla="*/ 35 w 150"/>
                <a:gd name="T79" fmla="*/ 145 h 154"/>
                <a:gd name="T80" fmla="*/ 24 w 150"/>
                <a:gd name="T81" fmla="*/ 137 h 154"/>
                <a:gd name="T82" fmla="*/ 0 w 150"/>
                <a:gd name="T83" fmla="*/ 68 h 154"/>
                <a:gd name="T84" fmla="*/ 8 w 150"/>
                <a:gd name="T85" fmla="*/ 57 h 154"/>
                <a:gd name="T86" fmla="*/ 56 w 150"/>
                <a:gd name="T87" fmla="*/ 56 h 154"/>
                <a:gd name="T88" fmla="*/ 55 w 150"/>
                <a:gd name="T89" fmla="*/ 45 h 154"/>
                <a:gd name="T90" fmla="*/ 54 w 150"/>
                <a:gd name="T91" fmla="*/ 43 h 154"/>
                <a:gd name="T92" fmla="*/ 48 w 150"/>
                <a:gd name="T93" fmla="*/ 14 h 154"/>
                <a:gd name="T94" fmla="*/ 60 w 150"/>
                <a:gd name="T95" fmla="*/ 1 h 154"/>
                <a:gd name="T96" fmla="*/ 70 w 150"/>
                <a:gd name="T97" fmla="*/ 4 h 154"/>
                <a:gd name="T98" fmla="*/ 72 w 150"/>
                <a:gd name="T99" fmla="*/ 15 h 154"/>
                <a:gd name="T100" fmla="*/ 75 w 150"/>
                <a:gd name="T101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4">
                  <a:moveTo>
                    <a:pt x="144" y="109"/>
                  </a:moveTo>
                  <a:cubicBezTo>
                    <a:pt x="115" y="79"/>
                    <a:pt x="115" y="79"/>
                    <a:pt x="115" y="79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3" y="78"/>
                    <a:pt x="112" y="77"/>
                    <a:pt x="111" y="76"/>
                  </a:cubicBezTo>
                  <a:cubicBezTo>
                    <a:pt x="110" y="74"/>
                    <a:pt x="109" y="73"/>
                    <a:pt x="109" y="73"/>
                  </a:cubicBezTo>
                  <a:cubicBezTo>
                    <a:pt x="109" y="73"/>
                    <a:pt x="104" y="64"/>
                    <a:pt x="96" y="54"/>
                  </a:cubicBezTo>
                  <a:cubicBezTo>
                    <a:pt x="92" y="49"/>
                    <a:pt x="87" y="44"/>
                    <a:pt x="81" y="41"/>
                  </a:cubicBezTo>
                  <a:cubicBezTo>
                    <a:pt x="79" y="39"/>
                    <a:pt x="77" y="38"/>
                    <a:pt x="75" y="36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7" y="32"/>
                    <a:pt x="80" y="34"/>
                    <a:pt x="84" y="37"/>
                  </a:cubicBezTo>
                  <a:cubicBezTo>
                    <a:pt x="90" y="41"/>
                    <a:pt x="95" y="46"/>
                    <a:pt x="99" y="51"/>
                  </a:cubicBezTo>
                  <a:cubicBezTo>
                    <a:pt x="108" y="61"/>
                    <a:pt x="114" y="73"/>
                    <a:pt x="114" y="73"/>
                  </a:cubicBezTo>
                  <a:cubicBezTo>
                    <a:pt x="114" y="73"/>
                    <a:pt x="114" y="72"/>
                    <a:pt x="115" y="72"/>
                  </a:cubicBezTo>
                  <a:cubicBezTo>
                    <a:pt x="116" y="73"/>
                    <a:pt x="117" y="74"/>
                    <a:pt x="118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48" y="105"/>
                    <a:pt x="148" y="105"/>
                    <a:pt x="148" y="105"/>
                  </a:cubicBezTo>
                  <a:cubicBezTo>
                    <a:pt x="149" y="107"/>
                    <a:pt x="150" y="109"/>
                    <a:pt x="150" y="112"/>
                  </a:cubicBezTo>
                  <a:cubicBezTo>
                    <a:pt x="150" y="114"/>
                    <a:pt x="149" y="117"/>
                    <a:pt x="148" y="118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2" y="153"/>
                    <a:pt x="110" y="154"/>
                    <a:pt x="108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5" y="154"/>
                    <a:pt x="103" y="153"/>
                    <a:pt x="101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8" y="148"/>
                    <a:pt x="96" y="147"/>
                    <a:pt x="94" y="14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92" y="145"/>
                    <a:pt x="90" y="145"/>
                    <a:pt x="89" y="145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1" y="140"/>
                    <a:pt x="93" y="141"/>
                    <a:pt x="96" y="142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6" y="142"/>
                    <a:pt x="96" y="142"/>
                    <a:pt x="96" y="142"/>
                  </a:cubicBezTo>
                  <a:cubicBezTo>
                    <a:pt x="98" y="143"/>
                    <a:pt x="100" y="144"/>
                    <a:pt x="102" y="146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8"/>
                    <a:pt x="105" y="148"/>
                    <a:pt x="105" y="148"/>
                  </a:cubicBezTo>
                  <a:cubicBezTo>
                    <a:pt x="105" y="149"/>
                    <a:pt x="107" y="150"/>
                    <a:pt x="108" y="150"/>
                  </a:cubicBezTo>
                  <a:cubicBezTo>
                    <a:pt x="108" y="150"/>
                    <a:pt x="108" y="150"/>
                    <a:pt x="108" y="150"/>
                  </a:cubicBezTo>
                  <a:cubicBezTo>
                    <a:pt x="109" y="150"/>
                    <a:pt x="110" y="149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5" y="114"/>
                    <a:pt x="145" y="113"/>
                    <a:pt x="145" y="112"/>
                  </a:cubicBezTo>
                  <a:cubicBezTo>
                    <a:pt x="145" y="111"/>
                    <a:pt x="145" y="110"/>
                    <a:pt x="144" y="109"/>
                  </a:cubicBezTo>
                  <a:close/>
                  <a:moveTo>
                    <a:pt x="75" y="36"/>
                  </a:moveTo>
                  <a:cubicBezTo>
                    <a:pt x="66" y="28"/>
                    <a:pt x="66" y="21"/>
                    <a:pt x="67" y="14"/>
                  </a:cubicBezTo>
                  <a:cubicBezTo>
                    <a:pt x="67" y="13"/>
                    <a:pt x="67" y="11"/>
                    <a:pt x="67" y="10"/>
                  </a:cubicBezTo>
                  <a:cubicBezTo>
                    <a:pt x="67" y="8"/>
                    <a:pt x="67" y="7"/>
                    <a:pt x="66" y="7"/>
                  </a:cubicBezTo>
                  <a:cubicBezTo>
                    <a:pt x="66" y="6"/>
                    <a:pt x="65" y="6"/>
                    <a:pt x="64" y="5"/>
                  </a:cubicBezTo>
                  <a:cubicBezTo>
                    <a:pt x="63" y="5"/>
                    <a:pt x="62" y="5"/>
                    <a:pt x="61" y="6"/>
                  </a:cubicBezTo>
                  <a:cubicBezTo>
                    <a:pt x="59" y="6"/>
                    <a:pt x="57" y="8"/>
                    <a:pt x="55" y="10"/>
                  </a:cubicBezTo>
                  <a:cubicBezTo>
                    <a:pt x="54" y="11"/>
                    <a:pt x="53" y="13"/>
                    <a:pt x="53" y="15"/>
                  </a:cubicBezTo>
                  <a:cubicBezTo>
                    <a:pt x="52" y="18"/>
                    <a:pt x="51" y="20"/>
                    <a:pt x="51" y="21"/>
                  </a:cubicBezTo>
                  <a:cubicBezTo>
                    <a:pt x="50" y="30"/>
                    <a:pt x="54" y="36"/>
                    <a:pt x="57" y="40"/>
                  </a:cubicBezTo>
                  <a:cubicBezTo>
                    <a:pt x="58" y="41"/>
                    <a:pt x="59" y="42"/>
                    <a:pt x="59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61" y="44"/>
                    <a:pt x="61" y="47"/>
                    <a:pt x="62" y="50"/>
                  </a:cubicBezTo>
                  <a:cubicBezTo>
                    <a:pt x="62" y="53"/>
                    <a:pt x="62" y="56"/>
                    <a:pt x="61" y="59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2" y="60"/>
                    <a:pt x="11" y="61"/>
                    <a:pt x="10" y="61"/>
                  </a:cubicBezTo>
                  <a:cubicBezTo>
                    <a:pt x="8" y="62"/>
                    <a:pt x="7" y="63"/>
                    <a:pt x="6" y="64"/>
                  </a:cubicBezTo>
                  <a:cubicBezTo>
                    <a:pt x="5" y="65"/>
                    <a:pt x="5" y="67"/>
                    <a:pt x="5" y="68"/>
                  </a:cubicBezTo>
                  <a:cubicBezTo>
                    <a:pt x="5" y="70"/>
                    <a:pt x="5" y="71"/>
                    <a:pt x="5" y="72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9" y="137"/>
                    <a:pt x="30" y="138"/>
                    <a:pt x="31" y="139"/>
                  </a:cubicBezTo>
                  <a:cubicBezTo>
                    <a:pt x="32" y="140"/>
                    <a:pt x="34" y="140"/>
                    <a:pt x="35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5" y="145"/>
                    <a:pt x="75" y="145"/>
                    <a:pt x="75" y="145"/>
                  </a:cubicBezTo>
                  <a:cubicBezTo>
                    <a:pt x="35" y="145"/>
                    <a:pt x="35" y="145"/>
                    <a:pt x="35" y="145"/>
                  </a:cubicBezTo>
                  <a:cubicBezTo>
                    <a:pt x="33" y="145"/>
                    <a:pt x="30" y="144"/>
                    <a:pt x="28" y="143"/>
                  </a:cubicBezTo>
                  <a:cubicBezTo>
                    <a:pt x="26" y="141"/>
                    <a:pt x="24" y="139"/>
                    <a:pt x="24" y="137"/>
                  </a:cubicBezTo>
                  <a:cubicBezTo>
                    <a:pt x="1" y="74"/>
                    <a:pt x="1" y="74"/>
                    <a:pt x="1" y="74"/>
                  </a:cubicBezTo>
                  <a:cubicBezTo>
                    <a:pt x="0" y="72"/>
                    <a:pt x="0" y="70"/>
                    <a:pt x="0" y="68"/>
                  </a:cubicBezTo>
                  <a:cubicBezTo>
                    <a:pt x="0" y="66"/>
                    <a:pt x="1" y="63"/>
                    <a:pt x="2" y="61"/>
                  </a:cubicBezTo>
                  <a:cubicBezTo>
                    <a:pt x="3" y="59"/>
                    <a:pt x="6" y="58"/>
                    <a:pt x="8" y="57"/>
                  </a:cubicBezTo>
                  <a:cubicBezTo>
                    <a:pt x="10" y="56"/>
                    <a:pt x="12" y="56"/>
                    <a:pt x="14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4"/>
                    <a:pt x="57" y="52"/>
                    <a:pt x="57" y="50"/>
                  </a:cubicBezTo>
                  <a:cubicBezTo>
                    <a:pt x="57" y="48"/>
                    <a:pt x="56" y="46"/>
                    <a:pt x="55" y="45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4"/>
                    <a:pt x="54" y="43"/>
                    <a:pt x="54" y="43"/>
                  </a:cubicBezTo>
                  <a:cubicBezTo>
                    <a:pt x="50" y="38"/>
                    <a:pt x="45" y="31"/>
                    <a:pt x="46" y="21"/>
                  </a:cubicBezTo>
                  <a:cubicBezTo>
                    <a:pt x="46" y="19"/>
                    <a:pt x="47" y="16"/>
                    <a:pt x="48" y="14"/>
                  </a:cubicBezTo>
                  <a:cubicBezTo>
                    <a:pt x="49" y="11"/>
                    <a:pt x="50" y="9"/>
                    <a:pt x="52" y="7"/>
                  </a:cubicBezTo>
                  <a:cubicBezTo>
                    <a:pt x="54" y="4"/>
                    <a:pt x="57" y="2"/>
                    <a:pt x="60" y="1"/>
                  </a:cubicBezTo>
                  <a:cubicBezTo>
                    <a:pt x="62" y="0"/>
                    <a:pt x="64" y="0"/>
                    <a:pt x="66" y="1"/>
                  </a:cubicBezTo>
                  <a:cubicBezTo>
                    <a:pt x="68" y="1"/>
                    <a:pt x="69" y="2"/>
                    <a:pt x="70" y="4"/>
                  </a:cubicBezTo>
                  <a:cubicBezTo>
                    <a:pt x="71" y="5"/>
                    <a:pt x="72" y="7"/>
                    <a:pt x="72" y="10"/>
                  </a:cubicBezTo>
                  <a:cubicBezTo>
                    <a:pt x="72" y="11"/>
                    <a:pt x="72" y="13"/>
                    <a:pt x="72" y="15"/>
                  </a:cubicBezTo>
                  <a:cubicBezTo>
                    <a:pt x="71" y="19"/>
                    <a:pt x="71" y="24"/>
                    <a:pt x="75" y="29"/>
                  </a:cubicBezTo>
                  <a:lnTo>
                    <a:pt x="75" y="36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15"/>
            <p:cNvSpPr/>
            <p:nvPr/>
          </p:nvSpPr>
          <p:spPr bwMode="auto">
            <a:xfrm>
              <a:off x="5263457" y="3856937"/>
              <a:ext cx="178594" cy="107156"/>
            </a:xfrm>
            <a:custGeom>
              <a:avLst/>
              <a:gdLst>
                <a:gd name="T0" fmla="*/ 53 w 106"/>
                <a:gd name="T1" fmla="*/ 5 h 63"/>
                <a:gd name="T2" fmla="*/ 81 w 106"/>
                <a:gd name="T3" fmla="*/ 0 h 63"/>
                <a:gd name="T4" fmla="*/ 103 w 106"/>
                <a:gd name="T5" fmla="*/ 0 h 63"/>
                <a:gd name="T6" fmla="*/ 106 w 106"/>
                <a:gd name="T7" fmla="*/ 60 h 63"/>
                <a:gd name="T8" fmla="*/ 53 w 106"/>
                <a:gd name="T9" fmla="*/ 63 h 63"/>
                <a:gd name="T10" fmla="*/ 101 w 106"/>
                <a:gd name="T11" fmla="*/ 58 h 63"/>
                <a:gd name="T12" fmla="*/ 93 w 106"/>
                <a:gd name="T13" fmla="*/ 5 h 63"/>
                <a:gd name="T14" fmla="*/ 53 w 106"/>
                <a:gd name="T15" fmla="*/ 52 h 63"/>
                <a:gd name="T16" fmla="*/ 59 w 106"/>
                <a:gd name="T17" fmla="*/ 49 h 63"/>
                <a:gd name="T18" fmla="*/ 63 w 106"/>
                <a:gd name="T19" fmla="*/ 33 h 63"/>
                <a:gd name="T20" fmla="*/ 61 w 106"/>
                <a:gd name="T21" fmla="*/ 19 h 63"/>
                <a:gd name="T22" fmla="*/ 53 w 106"/>
                <a:gd name="T23" fmla="*/ 21 h 63"/>
                <a:gd name="T24" fmla="*/ 60 w 106"/>
                <a:gd name="T25" fmla="*/ 27 h 63"/>
                <a:gd name="T26" fmla="*/ 56 w 106"/>
                <a:gd name="T27" fmla="*/ 33 h 63"/>
                <a:gd name="T28" fmla="*/ 55 w 106"/>
                <a:gd name="T29" fmla="*/ 36 h 63"/>
                <a:gd name="T30" fmla="*/ 53 w 106"/>
                <a:gd name="T31" fmla="*/ 47 h 63"/>
                <a:gd name="T32" fmla="*/ 53 w 106"/>
                <a:gd name="T33" fmla="*/ 5 h 63"/>
                <a:gd name="T34" fmla="*/ 5 w 106"/>
                <a:gd name="T35" fmla="*/ 58 h 63"/>
                <a:gd name="T36" fmla="*/ 53 w 106"/>
                <a:gd name="T37" fmla="*/ 63 h 63"/>
                <a:gd name="T38" fmla="*/ 0 w 106"/>
                <a:gd name="T39" fmla="*/ 60 h 63"/>
                <a:gd name="T40" fmla="*/ 3 w 106"/>
                <a:gd name="T41" fmla="*/ 0 h 63"/>
                <a:gd name="T42" fmla="*/ 53 w 106"/>
                <a:gd name="T43" fmla="*/ 5 h 63"/>
                <a:gd name="T44" fmla="*/ 53 w 106"/>
                <a:gd name="T45" fmla="*/ 16 h 63"/>
                <a:gd name="T46" fmla="*/ 42 w 106"/>
                <a:gd name="T47" fmla="*/ 27 h 63"/>
                <a:gd name="T48" fmla="*/ 43 w 106"/>
                <a:gd name="T49" fmla="*/ 33 h 63"/>
                <a:gd name="T50" fmla="*/ 47 w 106"/>
                <a:gd name="T51" fmla="*/ 37 h 63"/>
                <a:gd name="T52" fmla="*/ 49 w 106"/>
                <a:gd name="T53" fmla="*/ 52 h 63"/>
                <a:gd name="T54" fmla="*/ 53 w 106"/>
                <a:gd name="T55" fmla="*/ 47 h 63"/>
                <a:gd name="T56" fmla="*/ 52 w 106"/>
                <a:gd name="T57" fmla="*/ 36 h 63"/>
                <a:gd name="T58" fmla="*/ 47 w 106"/>
                <a:gd name="T59" fmla="*/ 31 h 63"/>
                <a:gd name="T60" fmla="*/ 46 w 106"/>
                <a:gd name="T61" fmla="*/ 27 h 63"/>
                <a:gd name="T62" fmla="*/ 53 w 106"/>
                <a:gd name="T63" fmla="*/ 21 h 63"/>
                <a:gd name="T64" fmla="*/ 53 w 106"/>
                <a:gd name="T65" fmla="*/ 1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63">
                  <a:moveTo>
                    <a:pt x="81" y="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5" y="0"/>
                    <a:pt x="106" y="1"/>
                    <a:pt x="106" y="2"/>
                  </a:cubicBezTo>
                  <a:cubicBezTo>
                    <a:pt x="106" y="60"/>
                    <a:pt x="106" y="60"/>
                    <a:pt x="106" y="60"/>
                  </a:cubicBezTo>
                  <a:cubicBezTo>
                    <a:pt x="106" y="61"/>
                    <a:pt x="105" y="63"/>
                    <a:pt x="103" y="6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101" y="58"/>
                    <a:pt x="101" y="58"/>
                    <a:pt x="101" y="5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81" y="5"/>
                    <a:pt x="81" y="5"/>
                    <a:pt x="81" y="5"/>
                  </a:cubicBezTo>
                  <a:close/>
                  <a:moveTo>
                    <a:pt x="53" y="52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1"/>
                    <a:pt x="59" y="49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61" y="36"/>
                    <a:pt x="62" y="35"/>
                    <a:pt x="63" y="33"/>
                  </a:cubicBezTo>
                  <a:cubicBezTo>
                    <a:pt x="64" y="32"/>
                    <a:pt x="65" y="30"/>
                    <a:pt x="65" y="27"/>
                  </a:cubicBezTo>
                  <a:cubicBezTo>
                    <a:pt x="65" y="24"/>
                    <a:pt x="63" y="21"/>
                    <a:pt x="61" y="19"/>
                  </a:cubicBezTo>
                  <a:cubicBezTo>
                    <a:pt x="59" y="17"/>
                    <a:pt x="56" y="16"/>
                    <a:pt x="53" y="16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5" y="21"/>
                    <a:pt x="57" y="21"/>
                    <a:pt x="58" y="23"/>
                  </a:cubicBezTo>
                  <a:cubicBezTo>
                    <a:pt x="59" y="24"/>
                    <a:pt x="60" y="25"/>
                    <a:pt x="60" y="27"/>
                  </a:cubicBezTo>
                  <a:cubicBezTo>
                    <a:pt x="60" y="29"/>
                    <a:pt x="59" y="30"/>
                    <a:pt x="59" y="31"/>
                  </a:cubicBezTo>
                  <a:cubicBezTo>
                    <a:pt x="58" y="32"/>
                    <a:pt x="57" y="33"/>
                    <a:pt x="56" y="33"/>
                  </a:cubicBezTo>
                  <a:cubicBezTo>
                    <a:pt x="55" y="34"/>
                    <a:pt x="55" y="35"/>
                    <a:pt x="55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3" y="47"/>
                    <a:pt x="53" y="47"/>
                    <a:pt x="53" y="47"/>
                  </a:cubicBezTo>
                  <a:lnTo>
                    <a:pt x="53" y="52"/>
                  </a:lnTo>
                  <a:close/>
                  <a:moveTo>
                    <a:pt x="5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1" y="63"/>
                    <a:pt x="0" y="61"/>
                    <a:pt x="0" y="6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5"/>
                    <a:pt x="53" y="5"/>
                    <a:pt x="53" y="5"/>
                  </a:cubicBezTo>
                  <a:close/>
                  <a:moveTo>
                    <a:pt x="53" y="16"/>
                  </a:moveTo>
                  <a:cubicBezTo>
                    <a:pt x="53" y="16"/>
                    <a:pt x="53" y="16"/>
                    <a:pt x="53" y="16"/>
                  </a:cubicBezTo>
                  <a:cubicBezTo>
                    <a:pt x="50" y="16"/>
                    <a:pt x="47" y="17"/>
                    <a:pt x="45" y="19"/>
                  </a:cubicBezTo>
                  <a:cubicBezTo>
                    <a:pt x="43" y="21"/>
                    <a:pt x="42" y="24"/>
                    <a:pt x="42" y="27"/>
                  </a:cubicBezTo>
                  <a:cubicBezTo>
                    <a:pt x="42" y="30"/>
                    <a:pt x="42" y="32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4" y="35"/>
                    <a:pt x="45" y="36"/>
                    <a:pt x="47" y="37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1"/>
                    <a:pt x="48" y="52"/>
                    <a:pt x="49" y="52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5"/>
                    <a:pt x="51" y="34"/>
                    <a:pt x="50" y="33"/>
                  </a:cubicBezTo>
                  <a:cubicBezTo>
                    <a:pt x="49" y="33"/>
                    <a:pt x="48" y="32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0"/>
                    <a:pt x="46" y="29"/>
                    <a:pt x="46" y="27"/>
                  </a:cubicBezTo>
                  <a:cubicBezTo>
                    <a:pt x="46" y="25"/>
                    <a:pt x="47" y="24"/>
                    <a:pt x="48" y="23"/>
                  </a:cubicBezTo>
                  <a:cubicBezTo>
                    <a:pt x="50" y="21"/>
                    <a:pt x="51" y="21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lnTo>
                    <a:pt x="53" y="16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Freeform: Shape 16"/>
            <p:cNvSpPr/>
            <p:nvPr/>
          </p:nvSpPr>
          <p:spPr bwMode="auto">
            <a:xfrm>
              <a:off x="6661250" y="4553453"/>
              <a:ext cx="40481" cy="90488"/>
            </a:xfrm>
            <a:custGeom>
              <a:avLst/>
              <a:gdLst>
                <a:gd name="T0" fmla="*/ 17 w 24"/>
                <a:gd name="T1" fmla="*/ 42 h 53"/>
                <a:gd name="T2" fmla="*/ 14 w 24"/>
                <a:gd name="T3" fmla="*/ 24 h 53"/>
                <a:gd name="T4" fmla="*/ 12 w 24"/>
                <a:gd name="T5" fmla="*/ 19 h 53"/>
                <a:gd name="T6" fmla="*/ 13 w 24"/>
                <a:gd name="T7" fmla="*/ 10 h 53"/>
                <a:gd name="T8" fmla="*/ 14 w 24"/>
                <a:gd name="T9" fmla="*/ 6 h 53"/>
                <a:gd name="T10" fmla="*/ 13 w 24"/>
                <a:gd name="T11" fmla="*/ 5 h 53"/>
                <a:gd name="T12" fmla="*/ 12 w 24"/>
                <a:gd name="T13" fmla="*/ 0 h 53"/>
                <a:gd name="T14" fmla="*/ 18 w 24"/>
                <a:gd name="T15" fmla="*/ 3 h 53"/>
                <a:gd name="T16" fmla="*/ 20 w 24"/>
                <a:gd name="T17" fmla="*/ 6 h 53"/>
                <a:gd name="T18" fmla="*/ 16 w 24"/>
                <a:gd name="T19" fmla="*/ 16 h 53"/>
                <a:gd name="T20" fmla="*/ 18 w 24"/>
                <a:gd name="T21" fmla="*/ 22 h 53"/>
                <a:gd name="T22" fmla="*/ 21 w 24"/>
                <a:gd name="T23" fmla="*/ 44 h 53"/>
                <a:gd name="T24" fmla="*/ 12 w 24"/>
                <a:gd name="T25" fmla="*/ 52 h 53"/>
                <a:gd name="T26" fmla="*/ 12 w 24"/>
                <a:gd name="T27" fmla="*/ 40 h 53"/>
                <a:gd name="T28" fmla="*/ 12 w 24"/>
                <a:gd name="T29" fmla="*/ 32 h 53"/>
                <a:gd name="T30" fmla="*/ 9 w 24"/>
                <a:gd name="T31" fmla="*/ 41 h 53"/>
                <a:gd name="T32" fmla="*/ 8 w 24"/>
                <a:gd name="T33" fmla="*/ 45 h 53"/>
                <a:gd name="T34" fmla="*/ 8 w 24"/>
                <a:gd name="T35" fmla="*/ 47 h 53"/>
                <a:gd name="T36" fmla="*/ 12 w 24"/>
                <a:gd name="T37" fmla="*/ 47 h 53"/>
                <a:gd name="T38" fmla="*/ 5 w 24"/>
                <a:gd name="T39" fmla="*/ 50 h 53"/>
                <a:gd name="T40" fmla="*/ 3 w 24"/>
                <a:gd name="T41" fmla="*/ 47 h 53"/>
                <a:gd name="T42" fmla="*/ 8 w 24"/>
                <a:gd name="T43" fmla="*/ 37 h 53"/>
                <a:gd name="T44" fmla="*/ 3 w 24"/>
                <a:gd name="T45" fmla="*/ 26 h 53"/>
                <a:gd name="T46" fmla="*/ 1 w 24"/>
                <a:gd name="T47" fmla="*/ 22 h 53"/>
                <a:gd name="T48" fmla="*/ 8 w 24"/>
                <a:gd name="T49" fmla="*/ 1 h 53"/>
                <a:gd name="T50" fmla="*/ 12 w 24"/>
                <a:gd name="T51" fmla="*/ 5 h 53"/>
                <a:gd name="T52" fmla="*/ 6 w 24"/>
                <a:gd name="T53" fmla="*/ 11 h 53"/>
                <a:gd name="T54" fmla="*/ 6 w 24"/>
                <a:gd name="T55" fmla="*/ 21 h 53"/>
                <a:gd name="T56" fmla="*/ 12 w 24"/>
                <a:gd name="T57" fmla="*/ 19 h 53"/>
                <a:gd name="T58" fmla="*/ 11 w 24"/>
                <a:gd name="T59" fmla="*/ 17 h 53"/>
                <a:gd name="T60" fmla="*/ 12 w 24"/>
                <a:gd name="T61" fmla="*/ 32 h 53"/>
                <a:gd name="T62" fmla="*/ 9 w 24"/>
                <a:gd name="T63" fmla="*/ 41 h 53"/>
                <a:gd name="T64" fmla="*/ 12 w 24"/>
                <a:gd name="T65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" h="53">
                  <a:moveTo>
                    <a:pt x="12" y="47"/>
                  </a:moveTo>
                  <a:cubicBezTo>
                    <a:pt x="14" y="46"/>
                    <a:pt x="16" y="44"/>
                    <a:pt x="17" y="42"/>
                  </a:cubicBezTo>
                  <a:cubicBezTo>
                    <a:pt x="18" y="39"/>
                    <a:pt x="19" y="35"/>
                    <a:pt x="18" y="32"/>
                  </a:cubicBezTo>
                  <a:cubicBezTo>
                    <a:pt x="17" y="29"/>
                    <a:pt x="16" y="27"/>
                    <a:pt x="14" y="24"/>
                  </a:cubicBezTo>
                  <a:cubicBezTo>
                    <a:pt x="14" y="23"/>
                    <a:pt x="13" y="22"/>
                    <a:pt x="13" y="22"/>
                  </a:cubicBezTo>
                  <a:cubicBezTo>
                    <a:pt x="13" y="21"/>
                    <a:pt x="12" y="20"/>
                    <a:pt x="12" y="1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3" y="11"/>
                    <a:pt x="13" y="10"/>
                  </a:cubicBezTo>
                  <a:cubicBezTo>
                    <a:pt x="15" y="10"/>
                    <a:pt x="15" y="8"/>
                    <a:pt x="15" y="7"/>
                  </a:cubicBezTo>
                  <a:cubicBezTo>
                    <a:pt x="15" y="7"/>
                    <a:pt x="15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2" y="4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20" y="6"/>
                  </a:cubicBezTo>
                  <a:cubicBezTo>
                    <a:pt x="20" y="9"/>
                    <a:pt x="19" y="12"/>
                    <a:pt x="16" y="14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8" y="20"/>
                    <a:pt x="18" y="21"/>
                    <a:pt x="18" y="22"/>
                  </a:cubicBezTo>
                  <a:cubicBezTo>
                    <a:pt x="20" y="24"/>
                    <a:pt x="22" y="27"/>
                    <a:pt x="22" y="31"/>
                  </a:cubicBezTo>
                  <a:cubicBezTo>
                    <a:pt x="24" y="35"/>
                    <a:pt x="23" y="40"/>
                    <a:pt x="21" y="44"/>
                  </a:cubicBezTo>
                  <a:cubicBezTo>
                    <a:pt x="20" y="47"/>
                    <a:pt x="17" y="50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2" y="40"/>
                  </a:moveTo>
                  <a:cubicBezTo>
                    <a:pt x="13" y="38"/>
                    <a:pt x="13" y="35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lnTo>
                    <a:pt x="12" y="40"/>
                  </a:lnTo>
                  <a:close/>
                  <a:moveTo>
                    <a:pt x="9" y="41"/>
                  </a:moveTo>
                  <a:cubicBezTo>
                    <a:pt x="8" y="42"/>
                    <a:pt x="7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9" y="47"/>
                    <a:pt x="10" y="47"/>
                    <a:pt x="11" y="47"/>
                  </a:cubicBezTo>
                  <a:cubicBezTo>
                    <a:pt x="11" y="47"/>
                    <a:pt x="11" y="47"/>
                    <a:pt x="12" y="4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9" y="53"/>
                    <a:pt x="6" y="52"/>
                    <a:pt x="5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41"/>
                    <a:pt x="4" y="38"/>
                    <a:pt x="8" y="37"/>
                  </a:cubicBezTo>
                  <a:cubicBezTo>
                    <a:pt x="8" y="37"/>
                    <a:pt x="8" y="35"/>
                    <a:pt x="7" y="34"/>
                  </a:cubicBezTo>
                  <a:cubicBezTo>
                    <a:pt x="6" y="31"/>
                    <a:pt x="5" y="28"/>
                    <a:pt x="3" y="26"/>
                  </a:cubicBezTo>
                  <a:cubicBezTo>
                    <a:pt x="2" y="24"/>
                    <a:pt x="2" y="23"/>
                    <a:pt x="2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2" y="6"/>
                    <a:pt x="4" y="3"/>
                    <a:pt x="8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7"/>
                    <a:pt x="6" y="9"/>
                    <a:pt x="6" y="11"/>
                  </a:cubicBezTo>
                  <a:cubicBezTo>
                    <a:pt x="5" y="14"/>
                    <a:pt x="5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9" y="41"/>
                    <a:pt x="9" y="41"/>
                    <a:pt x="9" y="41"/>
                  </a:cubicBezTo>
                  <a:close/>
                  <a:moveTo>
                    <a:pt x="12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1" y="15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lose/>
                  <a:moveTo>
                    <a:pt x="12" y="32"/>
                  </a:moveTo>
                  <a:cubicBezTo>
                    <a:pt x="11" y="29"/>
                    <a:pt x="9" y="26"/>
                    <a:pt x="7" y="2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1" y="40"/>
                    <a:pt x="12" y="40"/>
                  </a:cubicBezTo>
                  <a:lnTo>
                    <a:pt x="12" y="32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Freeform: Shape 17"/>
            <p:cNvSpPr/>
            <p:nvPr/>
          </p:nvSpPr>
          <p:spPr bwMode="auto">
            <a:xfrm>
              <a:off x="5861150" y="4877304"/>
              <a:ext cx="64294" cy="164306"/>
            </a:xfrm>
            <a:custGeom>
              <a:avLst/>
              <a:gdLst>
                <a:gd name="T0" fmla="*/ 21 w 38"/>
                <a:gd name="T1" fmla="*/ 92 h 97"/>
                <a:gd name="T2" fmla="*/ 21 w 38"/>
                <a:gd name="T3" fmla="*/ 47 h 97"/>
                <a:gd name="T4" fmla="*/ 23 w 38"/>
                <a:gd name="T5" fmla="*/ 44 h 97"/>
                <a:gd name="T6" fmla="*/ 30 w 38"/>
                <a:gd name="T7" fmla="*/ 38 h 97"/>
                <a:gd name="T8" fmla="*/ 33 w 38"/>
                <a:gd name="T9" fmla="*/ 27 h 97"/>
                <a:gd name="T10" fmla="*/ 28 w 38"/>
                <a:gd name="T11" fmla="*/ 11 h 97"/>
                <a:gd name="T12" fmla="*/ 19 w 38"/>
                <a:gd name="T13" fmla="*/ 5 h 97"/>
                <a:gd name="T14" fmla="*/ 19 w 38"/>
                <a:gd name="T15" fmla="*/ 0 h 97"/>
                <a:gd name="T16" fmla="*/ 32 w 38"/>
                <a:gd name="T17" fmla="*/ 9 h 97"/>
                <a:gd name="T18" fmla="*/ 38 w 38"/>
                <a:gd name="T19" fmla="*/ 27 h 97"/>
                <a:gd name="T20" fmla="*/ 34 w 38"/>
                <a:gd name="T21" fmla="*/ 41 h 97"/>
                <a:gd name="T22" fmla="*/ 26 w 38"/>
                <a:gd name="T23" fmla="*/ 48 h 97"/>
                <a:gd name="T24" fmla="*/ 26 w 38"/>
                <a:gd name="T25" fmla="*/ 95 h 97"/>
                <a:gd name="T26" fmla="*/ 23 w 38"/>
                <a:gd name="T27" fmla="*/ 97 h 97"/>
                <a:gd name="T28" fmla="*/ 19 w 38"/>
                <a:gd name="T29" fmla="*/ 97 h 97"/>
                <a:gd name="T30" fmla="*/ 19 w 38"/>
                <a:gd name="T31" fmla="*/ 92 h 97"/>
                <a:gd name="T32" fmla="*/ 21 w 38"/>
                <a:gd name="T33" fmla="*/ 92 h 97"/>
                <a:gd name="T34" fmla="*/ 19 w 38"/>
                <a:gd name="T35" fmla="*/ 5 h 97"/>
                <a:gd name="T36" fmla="*/ 10 w 38"/>
                <a:gd name="T37" fmla="*/ 11 h 97"/>
                <a:gd name="T38" fmla="*/ 5 w 38"/>
                <a:gd name="T39" fmla="*/ 27 h 97"/>
                <a:gd name="T40" fmla="*/ 8 w 38"/>
                <a:gd name="T41" fmla="*/ 38 h 97"/>
                <a:gd name="T42" fmla="*/ 16 w 38"/>
                <a:gd name="T43" fmla="*/ 44 h 97"/>
                <a:gd name="T44" fmla="*/ 17 w 38"/>
                <a:gd name="T45" fmla="*/ 47 h 97"/>
                <a:gd name="T46" fmla="*/ 17 w 38"/>
                <a:gd name="T47" fmla="*/ 47 h 97"/>
                <a:gd name="T48" fmla="*/ 17 w 38"/>
                <a:gd name="T49" fmla="*/ 92 h 97"/>
                <a:gd name="T50" fmla="*/ 19 w 38"/>
                <a:gd name="T51" fmla="*/ 92 h 97"/>
                <a:gd name="T52" fmla="*/ 19 w 38"/>
                <a:gd name="T53" fmla="*/ 97 h 97"/>
                <a:gd name="T54" fmla="*/ 15 w 38"/>
                <a:gd name="T55" fmla="*/ 97 h 97"/>
                <a:gd name="T56" fmla="*/ 12 w 38"/>
                <a:gd name="T57" fmla="*/ 95 h 97"/>
                <a:gd name="T58" fmla="*/ 12 w 38"/>
                <a:gd name="T59" fmla="*/ 48 h 97"/>
                <a:gd name="T60" fmla="*/ 4 w 38"/>
                <a:gd name="T61" fmla="*/ 41 h 97"/>
                <a:gd name="T62" fmla="*/ 0 w 38"/>
                <a:gd name="T63" fmla="*/ 27 h 97"/>
                <a:gd name="T64" fmla="*/ 6 w 38"/>
                <a:gd name="T65" fmla="*/ 9 h 97"/>
                <a:gd name="T66" fmla="*/ 19 w 38"/>
                <a:gd name="T67" fmla="*/ 0 h 97"/>
                <a:gd name="T68" fmla="*/ 19 w 38"/>
                <a:gd name="T69" fmla="*/ 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" h="97">
                  <a:moveTo>
                    <a:pt x="21" y="92"/>
                  </a:moveTo>
                  <a:cubicBezTo>
                    <a:pt x="21" y="47"/>
                    <a:pt x="21" y="47"/>
                    <a:pt x="21" y="47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6" y="43"/>
                    <a:pt x="28" y="41"/>
                    <a:pt x="30" y="38"/>
                  </a:cubicBezTo>
                  <a:cubicBezTo>
                    <a:pt x="32" y="35"/>
                    <a:pt x="33" y="31"/>
                    <a:pt x="33" y="27"/>
                  </a:cubicBezTo>
                  <a:cubicBezTo>
                    <a:pt x="33" y="22"/>
                    <a:pt x="31" y="16"/>
                    <a:pt x="28" y="11"/>
                  </a:cubicBezTo>
                  <a:cubicBezTo>
                    <a:pt x="26" y="8"/>
                    <a:pt x="23" y="5"/>
                    <a:pt x="19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4" y="0"/>
                    <a:pt x="29" y="4"/>
                    <a:pt x="32" y="9"/>
                  </a:cubicBezTo>
                  <a:cubicBezTo>
                    <a:pt x="36" y="14"/>
                    <a:pt x="38" y="21"/>
                    <a:pt x="38" y="27"/>
                  </a:cubicBezTo>
                  <a:cubicBezTo>
                    <a:pt x="38" y="32"/>
                    <a:pt x="37" y="37"/>
                    <a:pt x="34" y="41"/>
                  </a:cubicBezTo>
                  <a:cubicBezTo>
                    <a:pt x="32" y="44"/>
                    <a:pt x="29" y="47"/>
                    <a:pt x="26" y="48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3" y="97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9" y="92"/>
                    <a:pt x="19" y="92"/>
                    <a:pt x="19" y="92"/>
                  </a:cubicBezTo>
                  <a:lnTo>
                    <a:pt x="21" y="92"/>
                  </a:lnTo>
                  <a:close/>
                  <a:moveTo>
                    <a:pt x="19" y="5"/>
                  </a:moveTo>
                  <a:cubicBezTo>
                    <a:pt x="16" y="5"/>
                    <a:pt x="12" y="8"/>
                    <a:pt x="10" y="11"/>
                  </a:cubicBezTo>
                  <a:cubicBezTo>
                    <a:pt x="7" y="16"/>
                    <a:pt x="5" y="22"/>
                    <a:pt x="5" y="27"/>
                  </a:cubicBezTo>
                  <a:cubicBezTo>
                    <a:pt x="5" y="31"/>
                    <a:pt x="6" y="35"/>
                    <a:pt x="8" y="38"/>
                  </a:cubicBezTo>
                  <a:cubicBezTo>
                    <a:pt x="10" y="41"/>
                    <a:pt x="13" y="43"/>
                    <a:pt x="16" y="44"/>
                  </a:cubicBezTo>
                  <a:cubicBezTo>
                    <a:pt x="17" y="45"/>
                    <a:pt x="17" y="46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4" y="97"/>
                    <a:pt x="12" y="96"/>
                    <a:pt x="12" y="95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9" y="47"/>
                    <a:pt x="6" y="44"/>
                    <a:pt x="4" y="41"/>
                  </a:cubicBezTo>
                  <a:cubicBezTo>
                    <a:pt x="2" y="37"/>
                    <a:pt x="0" y="32"/>
                    <a:pt x="0" y="27"/>
                  </a:cubicBezTo>
                  <a:cubicBezTo>
                    <a:pt x="0" y="21"/>
                    <a:pt x="2" y="14"/>
                    <a:pt x="6" y="9"/>
                  </a:cubicBezTo>
                  <a:cubicBezTo>
                    <a:pt x="9" y="4"/>
                    <a:pt x="14" y="0"/>
                    <a:pt x="19" y="0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Freeform: Shape 18"/>
            <p:cNvSpPr/>
            <p:nvPr/>
          </p:nvSpPr>
          <p:spPr bwMode="auto">
            <a:xfrm>
              <a:off x="7358957" y="3536659"/>
              <a:ext cx="195263" cy="195263"/>
            </a:xfrm>
            <a:custGeom>
              <a:avLst/>
              <a:gdLst>
                <a:gd name="T0" fmla="*/ 58 w 115"/>
                <a:gd name="T1" fmla="*/ 110 h 115"/>
                <a:gd name="T2" fmla="*/ 95 w 115"/>
                <a:gd name="T3" fmla="*/ 95 h 115"/>
                <a:gd name="T4" fmla="*/ 111 w 115"/>
                <a:gd name="T5" fmla="*/ 57 h 115"/>
                <a:gd name="T6" fmla="*/ 95 w 115"/>
                <a:gd name="T7" fmla="*/ 20 h 115"/>
                <a:gd name="T8" fmla="*/ 58 w 115"/>
                <a:gd name="T9" fmla="*/ 4 h 115"/>
                <a:gd name="T10" fmla="*/ 58 w 115"/>
                <a:gd name="T11" fmla="*/ 4 h 115"/>
                <a:gd name="T12" fmla="*/ 58 w 115"/>
                <a:gd name="T13" fmla="*/ 0 h 115"/>
                <a:gd name="T14" fmla="*/ 58 w 115"/>
                <a:gd name="T15" fmla="*/ 0 h 115"/>
                <a:gd name="T16" fmla="*/ 98 w 115"/>
                <a:gd name="T17" fmla="*/ 17 h 115"/>
                <a:gd name="T18" fmla="*/ 115 w 115"/>
                <a:gd name="T19" fmla="*/ 57 h 115"/>
                <a:gd name="T20" fmla="*/ 98 w 115"/>
                <a:gd name="T21" fmla="*/ 98 h 115"/>
                <a:gd name="T22" fmla="*/ 58 w 115"/>
                <a:gd name="T23" fmla="*/ 115 h 115"/>
                <a:gd name="T24" fmla="*/ 58 w 115"/>
                <a:gd name="T25" fmla="*/ 115 h 115"/>
                <a:gd name="T26" fmla="*/ 58 w 115"/>
                <a:gd name="T27" fmla="*/ 110 h 115"/>
                <a:gd name="T28" fmla="*/ 58 w 115"/>
                <a:gd name="T29" fmla="*/ 110 h 115"/>
                <a:gd name="T30" fmla="*/ 58 w 115"/>
                <a:gd name="T31" fmla="*/ 76 h 115"/>
                <a:gd name="T32" fmla="*/ 70 w 115"/>
                <a:gd name="T33" fmla="*/ 71 h 115"/>
                <a:gd name="T34" fmla="*/ 71 w 115"/>
                <a:gd name="T35" fmla="*/ 69 h 115"/>
                <a:gd name="T36" fmla="*/ 88 w 115"/>
                <a:gd name="T37" fmla="*/ 30 h 115"/>
                <a:gd name="T38" fmla="*/ 88 w 115"/>
                <a:gd name="T39" fmla="*/ 30 h 115"/>
                <a:gd name="T40" fmla="*/ 88 w 115"/>
                <a:gd name="T41" fmla="*/ 30 h 115"/>
                <a:gd name="T42" fmla="*/ 88 w 115"/>
                <a:gd name="T43" fmla="*/ 28 h 115"/>
                <a:gd name="T44" fmla="*/ 85 w 115"/>
                <a:gd name="T45" fmla="*/ 27 h 115"/>
                <a:gd name="T46" fmla="*/ 58 w 115"/>
                <a:gd name="T47" fmla="*/ 39 h 115"/>
                <a:gd name="T48" fmla="*/ 58 w 115"/>
                <a:gd name="T49" fmla="*/ 44 h 115"/>
                <a:gd name="T50" fmla="*/ 81 w 115"/>
                <a:gd name="T51" fmla="*/ 34 h 115"/>
                <a:gd name="T52" fmla="*/ 67 w 115"/>
                <a:gd name="T53" fmla="*/ 67 h 115"/>
                <a:gd name="T54" fmla="*/ 58 w 115"/>
                <a:gd name="T55" fmla="*/ 71 h 115"/>
                <a:gd name="T56" fmla="*/ 58 w 115"/>
                <a:gd name="T57" fmla="*/ 76 h 115"/>
                <a:gd name="T58" fmla="*/ 58 w 115"/>
                <a:gd name="T59" fmla="*/ 4 h 115"/>
                <a:gd name="T60" fmla="*/ 20 w 115"/>
                <a:gd name="T61" fmla="*/ 20 h 115"/>
                <a:gd name="T62" fmla="*/ 5 w 115"/>
                <a:gd name="T63" fmla="*/ 57 h 115"/>
                <a:gd name="T64" fmla="*/ 20 w 115"/>
                <a:gd name="T65" fmla="*/ 95 h 115"/>
                <a:gd name="T66" fmla="*/ 58 w 115"/>
                <a:gd name="T67" fmla="*/ 110 h 115"/>
                <a:gd name="T68" fmla="*/ 58 w 115"/>
                <a:gd name="T69" fmla="*/ 115 h 115"/>
                <a:gd name="T70" fmla="*/ 17 w 115"/>
                <a:gd name="T71" fmla="*/ 98 h 115"/>
                <a:gd name="T72" fmla="*/ 0 w 115"/>
                <a:gd name="T73" fmla="*/ 57 h 115"/>
                <a:gd name="T74" fmla="*/ 17 w 115"/>
                <a:gd name="T75" fmla="*/ 17 h 115"/>
                <a:gd name="T76" fmla="*/ 58 w 115"/>
                <a:gd name="T77" fmla="*/ 0 h 115"/>
                <a:gd name="T78" fmla="*/ 58 w 115"/>
                <a:gd name="T79" fmla="*/ 4 h 115"/>
                <a:gd name="T80" fmla="*/ 58 w 115"/>
                <a:gd name="T81" fmla="*/ 39 h 115"/>
                <a:gd name="T82" fmla="*/ 46 w 115"/>
                <a:gd name="T83" fmla="*/ 44 h 115"/>
                <a:gd name="T84" fmla="*/ 44 w 115"/>
                <a:gd name="T85" fmla="*/ 45 h 115"/>
                <a:gd name="T86" fmla="*/ 27 w 115"/>
                <a:gd name="T87" fmla="*/ 85 h 115"/>
                <a:gd name="T88" fmla="*/ 27 w 115"/>
                <a:gd name="T89" fmla="*/ 85 h 115"/>
                <a:gd name="T90" fmla="*/ 27 w 115"/>
                <a:gd name="T91" fmla="*/ 85 h 115"/>
                <a:gd name="T92" fmla="*/ 27 w 115"/>
                <a:gd name="T93" fmla="*/ 87 h 115"/>
                <a:gd name="T94" fmla="*/ 30 w 115"/>
                <a:gd name="T95" fmla="*/ 88 h 115"/>
                <a:gd name="T96" fmla="*/ 58 w 115"/>
                <a:gd name="T97" fmla="*/ 76 h 115"/>
                <a:gd name="T98" fmla="*/ 58 w 115"/>
                <a:gd name="T99" fmla="*/ 71 h 115"/>
                <a:gd name="T100" fmla="*/ 34 w 115"/>
                <a:gd name="T101" fmla="*/ 81 h 115"/>
                <a:gd name="T102" fmla="*/ 48 w 115"/>
                <a:gd name="T103" fmla="*/ 48 h 115"/>
                <a:gd name="T104" fmla="*/ 58 w 115"/>
                <a:gd name="T105" fmla="*/ 44 h 115"/>
                <a:gd name="T106" fmla="*/ 58 w 115"/>
                <a:gd name="T107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5">
                  <a:moveTo>
                    <a:pt x="58" y="110"/>
                  </a:moveTo>
                  <a:cubicBezTo>
                    <a:pt x="72" y="110"/>
                    <a:pt x="85" y="104"/>
                    <a:pt x="95" y="95"/>
                  </a:cubicBezTo>
                  <a:cubicBezTo>
                    <a:pt x="105" y="85"/>
                    <a:pt x="111" y="72"/>
                    <a:pt x="111" y="57"/>
                  </a:cubicBezTo>
                  <a:cubicBezTo>
                    <a:pt x="111" y="43"/>
                    <a:pt x="105" y="30"/>
                    <a:pt x="95" y="20"/>
                  </a:cubicBezTo>
                  <a:cubicBezTo>
                    <a:pt x="85" y="10"/>
                    <a:pt x="7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74" y="0"/>
                    <a:pt x="88" y="6"/>
                    <a:pt x="98" y="17"/>
                  </a:cubicBezTo>
                  <a:cubicBezTo>
                    <a:pt x="109" y="27"/>
                    <a:pt x="115" y="41"/>
                    <a:pt x="115" y="57"/>
                  </a:cubicBezTo>
                  <a:cubicBezTo>
                    <a:pt x="115" y="73"/>
                    <a:pt x="109" y="88"/>
                    <a:pt x="98" y="98"/>
                  </a:cubicBezTo>
                  <a:cubicBezTo>
                    <a:pt x="88" y="109"/>
                    <a:pt x="74" y="115"/>
                    <a:pt x="58" y="115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lose/>
                  <a:moveTo>
                    <a:pt x="58" y="76"/>
                  </a:moveTo>
                  <a:cubicBezTo>
                    <a:pt x="70" y="71"/>
                    <a:pt x="70" y="71"/>
                    <a:pt x="70" y="71"/>
                  </a:cubicBezTo>
                  <a:cubicBezTo>
                    <a:pt x="70" y="70"/>
                    <a:pt x="71" y="70"/>
                    <a:pt x="71" y="69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29"/>
                    <a:pt x="88" y="29"/>
                    <a:pt x="88" y="28"/>
                  </a:cubicBezTo>
                  <a:cubicBezTo>
                    <a:pt x="88" y="27"/>
                    <a:pt x="86" y="26"/>
                    <a:pt x="85" y="27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71"/>
                    <a:pt x="58" y="71"/>
                    <a:pt x="58" y="71"/>
                  </a:cubicBezTo>
                  <a:lnTo>
                    <a:pt x="58" y="76"/>
                  </a:lnTo>
                  <a:close/>
                  <a:moveTo>
                    <a:pt x="58" y="4"/>
                  </a:moveTo>
                  <a:cubicBezTo>
                    <a:pt x="43" y="4"/>
                    <a:pt x="30" y="10"/>
                    <a:pt x="20" y="20"/>
                  </a:cubicBezTo>
                  <a:cubicBezTo>
                    <a:pt x="11" y="30"/>
                    <a:pt x="5" y="43"/>
                    <a:pt x="5" y="57"/>
                  </a:cubicBezTo>
                  <a:cubicBezTo>
                    <a:pt x="5" y="72"/>
                    <a:pt x="11" y="85"/>
                    <a:pt x="20" y="95"/>
                  </a:cubicBezTo>
                  <a:cubicBezTo>
                    <a:pt x="30" y="104"/>
                    <a:pt x="43" y="110"/>
                    <a:pt x="58" y="110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42" y="115"/>
                    <a:pt x="27" y="109"/>
                    <a:pt x="17" y="98"/>
                  </a:cubicBezTo>
                  <a:cubicBezTo>
                    <a:pt x="6" y="88"/>
                    <a:pt x="0" y="73"/>
                    <a:pt x="0" y="57"/>
                  </a:cubicBezTo>
                  <a:cubicBezTo>
                    <a:pt x="0" y="41"/>
                    <a:pt x="6" y="27"/>
                    <a:pt x="17" y="17"/>
                  </a:cubicBezTo>
                  <a:cubicBezTo>
                    <a:pt x="27" y="6"/>
                    <a:pt x="42" y="0"/>
                    <a:pt x="58" y="0"/>
                  </a:cubicBezTo>
                  <a:cubicBezTo>
                    <a:pt x="58" y="4"/>
                    <a:pt x="58" y="4"/>
                    <a:pt x="58" y="4"/>
                  </a:cubicBezTo>
                  <a:close/>
                  <a:moveTo>
                    <a:pt x="58" y="39"/>
                  </a:moveTo>
                  <a:cubicBezTo>
                    <a:pt x="46" y="44"/>
                    <a:pt x="46" y="44"/>
                    <a:pt x="46" y="44"/>
                  </a:cubicBezTo>
                  <a:cubicBezTo>
                    <a:pt x="45" y="44"/>
                    <a:pt x="45" y="45"/>
                    <a:pt x="44" y="4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8" y="88"/>
                    <a:pt x="29" y="88"/>
                    <a:pt x="30" y="88"/>
                  </a:cubicBezTo>
                  <a:cubicBezTo>
                    <a:pt x="58" y="76"/>
                    <a:pt x="58" y="76"/>
                    <a:pt x="58" y="76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8" y="44"/>
                    <a:pt x="58" y="44"/>
                    <a:pt x="58" y="44"/>
                  </a:cubicBezTo>
                  <a:lnTo>
                    <a:pt x="58" y="39"/>
                  </a:ln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Freeform: Shape 19"/>
            <p:cNvSpPr/>
            <p:nvPr/>
          </p:nvSpPr>
          <p:spPr bwMode="auto">
            <a:xfrm>
              <a:off x="6149282" y="4521307"/>
              <a:ext cx="167879" cy="127397"/>
            </a:xfrm>
            <a:custGeom>
              <a:avLst/>
              <a:gdLst>
                <a:gd name="T0" fmla="*/ 49 w 99"/>
                <a:gd name="T1" fmla="*/ 7 h 75"/>
                <a:gd name="T2" fmla="*/ 79 w 99"/>
                <a:gd name="T3" fmla="*/ 20 h 75"/>
                <a:gd name="T4" fmla="*/ 91 w 99"/>
                <a:gd name="T5" fmla="*/ 49 h 75"/>
                <a:gd name="T6" fmla="*/ 91 w 99"/>
                <a:gd name="T7" fmla="*/ 51 h 75"/>
                <a:gd name="T8" fmla="*/ 91 w 99"/>
                <a:gd name="T9" fmla="*/ 51 h 75"/>
                <a:gd name="T10" fmla="*/ 91 w 99"/>
                <a:gd name="T11" fmla="*/ 53 h 75"/>
                <a:gd name="T12" fmla="*/ 92 w 99"/>
                <a:gd name="T13" fmla="*/ 55 h 75"/>
                <a:gd name="T14" fmla="*/ 93 w 99"/>
                <a:gd name="T15" fmla="*/ 59 h 75"/>
                <a:gd name="T16" fmla="*/ 93 w 99"/>
                <a:gd name="T17" fmla="*/ 60 h 75"/>
                <a:gd name="T18" fmla="*/ 94 w 99"/>
                <a:gd name="T19" fmla="*/ 49 h 75"/>
                <a:gd name="T20" fmla="*/ 81 w 99"/>
                <a:gd name="T21" fmla="*/ 18 h 75"/>
                <a:gd name="T22" fmla="*/ 49 w 99"/>
                <a:gd name="T23" fmla="*/ 4 h 75"/>
                <a:gd name="T24" fmla="*/ 49 w 99"/>
                <a:gd name="T25" fmla="*/ 0 h 75"/>
                <a:gd name="T26" fmla="*/ 84 w 99"/>
                <a:gd name="T27" fmla="*/ 14 h 75"/>
                <a:gd name="T28" fmla="*/ 99 w 99"/>
                <a:gd name="T29" fmla="*/ 49 h 75"/>
                <a:gd name="T30" fmla="*/ 97 w 99"/>
                <a:gd name="T31" fmla="*/ 62 h 75"/>
                <a:gd name="T32" fmla="*/ 92 w 99"/>
                <a:gd name="T33" fmla="*/ 73 h 75"/>
                <a:gd name="T34" fmla="*/ 90 w 99"/>
                <a:gd name="T35" fmla="*/ 75 h 75"/>
                <a:gd name="T36" fmla="*/ 88 w 99"/>
                <a:gd name="T37" fmla="*/ 72 h 75"/>
                <a:gd name="T38" fmla="*/ 88 w 99"/>
                <a:gd name="T39" fmla="*/ 59 h 75"/>
                <a:gd name="T40" fmla="*/ 87 w 99"/>
                <a:gd name="T41" fmla="*/ 57 h 75"/>
                <a:gd name="T42" fmla="*/ 86 w 99"/>
                <a:gd name="T43" fmla="*/ 55 h 75"/>
                <a:gd name="T44" fmla="*/ 86 w 99"/>
                <a:gd name="T45" fmla="*/ 55 h 75"/>
                <a:gd name="T46" fmla="*/ 86 w 99"/>
                <a:gd name="T47" fmla="*/ 53 h 75"/>
                <a:gd name="T48" fmla="*/ 86 w 99"/>
                <a:gd name="T49" fmla="*/ 51 h 75"/>
                <a:gd name="T50" fmla="*/ 86 w 99"/>
                <a:gd name="T51" fmla="*/ 51 h 75"/>
                <a:gd name="T52" fmla="*/ 86 w 99"/>
                <a:gd name="T53" fmla="*/ 49 h 75"/>
                <a:gd name="T54" fmla="*/ 75 w 99"/>
                <a:gd name="T55" fmla="*/ 23 h 75"/>
                <a:gd name="T56" fmla="*/ 49 w 99"/>
                <a:gd name="T57" fmla="*/ 12 h 75"/>
                <a:gd name="T58" fmla="*/ 49 w 99"/>
                <a:gd name="T59" fmla="*/ 7 h 75"/>
                <a:gd name="T60" fmla="*/ 49 w 99"/>
                <a:gd name="T61" fmla="*/ 4 h 75"/>
                <a:gd name="T62" fmla="*/ 18 w 99"/>
                <a:gd name="T63" fmla="*/ 18 h 75"/>
                <a:gd name="T64" fmla="*/ 5 w 99"/>
                <a:gd name="T65" fmla="*/ 49 h 75"/>
                <a:gd name="T66" fmla="*/ 6 w 99"/>
                <a:gd name="T67" fmla="*/ 58 h 75"/>
                <a:gd name="T68" fmla="*/ 6 w 99"/>
                <a:gd name="T69" fmla="*/ 55 h 75"/>
                <a:gd name="T70" fmla="*/ 8 w 99"/>
                <a:gd name="T71" fmla="*/ 52 h 75"/>
                <a:gd name="T72" fmla="*/ 8 w 99"/>
                <a:gd name="T73" fmla="*/ 51 h 75"/>
                <a:gd name="T74" fmla="*/ 8 w 99"/>
                <a:gd name="T75" fmla="*/ 49 h 75"/>
                <a:gd name="T76" fmla="*/ 20 w 99"/>
                <a:gd name="T77" fmla="*/ 20 h 75"/>
                <a:gd name="T78" fmla="*/ 49 w 99"/>
                <a:gd name="T79" fmla="*/ 7 h 75"/>
                <a:gd name="T80" fmla="*/ 49 w 99"/>
                <a:gd name="T81" fmla="*/ 7 h 75"/>
                <a:gd name="T82" fmla="*/ 49 w 99"/>
                <a:gd name="T83" fmla="*/ 7 h 75"/>
                <a:gd name="T84" fmla="*/ 49 w 99"/>
                <a:gd name="T85" fmla="*/ 12 h 75"/>
                <a:gd name="T86" fmla="*/ 49 w 99"/>
                <a:gd name="T87" fmla="*/ 12 h 75"/>
                <a:gd name="T88" fmla="*/ 23 w 99"/>
                <a:gd name="T89" fmla="*/ 23 h 75"/>
                <a:gd name="T90" fmla="*/ 13 w 99"/>
                <a:gd name="T91" fmla="*/ 49 h 75"/>
                <a:gd name="T92" fmla="*/ 13 w 99"/>
                <a:gd name="T93" fmla="*/ 51 h 75"/>
                <a:gd name="T94" fmla="*/ 13 w 99"/>
                <a:gd name="T95" fmla="*/ 52 h 75"/>
                <a:gd name="T96" fmla="*/ 12 w 99"/>
                <a:gd name="T97" fmla="*/ 54 h 75"/>
                <a:gd name="T98" fmla="*/ 11 w 99"/>
                <a:gd name="T99" fmla="*/ 57 h 75"/>
                <a:gd name="T100" fmla="*/ 10 w 99"/>
                <a:gd name="T101" fmla="*/ 59 h 75"/>
                <a:gd name="T102" fmla="*/ 10 w 99"/>
                <a:gd name="T103" fmla="*/ 72 h 75"/>
                <a:gd name="T104" fmla="*/ 10 w 99"/>
                <a:gd name="T105" fmla="*/ 72 h 75"/>
                <a:gd name="T106" fmla="*/ 9 w 99"/>
                <a:gd name="T107" fmla="*/ 74 h 75"/>
                <a:gd name="T108" fmla="*/ 6 w 99"/>
                <a:gd name="T109" fmla="*/ 73 h 75"/>
                <a:gd name="T110" fmla="*/ 2 w 99"/>
                <a:gd name="T111" fmla="*/ 61 h 75"/>
                <a:gd name="T112" fmla="*/ 0 w 99"/>
                <a:gd name="T113" fmla="*/ 49 h 75"/>
                <a:gd name="T114" fmla="*/ 14 w 99"/>
                <a:gd name="T115" fmla="*/ 14 h 75"/>
                <a:gd name="T116" fmla="*/ 49 w 99"/>
                <a:gd name="T117" fmla="*/ 0 h 75"/>
                <a:gd name="T118" fmla="*/ 49 w 99"/>
                <a:gd name="T119" fmla="*/ 0 h 75"/>
                <a:gd name="T120" fmla="*/ 49 w 99"/>
                <a:gd name="T121" fmla="*/ 0 h 75"/>
                <a:gd name="T122" fmla="*/ 49 w 99"/>
                <a:gd name="T123" fmla="*/ 4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" h="75">
                  <a:moveTo>
                    <a:pt x="49" y="7"/>
                  </a:moveTo>
                  <a:cubicBezTo>
                    <a:pt x="61" y="7"/>
                    <a:pt x="71" y="12"/>
                    <a:pt x="79" y="20"/>
                  </a:cubicBezTo>
                  <a:cubicBezTo>
                    <a:pt x="86" y="27"/>
                    <a:pt x="91" y="38"/>
                    <a:pt x="91" y="49"/>
                  </a:cubicBezTo>
                  <a:cubicBezTo>
                    <a:pt x="91" y="50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2"/>
                    <a:pt x="91" y="52"/>
                    <a:pt x="91" y="53"/>
                  </a:cubicBezTo>
                  <a:cubicBezTo>
                    <a:pt x="91" y="53"/>
                    <a:pt x="92" y="54"/>
                    <a:pt x="92" y="55"/>
                  </a:cubicBezTo>
                  <a:cubicBezTo>
                    <a:pt x="92" y="57"/>
                    <a:pt x="93" y="58"/>
                    <a:pt x="93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3" y="56"/>
                    <a:pt x="94" y="53"/>
                    <a:pt x="94" y="49"/>
                  </a:cubicBezTo>
                  <a:cubicBezTo>
                    <a:pt x="94" y="37"/>
                    <a:pt x="89" y="26"/>
                    <a:pt x="81" y="18"/>
                  </a:cubicBezTo>
                  <a:cubicBezTo>
                    <a:pt x="73" y="10"/>
                    <a:pt x="62" y="4"/>
                    <a:pt x="49" y="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3" y="0"/>
                    <a:pt x="75" y="5"/>
                    <a:pt x="84" y="14"/>
                  </a:cubicBezTo>
                  <a:cubicBezTo>
                    <a:pt x="93" y="23"/>
                    <a:pt x="99" y="36"/>
                    <a:pt x="99" y="49"/>
                  </a:cubicBezTo>
                  <a:cubicBezTo>
                    <a:pt x="99" y="53"/>
                    <a:pt x="98" y="58"/>
                    <a:pt x="97" y="62"/>
                  </a:cubicBezTo>
                  <a:cubicBezTo>
                    <a:pt x="96" y="66"/>
                    <a:pt x="94" y="70"/>
                    <a:pt x="92" y="73"/>
                  </a:cubicBezTo>
                  <a:cubicBezTo>
                    <a:pt x="92" y="74"/>
                    <a:pt x="91" y="75"/>
                    <a:pt x="90" y="75"/>
                  </a:cubicBezTo>
                  <a:cubicBezTo>
                    <a:pt x="89" y="75"/>
                    <a:pt x="88" y="73"/>
                    <a:pt x="88" y="72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58"/>
                    <a:pt x="88" y="58"/>
                    <a:pt x="87" y="57"/>
                  </a:cubicBezTo>
                  <a:cubicBezTo>
                    <a:pt x="87" y="56"/>
                    <a:pt x="87" y="55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4"/>
                    <a:pt x="86" y="54"/>
                    <a:pt x="86" y="53"/>
                  </a:cubicBezTo>
                  <a:cubicBezTo>
                    <a:pt x="86" y="52"/>
                    <a:pt x="86" y="52"/>
                    <a:pt x="86" y="51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6" y="50"/>
                    <a:pt x="86" y="50"/>
                    <a:pt x="86" y="49"/>
                  </a:cubicBezTo>
                  <a:cubicBezTo>
                    <a:pt x="86" y="39"/>
                    <a:pt x="82" y="30"/>
                    <a:pt x="75" y="23"/>
                  </a:cubicBezTo>
                  <a:cubicBezTo>
                    <a:pt x="69" y="16"/>
                    <a:pt x="59" y="12"/>
                    <a:pt x="49" y="12"/>
                  </a:cubicBezTo>
                  <a:lnTo>
                    <a:pt x="49" y="7"/>
                  </a:lnTo>
                  <a:close/>
                  <a:moveTo>
                    <a:pt x="49" y="4"/>
                  </a:moveTo>
                  <a:cubicBezTo>
                    <a:pt x="37" y="4"/>
                    <a:pt x="26" y="10"/>
                    <a:pt x="18" y="18"/>
                  </a:cubicBezTo>
                  <a:cubicBezTo>
                    <a:pt x="10" y="26"/>
                    <a:pt x="5" y="37"/>
                    <a:pt x="5" y="49"/>
                  </a:cubicBezTo>
                  <a:cubicBezTo>
                    <a:pt x="5" y="52"/>
                    <a:pt x="5" y="55"/>
                    <a:pt x="6" y="58"/>
                  </a:cubicBezTo>
                  <a:cubicBezTo>
                    <a:pt x="6" y="57"/>
                    <a:pt x="6" y="56"/>
                    <a:pt x="6" y="55"/>
                  </a:cubicBezTo>
                  <a:cubicBezTo>
                    <a:pt x="7" y="54"/>
                    <a:pt x="7" y="53"/>
                    <a:pt x="8" y="52"/>
                  </a:cubicBezTo>
                  <a:cubicBezTo>
                    <a:pt x="8" y="52"/>
                    <a:pt x="8" y="51"/>
                    <a:pt x="8" y="51"/>
                  </a:cubicBezTo>
                  <a:cubicBezTo>
                    <a:pt x="8" y="50"/>
                    <a:pt x="8" y="50"/>
                    <a:pt x="8" y="49"/>
                  </a:cubicBezTo>
                  <a:cubicBezTo>
                    <a:pt x="8" y="38"/>
                    <a:pt x="12" y="27"/>
                    <a:pt x="20" y="20"/>
                  </a:cubicBezTo>
                  <a:cubicBezTo>
                    <a:pt x="27" y="12"/>
                    <a:pt x="38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39" y="12"/>
                    <a:pt x="30" y="16"/>
                    <a:pt x="23" y="23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0"/>
                    <a:pt x="13" y="50"/>
                    <a:pt x="13" y="51"/>
                  </a:cubicBezTo>
                  <a:cubicBezTo>
                    <a:pt x="13" y="51"/>
                    <a:pt x="13" y="52"/>
                    <a:pt x="13" y="52"/>
                  </a:cubicBezTo>
                  <a:cubicBezTo>
                    <a:pt x="13" y="53"/>
                    <a:pt x="13" y="54"/>
                    <a:pt x="12" y="54"/>
                  </a:cubicBezTo>
                  <a:cubicBezTo>
                    <a:pt x="12" y="55"/>
                    <a:pt x="11" y="56"/>
                    <a:pt x="11" y="57"/>
                  </a:cubicBezTo>
                  <a:cubicBezTo>
                    <a:pt x="11" y="57"/>
                    <a:pt x="10" y="58"/>
                    <a:pt x="10" y="59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0" y="72"/>
                    <a:pt x="10" y="73"/>
                    <a:pt x="9" y="74"/>
                  </a:cubicBezTo>
                  <a:cubicBezTo>
                    <a:pt x="8" y="74"/>
                    <a:pt x="7" y="74"/>
                    <a:pt x="6" y="73"/>
                  </a:cubicBezTo>
                  <a:cubicBezTo>
                    <a:pt x="4" y="69"/>
                    <a:pt x="3" y="65"/>
                    <a:pt x="2" y="61"/>
                  </a:cubicBezTo>
                  <a:cubicBezTo>
                    <a:pt x="1" y="57"/>
                    <a:pt x="0" y="53"/>
                    <a:pt x="0" y="49"/>
                  </a:cubicBezTo>
                  <a:cubicBezTo>
                    <a:pt x="0" y="36"/>
                    <a:pt x="6" y="23"/>
                    <a:pt x="14" y="14"/>
                  </a:cubicBezTo>
                  <a:cubicBezTo>
                    <a:pt x="23" y="5"/>
                    <a:pt x="36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"/>
                    <a:pt x="49" y="4"/>
                    <a:pt x="49" y="4"/>
                  </a:cubicBezTo>
                  <a:close/>
                </a:path>
              </a:pathLst>
            </a:custGeom>
            <a:solidFill>
              <a:srgbClr val="358F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Freeform: Shape 20"/>
            <p:cNvSpPr/>
            <p:nvPr/>
          </p:nvSpPr>
          <p:spPr bwMode="auto">
            <a:xfrm>
              <a:off x="6981530" y="3441409"/>
              <a:ext cx="300038" cy="227410"/>
            </a:xfrm>
            <a:custGeom>
              <a:avLst/>
              <a:gdLst>
                <a:gd name="T0" fmla="*/ 141 w 177"/>
                <a:gd name="T1" fmla="*/ 36 h 134"/>
                <a:gd name="T2" fmla="*/ 163 w 177"/>
                <a:gd name="T3" fmla="*/ 93 h 134"/>
                <a:gd name="T4" fmla="*/ 163 w 177"/>
                <a:gd name="T5" fmla="*/ 96 h 134"/>
                <a:gd name="T6" fmla="*/ 166 w 177"/>
                <a:gd name="T7" fmla="*/ 108 h 134"/>
                <a:gd name="T8" fmla="*/ 172 w 177"/>
                <a:gd name="T9" fmla="*/ 90 h 134"/>
                <a:gd name="T10" fmla="*/ 129 w 177"/>
                <a:gd name="T11" fmla="*/ 16 h 134"/>
                <a:gd name="T12" fmla="*/ 89 w 177"/>
                <a:gd name="T13" fmla="*/ 0 h 134"/>
                <a:gd name="T14" fmla="*/ 165 w 177"/>
                <a:gd name="T15" fmla="*/ 45 h 134"/>
                <a:gd name="T16" fmla="*/ 166 w 177"/>
                <a:gd name="T17" fmla="*/ 133 h 134"/>
                <a:gd name="T18" fmla="*/ 161 w 177"/>
                <a:gd name="T19" fmla="*/ 132 h 134"/>
                <a:gd name="T20" fmla="*/ 160 w 177"/>
                <a:gd name="T21" fmla="*/ 103 h 134"/>
                <a:gd name="T22" fmla="*/ 157 w 177"/>
                <a:gd name="T23" fmla="*/ 97 h 134"/>
                <a:gd name="T24" fmla="*/ 157 w 177"/>
                <a:gd name="T25" fmla="*/ 93 h 134"/>
                <a:gd name="T26" fmla="*/ 137 w 177"/>
                <a:gd name="T27" fmla="*/ 40 h 134"/>
                <a:gd name="T28" fmla="*/ 89 w 177"/>
                <a:gd name="T29" fmla="*/ 14 h 134"/>
                <a:gd name="T30" fmla="*/ 49 w 177"/>
                <a:gd name="T31" fmla="*/ 16 h 134"/>
                <a:gd name="T32" fmla="*/ 5 w 177"/>
                <a:gd name="T33" fmla="*/ 90 h 134"/>
                <a:gd name="T34" fmla="*/ 10 w 177"/>
                <a:gd name="T35" fmla="*/ 108 h 134"/>
                <a:gd name="T36" fmla="*/ 14 w 177"/>
                <a:gd name="T37" fmla="*/ 95 h 134"/>
                <a:gd name="T38" fmla="*/ 14 w 177"/>
                <a:gd name="T39" fmla="*/ 89 h 134"/>
                <a:gd name="T40" fmla="*/ 88 w 177"/>
                <a:gd name="T41" fmla="*/ 14 h 134"/>
                <a:gd name="T42" fmla="*/ 89 w 177"/>
                <a:gd name="T43" fmla="*/ 14 h 134"/>
                <a:gd name="T44" fmla="*/ 88 w 177"/>
                <a:gd name="T45" fmla="*/ 20 h 134"/>
                <a:gd name="T46" fmla="*/ 20 w 177"/>
                <a:gd name="T47" fmla="*/ 89 h 134"/>
                <a:gd name="T48" fmla="*/ 20 w 177"/>
                <a:gd name="T49" fmla="*/ 96 h 134"/>
                <a:gd name="T50" fmla="*/ 19 w 177"/>
                <a:gd name="T51" fmla="*/ 98 h 134"/>
                <a:gd name="T52" fmla="*/ 16 w 177"/>
                <a:gd name="T53" fmla="*/ 108 h 134"/>
                <a:gd name="T54" fmla="*/ 16 w 177"/>
                <a:gd name="T55" fmla="*/ 130 h 134"/>
                <a:gd name="T56" fmla="*/ 10 w 177"/>
                <a:gd name="T57" fmla="*/ 132 h 134"/>
                <a:gd name="T58" fmla="*/ 12 w 177"/>
                <a:gd name="T59" fmla="*/ 44 h 134"/>
                <a:gd name="T60" fmla="*/ 88 w 177"/>
                <a:gd name="T61" fmla="*/ 0 h 134"/>
                <a:gd name="T62" fmla="*/ 89 w 177"/>
                <a:gd name="T63" fmla="*/ 0 h 134"/>
                <a:gd name="T64" fmla="*/ 88 w 177"/>
                <a:gd name="T65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134">
                  <a:moveTo>
                    <a:pt x="89" y="14"/>
                  </a:moveTo>
                  <a:cubicBezTo>
                    <a:pt x="109" y="14"/>
                    <a:pt x="128" y="23"/>
                    <a:pt x="141" y="36"/>
                  </a:cubicBezTo>
                  <a:cubicBezTo>
                    <a:pt x="155" y="50"/>
                    <a:pt x="163" y="69"/>
                    <a:pt x="163" y="89"/>
                  </a:cubicBezTo>
                  <a:cubicBezTo>
                    <a:pt x="163" y="90"/>
                    <a:pt x="163" y="92"/>
                    <a:pt x="163" y="93"/>
                  </a:cubicBezTo>
                  <a:cubicBezTo>
                    <a:pt x="163" y="93"/>
                    <a:pt x="163" y="93"/>
                    <a:pt x="163" y="93"/>
                  </a:cubicBezTo>
                  <a:cubicBezTo>
                    <a:pt x="163" y="94"/>
                    <a:pt x="163" y="95"/>
                    <a:pt x="163" y="96"/>
                  </a:cubicBezTo>
                  <a:cubicBezTo>
                    <a:pt x="164" y="98"/>
                    <a:pt x="165" y="99"/>
                    <a:pt x="165" y="101"/>
                  </a:cubicBezTo>
                  <a:cubicBezTo>
                    <a:pt x="166" y="103"/>
                    <a:pt x="166" y="105"/>
                    <a:pt x="166" y="10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70" y="109"/>
                    <a:pt x="172" y="100"/>
                    <a:pt x="172" y="90"/>
                  </a:cubicBezTo>
                  <a:cubicBezTo>
                    <a:pt x="172" y="75"/>
                    <a:pt x="168" y="60"/>
                    <a:pt x="160" y="47"/>
                  </a:cubicBezTo>
                  <a:cubicBezTo>
                    <a:pt x="153" y="35"/>
                    <a:pt x="142" y="24"/>
                    <a:pt x="129" y="16"/>
                  </a:cubicBezTo>
                  <a:cubicBezTo>
                    <a:pt x="117" y="10"/>
                    <a:pt x="104" y="6"/>
                    <a:pt x="89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105" y="0"/>
                    <a:pt x="119" y="4"/>
                    <a:pt x="132" y="11"/>
                  </a:cubicBezTo>
                  <a:cubicBezTo>
                    <a:pt x="146" y="19"/>
                    <a:pt x="157" y="31"/>
                    <a:pt x="165" y="45"/>
                  </a:cubicBezTo>
                  <a:cubicBezTo>
                    <a:pt x="173" y="58"/>
                    <a:pt x="177" y="74"/>
                    <a:pt x="177" y="90"/>
                  </a:cubicBezTo>
                  <a:cubicBezTo>
                    <a:pt x="177" y="104"/>
                    <a:pt x="174" y="119"/>
                    <a:pt x="166" y="133"/>
                  </a:cubicBezTo>
                  <a:cubicBezTo>
                    <a:pt x="166" y="134"/>
                    <a:pt x="165" y="134"/>
                    <a:pt x="163" y="134"/>
                  </a:cubicBezTo>
                  <a:cubicBezTo>
                    <a:pt x="162" y="134"/>
                    <a:pt x="161" y="133"/>
                    <a:pt x="161" y="13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61" y="106"/>
                    <a:pt x="160" y="104"/>
                    <a:pt x="160" y="103"/>
                  </a:cubicBezTo>
                  <a:cubicBezTo>
                    <a:pt x="159" y="101"/>
                    <a:pt x="159" y="100"/>
                    <a:pt x="158" y="99"/>
                  </a:cubicBezTo>
                  <a:cubicBezTo>
                    <a:pt x="157" y="98"/>
                    <a:pt x="157" y="97"/>
                    <a:pt x="157" y="97"/>
                  </a:cubicBezTo>
                  <a:cubicBezTo>
                    <a:pt x="157" y="95"/>
                    <a:pt x="157" y="94"/>
                    <a:pt x="157" y="93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7" y="92"/>
                    <a:pt x="157" y="91"/>
                    <a:pt x="157" y="89"/>
                  </a:cubicBezTo>
                  <a:cubicBezTo>
                    <a:pt x="157" y="70"/>
                    <a:pt x="150" y="53"/>
                    <a:pt x="137" y="40"/>
                  </a:cubicBezTo>
                  <a:cubicBezTo>
                    <a:pt x="125" y="28"/>
                    <a:pt x="108" y="20"/>
                    <a:pt x="89" y="20"/>
                  </a:cubicBezTo>
                  <a:lnTo>
                    <a:pt x="89" y="14"/>
                  </a:lnTo>
                  <a:close/>
                  <a:moveTo>
                    <a:pt x="88" y="6"/>
                  </a:moveTo>
                  <a:cubicBezTo>
                    <a:pt x="74" y="6"/>
                    <a:pt x="61" y="9"/>
                    <a:pt x="49" y="16"/>
                  </a:cubicBezTo>
                  <a:cubicBezTo>
                    <a:pt x="36" y="23"/>
                    <a:pt x="25" y="34"/>
                    <a:pt x="17" y="47"/>
                  </a:cubicBezTo>
                  <a:cubicBezTo>
                    <a:pt x="9" y="60"/>
                    <a:pt x="5" y="75"/>
                    <a:pt x="5" y="90"/>
                  </a:cubicBezTo>
                  <a:cubicBezTo>
                    <a:pt x="5" y="99"/>
                    <a:pt x="7" y="108"/>
                    <a:pt x="10" y="117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10" y="105"/>
                    <a:pt x="11" y="103"/>
                    <a:pt x="11" y="101"/>
                  </a:cubicBezTo>
                  <a:cubicBezTo>
                    <a:pt x="12" y="99"/>
                    <a:pt x="13" y="97"/>
                    <a:pt x="14" y="95"/>
                  </a:cubicBezTo>
                  <a:cubicBezTo>
                    <a:pt x="14" y="94"/>
                    <a:pt x="14" y="94"/>
                    <a:pt x="14" y="93"/>
                  </a:cubicBezTo>
                  <a:cubicBezTo>
                    <a:pt x="14" y="92"/>
                    <a:pt x="14" y="90"/>
                    <a:pt x="14" y="89"/>
                  </a:cubicBezTo>
                  <a:cubicBezTo>
                    <a:pt x="14" y="69"/>
                    <a:pt x="22" y="50"/>
                    <a:pt x="36" y="36"/>
                  </a:cubicBezTo>
                  <a:cubicBezTo>
                    <a:pt x="49" y="23"/>
                    <a:pt x="68" y="14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70" y="20"/>
                    <a:pt x="52" y="28"/>
                    <a:pt x="40" y="40"/>
                  </a:cubicBezTo>
                  <a:cubicBezTo>
                    <a:pt x="27" y="53"/>
                    <a:pt x="20" y="70"/>
                    <a:pt x="20" y="89"/>
                  </a:cubicBezTo>
                  <a:cubicBezTo>
                    <a:pt x="20" y="90"/>
                    <a:pt x="20" y="92"/>
                    <a:pt x="20" y="93"/>
                  </a:cubicBezTo>
                  <a:cubicBezTo>
                    <a:pt x="20" y="94"/>
                    <a:pt x="20" y="95"/>
                    <a:pt x="20" y="9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0" y="97"/>
                    <a:pt x="20" y="97"/>
                    <a:pt x="19" y="98"/>
                  </a:cubicBezTo>
                  <a:cubicBezTo>
                    <a:pt x="18" y="99"/>
                    <a:pt x="17" y="101"/>
                    <a:pt x="17" y="103"/>
                  </a:cubicBezTo>
                  <a:cubicBezTo>
                    <a:pt x="16" y="104"/>
                    <a:pt x="16" y="106"/>
                    <a:pt x="16" y="108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6" y="131"/>
                    <a:pt x="15" y="132"/>
                    <a:pt x="14" y="133"/>
                  </a:cubicBezTo>
                  <a:cubicBezTo>
                    <a:pt x="13" y="134"/>
                    <a:pt x="11" y="133"/>
                    <a:pt x="10" y="132"/>
                  </a:cubicBezTo>
                  <a:cubicBezTo>
                    <a:pt x="3" y="118"/>
                    <a:pt x="0" y="104"/>
                    <a:pt x="0" y="90"/>
                  </a:cubicBezTo>
                  <a:cubicBezTo>
                    <a:pt x="0" y="74"/>
                    <a:pt x="4" y="58"/>
                    <a:pt x="12" y="44"/>
                  </a:cubicBezTo>
                  <a:cubicBezTo>
                    <a:pt x="20" y="30"/>
                    <a:pt x="32" y="18"/>
                    <a:pt x="47" y="11"/>
                  </a:cubicBezTo>
                  <a:cubicBezTo>
                    <a:pt x="59" y="4"/>
                    <a:pt x="73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6"/>
                    <a:pt x="89" y="6"/>
                    <a:pt x="89" y="6"/>
                  </a:cubicBezTo>
                  <a:lnTo>
                    <a:pt x="88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Freeform: Shape 21"/>
            <p:cNvSpPr/>
            <p:nvPr/>
          </p:nvSpPr>
          <p:spPr bwMode="auto">
            <a:xfrm>
              <a:off x="7173220" y="3589046"/>
              <a:ext cx="72629" cy="125016"/>
            </a:xfrm>
            <a:custGeom>
              <a:avLst/>
              <a:gdLst>
                <a:gd name="T0" fmla="*/ 38 w 43"/>
                <a:gd name="T1" fmla="*/ 53 h 74"/>
                <a:gd name="T2" fmla="*/ 38 w 43"/>
                <a:gd name="T3" fmla="*/ 43 h 74"/>
                <a:gd name="T4" fmla="*/ 38 w 43"/>
                <a:gd name="T5" fmla="*/ 21 h 74"/>
                <a:gd name="T6" fmla="*/ 38 w 43"/>
                <a:gd name="T7" fmla="*/ 20 h 74"/>
                <a:gd name="T8" fmla="*/ 37 w 43"/>
                <a:gd name="T9" fmla="*/ 19 h 74"/>
                <a:gd name="T10" fmla="*/ 37 w 43"/>
                <a:gd name="T11" fmla="*/ 19 h 74"/>
                <a:gd name="T12" fmla="*/ 30 w 43"/>
                <a:gd name="T13" fmla="*/ 10 h 74"/>
                <a:gd name="T14" fmla="*/ 22 w 43"/>
                <a:gd name="T15" fmla="*/ 7 h 74"/>
                <a:gd name="T16" fmla="*/ 22 w 43"/>
                <a:gd name="T17" fmla="*/ 1 h 74"/>
                <a:gd name="T18" fmla="*/ 33 w 43"/>
                <a:gd name="T19" fmla="*/ 5 h 74"/>
                <a:gd name="T20" fmla="*/ 43 w 43"/>
                <a:gd name="T21" fmla="*/ 18 h 74"/>
                <a:gd name="T22" fmla="*/ 43 w 43"/>
                <a:gd name="T23" fmla="*/ 18 h 74"/>
                <a:gd name="T24" fmla="*/ 43 w 43"/>
                <a:gd name="T25" fmla="*/ 20 h 74"/>
                <a:gd name="T26" fmla="*/ 43 w 43"/>
                <a:gd name="T27" fmla="*/ 21 h 74"/>
                <a:gd name="T28" fmla="*/ 43 w 43"/>
                <a:gd name="T29" fmla="*/ 43 h 74"/>
                <a:gd name="T30" fmla="*/ 43 w 43"/>
                <a:gd name="T31" fmla="*/ 53 h 74"/>
                <a:gd name="T32" fmla="*/ 34 w 43"/>
                <a:gd name="T33" fmla="*/ 69 h 74"/>
                <a:gd name="T34" fmla="*/ 22 w 43"/>
                <a:gd name="T35" fmla="*/ 74 h 74"/>
                <a:gd name="T36" fmla="*/ 22 w 43"/>
                <a:gd name="T37" fmla="*/ 68 h 74"/>
                <a:gd name="T38" fmla="*/ 31 w 43"/>
                <a:gd name="T39" fmla="*/ 64 h 74"/>
                <a:gd name="T40" fmla="*/ 38 w 43"/>
                <a:gd name="T41" fmla="*/ 53 h 74"/>
                <a:gd name="T42" fmla="*/ 22 w 43"/>
                <a:gd name="T43" fmla="*/ 7 h 74"/>
                <a:gd name="T44" fmla="*/ 14 w 43"/>
                <a:gd name="T45" fmla="*/ 6 h 74"/>
                <a:gd name="T46" fmla="*/ 6 w 43"/>
                <a:gd name="T47" fmla="*/ 6 h 74"/>
                <a:gd name="T48" fmla="*/ 6 w 43"/>
                <a:gd name="T49" fmla="*/ 69 h 74"/>
                <a:gd name="T50" fmla="*/ 14 w 43"/>
                <a:gd name="T51" fmla="*/ 69 h 74"/>
                <a:gd name="T52" fmla="*/ 22 w 43"/>
                <a:gd name="T53" fmla="*/ 68 h 74"/>
                <a:gd name="T54" fmla="*/ 22 w 43"/>
                <a:gd name="T55" fmla="*/ 74 h 74"/>
                <a:gd name="T56" fmla="*/ 14 w 43"/>
                <a:gd name="T57" fmla="*/ 74 h 74"/>
                <a:gd name="T58" fmla="*/ 3 w 43"/>
                <a:gd name="T59" fmla="*/ 74 h 74"/>
                <a:gd name="T60" fmla="*/ 0 w 43"/>
                <a:gd name="T61" fmla="*/ 71 h 74"/>
                <a:gd name="T62" fmla="*/ 0 w 43"/>
                <a:gd name="T63" fmla="*/ 3 h 74"/>
                <a:gd name="T64" fmla="*/ 3 w 43"/>
                <a:gd name="T65" fmla="*/ 0 h 74"/>
                <a:gd name="T66" fmla="*/ 14 w 43"/>
                <a:gd name="T67" fmla="*/ 0 h 74"/>
                <a:gd name="T68" fmla="*/ 22 w 43"/>
                <a:gd name="T69" fmla="*/ 1 h 74"/>
                <a:gd name="T70" fmla="*/ 22 w 43"/>
                <a:gd name="T7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4">
                  <a:moveTo>
                    <a:pt x="38" y="53"/>
                  </a:moveTo>
                  <a:cubicBezTo>
                    <a:pt x="38" y="43"/>
                    <a:pt x="38" y="43"/>
                    <a:pt x="38" y="4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6"/>
                    <a:pt x="34" y="12"/>
                    <a:pt x="30" y="10"/>
                  </a:cubicBezTo>
                  <a:cubicBezTo>
                    <a:pt x="28" y="9"/>
                    <a:pt x="25" y="8"/>
                    <a:pt x="22" y="7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6" y="2"/>
                    <a:pt x="30" y="3"/>
                    <a:pt x="33" y="5"/>
                  </a:cubicBezTo>
                  <a:cubicBezTo>
                    <a:pt x="38" y="8"/>
                    <a:pt x="42" y="13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9"/>
                    <a:pt x="43" y="19"/>
                    <a:pt x="43" y="20"/>
                  </a:cubicBezTo>
                  <a:cubicBezTo>
                    <a:pt x="43" y="20"/>
                    <a:pt x="43" y="21"/>
                    <a:pt x="43" y="21"/>
                  </a:cubicBezTo>
                  <a:cubicBezTo>
                    <a:pt x="43" y="43"/>
                    <a:pt x="43" y="43"/>
                    <a:pt x="43" y="4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9"/>
                    <a:pt x="40" y="65"/>
                    <a:pt x="34" y="69"/>
                  </a:cubicBezTo>
                  <a:cubicBezTo>
                    <a:pt x="31" y="71"/>
                    <a:pt x="26" y="73"/>
                    <a:pt x="22" y="7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5" y="67"/>
                    <a:pt x="28" y="66"/>
                    <a:pt x="31" y="64"/>
                  </a:cubicBezTo>
                  <a:cubicBezTo>
                    <a:pt x="35" y="61"/>
                    <a:pt x="38" y="57"/>
                    <a:pt x="38" y="53"/>
                  </a:cubicBezTo>
                  <a:close/>
                  <a:moveTo>
                    <a:pt x="22" y="7"/>
                  </a:moveTo>
                  <a:cubicBezTo>
                    <a:pt x="19" y="6"/>
                    <a:pt x="17" y="6"/>
                    <a:pt x="14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7" y="69"/>
                    <a:pt x="19" y="68"/>
                    <a:pt x="22" y="6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9" y="74"/>
                    <a:pt x="17" y="74"/>
                    <a:pt x="14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1"/>
                    <a:pt x="22" y="1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Freeform: Shape 22"/>
            <p:cNvSpPr/>
            <p:nvPr/>
          </p:nvSpPr>
          <p:spPr bwMode="auto">
            <a:xfrm>
              <a:off x="7017248" y="3589046"/>
              <a:ext cx="72629" cy="125016"/>
            </a:xfrm>
            <a:custGeom>
              <a:avLst/>
              <a:gdLst>
                <a:gd name="T0" fmla="*/ 22 w 43"/>
                <a:gd name="T1" fmla="*/ 1 h 74"/>
                <a:gd name="T2" fmla="*/ 29 w 43"/>
                <a:gd name="T3" fmla="*/ 0 h 74"/>
                <a:gd name="T4" fmla="*/ 40 w 43"/>
                <a:gd name="T5" fmla="*/ 0 h 74"/>
                <a:gd name="T6" fmla="*/ 43 w 43"/>
                <a:gd name="T7" fmla="*/ 3 h 74"/>
                <a:gd name="T8" fmla="*/ 43 w 43"/>
                <a:gd name="T9" fmla="*/ 71 h 74"/>
                <a:gd name="T10" fmla="*/ 40 w 43"/>
                <a:gd name="T11" fmla="*/ 74 h 74"/>
                <a:gd name="T12" fmla="*/ 29 w 43"/>
                <a:gd name="T13" fmla="*/ 74 h 74"/>
                <a:gd name="T14" fmla="*/ 22 w 43"/>
                <a:gd name="T15" fmla="*/ 74 h 74"/>
                <a:gd name="T16" fmla="*/ 22 w 43"/>
                <a:gd name="T17" fmla="*/ 68 h 74"/>
                <a:gd name="T18" fmla="*/ 29 w 43"/>
                <a:gd name="T19" fmla="*/ 69 h 74"/>
                <a:gd name="T20" fmla="*/ 37 w 43"/>
                <a:gd name="T21" fmla="*/ 69 h 74"/>
                <a:gd name="T22" fmla="*/ 37 w 43"/>
                <a:gd name="T23" fmla="*/ 6 h 74"/>
                <a:gd name="T24" fmla="*/ 29 w 43"/>
                <a:gd name="T25" fmla="*/ 6 h 74"/>
                <a:gd name="T26" fmla="*/ 22 w 43"/>
                <a:gd name="T27" fmla="*/ 7 h 74"/>
                <a:gd name="T28" fmla="*/ 22 w 43"/>
                <a:gd name="T29" fmla="*/ 1 h 74"/>
                <a:gd name="T30" fmla="*/ 0 w 43"/>
                <a:gd name="T31" fmla="*/ 53 h 74"/>
                <a:gd name="T32" fmla="*/ 0 w 43"/>
                <a:gd name="T33" fmla="*/ 43 h 74"/>
                <a:gd name="T34" fmla="*/ 0 w 43"/>
                <a:gd name="T35" fmla="*/ 21 h 74"/>
                <a:gd name="T36" fmla="*/ 0 w 43"/>
                <a:gd name="T37" fmla="*/ 20 h 74"/>
                <a:gd name="T38" fmla="*/ 0 w 43"/>
                <a:gd name="T39" fmla="*/ 18 h 74"/>
                <a:gd name="T40" fmla="*/ 0 w 43"/>
                <a:gd name="T41" fmla="*/ 18 h 74"/>
                <a:gd name="T42" fmla="*/ 10 w 43"/>
                <a:gd name="T43" fmla="*/ 5 h 74"/>
                <a:gd name="T44" fmla="*/ 22 w 43"/>
                <a:gd name="T45" fmla="*/ 1 h 74"/>
                <a:gd name="T46" fmla="*/ 22 w 43"/>
                <a:gd name="T47" fmla="*/ 7 h 74"/>
                <a:gd name="T48" fmla="*/ 13 w 43"/>
                <a:gd name="T49" fmla="*/ 10 h 74"/>
                <a:gd name="T50" fmla="*/ 6 w 43"/>
                <a:gd name="T51" fmla="*/ 19 h 74"/>
                <a:gd name="T52" fmla="*/ 6 w 43"/>
                <a:gd name="T53" fmla="*/ 19 h 74"/>
                <a:gd name="T54" fmla="*/ 6 w 43"/>
                <a:gd name="T55" fmla="*/ 20 h 74"/>
                <a:gd name="T56" fmla="*/ 6 w 43"/>
                <a:gd name="T57" fmla="*/ 21 h 74"/>
                <a:gd name="T58" fmla="*/ 6 w 43"/>
                <a:gd name="T59" fmla="*/ 43 h 74"/>
                <a:gd name="T60" fmla="*/ 6 w 43"/>
                <a:gd name="T61" fmla="*/ 53 h 74"/>
                <a:gd name="T62" fmla="*/ 12 w 43"/>
                <a:gd name="T63" fmla="*/ 64 h 74"/>
                <a:gd name="T64" fmla="*/ 22 w 43"/>
                <a:gd name="T65" fmla="*/ 68 h 74"/>
                <a:gd name="T66" fmla="*/ 22 w 43"/>
                <a:gd name="T67" fmla="*/ 74 h 74"/>
                <a:gd name="T68" fmla="*/ 9 w 43"/>
                <a:gd name="T69" fmla="*/ 69 h 74"/>
                <a:gd name="T70" fmla="*/ 0 w 43"/>
                <a:gd name="T7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74">
                  <a:moveTo>
                    <a:pt x="22" y="1"/>
                  </a:moveTo>
                  <a:cubicBezTo>
                    <a:pt x="24" y="1"/>
                    <a:pt x="27" y="0"/>
                    <a:pt x="2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2" y="0"/>
                    <a:pt x="43" y="2"/>
                    <a:pt x="43" y="3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3"/>
                    <a:pt x="42" y="74"/>
                    <a:pt x="40" y="74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7" y="74"/>
                    <a:pt x="24" y="74"/>
                    <a:pt x="22" y="74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4" y="68"/>
                    <a:pt x="27" y="69"/>
                    <a:pt x="29" y="69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7" y="6"/>
                    <a:pt x="24" y="6"/>
                    <a:pt x="22" y="7"/>
                  </a:cubicBezTo>
                  <a:lnTo>
                    <a:pt x="22" y="1"/>
                  </a:lnTo>
                  <a:close/>
                  <a:moveTo>
                    <a:pt x="0" y="5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0"/>
                    <a:pt x="0" y="20"/>
                  </a:cubicBezTo>
                  <a:cubicBezTo>
                    <a:pt x="0" y="19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3"/>
                    <a:pt x="5" y="8"/>
                    <a:pt x="10" y="5"/>
                  </a:cubicBezTo>
                  <a:cubicBezTo>
                    <a:pt x="13" y="3"/>
                    <a:pt x="17" y="2"/>
                    <a:pt x="22" y="1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18" y="8"/>
                    <a:pt x="16" y="9"/>
                    <a:pt x="13" y="10"/>
                  </a:cubicBezTo>
                  <a:cubicBezTo>
                    <a:pt x="9" y="12"/>
                    <a:pt x="6" y="16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7"/>
                    <a:pt x="8" y="61"/>
                    <a:pt x="12" y="64"/>
                  </a:cubicBezTo>
                  <a:cubicBezTo>
                    <a:pt x="15" y="66"/>
                    <a:pt x="18" y="67"/>
                    <a:pt x="22" y="68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7" y="73"/>
                    <a:pt x="12" y="71"/>
                    <a:pt x="9" y="69"/>
                  </a:cubicBezTo>
                  <a:cubicBezTo>
                    <a:pt x="3" y="65"/>
                    <a:pt x="0" y="59"/>
                    <a:pt x="0" y="5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: Shape 23"/>
            <p:cNvSpPr/>
            <p:nvPr/>
          </p:nvSpPr>
          <p:spPr bwMode="auto">
            <a:xfrm>
              <a:off x="6337401" y="3487844"/>
              <a:ext cx="188119" cy="167879"/>
            </a:xfrm>
            <a:custGeom>
              <a:avLst/>
              <a:gdLst>
                <a:gd name="T0" fmla="*/ 56 w 111"/>
                <a:gd name="T1" fmla="*/ 89 h 99"/>
                <a:gd name="T2" fmla="*/ 65 w 111"/>
                <a:gd name="T3" fmla="*/ 91 h 99"/>
                <a:gd name="T4" fmla="*/ 72 w 111"/>
                <a:gd name="T5" fmla="*/ 93 h 99"/>
                <a:gd name="T6" fmla="*/ 77 w 111"/>
                <a:gd name="T7" fmla="*/ 94 h 99"/>
                <a:gd name="T8" fmla="*/ 83 w 111"/>
                <a:gd name="T9" fmla="*/ 92 h 99"/>
                <a:gd name="T10" fmla="*/ 90 w 111"/>
                <a:gd name="T11" fmla="*/ 84 h 99"/>
                <a:gd name="T12" fmla="*/ 91 w 111"/>
                <a:gd name="T13" fmla="*/ 83 h 99"/>
                <a:gd name="T14" fmla="*/ 106 w 111"/>
                <a:gd name="T15" fmla="*/ 46 h 99"/>
                <a:gd name="T16" fmla="*/ 106 w 111"/>
                <a:gd name="T17" fmla="*/ 37 h 99"/>
                <a:gd name="T18" fmla="*/ 106 w 111"/>
                <a:gd name="T19" fmla="*/ 35 h 99"/>
                <a:gd name="T20" fmla="*/ 95 w 111"/>
                <a:gd name="T21" fmla="*/ 12 h 99"/>
                <a:gd name="T22" fmla="*/ 94 w 111"/>
                <a:gd name="T23" fmla="*/ 11 h 99"/>
                <a:gd name="T24" fmla="*/ 65 w 111"/>
                <a:gd name="T25" fmla="*/ 7 h 99"/>
                <a:gd name="T26" fmla="*/ 55 w 111"/>
                <a:gd name="T27" fmla="*/ 5 h 99"/>
                <a:gd name="T28" fmla="*/ 72 w 111"/>
                <a:gd name="T29" fmla="*/ 0 h 99"/>
                <a:gd name="T30" fmla="*/ 98 w 111"/>
                <a:gd name="T31" fmla="*/ 8 h 99"/>
                <a:gd name="T32" fmla="*/ 106 w 111"/>
                <a:gd name="T33" fmla="*/ 19 h 99"/>
                <a:gd name="T34" fmla="*/ 111 w 111"/>
                <a:gd name="T35" fmla="*/ 36 h 99"/>
                <a:gd name="T36" fmla="*/ 111 w 111"/>
                <a:gd name="T37" fmla="*/ 36 h 99"/>
                <a:gd name="T38" fmla="*/ 111 w 111"/>
                <a:gd name="T39" fmla="*/ 43 h 99"/>
                <a:gd name="T40" fmla="*/ 109 w 111"/>
                <a:gd name="T41" fmla="*/ 56 h 99"/>
                <a:gd name="T42" fmla="*/ 94 w 111"/>
                <a:gd name="T43" fmla="*/ 86 h 99"/>
                <a:gd name="T44" fmla="*/ 91 w 111"/>
                <a:gd name="T45" fmla="*/ 91 h 99"/>
                <a:gd name="T46" fmla="*/ 78 w 111"/>
                <a:gd name="T47" fmla="*/ 99 h 99"/>
                <a:gd name="T48" fmla="*/ 71 w 111"/>
                <a:gd name="T49" fmla="*/ 98 h 99"/>
                <a:gd name="T50" fmla="*/ 62 w 111"/>
                <a:gd name="T51" fmla="*/ 95 h 99"/>
                <a:gd name="T52" fmla="*/ 56 w 111"/>
                <a:gd name="T53" fmla="*/ 94 h 99"/>
                <a:gd name="T54" fmla="*/ 29 w 111"/>
                <a:gd name="T55" fmla="*/ 92 h 99"/>
                <a:gd name="T56" fmla="*/ 39 w 111"/>
                <a:gd name="T57" fmla="*/ 93 h 99"/>
                <a:gd name="T58" fmla="*/ 42 w 111"/>
                <a:gd name="T59" fmla="*/ 93 h 99"/>
                <a:gd name="T60" fmla="*/ 48 w 111"/>
                <a:gd name="T61" fmla="*/ 90 h 99"/>
                <a:gd name="T62" fmla="*/ 55 w 111"/>
                <a:gd name="T63" fmla="*/ 94 h 99"/>
                <a:gd name="T64" fmla="*/ 46 w 111"/>
                <a:gd name="T65" fmla="*/ 96 h 99"/>
                <a:gd name="T66" fmla="*/ 40 w 111"/>
                <a:gd name="T67" fmla="*/ 98 h 99"/>
                <a:gd name="T68" fmla="*/ 55 w 111"/>
                <a:gd name="T69" fmla="*/ 10 h 99"/>
                <a:gd name="T70" fmla="*/ 55 w 111"/>
                <a:gd name="T71" fmla="*/ 10 h 99"/>
                <a:gd name="T72" fmla="*/ 46 w 111"/>
                <a:gd name="T73" fmla="*/ 7 h 99"/>
                <a:gd name="T74" fmla="*/ 29 w 111"/>
                <a:gd name="T75" fmla="*/ 1 h 99"/>
                <a:gd name="T76" fmla="*/ 52 w 111"/>
                <a:gd name="T77" fmla="*/ 4 h 99"/>
                <a:gd name="T78" fmla="*/ 29 w 111"/>
                <a:gd name="T79" fmla="*/ 92 h 99"/>
                <a:gd name="T80" fmla="*/ 5 w 111"/>
                <a:gd name="T81" fmla="*/ 35 h 99"/>
                <a:gd name="T82" fmla="*/ 5 w 111"/>
                <a:gd name="T83" fmla="*/ 37 h 99"/>
                <a:gd name="T84" fmla="*/ 5 w 111"/>
                <a:gd name="T85" fmla="*/ 46 h 99"/>
                <a:gd name="T86" fmla="*/ 20 w 111"/>
                <a:gd name="T87" fmla="*/ 83 h 99"/>
                <a:gd name="T88" fmla="*/ 24 w 111"/>
                <a:gd name="T89" fmla="*/ 88 h 99"/>
                <a:gd name="T90" fmla="*/ 29 w 111"/>
                <a:gd name="T91" fmla="*/ 92 h 99"/>
                <a:gd name="T92" fmla="*/ 24 w 111"/>
                <a:gd name="T93" fmla="*/ 95 h 99"/>
                <a:gd name="T94" fmla="*/ 17 w 111"/>
                <a:gd name="T95" fmla="*/ 87 h 99"/>
                <a:gd name="T96" fmla="*/ 5 w 111"/>
                <a:gd name="T97" fmla="*/ 64 h 99"/>
                <a:gd name="T98" fmla="*/ 0 w 111"/>
                <a:gd name="T99" fmla="*/ 43 h 99"/>
                <a:gd name="T100" fmla="*/ 0 w 111"/>
                <a:gd name="T101" fmla="*/ 37 h 99"/>
                <a:gd name="T102" fmla="*/ 1 w 111"/>
                <a:gd name="T103" fmla="*/ 30 h 99"/>
                <a:gd name="T104" fmla="*/ 13 w 111"/>
                <a:gd name="T105" fmla="*/ 8 h 99"/>
                <a:gd name="T106" fmla="*/ 29 w 111"/>
                <a:gd name="T107" fmla="*/ 1 h 99"/>
                <a:gd name="T108" fmla="*/ 17 w 111"/>
                <a:gd name="T109" fmla="*/ 11 h 99"/>
                <a:gd name="T110" fmla="*/ 29 w 111"/>
                <a:gd name="T111" fmla="*/ 9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1" h="99">
                  <a:moveTo>
                    <a:pt x="55" y="89"/>
                  </a:moveTo>
                  <a:cubicBezTo>
                    <a:pt x="55" y="89"/>
                    <a:pt x="55" y="89"/>
                    <a:pt x="55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7" y="89"/>
                    <a:pt x="58" y="89"/>
                    <a:pt x="59" y="89"/>
                  </a:cubicBezTo>
                  <a:cubicBezTo>
                    <a:pt x="61" y="90"/>
                    <a:pt x="62" y="90"/>
                    <a:pt x="63" y="90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4" y="90"/>
                    <a:pt x="64" y="91"/>
                    <a:pt x="65" y="91"/>
                  </a:cubicBezTo>
                  <a:cubicBezTo>
                    <a:pt x="65" y="91"/>
                    <a:pt x="66" y="91"/>
                    <a:pt x="67" y="92"/>
                  </a:cubicBezTo>
                  <a:cubicBezTo>
                    <a:pt x="68" y="92"/>
                    <a:pt x="68" y="92"/>
                    <a:pt x="69" y="93"/>
                  </a:cubicBezTo>
                  <a:cubicBezTo>
                    <a:pt x="70" y="93"/>
                    <a:pt x="71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4" y="94"/>
                    <a:pt x="76" y="94"/>
                    <a:pt x="77" y="94"/>
                  </a:cubicBezTo>
                  <a:cubicBezTo>
                    <a:pt x="79" y="94"/>
                    <a:pt x="80" y="93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2"/>
                    <a:pt x="82" y="92"/>
                    <a:pt x="83" y="92"/>
                  </a:cubicBezTo>
                  <a:cubicBezTo>
                    <a:pt x="83" y="91"/>
                    <a:pt x="83" y="91"/>
                    <a:pt x="84" y="91"/>
                  </a:cubicBezTo>
                  <a:cubicBezTo>
                    <a:pt x="85" y="90"/>
                    <a:pt x="86" y="89"/>
                    <a:pt x="87" y="88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8" y="86"/>
                    <a:pt x="89" y="85"/>
                    <a:pt x="90" y="84"/>
                  </a:cubicBezTo>
                  <a:cubicBezTo>
                    <a:pt x="90" y="84"/>
                    <a:pt x="90" y="84"/>
                    <a:pt x="90" y="84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3" y="80"/>
                    <a:pt x="95" y="77"/>
                    <a:pt x="97" y="74"/>
                  </a:cubicBezTo>
                  <a:cubicBezTo>
                    <a:pt x="99" y="70"/>
                    <a:pt x="100" y="67"/>
                    <a:pt x="102" y="63"/>
                  </a:cubicBezTo>
                  <a:cubicBezTo>
                    <a:pt x="103" y="60"/>
                    <a:pt x="103" y="57"/>
                    <a:pt x="104" y="55"/>
                  </a:cubicBezTo>
                  <a:cubicBezTo>
                    <a:pt x="105" y="52"/>
                    <a:pt x="105" y="49"/>
                    <a:pt x="106" y="4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6" y="42"/>
                    <a:pt x="106" y="42"/>
                    <a:pt x="106" y="42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7"/>
                    <a:pt x="106" y="37"/>
                    <a:pt x="106" y="37"/>
                  </a:cubicBezTo>
                  <a:cubicBezTo>
                    <a:pt x="106" y="36"/>
                    <a:pt x="106" y="35"/>
                    <a:pt x="106" y="35"/>
                  </a:cubicBezTo>
                  <a:cubicBezTo>
                    <a:pt x="106" y="34"/>
                    <a:pt x="105" y="32"/>
                    <a:pt x="105" y="31"/>
                  </a:cubicBezTo>
                  <a:cubicBezTo>
                    <a:pt x="105" y="28"/>
                    <a:pt x="104" y="24"/>
                    <a:pt x="102" y="21"/>
                  </a:cubicBezTo>
                  <a:cubicBezTo>
                    <a:pt x="100" y="18"/>
                    <a:pt x="99" y="15"/>
                    <a:pt x="96" y="13"/>
                  </a:cubicBezTo>
                  <a:cubicBezTo>
                    <a:pt x="96" y="13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9"/>
                    <a:pt x="90" y="8"/>
                    <a:pt x="87" y="7"/>
                  </a:cubicBezTo>
                  <a:cubicBezTo>
                    <a:pt x="85" y="6"/>
                    <a:pt x="83" y="6"/>
                    <a:pt x="80" y="5"/>
                  </a:cubicBezTo>
                  <a:cubicBezTo>
                    <a:pt x="77" y="5"/>
                    <a:pt x="75" y="5"/>
                    <a:pt x="72" y="5"/>
                  </a:cubicBezTo>
                  <a:cubicBezTo>
                    <a:pt x="70" y="6"/>
                    <a:pt x="67" y="6"/>
                    <a:pt x="65" y="7"/>
                  </a:cubicBezTo>
                  <a:cubicBezTo>
                    <a:pt x="64" y="8"/>
                    <a:pt x="62" y="8"/>
                    <a:pt x="61" y="9"/>
                  </a:cubicBezTo>
                  <a:cubicBezTo>
                    <a:pt x="59" y="9"/>
                    <a:pt x="56" y="10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61" y="3"/>
                    <a:pt x="62" y="3"/>
                    <a:pt x="63" y="3"/>
                  </a:cubicBezTo>
                  <a:cubicBezTo>
                    <a:pt x="66" y="2"/>
                    <a:pt x="69" y="1"/>
                    <a:pt x="72" y="0"/>
                  </a:cubicBezTo>
                  <a:cubicBezTo>
                    <a:pt x="75" y="0"/>
                    <a:pt x="78" y="0"/>
                    <a:pt x="81" y="0"/>
                  </a:cubicBezTo>
                  <a:cubicBezTo>
                    <a:pt x="84" y="1"/>
                    <a:pt x="87" y="2"/>
                    <a:pt x="89" y="3"/>
                  </a:cubicBezTo>
                  <a:cubicBezTo>
                    <a:pt x="92" y="4"/>
                    <a:pt x="95" y="5"/>
                    <a:pt x="97" y="7"/>
                  </a:cubicBezTo>
                  <a:cubicBezTo>
                    <a:pt x="97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102" y="12"/>
                    <a:pt x="105" y="16"/>
                    <a:pt x="106" y="19"/>
                  </a:cubicBezTo>
                  <a:cubicBezTo>
                    <a:pt x="108" y="23"/>
                    <a:pt x="109" y="26"/>
                    <a:pt x="110" y="30"/>
                  </a:cubicBezTo>
                  <a:cubicBezTo>
                    <a:pt x="110" y="32"/>
                    <a:pt x="110" y="33"/>
                    <a:pt x="110" y="34"/>
                  </a:cubicBezTo>
                  <a:cubicBezTo>
                    <a:pt x="110" y="35"/>
                    <a:pt x="111" y="35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6"/>
                    <a:pt x="111" y="36"/>
                    <a:pt x="111" y="36"/>
                  </a:cubicBezTo>
                  <a:cubicBezTo>
                    <a:pt x="111" y="37"/>
                    <a:pt x="111" y="37"/>
                    <a:pt x="111" y="37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1" y="43"/>
                    <a:pt x="111" y="43"/>
                    <a:pt x="111" y="43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10" y="50"/>
                    <a:pt x="110" y="53"/>
                    <a:pt x="109" y="56"/>
                  </a:cubicBezTo>
                  <a:cubicBezTo>
                    <a:pt x="108" y="59"/>
                    <a:pt x="107" y="62"/>
                    <a:pt x="106" y="64"/>
                  </a:cubicBezTo>
                  <a:cubicBezTo>
                    <a:pt x="105" y="68"/>
                    <a:pt x="103" y="72"/>
                    <a:pt x="101" y="76"/>
                  </a:cubicBezTo>
                  <a:cubicBezTo>
                    <a:pt x="99" y="79"/>
                    <a:pt x="97" y="83"/>
                    <a:pt x="94" y="86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4" y="87"/>
                    <a:pt x="94" y="87"/>
                    <a:pt x="94" y="87"/>
                  </a:cubicBezTo>
                  <a:cubicBezTo>
                    <a:pt x="93" y="88"/>
                    <a:pt x="92" y="89"/>
                    <a:pt x="91" y="91"/>
                  </a:cubicBezTo>
                  <a:cubicBezTo>
                    <a:pt x="91" y="91"/>
                    <a:pt x="91" y="91"/>
                    <a:pt x="91" y="91"/>
                  </a:cubicBezTo>
                  <a:cubicBezTo>
                    <a:pt x="89" y="92"/>
                    <a:pt x="88" y="94"/>
                    <a:pt x="87" y="95"/>
                  </a:cubicBezTo>
                  <a:cubicBezTo>
                    <a:pt x="86" y="95"/>
                    <a:pt x="86" y="95"/>
                    <a:pt x="85" y="96"/>
                  </a:cubicBezTo>
                  <a:cubicBezTo>
                    <a:pt x="85" y="96"/>
                    <a:pt x="85" y="96"/>
                    <a:pt x="84" y="96"/>
                  </a:cubicBezTo>
                  <a:cubicBezTo>
                    <a:pt x="82" y="98"/>
                    <a:pt x="80" y="98"/>
                    <a:pt x="78" y="99"/>
                  </a:cubicBezTo>
                  <a:cubicBezTo>
                    <a:pt x="76" y="99"/>
                    <a:pt x="73" y="99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0" y="98"/>
                    <a:pt x="69" y="97"/>
                    <a:pt x="68" y="97"/>
                  </a:cubicBezTo>
                  <a:cubicBezTo>
                    <a:pt x="67" y="97"/>
                    <a:pt x="66" y="96"/>
                    <a:pt x="65" y="96"/>
                  </a:cubicBezTo>
                  <a:cubicBezTo>
                    <a:pt x="64" y="96"/>
                    <a:pt x="64" y="96"/>
                    <a:pt x="63" y="95"/>
                  </a:cubicBezTo>
                  <a:cubicBezTo>
                    <a:pt x="63" y="95"/>
                    <a:pt x="62" y="95"/>
                    <a:pt x="62" y="95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1" y="94"/>
                    <a:pt x="60" y="94"/>
                    <a:pt x="59" y="94"/>
                  </a:cubicBezTo>
                  <a:cubicBezTo>
                    <a:pt x="58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5" y="94"/>
                    <a:pt x="55" y="94"/>
                  </a:cubicBezTo>
                  <a:lnTo>
                    <a:pt x="55" y="89"/>
                  </a:ln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ubicBezTo>
                    <a:pt x="31" y="93"/>
                    <a:pt x="32" y="94"/>
                    <a:pt x="34" y="94"/>
                  </a:cubicBezTo>
                  <a:cubicBezTo>
                    <a:pt x="35" y="94"/>
                    <a:pt x="37" y="94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0" y="93"/>
                    <a:pt x="41" y="93"/>
                    <a:pt x="42" y="93"/>
                  </a:cubicBezTo>
                  <a:cubicBezTo>
                    <a:pt x="42" y="92"/>
                    <a:pt x="43" y="92"/>
                    <a:pt x="44" y="92"/>
                  </a:cubicBezTo>
                  <a:cubicBezTo>
                    <a:pt x="45" y="91"/>
                    <a:pt x="46" y="91"/>
                    <a:pt x="46" y="91"/>
                  </a:cubicBezTo>
                  <a:cubicBezTo>
                    <a:pt x="47" y="91"/>
                    <a:pt x="47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9" y="90"/>
                    <a:pt x="50" y="90"/>
                    <a:pt x="51" y="90"/>
                  </a:cubicBezTo>
                  <a:cubicBezTo>
                    <a:pt x="53" y="89"/>
                    <a:pt x="55" y="89"/>
                    <a:pt x="55" y="89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4"/>
                    <a:pt x="54" y="94"/>
                    <a:pt x="52" y="94"/>
                  </a:cubicBezTo>
                  <a:cubicBezTo>
                    <a:pt x="51" y="94"/>
                    <a:pt x="50" y="95"/>
                    <a:pt x="49" y="95"/>
                  </a:cubicBezTo>
                  <a:cubicBezTo>
                    <a:pt x="49" y="95"/>
                    <a:pt x="48" y="95"/>
                    <a:pt x="48" y="95"/>
                  </a:cubicBezTo>
                  <a:cubicBezTo>
                    <a:pt x="47" y="96"/>
                    <a:pt x="47" y="96"/>
                    <a:pt x="46" y="96"/>
                  </a:cubicBezTo>
                  <a:cubicBezTo>
                    <a:pt x="45" y="96"/>
                    <a:pt x="44" y="97"/>
                    <a:pt x="43" y="97"/>
                  </a:cubicBezTo>
                  <a:cubicBezTo>
                    <a:pt x="42" y="97"/>
                    <a:pt x="41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38" y="99"/>
                    <a:pt x="35" y="99"/>
                    <a:pt x="33" y="99"/>
                  </a:cubicBezTo>
                  <a:cubicBezTo>
                    <a:pt x="32" y="99"/>
                    <a:pt x="30" y="98"/>
                    <a:pt x="29" y="98"/>
                  </a:cubicBez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55" y="10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4" y="10"/>
                    <a:pt x="52" y="9"/>
                    <a:pt x="50" y="9"/>
                  </a:cubicBezTo>
                  <a:cubicBezTo>
                    <a:pt x="49" y="8"/>
                    <a:pt x="47" y="8"/>
                    <a:pt x="46" y="7"/>
                  </a:cubicBezTo>
                  <a:cubicBezTo>
                    <a:pt x="44" y="6"/>
                    <a:pt x="41" y="6"/>
                    <a:pt x="39" y="5"/>
                  </a:cubicBezTo>
                  <a:cubicBezTo>
                    <a:pt x="36" y="5"/>
                    <a:pt x="34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3" y="0"/>
                    <a:pt x="36" y="0"/>
                    <a:pt x="39" y="0"/>
                  </a:cubicBezTo>
                  <a:cubicBezTo>
                    <a:pt x="42" y="1"/>
                    <a:pt x="45" y="2"/>
                    <a:pt x="48" y="3"/>
                  </a:cubicBezTo>
                  <a:cubicBezTo>
                    <a:pt x="49" y="3"/>
                    <a:pt x="50" y="3"/>
                    <a:pt x="52" y="4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5" y="10"/>
                    <a:pt x="55" y="10"/>
                    <a:pt x="55" y="10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lose/>
                  <a:moveTo>
                    <a:pt x="15" y="13"/>
                  </a:moveTo>
                  <a:cubicBezTo>
                    <a:pt x="12" y="15"/>
                    <a:pt x="10" y="18"/>
                    <a:pt x="9" y="21"/>
                  </a:cubicBezTo>
                  <a:cubicBezTo>
                    <a:pt x="7" y="24"/>
                    <a:pt x="6" y="28"/>
                    <a:pt x="6" y="31"/>
                  </a:cubicBezTo>
                  <a:cubicBezTo>
                    <a:pt x="6" y="32"/>
                    <a:pt x="5" y="34"/>
                    <a:pt x="5" y="35"/>
                  </a:cubicBezTo>
                  <a:cubicBezTo>
                    <a:pt x="5" y="36"/>
                    <a:pt x="5" y="36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5"/>
                    <a:pt x="5" y="45"/>
                    <a:pt x="5" y="46"/>
                  </a:cubicBezTo>
                  <a:cubicBezTo>
                    <a:pt x="6" y="49"/>
                    <a:pt x="6" y="52"/>
                    <a:pt x="7" y="55"/>
                  </a:cubicBezTo>
                  <a:cubicBezTo>
                    <a:pt x="7" y="57"/>
                    <a:pt x="8" y="60"/>
                    <a:pt x="9" y="63"/>
                  </a:cubicBezTo>
                  <a:cubicBezTo>
                    <a:pt x="11" y="67"/>
                    <a:pt x="12" y="70"/>
                    <a:pt x="14" y="74"/>
                  </a:cubicBezTo>
                  <a:cubicBezTo>
                    <a:pt x="16" y="77"/>
                    <a:pt x="18" y="80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2" y="85"/>
                    <a:pt x="23" y="87"/>
                    <a:pt x="24" y="88"/>
                  </a:cubicBezTo>
                  <a:cubicBezTo>
                    <a:pt x="25" y="89"/>
                    <a:pt x="26" y="90"/>
                    <a:pt x="27" y="91"/>
                  </a:cubicBezTo>
                  <a:cubicBezTo>
                    <a:pt x="28" y="91"/>
                    <a:pt x="28" y="91"/>
                    <a:pt x="28" y="92"/>
                  </a:cubicBezTo>
                  <a:cubicBezTo>
                    <a:pt x="28" y="92"/>
                    <a:pt x="29" y="92"/>
                    <a:pt x="29" y="92"/>
                  </a:cubicBezTo>
                  <a:cubicBezTo>
                    <a:pt x="29" y="92"/>
                    <a:pt x="29" y="92"/>
                    <a:pt x="29" y="92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8" y="97"/>
                    <a:pt x="27" y="97"/>
                    <a:pt x="27" y="96"/>
                  </a:cubicBezTo>
                  <a:cubicBezTo>
                    <a:pt x="26" y="96"/>
                    <a:pt x="26" y="96"/>
                    <a:pt x="25" y="96"/>
                  </a:cubicBezTo>
                  <a:cubicBezTo>
                    <a:pt x="25" y="95"/>
                    <a:pt x="25" y="95"/>
                    <a:pt x="24" y="95"/>
                  </a:cubicBezTo>
                  <a:cubicBezTo>
                    <a:pt x="23" y="94"/>
                    <a:pt x="22" y="92"/>
                    <a:pt x="20" y="91"/>
                  </a:cubicBezTo>
                  <a:cubicBezTo>
                    <a:pt x="19" y="90"/>
                    <a:pt x="18" y="88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4" y="83"/>
                    <a:pt x="12" y="79"/>
                    <a:pt x="10" y="76"/>
                  </a:cubicBezTo>
                  <a:cubicBezTo>
                    <a:pt x="8" y="72"/>
                    <a:pt x="6" y="68"/>
                    <a:pt x="5" y="64"/>
                  </a:cubicBezTo>
                  <a:cubicBezTo>
                    <a:pt x="4" y="62"/>
                    <a:pt x="3" y="59"/>
                    <a:pt x="2" y="56"/>
                  </a:cubicBezTo>
                  <a:cubicBezTo>
                    <a:pt x="1" y="53"/>
                    <a:pt x="1" y="50"/>
                    <a:pt x="1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0" y="35"/>
                    <a:pt x="1" y="34"/>
                  </a:cubicBezTo>
                  <a:cubicBezTo>
                    <a:pt x="1" y="33"/>
                    <a:pt x="1" y="32"/>
                    <a:pt x="1" y="30"/>
                  </a:cubicBezTo>
                  <a:cubicBezTo>
                    <a:pt x="2" y="26"/>
                    <a:pt x="3" y="23"/>
                    <a:pt x="5" y="19"/>
                  </a:cubicBezTo>
                  <a:cubicBezTo>
                    <a:pt x="6" y="16"/>
                    <a:pt x="9" y="12"/>
                    <a:pt x="12" y="9"/>
                  </a:cubicBezTo>
                  <a:cubicBezTo>
                    <a:pt x="12" y="9"/>
                    <a:pt x="12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8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5"/>
                    <a:pt x="19" y="4"/>
                    <a:pt x="22" y="3"/>
                  </a:cubicBezTo>
                  <a:cubicBezTo>
                    <a:pt x="24" y="2"/>
                    <a:pt x="27" y="1"/>
                    <a:pt x="29" y="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7" y="6"/>
                    <a:pt x="25" y="6"/>
                    <a:pt x="24" y="7"/>
                  </a:cubicBezTo>
                  <a:cubicBezTo>
                    <a:pt x="21" y="8"/>
                    <a:pt x="19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5" y="13"/>
                    <a:pt x="15" y="13"/>
                  </a:cubicBezTo>
                  <a:close/>
                  <a:moveTo>
                    <a:pt x="29" y="92"/>
                  </a:moveTo>
                  <a:cubicBezTo>
                    <a:pt x="29" y="92"/>
                    <a:pt x="29" y="92"/>
                    <a:pt x="29" y="9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Freeform: Shape 24"/>
            <p:cNvSpPr/>
            <p:nvPr/>
          </p:nvSpPr>
          <p:spPr bwMode="auto">
            <a:xfrm>
              <a:off x="5944495" y="4105778"/>
              <a:ext cx="241697" cy="65485"/>
            </a:xfrm>
            <a:custGeom>
              <a:avLst/>
              <a:gdLst>
                <a:gd name="T0" fmla="*/ 139 w 143"/>
                <a:gd name="T1" fmla="*/ 5 h 38"/>
                <a:gd name="T2" fmla="*/ 131 w 143"/>
                <a:gd name="T3" fmla="*/ 5 h 38"/>
                <a:gd name="T4" fmla="*/ 131 w 143"/>
                <a:gd name="T5" fmla="*/ 23 h 38"/>
                <a:gd name="T6" fmla="*/ 128 w 143"/>
                <a:gd name="T7" fmla="*/ 25 h 38"/>
                <a:gd name="T8" fmla="*/ 71 w 143"/>
                <a:gd name="T9" fmla="*/ 25 h 38"/>
                <a:gd name="T10" fmla="*/ 71 w 143"/>
                <a:gd name="T11" fmla="*/ 21 h 38"/>
                <a:gd name="T12" fmla="*/ 126 w 143"/>
                <a:gd name="T13" fmla="*/ 21 h 38"/>
                <a:gd name="T14" fmla="*/ 126 w 143"/>
                <a:gd name="T15" fmla="*/ 2 h 38"/>
                <a:gd name="T16" fmla="*/ 128 w 143"/>
                <a:gd name="T17" fmla="*/ 0 h 38"/>
                <a:gd name="T18" fmla="*/ 141 w 143"/>
                <a:gd name="T19" fmla="*/ 0 h 38"/>
                <a:gd name="T20" fmla="*/ 143 w 143"/>
                <a:gd name="T21" fmla="*/ 2 h 38"/>
                <a:gd name="T22" fmla="*/ 143 w 143"/>
                <a:gd name="T23" fmla="*/ 36 h 38"/>
                <a:gd name="T24" fmla="*/ 141 w 143"/>
                <a:gd name="T25" fmla="*/ 38 h 38"/>
                <a:gd name="T26" fmla="*/ 71 w 143"/>
                <a:gd name="T27" fmla="*/ 38 h 38"/>
                <a:gd name="T28" fmla="*/ 71 w 143"/>
                <a:gd name="T29" fmla="*/ 33 h 38"/>
                <a:gd name="T30" fmla="*/ 139 w 143"/>
                <a:gd name="T31" fmla="*/ 33 h 38"/>
                <a:gd name="T32" fmla="*/ 139 w 143"/>
                <a:gd name="T33" fmla="*/ 5 h 38"/>
                <a:gd name="T34" fmla="*/ 71 w 143"/>
                <a:gd name="T35" fmla="*/ 25 h 38"/>
                <a:gd name="T36" fmla="*/ 15 w 143"/>
                <a:gd name="T37" fmla="*/ 25 h 38"/>
                <a:gd name="T38" fmla="*/ 12 w 143"/>
                <a:gd name="T39" fmla="*/ 23 h 38"/>
                <a:gd name="T40" fmla="*/ 12 w 143"/>
                <a:gd name="T41" fmla="*/ 5 h 38"/>
                <a:gd name="T42" fmla="*/ 4 w 143"/>
                <a:gd name="T43" fmla="*/ 5 h 38"/>
                <a:gd name="T44" fmla="*/ 4 w 143"/>
                <a:gd name="T45" fmla="*/ 33 h 38"/>
                <a:gd name="T46" fmla="*/ 71 w 143"/>
                <a:gd name="T47" fmla="*/ 33 h 38"/>
                <a:gd name="T48" fmla="*/ 71 w 143"/>
                <a:gd name="T49" fmla="*/ 38 h 38"/>
                <a:gd name="T50" fmla="*/ 2 w 143"/>
                <a:gd name="T51" fmla="*/ 38 h 38"/>
                <a:gd name="T52" fmla="*/ 0 w 143"/>
                <a:gd name="T53" fmla="*/ 36 h 38"/>
                <a:gd name="T54" fmla="*/ 0 w 143"/>
                <a:gd name="T55" fmla="*/ 3 h 38"/>
                <a:gd name="T56" fmla="*/ 2 w 143"/>
                <a:gd name="T57" fmla="*/ 1 h 38"/>
                <a:gd name="T58" fmla="*/ 15 w 143"/>
                <a:gd name="T59" fmla="*/ 1 h 38"/>
                <a:gd name="T60" fmla="*/ 17 w 143"/>
                <a:gd name="T61" fmla="*/ 3 h 38"/>
                <a:gd name="T62" fmla="*/ 17 w 143"/>
                <a:gd name="T63" fmla="*/ 21 h 38"/>
                <a:gd name="T64" fmla="*/ 71 w 143"/>
                <a:gd name="T65" fmla="*/ 21 h 38"/>
                <a:gd name="T66" fmla="*/ 71 w 143"/>
                <a:gd name="T67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3" h="38">
                  <a:moveTo>
                    <a:pt x="139" y="5"/>
                  </a:moveTo>
                  <a:cubicBezTo>
                    <a:pt x="131" y="5"/>
                    <a:pt x="131" y="5"/>
                    <a:pt x="131" y="5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4"/>
                    <a:pt x="129" y="25"/>
                    <a:pt x="128" y="25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7" y="0"/>
                    <a:pt x="12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1"/>
                    <a:pt x="143" y="2"/>
                  </a:cubicBezTo>
                  <a:cubicBezTo>
                    <a:pt x="143" y="36"/>
                    <a:pt x="143" y="36"/>
                    <a:pt x="143" y="36"/>
                  </a:cubicBezTo>
                  <a:cubicBezTo>
                    <a:pt x="143" y="37"/>
                    <a:pt x="142" y="38"/>
                    <a:pt x="141" y="38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139" y="33"/>
                    <a:pt x="139" y="33"/>
                    <a:pt x="139" y="33"/>
                  </a:cubicBezTo>
                  <a:lnTo>
                    <a:pt x="139" y="5"/>
                  </a:lnTo>
                  <a:close/>
                  <a:moveTo>
                    <a:pt x="71" y="25"/>
                  </a:moveTo>
                  <a:cubicBezTo>
                    <a:pt x="15" y="25"/>
                    <a:pt x="15" y="25"/>
                    <a:pt x="15" y="25"/>
                  </a:cubicBezTo>
                  <a:cubicBezTo>
                    <a:pt x="13" y="25"/>
                    <a:pt x="12" y="24"/>
                    <a:pt x="12" y="2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8"/>
                    <a:pt x="71" y="38"/>
                    <a:pt x="7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7"/>
                    <a:pt x="0" y="3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7" y="2"/>
                    <a:pt x="17" y="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71" y="2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Freeform: Shape 25"/>
            <p:cNvSpPr/>
            <p:nvPr/>
          </p:nvSpPr>
          <p:spPr bwMode="auto">
            <a:xfrm>
              <a:off x="6288586" y="3941471"/>
              <a:ext cx="215504" cy="130969"/>
            </a:xfrm>
            <a:custGeom>
              <a:avLst/>
              <a:gdLst>
                <a:gd name="T0" fmla="*/ 73 w 127"/>
                <a:gd name="T1" fmla="*/ 7 h 77"/>
                <a:gd name="T2" fmla="*/ 73 w 127"/>
                <a:gd name="T3" fmla="*/ 15 h 77"/>
                <a:gd name="T4" fmla="*/ 71 w 127"/>
                <a:gd name="T5" fmla="*/ 17 h 77"/>
                <a:gd name="T6" fmla="*/ 63 w 127"/>
                <a:gd name="T7" fmla="*/ 17 h 77"/>
                <a:gd name="T8" fmla="*/ 63 w 127"/>
                <a:gd name="T9" fmla="*/ 13 h 77"/>
                <a:gd name="T10" fmla="*/ 69 w 127"/>
                <a:gd name="T11" fmla="*/ 12 h 77"/>
                <a:gd name="T12" fmla="*/ 69 w 127"/>
                <a:gd name="T13" fmla="*/ 2 h 77"/>
                <a:gd name="T14" fmla="*/ 69 w 127"/>
                <a:gd name="T15" fmla="*/ 2 h 77"/>
                <a:gd name="T16" fmla="*/ 69 w 127"/>
                <a:gd name="T17" fmla="*/ 1 h 77"/>
                <a:gd name="T18" fmla="*/ 72 w 127"/>
                <a:gd name="T19" fmla="*/ 0 h 77"/>
                <a:gd name="T20" fmla="*/ 126 w 127"/>
                <a:gd name="T21" fmla="*/ 36 h 77"/>
                <a:gd name="T22" fmla="*/ 127 w 127"/>
                <a:gd name="T23" fmla="*/ 36 h 77"/>
                <a:gd name="T24" fmla="*/ 126 w 127"/>
                <a:gd name="T25" fmla="*/ 40 h 77"/>
                <a:gd name="T26" fmla="*/ 73 w 127"/>
                <a:gd name="T27" fmla="*/ 75 h 77"/>
                <a:gd name="T28" fmla="*/ 71 w 127"/>
                <a:gd name="T29" fmla="*/ 75 h 77"/>
                <a:gd name="T30" fmla="*/ 69 w 127"/>
                <a:gd name="T31" fmla="*/ 73 h 77"/>
                <a:gd name="T32" fmla="*/ 69 w 127"/>
                <a:gd name="T33" fmla="*/ 63 h 77"/>
                <a:gd name="T34" fmla="*/ 63 w 127"/>
                <a:gd name="T35" fmla="*/ 63 h 77"/>
                <a:gd name="T36" fmla="*/ 63 w 127"/>
                <a:gd name="T37" fmla="*/ 58 h 77"/>
                <a:gd name="T38" fmla="*/ 71 w 127"/>
                <a:gd name="T39" fmla="*/ 58 h 77"/>
                <a:gd name="T40" fmla="*/ 73 w 127"/>
                <a:gd name="T41" fmla="*/ 61 h 77"/>
                <a:gd name="T42" fmla="*/ 73 w 127"/>
                <a:gd name="T43" fmla="*/ 68 h 77"/>
                <a:gd name="T44" fmla="*/ 120 w 127"/>
                <a:gd name="T45" fmla="*/ 38 h 77"/>
                <a:gd name="T46" fmla="*/ 73 w 127"/>
                <a:gd name="T47" fmla="*/ 7 h 77"/>
                <a:gd name="T48" fmla="*/ 63 w 127"/>
                <a:gd name="T49" fmla="*/ 17 h 77"/>
                <a:gd name="T50" fmla="*/ 5 w 127"/>
                <a:gd name="T51" fmla="*/ 70 h 77"/>
                <a:gd name="T52" fmla="*/ 63 w 127"/>
                <a:gd name="T53" fmla="*/ 58 h 77"/>
                <a:gd name="T54" fmla="*/ 63 w 127"/>
                <a:gd name="T55" fmla="*/ 63 h 77"/>
                <a:gd name="T56" fmla="*/ 4 w 127"/>
                <a:gd name="T57" fmla="*/ 76 h 77"/>
                <a:gd name="T58" fmla="*/ 2 w 127"/>
                <a:gd name="T59" fmla="*/ 77 h 77"/>
                <a:gd name="T60" fmla="*/ 0 w 127"/>
                <a:gd name="T61" fmla="*/ 74 h 77"/>
                <a:gd name="T62" fmla="*/ 63 w 127"/>
                <a:gd name="T63" fmla="*/ 13 h 77"/>
                <a:gd name="T64" fmla="*/ 63 w 127"/>
                <a:gd name="T65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77">
                  <a:moveTo>
                    <a:pt x="73" y="7"/>
                  </a:moveTo>
                  <a:cubicBezTo>
                    <a:pt x="73" y="15"/>
                    <a:pt x="73" y="15"/>
                    <a:pt x="73" y="15"/>
                  </a:cubicBezTo>
                  <a:cubicBezTo>
                    <a:pt x="73" y="16"/>
                    <a:pt x="72" y="17"/>
                    <a:pt x="71" y="17"/>
                  </a:cubicBezTo>
                  <a:cubicBezTo>
                    <a:pt x="68" y="17"/>
                    <a:pt x="65" y="17"/>
                    <a:pt x="63" y="17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5" y="12"/>
                    <a:pt x="67" y="12"/>
                    <a:pt x="69" y="1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2"/>
                    <a:pt x="69" y="1"/>
                    <a:pt x="69" y="1"/>
                  </a:cubicBezTo>
                  <a:cubicBezTo>
                    <a:pt x="70" y="0"/>
                    <a:pt x="71" y="0"/>
                    <a:pt x="72" y="0"/>
                  </a:cubicBezTo>
                  <a:cubicBezTo>
                    <a:pt x="126" y="36"/>
                    <a:pt x="126" y="36"/>
                    <a:pt x="126" y="36"/>
                  </a:cubicBezTo>
                  <a:cubicBezTo>
                    <a:pt x="126" y="36"/>
                    <a:pt x="126" y="36"/>
                    <a:pt x="127" y="36"/>
                  </a:cubicBezTo>
                  <a:cubicBezTo>
                    <a:pt x="127" y="37"/>
                    <a:pt x="127" y="39"/>
                    <a:pt x="126" y="40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2" y="75"/>
                    <a:pt x="72" y="75"/>
                    <a:pt x="71" y="75"/>
                  </a:cubicBezTo>
                  <a:cubicBezTo>
                    <a:pt x="70" y="75"/>
                    <a:pt x="69" y="74"/>
                    <a:pt x="69" y="73"/>
                  </a:cubicBezTo>
                  <a:cubicBezTo>
                    <a:pt x="69" y="63"/>
                    <a:pt x="69" y="63"/>
                    <a:pt x="69" y="63"/>
                  </a:cubicBezTo>
                  <a:cubicBezTo>
                    <a:pt x="67" y="63"/>
                    <a:pt x="65" y="63"/>
                    <a:pt x="63" y="6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5" y="58"/>
                    <a:pt x="68" y="58"/>
                    <a:pt x="71" y="58"/>
                  </a:cubicBezTo>
                  <a:cubicBezTo>
                    <a:pt x="72" y="58"/>
                    <a:pt x="73" y="59"/>
                    <a:pt x="73" y="61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120" y="38"/>
                    <a:pt x="120" y="38"/>
                    <a:pt x="120" y="38"/>
                  </a:cubicBezTo>
                  <a:lnTo>
                    <a:pt x="73" y="7"/>
                  </a:lnTo>
                  <a:close/>
                  <a:moveTo>
                    <a:pt x="63" y="17"/>
                  </a:moveTo>
                  <a:cubicBezTo>
                    <a:pt x="21" y="21"/>
                    <a:pt x="9" y="57"/>
                    <a:pt x="5" y="70"/>
                  </a:cubicBezTo>
                  <a:cubicBezTo>
                    <a:pt x="13" y="66"/>
                    <a:pt x="31" y="59"/>
                    <a:pt x="63" y="58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22" y="64"/>
                    <a:pt x="5" y="75"/>
                    <a:pt x="4" y="76"/>
                  </a:cubicBezTo>
                  <a:cubicBezTo>
                    <a:pt x="3" y="77"/>
                    <a:pt x="2" y="77"/>
                    <a:pt x="2" y="77"/>
                  </a:cubicBezTo>
                  <a:cubicBezTo>
                    <a:pt x="0" y="76"/>
                    <a:pt x="0" y="75"/>
                    <a:pt x="0" y="74"/>
                  </a:cubicBezTo>
                  <a:cubicBezTo>
                    <a:pt x="0" y="74"/>
                    <a:pt x="7" y="18"/>
                    <a:pt x="63" y="13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: Shape 26"/>
            <p:cNvSpPr/>
            <p:nvPr/>
          </p:nvSpPr>
          <p:spPr bwMode="auto">
            <a:xfrm>
              <a:off x="6265964" y="4049819"/>
              <a:ext cx="215504" cy="130969"/>
            </a:xfrm>
            <a:custGeom>
              <a:avLst/>
              <a:gdLst>
                <a:gd name="T0" fmla="*/ 64 w 127"/>
                <a:gd name="T1" fmla="*/ 60 h 77"/>
                <a:gd name="T2" fmla="*/ 121 w 127"/>
                <a:gd name="T3" fmla="*/ 7 h 77"/>
                <a:gd name="T4" fmla="*/ 64 w 127"/>
                <a:gd name="T5" fmla="*/ 18 h 77"/>
                <a:gd name="T6" fmla="*/ 64 w 127"/>
                <a:gd name="T7" fmla="*/ 14 h 77"/>
                <a:gd name="T8" fmla="*/ 123 w 127"/>
                <a:gd name="T9" fmla="*/ 1 h 77"/>
                <a:gd name="T10" fmla="*/ 125 w 127"/>
                <a:gd name="T11" fmla="*/ 0 h 77"/>
                <a:gd name="T12" fmla="*/ 127 w 127"/>
                <a:gd name="T13" fmla="*/ 3 h 77"/>
                <a:gd name="T14" fmla="*/ 64 w 127"/>
                <a:gd name="T15" fmla="*/ 64 h 77"/>
                <a:gd name="T16" fmla="*/ 64 w 127"/>
                <a:gd name="T17" fmla="*/ 60 h 77"/>
                <a:gd name="T18" fmla="*/ 54 w 127"/>
                <a:gd name="T19" fmla="*/ 70 h 77"/>
                <a:gd name="T20" fmla="*/ 54 w 127"/>
                <a:gd name="T21" fmla="*/ 62 h 77"/>
                <a:gd name="T22" fmla="*/ 56 w 127"/>
                <a:gd name="T23" fmla="*/ 60 h 77"/>
                <a:gd name="T24" fmla="*/ 64 w 127"/>
                <a:gd name="T25" fmla="*/ 60 h 77"/>
                <a:gd name="T26" fmla="*/ 64 w 127"/>
                <a:gd name="T27" fmla="*/ 64 h 77"/>
                <a:gd name="T28" fmla="*/ 59 w 127"/>
                <a:gd name="T29" fmla="*/ 65 h 77"/>
                <a:gd name="T30" fmla="*/ 59 w 127"/>
                <a:gd name="T31" fmla="*/ 75 h 77"/>
                <a:gd name="T32" fmla="*/ 59 w 127"/>
                <a:gd name="T33" fmla="*/ 75 h 77"/>
                <a:gd name="T34" fmla="*/ 58 w 127"/>
                <a:gd name="T35" fmla="*/ 76 h 77"/>
                <a:gd name="T36" fmla="*/ 55 w 127"/>
                <a:gd name="T37" fmla="*/ 76 h 77"/>
                <a:gd name="T38" fmla="*/ 2 w 127"/>
                <a:gd name="T39" fmla="*/ 41 h 77"/>
                <a:gd name="T40" fmla="*/ 1 w 127"/>
                <a:gd name="T41" fmla="*/ 41 h 77"/>
                <a:gd name="T42" fmla="*/ 2 w 127"/>
                <a:gd name="T43" fmla="*/ 37 h 77"/>
                <a:gd name="T44" fmla="*/ 55 w 127"/>
                <a:gd name="T45" fmla="*/ 2 h 77"/>
                <a:gd name="T46" fmla="*/ 56 w 127"/>
                <a:gd name="T47" fmla="*/ 2 h 77"/>
                <a:gd name="T48" fmla="*/ 59 w 127"/>
                <a:gd name="T49" fmla="*/ 4 h 77"/>
                <a:gd name="T50" fmla="*/ 59 w 127"/>
                <a:gd name="T51" fmla="*/ 14 h 77"/>
                <a:gd name="T52" fmla="*/ 64 w 127"/>
                <a:gd name="T53" fmla="*/ 14 h 77"/>
                <a:gd name="T54" fmla="*/ 64 w 127"/>
                <a:gd name="T55" fmla="*/ 18 h 77"/>
                <a:gd name="T56" fmla="*/ 56 w 127"/>
                <a:gd name="T57" fmla="*/ 19 h 77"/>
                <a:gd name="T58" fmla="*/ 54 w 127"/>
                <a:gd name="T59" fmla="*/ 16 h 77"/>
                <a:gd name="T60" fmla="*/ 54 w 127"/>
                <a:gd name="T61" fmla="*/ 8 h 77"/>
                <a:gd name="T62" fmla="*/ 7 w 127"/>
                <a:gd name="T63" fmla="*/ 39 h 77"/>
                <a:gd name="T64" fmla="*/ 54 w 127"/>
                <a:gd name="T65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7" h="77">
                  <a:moveTo>
                    <a:pt x="64" y="60"/>
                  </a:moveTo>
                  <a:cubicBezTo>
                    <a:pt x="107" y="56"/>
                    <a:pt x="118" y="20"/>
                    <a:pt x="121" y="7"/>
                  </a:cubicBezTo>
                  <a:cubicBezTo>
                    <a:pt x="114" y="11"/>
                    <a:pt x="96" y="17"/>
                    <a:pt x="64" y="18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106" y="12"/>
                    <a:pt x="122" y="1"/>
                    <a:pt x="123" y="1"/>
                  </a:cubicBezTo>
                  <a:cubicBezTo>
                    <a:pt x="124" y="0"/>
                    <a:pt x="124" y="0"/>
                    <a:pt x="125" y="0"/>
                  </a:cubicBezTo>
                  <a:cubicBezTo>
                    <a:pt x="126" y="0"/>
                    <a:pt x="127" y="2"/>
                    <a:pt x="127" y="3"/>
                  </a:cubicBezTo>
                  <a:cubicBezTo>
                    <a:pt x="127" y="3"/>
                    <a:pt x="120" y="59"/>
                    <a:pt x="64" y="64"/>
                  </a:cubicBezTo>
                  <a:lnTo>
                    <a:pt x="64" y="60"/>
                  </a:lnTo>
                  <a:close/>
                  <a:moveTo>
                    <a:pt x="54" y="70"/>
                  </a:moveTo>
                  <a:cubicBezTo>
                    <a:pt x="54" y="62"/>
                    <a:pt x="54" y="62"/>
                    <a:pt x="54" y="62"/>
                  </a:cubicBezTo>
                  <a:cubicBezTo>
                    <a:pt x="54" y="61"/>
                    <a:pt x="55" y="60"/>
                    <a:pt x="56" y="60"/>
                  </a:cubicBezTo>
                  <a:cubicBezTo>
                    <a:pt x="59" y="60"/>
                    <a:pt x="62" y="60"/>
                    <a:pt x="64" y="6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63" y="64"/>
                    <a:pt x="61" y="65"/>
                    <a:pt x="59" y="6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9" y="75"/>
                  </a:cubicBezTo>
                  <a:cubicBezTo>
                    <a:pt x="59" y="75"/>
                    <a:pt x="59" y="75"/>
                    <a:pt x="58" y="76"/>
                  </a:cubicBezTo>
                  <a:cubicBezTo>
                    <a:pt x="58" y="77"/>
                    <a:pt x="56" y="77"/>
                    <a:pt x="55" y="76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39"/>
                    <a:pt x="1" y="38"/>
                    <a:pt x="2" y="37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61" y="14"/>
                    <a:pt x="63" y="14"/>
                    <a:pt x="64" y="14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19"/>
                    <a:pt x="59" y="19"/>
                    <a:pt x="56" y="19"/>
                  </a:cubicBezTo>
                  <a:cubicBezTo>
                    <a:pt x="55" y="19"/>
                    <a:pt x="54" y="17"/>
                    <a:pt x="54" y="1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7" y="39"/>
                    <a:pt x="7" y="39"/>
                    <a:pt x="7" y="39"/>
                  </a:cubicBezTo>
                  <a:lnTo>
                    <a:pt x="54" y="7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Freeform: Shape 27"/>
            <p:cNvSpPr/>
            <p:nvPr/>
          </p:nvSpPr>
          <p:spPr bwMode="auto">
            <a:xfrm>
              <a:off x="6396932" y="3704537"/>
              <a:ext cx="273844" cy="255985"/>
            </a:xfrm>
            <a:custGeom>
              <a:avLst/>
              <a:gdLst>
                <a:gd name="T0" fmla="*/ 103 w 162"/>
                <a:gd name="T1" fmla="*/ 56 h 151"/>
                <a:gd name="T2" fmla="*/ 125 w 162"/>
                <a:gd name="T3" fmla="*/ 50 h 151"/>
                <a:gd name="T4" fmla="*/ 139 w 162"/>
                <a:gd name="T5" fmla="*/ 55 h 151"/>
                <a:gd name="T6" fmla="*/ 150 w 162"/>
                <a:gd name="T7" fmla="*/ 60 h 151"/>
                <a:gd name="T8" fmla="*/ 155 w 162"/>
                <a:gd name="T9" fmla="*/ 59 h 151"/>
                <a:gd name="T10" fmla="*/ 154 w 162"/>
                <a:gd name="T11" fmla="*/ 37 h 151"/>
                <a:gd name="T12" fmla="*/ 154 w 162"/>
                <a:gd name="T13" fmla="*/ 37 h 151"/>
                <a:gd name="T14" fmla="*/ 137 w 162"/>
                <a:gd name="T15" fmla="*/ 12 h 151"/>
                <a:gd name="T16" fmla="*/ 108 w 162"/>
                <a:gd name="T17" fmla="*/ 7 h 151"/>
                <a:gd name="T18" fmla="*/ 107 w 162"/>
                <a:gd name="T19" fmla="*/ 7 h 151"/>
                <a:gd name="T20" fmla="*/ 89 w 162"/>
                <a:gd name="T21" fmla="*/ 16 h 151"/>
                <a:gd name="T22" fmla="*/ 81 w 162"/>
                <a:gd name="T23" fmla="*/ 19 h 151"/>
                <a:gd name="T24" fmla="*/ 86 w 162"/>
                <a:gd name="T25" fmla="*/ 13 h 151"/>
                <a:gd name="T26" fmla="*/ 106 w 162"/>
                <a:gd name="T27" fmla="*/ 2 h 151"/>
                <a:gd name="T28" fmla="*/ 106 w 162"/>
                <a:gd name="T29" fmla="*/ 2 h 151"/>
                <a:gd name="T30" fmla="*/ 106 w 162"/>
                <a:gd name="T31" fmla="*/ 2 h 151"/>
                <a:gd name="T32" fmla="*/ 140 w 162"/>
                <a:gd name="T33" fmla="*/ 8 h 151"/>
                <a:gd name="T34" fmla="*/ 159 w 162"/>
                <a:gd name="T35" fmla="*/ 36 h 151"/>
                <a:gd name="T36" fmla="*/ 159 w 162"/>
                <a:gd name="T37" fmla="*/ 36 h 151"/>
                <a:gd name="T38" fmla="*/ 160 w 162"/>
                <a:gd name="T39" fmla="*/ 61 h 151"/>
                <a:gd name="T40" fmla="*/ 160 w 162"/>
                <a:gd name="T41" fmla="*/ 61 h 151"/>
                <a:gd name="T42" fmla="*/ 152 w 162"/>
                <a:gd name="T43" fmla="*/ 65 h 151"/>
                <a:gd name="T44" fmla="*/ 147 w 162"/>
                <a:gd name="T45" fmla="*/ 67 h 151"/>
                <a:gd name="T46" fmla="*/ 147 w 162"/>
                <a:gd name="T47" fmla="*/ 67 h 151"/>
                <a:gd name="T48" fmla="*/ 137 w 162"/>
                <a:gd name="T49" fmla="*/ 59 h 151"/>
                <a:gd name="T50" fmla="*/ 125 w 162"/>
                <a:gd name="T51" fmla="*/ 54 h 151"/>
                <a:gd name="T52" fmla="*/ 106 w 162"/>
                <a:gd name="T53" fmla="*/ 60 h 151"/>
                <a:gd name="T54" fmla="*/ 97 w 162"/>
                <a:gd name="T55" fmla="*/ 74 h 151"/>
                <a:gd name="T56" fmla="*/ 100 w 162"/>
                <a:gd name="T57" fmla="*/ 103 h 151"/>
                <a:gd name="T58" fmla="*/ 120 w 162"/>
                <a:gd name="T59" fmla="*/ 132 h 151"/>
                <a:gd name="T60" fmla="*/ 112 w 162"/>
                <a:gd name="T61" fmla="*/ 143 h 151"/>
                <a:gd name="T62" fmla="*/ 103 w 162"/>
                <a:gd name="T63" fmla="*/ 150 h 151"/>
                <a:gd name="T64" fmla="*/ 81 w 162"/>
                <a:gd name="T65" fmla="*/ 144 h 151"/>
                <a:gd name="T66" fmla="*/ 101 w 162"/>
                <a:gd name="T67" fmla="*/ 146 h 151"/>
                <a:gd name="T68" fmla="*/ 115 w 162"/>
                <a:gd name="T69" fmla="*/ 133 h 151"/>
                <a:gd name="T70" fmla="*/ 92 w 162"/>
                <a:gd name="T71" fmla="*/ 73 h 151"/>
                <a:gd name="T72" fmla="*/ 78 w 162"/>
                <a:gd name="T73" fmla="*/ 34 h 151"/>
                <a:gd name="T74" fmla="*/ 74 w 162"/>
                <a:gd name="T75" fmla="*/ 34 h 151"/>
                <a:gd name="T76" fmla="*/ 37 w 162"/>
                <a:gd name="T77" fmla="*/ 23 h 151"/>
                <a:gd name="T78" fmla="*/ 7 w 162"/>
                <a:gd name="T79" fmla="*/ 69 h 151"/>
                <a:gd name="T80" fmla="*/ 7 w 162"/>
                <a:gd name="T81" fmla="*/ 70 h 151"/>
                <a:gd name="T82" fmla="*/ 81 w 162"/>
                <a:gd name="T83" fmla="*/ 144 h 151"/>
                <a:gd name="T84" fmla="*/ 8 w 162"/>
                <a:gd name="T85" fmla="*/ 37 h 151"/>
                <a:gd name="T86" fmla="*/ 59 w 162"/>
                <a:gd name="T87" fmla="*/ 19 h 151"/>
                <a:gd name="T88" fmla="*/ 81 w 162"/>
                <a:gd name="T89" fmla="*/ 1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2" h="151">
                  <a:moveTo>
                    <a:pt x="92" y="73"/>
                  </a:moveTo>
                  <a:cubicBezTo>
                    <a:pt x="94" y="66"/>
                    <a:pt x="98" y="60"/>
                    <a:pt x="103" y="56"/>
                  </a:cubicBezTo>
                  <a:cubicBezTo>
                    <a:pt x="108" y="52"/>
                    <a:pt x="115" y="49"/>
                    <a:pt x="122" y="49"/>
                  </a:cubicBezTo>
                  <a:cubicBezTo>
                    <a:pt x="123" y="49"/>
                    <a:pt x="124" y="49"/>
                    <a:pt x="125" y="50"/>
                  </a:cubicBezTo>
                  <a:cubicBezTo>
                    <a:pt x="126" y="50"/>
                    <a:pt x="127" y="50"/>
                    <a:pt x="128" y="50"/>
                  </a:cubicBezTo>
                  <a:cubicBezTo>
                    <a:pt x="132" y="51"/>
                    <a:pt x="136" y="53"/>
                    <a:pt x="139" y="55"/>
                  </a:cubicBezTo>
                  <a:cubicBezTo>
                    <a:pt x="142" y="57"/>
                    <a:pt x="144" y="59"/>
                    <a:pt x="146" y="62"/>
                  </a:cubicBezTo>
                  <a:cubicBezTo>
                    <a:pt x="148" y="61"/>
                    <a:pt x="149" y="61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2" y="60"/>
                    <a:pt x="153" y="59"/>
                    <a:pt x="155" y="59"/>
                  </a:cubicBezTo>
                  <a:cubicBezTo>
                    <a:pt x="157" y="45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2" y="26"/>
                    <a:pt x="145" y="18"/>
                    <a:pt x="137" y="12"/>
                  </a:cubicBezTo>
                  <a:cubicBezTo>
                    <a:pt x="129" y="7"/>
                    <a:pt x="118" y="5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0" y="9"/>
                    <a:pt x="94" y="12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6" y="20"/>
                    <a:pt x="83" y="23"/>
                    <a:pt x="81" y="28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7"/>
                    <a:pt x="84" y="15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92" y="8"/>
                    <a:pt x="98" y="4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06" y="2"/>
                    <a:pt x="106" y="2"/>
                    <a:pt x="106" y="2"/>
                  </a:cubicBezTo>
                  <a:cubicBezTo>
                    <a:pt x="118" y="0"/>
                    <a:pt x="130" y="2"/>
                    <a:pt x="140" y="8"/>
                  </a:cubicBezTo>
                  <a:cubicBezTo>
                    <a:pt x="149" y="14"/>
                    <a:pt x="156" y="24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7"/>
                    <a:pt x="162" y="46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60" y="61"/>
                    <a:pt x="160" y="61"/>
                    <a:pt x="160" y="61"/>
                  </a:cubicBezTo>
                  <a:cubicBezTo>
                    <a:pt x="159" y="62"/>
                    <a:pt x="159" y="63"/>
                    <a:pt x="158" y="63"/>
                  </a:cubicBezTo>
                  <a:cubicBezTo>
                    <a:pt x="156" y="64"/>
                    <a:pt x="154" y="64"/>
                    <a:pt x="152" y="65"/>
                  </a:cubicBezTo>
                  <a:cubicBezTo>
                    <a:pt x="152" y="65"/>
                    <a:pt x="152" y="65"/>
                    <a:pt x="152" y="65"/>
                  </a:cubicBezTo>
                  <a:cubicBezTo>
                    <a:pt x="150" y="65"/>
                    <a:pt x="148" y="66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7" y="67"/>
                    <a:pt x="147" y="67"/>
                    <a:pt x="147" y="67"/>
                  </a:cubicBezTo>
                  <a:cubicBezTo>
                    <a:pt x="146" y="68"/>
                    <a:pt x="144" y="68"/>
                    <a:pt x="143" y="66"/>
                  </a:cubicBezTo>
                  <a:cubicBezTo>
                    <a:pt x="142" y="64"/>
                    <a:pt x="139" y="61"/>
                    <a:pt x="137" y="59"/>
                  </a:cubicBezTo>
                  <a:cubicBezTo>
                    <a:pt x="134" y="57"/>
                    <a:pt x="131" y="56"/>
                    <a:pt x="127" y="55"/>
                  </a:cubicBezTo>
                  <a:cubicBezTo>
                    <a:pt x="126" y="55"/>
                    <a:pt x="125" y="54"/>
                    <a:pt x="125" y="54"/>
                  </a:cubicBezTo>
                  <a:cubicBezTo>
                    <a:pt x="124" y="54"/>
                    <a:pt x="123" y="54"/>
                    <a:pt x="122" y="54"/>
                  </a:cubicBezTo>
                  <a:cubicBezTo>
                    <a:pt x="116" y="54"/>
                    <a:pt x="110" y="56"/>
                    <a:pt x="106" y="60"/>
                  </a:cubicBezTo>
                  <a:cubicBezTo>
                    <a:pt x="101" y="63"/>
                    <a:pt x="98" y="68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6" y="76"/>
                    <a:pt x="94" y="87"/>
                    <a:pt x="100" y="103"/>
                  </a:cubicBezTo>
                  <a:cubicBezTo>
                    <a:pt x="104" y="111"/>
                    <a:pt x="110" y="121"/>
                    <a:pt x="120" y="131"/>
                  </a:cubicBezTo>
                  <a:cubicBezTo>
                    <a:pt x="120" y="132"/>
                    <a:pt x="120" y="132"/>
                    <a:pt x="120" y="132"/>
                  </a:cubicBezTo>
                  <a:cubicBezTo>
                    <a:pt x="121" y="132"/>
                    <a:pt x="121" y="134"/>
                    <a:pt x="120" y="135"/>
                  </a:cubicBezTo>
                  <a:cubicBezTo>
                    <a:pt x="117" y="137"/>
                    <a:pt x="115" y="140"/>
                    <a:pt x="112" y="143"/>
                  </a:cubicBezTo>
                  <a:cubicBezTo>
                    <a:pt x="109" y="145"/>
                    <a:pt x="106" y="148"/>
                    <a:pt x="103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51"/>
                    <a:pt x="102" y="151"/>
                    <a:pt x="101" y="151"/>
                  </a:cubicBezTo>
                  <a:cubicBezTo>
                    <a:pt x="94" y="149"/>
                    <a:pt x="87" y="147"/>
                    <a:pt x="81" y="144"/>
                  </a:cubicBezTo>
                  <a:cubicBezTo>
                    <a:pt x="81" y="139"/>
                    <a:pt x="81" y="139"/>
                    <a:pt x="81" y="139"/>
                  </a:cubicBezTo>
                  <a:cubicBezTo>
                    <a:pt x="87" y="142"/>
                    <a:pt x="94" y="144"/>
                    <a:pt x="101" y="146"/>
                  </a:cubicBezTo>
                  <a:cubicBezTo>
                    <a:pt x="104" y="143"/>
                    <a:pt x="106" y="141"/>
                    <a:pt x="109" y="139"/>
                  </a:cubicBezTo>
                  <a:cubicBezTo>
                    <a:pt x="111" y="137"/>
                    <a:pt x="113" y="135"/>
                    <a:pt x="115" y="133"/>
                  </a:cubicBezTo>
                  <a:cubicBezTo>
                    <a:pt x="105" y="123"/>
                    <a:pt x="99" y="113"/>
                    <a:pt x="96" y="105"/>
                  </a:cubicBezTo>
                  <a:cubicBezTo>
                    <a:pt x="89" y="87"/>
                    <a:pt x="92" y="75"/>
                    <a:pt x="92" y="73"/>
                  </a:cubicBezTo>
                  <a:close/>
                  <a:moveTo>
                    <a:pt x="81" y="28"/>
                  </a:moveTo>
                  <a:cubicBezTo>
                    <a:pt x="80" y="30"/>
                    <a:pt x="79" y="32"/>
                    <a:pt x="78" y="34"/>
                  </a:cubicBezTo>
                  <a:cubicBezTo>
                    <a:pt x="78" y="35"/>
                    <a:pt x="77" y="36"/>
                    <a:pt x="75" y="35"/>
                  </a:cubicBezTo>
                  <a:cubicBezTo>
                    <a:pt x="75" y="35"/>
                    <a:pt x="75" y="35"/>
                    <a:pt x="74" y="34"/>
                  </a:cubicBezTo>
                  <a:cubicBezTo>
                    <a:pt x="70" y="29"/>
                    <a:pt x="64" y="26"/>
                    <a:pt x="57" y="24"/>
                  </a:cubicBezTo>
                  <a:cubicBezTo>
                    <a:pt x="51" y="22"/>
                    <a:pt x="44" y="21"/>
                    <a:pt x="37" y="23"/>
                  </a:cubicBezTo>
                  <a:cubicBezTo>
                    <a:pt x="26" y="25"/>
                    <a:pt x="18" y="31"/>
                    <a:pt x="12" y="40"/>
                  </a:cubicBezTo>
                  <a:cubicBezTo>
                    <a:pt x="7" y="48"/>
                    <a:pt x="5" y="59"/>
                    <a:pt x="7" y="69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14" y="114"/>
                    <a:pt x="81" y="139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10" y="118"/>
                    <a:pt x="2" y="71"/>
                    <a:pt x="2" y="70"/>
                  </a:cubicBezTo>
                  <a:cubicBezTo>
                    <a:pt x="0" y="59"/>
                    <a:pt x="2" y="47"/>
                    <a:pt x="8" y="37"/>
                  </a:cubicBezTo>
                  <a:cubicBezTo>
                    <a:pt x="14" y="28"/>
                    <a:pt x="24" y="21"/>
                    <a:pt x="36" y="18"/>
                  </a:cubicBezTo>
                  <a:cubicBezTo>
                    <a:pt x="44" y="16"/>
                    <a:pt x="52" y="17"/>
                    <a:pt x="59" y="19"/>
                  </a:cubicBezTo>
                  <a:cubicBezTo>
                    <a:pt x="65" y="21"/>
                    <a:pt x="70" y="24"/>
                    <a:pt x="75" y="29"/>
                  </a:cubicBezTo>
                  <a:cubicBezTo>
                    <a:pt x="77" y="25"/>
                    <a:pt x="79" y="22"/>
                    <a:pt x="81" y="19"/>
                  </a:cubicBezTo>
                  <a:lnTo>
                    <a:pt x="81" y="2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Freeform: Shape 28"/>
            <p:cNvSpPr/>
            <p:nvPr/>
          </p:nvSpPr>
          <p:spPr bwMode="auto">
            <a:xfrm>
              <a:off x="6549332" y="3796215"/>
              <a:ext cx="164306" cy="144066"/>
            </a:xfrm>
            <a:custGeom>
              <a:avLst/>
              <a:gdLst>
                <a:gd name="T0" fmla="*/ 75 w 97"/>
                <a:gd name="T1" fmla="*/ 14 h 85"/>
                <a:gd name="T2" fmla="*/ 73 w 97"/>
                <a:gd name="T3" fmla="*/ 14 h 85"/>
                <a:gd name="T4" fmla="*/ 71 w 97"/>
                <a:gd name="T5" fmla="*/ 14 h 85"/>
                <a:gd name="T6" fmla="*/ 69 w 97"/>
                <a:gd name="T7" fmla="*/ 14 h 85"/>
                <a:gd name="T8" fmla="*/ 69 w 97"/>
                <a:gd name="T9" fmla="*/ 14 h 85"/>
                <a:gd name="T10" fmla="*/ 67 w 97"/>
                <a:gd name="T11" fmla="*/ 14 h 85"/>
                <a:gd name="T12" fmla="*/ 61 w 97"/>
                <a:gd name="T13" fmla="*/ 16 h 85"/>
                <a:gd name="T14" fmla="*/ 56 w 97"/>
                <a:gd name="T15" fmla="*/ 20 h 85"/>
                <a:gd name="T16" fmla="*/ 52 w 97"/>
                <a:gd name="T17" fmla="*/ 21 h 85"/>
                <a:gd name="T18" fmla="*/ 52 w 97"/>
                <a:gd name="T19" fmla="*/ 20 h 85"/>
                <a:gd name="T20" fmla="*/ 52 w 97"/>
                <a:gd name="T21" fmla="*/ 20 h 85"/>
                <a:gd name="T22" fmla="*/ 51 w 97"/>
                <a:gd name="T23" fmla="*/ 18 h 85"/>
                <a:gd name="T24" fmla="*/ 51 w 97"/>
                <a:gd name="T25" fmla="*/ 9 h 85"/>
                <a:gd name="T26" fmla="*/ 55 w 97"/>
                <a:gd name="T27" fmla="*/ 15 h 85"/>
                <a:gd name="T28" fmla="*/ 58 w 97"/>
                <a:gd name="T29" fmla="*/ 12 h 85"/>
                <a:gd name="T30" fmla="*/ 66 w 97"/>
                <a:gd name="T31" fmla="*/ 9 h 85"/>
                <a:gd name="T32" fmla="*/ 68 w 97"/>
                <a:gd name="T33" fmla="*/ 9 h 85"/>
                <a:gd name="T34" fmla="*/ 68 w 97"/>
                <a:gd name="T35" fmla="*/ 9 h 85"/>
                <a:gd name="T36" fmla="*/ 71 w 97"/>
                <a:gd name="T37" fmla="*/ 9 h 85"/>
                <a:gd name="T38" fmla="*/ 74 w 97"/>
                <a:gd name="T39" fmla="*/ 9 h 85"/>
                <a:gd name="T40" fmla="*/ 76 w 97"/>
                <a:gd name="T41" fmla="*/ 10 h 85"/>
                <a:gd name="T42" fmla="*/ 76 w 97"/>
                <a:gd name="T43" fmla="*/ 10 h 85"/>
                <a:gd name="T44" fmla="*/ 92 w 97"/>
                <a:gd name="T45" fmla="*/ 21 h 85"/>
                <a:gd name="T46" fmla="*/ 96 w 97"/>
                <a:gd name="T47" fmla="*/ 40 h 85"/>
                <a:gd name="T48" fmla="*/ 96 w 97"/>
                <a:gd name="T49" fmla="*/ 40 h 85"/>
                <a:gd name="T50" fmla="*/ 51 w 97"/>
                <a:gd name="T51" fmla="*/ 82 h 85"/>
                <a:gd name="T52" fmla="*/ 51 w 97"/>
                <a:gd name="T53" fmla="*/ 77 h 85"/>
                <a:gd name="T54" fmla="*/ 91 w 97"/>
                <a:gd name="T55" fmla="*/ 39 h 85"/>
                <a:gd name="T56" fmla="*/ 91 w 97"/>
                <a:gd name="T57" fmla="*/ 39 h 85"/>
                <a:gd name="T58" fmla="*/ 88 w 97"/>
                <a:gd name="T59" fmla="*/ 23 h 85"/>
                <a:gd name="T60" fmla="*/ 75 w 97"/>
                <a:gd name="T61" fmla="*/ 14 h 85"/>
                <a:gd name="T62" fmla="*/ 75 w 97"/>
                <a:gd name="T63" fmla="*/ 14 h 85"/>
                <a:gd name="T64" fmla="*/ 51 w 97"/>
                <a:gd name="T65" fmla="*/ 18 h 85"/>
                <a:gd name="T66" fmla="*/ 46 w 97"/>
                <a:gd name="T67" fmla="*/ 10 h 85"/>
                <a:gd name="T68" fmla="*/ 36 w 97"/>
                <a:gd name="T69" fmla="*/ 5 h 85"/>
                <a:gd name="T70" fmla="*/ 36 w 97"/>
                <a:gd name="T71" fmla="*/ 5 h 85"/>
                <a:gd name="T72" fmla="*/ 36 w 97"/>
                <a:gd name="T73" fmla="*/ 5 h 85"/>
                <a:gd name="T74" fmla="*/ 34 w 97"/>
                <a:gd name="T75" fmla="*/ 5 h 85"/>
                <a:gd name="T76" fmla="*/ 32 w 97"/>
                <a:gd name="T77" fmla="*/ 5 h 85"/>
                <a:gd name="T78" fmla="*/ 19 w 97"/>
                <a:gd name="T79" fmla="*/ 9 h 85"/>
                <a:gd name="T80" fmla="*/ 11 w 97"/>
                <a:gd name="T81" fmla="*/ 21 h 85"/>
                <a:gd name="T82" fmla="*/ 11 w 97"/>
                <a:gd name="T83" fmla="*/ 21 h 85"/>
                <a:gd name="T84" fmla="*/ 33 w 97"/>
                <a:gd name="T85" fmla="*/ 74 h 85"/>
                <a:gd name="T86" fmla="*/ 37 w 97"/>
                <a:gd name="T87" fmla="*/ 78 h 85"/>
                <a:gd name="T88" fmla="*/ 40 w 97"/>
                <a:gd name="T89" fmla="*/ 80 h 85"/>
                <a:gd name="T90" fmla="*/ 51 w 97"/>
                <a:gd name="T91" fmla="*/ 77 h 85"/>
                <a:gd name="T92" fmla="*/ 51 w 97"/>
                <a:gd name="T93" fmla="*/ 82 h 85"/>
                <a:gd name="T94" fmla="*/ 40 w 97"/>
                <a:gd name="T95" fmla="*/ 85 h 85"/>
                <a:gd name="T96" fmla="*/ 40 w 97"/>
                <a:gd name="T97" fmla="*/ 85 h 85"/>
                <a:gd name="T98" fmla="*/ 40 w 97"/>
                <a:gd name="T99" fmla="*/ 85 h 85"/>
                <a:gd name="T100" fmla="*/ 38 w 97"/>
                <a:gd name="T101" fmla="*/ 85 h 85"/>
                <a:gd name="T102" fmla="*/ 34 w 97"/>
                <a:gd name="T103" fmla="*/ 81 h 85"/>
                <a:gd name="T104" fmla="*/ 30 w 97"/>
                <a:gd name="T105" fmla="*/ 78 h 85"/>
                <a:gd name="T106" fmla="*/ 7 w 97"/>
                <a:gd name="T107" fmla="*/ 20 h 85"/>
                <a:gd name="T108" fmla="*/ 7 w 97"/>
                <a:gd name="T109" fmla="*/ 20 h 85"/>
                <a:gd name="T110" fmla="*/ 16 w 97"/>
                <a:gd name="T111" fmla="*/ 6 h 85"/>
                <a:gd name="T112" fmla="*/ 32 w 97"/>
                <a:gd name="T113" fmla="*/ 0 h 85"/>
                <a:gd name="T114" fmla="*/ 35 w 97"/>
                <a:gd name="T115" fmla="*/ 0 h 85"/>
                <a:gd name="T116" fmla="*/ 37 w 97"/>
                <a:gd name="T117" fmla="*/ 1 h 85"/>
                <a:gd name="T118" fmla="*/ 37 w 97"/>
                <a:gd name="T119" fmla="*/ 1 h 85"/>
                <a:gd name="T120" fmla="*/ 49 w 97"/>
                <a:gd name="T121" fmla="*/ 7 h 85"/>
                <a:gd name="T122" fmla="*/ 51 w 97"/>
                <a:gd name="T123" fmla="*/ 9 h 85"/>
                <a:gd name="T124" fmla="*/ 51 w 97"/>
                <a:gd name="T125" fmla="*/ 18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7" h="85">
                  <a:moveTo>
                    <a:pt x="75" y="14"/>
                  </a:moveTo>
                  <a:cubicBezTo>
                    <a:pt x="75" y="14"/>
                    <a:pt x="74" y="14"/>
                    <a:pt x="73" y="14"/>
                  </a:cubicBezTo>
                  <a:cubicBezTo>
                    <a:pt x="72" y="14"/>
                    <a:pt x="72" y="14"/>
                    <a:pt x="71" y="14"/>
                  </a:cubicBezTo>
                  <a:cubicBezTo>
                    <a:pt x="70" y="14"/>
                    <a:pt x="69" y="14"/>
                    <a:pt x="69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8" y="14"/>
                    <a:pt x="68" y="14"/>
                    <a:pt x="67" y="14"/>
                  </a:cubicBezTo>
                  <a:cubicBezTo>
                    <a:pt x="65" y="15"/>
                    <a:pt x="63" y="15"/>
                    <a:pt x="61" y="16"/>
                  </a:cubicBezTo>
                  <a:cubicBezTo>
                    <a:pt x="59" y="18"/>
                    <a:pt x="57" y="19"/>
                    <a:pt x="56" y="20"/>
                  </a:cubicBezTo>
                  <a:cubicBezTo>
                    <a:pt x="55" y="21"/>
                    <a:pt x="53" y="22"/>
                    <a:pt x="52" y="21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51" y="19"/>
                    <a:pt x="51" y="19"/>
                    <a:pt x="51" y="18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3" y="11"/>
                    <a:pt x="54" y="13"/>
                    <a:pt x="55" y="15"/>
                  </a:cubicBezTo>
                  <a:cubicBezTo>
                    <a:pt x="56" y="14"/>
                    <a:pt x="57" y="13"/>
                    <a:pt x="58" y="12"/>
                  </a:cubicBezTo>
                  <a:cubicBezTo>
                    <a:pt x="61" y="11"/>
                    <a:pt x="63" y="10"/>
                    <a:pt x="66" y="9"/>
                  </a:cubicBezTo>
                  <a:cubicBezTo>
                    <a:pt x="67" y="9"/>
                    <a:pt x="67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70" y="9"/>
                    <a:pt x="71" y="9"/>
                  </a:cubicBezTo>
                  <a:cubicBezTo>
                    <a:pt x="72" y="9"/>
                    <a:pt x="73" y="9"/>
                    <a:pt x="74" y="9"/>
                  </a:cubicBezTo>
                  <a:cubicBezTo>
                    <a:pt x="75" y="9"/>
                    <a:pt x="76" y="9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83" y="11"/>
                    <a:pt x="89" y="15"/>
                    <a:pt x="92" y="21"/>
                  </a:cubicBezTo>
                  <a:cubicBezTo>
                    <a:pt x="96" y="26"/>
                    <a:pt x="97" y="33"/>
                    <a:pt x="96" y="40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6" y="40"/>
                    <a:pt x="91" y="67"/>
                    <a:pt x="51" y="82"/>
                  </a:cubicBezTo>
                  <a:cubicBezTo>
                    <a:pt x="51" y="77"/>
                    <a:pt x="51" y="77"/>
                    <a:pt x="51" y="77"/>
                  </a:cubicBezTo>
                  <a:cubicBezTo>
                    <a:pt x="87" y="63"/>
                    <a:pt x="91" y="39"/>
                    <a:pt x="91" y="39"/>
                  </a:cubicBezTo>
                  <a:cubicBezTo>
                    <a:pt x="91" y="39"/>
                    <a:pt x="91" y="39"/>
                    <a:pt x="91" y="39"/>
                  </a:cubicBezTo>
                  <a:cubicBezTo>
                    <a:pt x="92" y="33"/>
                    <a:pt x="91" y="28"/>
                    <a:pt x="88" y="23"/>
                  </a:cubicBezTo>
                  <a:cubicBezTo>
                    <a:pt x="86" y="19"/>
                    <a:pt x="81" y="16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lose/>
                  <a:moveTo>
                    <a:pt x="51" y="18"/>
                  </a:moveTo>
                  <a:cubicBezTo>
                    <a:pt x="50" y="15"/>
                    <a:pt x="48" y="13"/>
                    <a:pt x="46" y="10"/>
                  </a:cubicBezTo>
                  <a:cubicBezTo>
                    <a:pt x="43" y="8"/>
                    <a:pt x="40" y="6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5" y="5"/>
                    <a:pt x="34" y="5"/>
                  </a:cubicBezTo>
                  <a:cubicBezTo>
                    <a:pt x="33" y="5"/>
                    <a:pt x="32" y="5"/>
                    <a:pt x="32" y="5"/>
                  </a:cubicBezTo>
                  <a:cubicBezTo>
                    <a:pt x="27" y="5"/>
                    <a:pt x="22" y="7"/>
                    <a:pt x="19" y="9"/>
                  </a:cubicBezTo>
                  <a:cubicBezTo>
                    <a:pt x="15" y="12"/>
                    <a:pt x="13" y="16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3"/>
                    <a:pt x="5" y="47"/>
                    <a:pt x="33" y="74"/>
                  </a:cubicBezTo>
                  <a:cubicBezTo>
                    <a:pt x="34" y="75"/>
                    <a:pt x="36" y="76"/>
                    <a:pt x="37" y="78"/>
                  </a:cubicBezTo>
                  <a:cubicBezTo>
                    <a:pt x="38" y="79"/>
                    <a:pt x="39" y="79"/>
                    <a:pt x="40" y="80"/>
                  </a:cubicBezTo>
                  <a:cubicBezTo>
                    <a:pt x="44" y="79"/>
                    <a:pt x="48" y="78"/>
                    <a:pt x="51" y="77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48" y="83"/>
                    <a:pt x="44" y="84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9" y="85"/>
                    <a:pt x="38" y="85"/>
                    <a:pt x="38" y="85"/>
                  </a:cubicBezTo>
                  <a:cubicBezTo>
                    <a:pt x="36" y="83"/>
                    <a:pt x="35" y="82"/>
                    <a:pt x="34" y="81"/>
                  </a:cubicBezTo>
                  <a:cubicBezTo>
                    <a:pt x="32" y="80"/>
                    <a:pt x="31" y="79"/>
                    <a:pt x="30" y="78"/>
                  </a:cubicBezTo>
                  <a:cubicBezTo>
                    <a:pt x="0" y="48"/>
                    <a:pt x="6" y="22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8" y="14"/>
                    <a:pt x="11" y="9"/>
                    <a:pt x="16" y="6"/>
                  </a:cubicBezTo>
                  <a:cubicBezTo>
                    <a:pt x="20" y="2"/>
                    <a:pt x="26" y="0"/>
                    <a:pt x="32" y="0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5" y="0"/>
                    <a:pt x="36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2" y="2"/>
                    <a:pt x="46" y="4"/>
                    <a:pt x="49" y="7"/>
                  </a:cubicBezTo>
                  <a:cubicBezTo>
                    <a:pt x="50" y="8"/>
                    <a:pt x="50" y="8"/>
                    <a:pt x="51" y="9"/>
                  </a:cubicBezTo>
                  <a:lnTo>
                    <a:pt x="51" y="1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Freeform: Shape 29"/>
            <p:cNvSpPr/>
            <p:nvPr/>
          </p:nvSpPr>
          <p:spPr bwMode="auto">
            <a:xfrm>
              <a:off x="6621961" y="3502131"/>
              <a:ext cx="290513" cy="158354"/>
            </a:xfrm>
            <a:custGeom>
              <a:avLst/>
              <a:gdLst>
                <a:gd name="T0" fmla="*/ 137 w 171"/>
                <a:gd name="T1" fmla="*/ 4 h 93"/>
                <a:gd name="T2" fmla="*/ 128 w 171"/>
                <a:gd name="T3" fmla="*/ 50 h 93"/>
                <a:gd name="T4" fmla="*/ 86 w 171"/>
                <a:gd name="T5" fmla="*/ 48 h 93"/>
                <a:gd name="T6" fmla="*/ 127 w 171"/>
                <a:gd name="T7" fmla="*/ 3 h 93"/>
                <a:gd name="T8" fmla="*/ 158 w 171"/>
                <a:gd name="T9" fmla="*/ 0 h 93"/>
                <a:gd name="T10" fmla="*/ 171 w 171"/>
                <a:gd name="T11" fmla="*/ 68 h 93"/>
                <a:gd name="T12" fmla="*/ 168 w 171"/>
                <a:gd name="T13" fmla="*/ 81 h 93"/>
                <a:gd name="T14" fmla="*/ 154 w 171"/>
                <a:gd name="T15" fmla="*/ 88 h 93"/>
                <a:gd name="T16" fmla="*/ 146 w 171"/>
                <a:gd name="T17" fmla="*/ 93 h 93"/>
                <a:gd name="T18" fmla="*/ 136 w 171"/>
                <a:gd name="T19" fmla="*/ 90 h 93"/>
                <a:gd name="T20" fmla="*/ 134 w 171"/>
                <a:gd name="T21" fmla="*/ 86 h 93"/>
                <a:gd name="T22" fmla="*/ 136 w 171"/>
                <a:gd name="T23" fmla="*/ 81 h 93"/>
                <a:gd name="T24" fmla="*/ 139 w 171"/>
                <a:gd name="T25" fmla="*/ 85 h 93"/>
                <a:gd name="T26" fmla="*/ 139 w 171"/>
                <a:gd name="T27" fmla="*/ 86 h 93"/>
                <a:gd name="T28" fmla="*/ 140 w 171"/>
                <a:gd name="T29" fmla="*/ 87 h 93"/>
                <a:gd name="T30" fmla="*/ 146 w 171"/>
                <a:gd name="T31" fmla="*/ 88 h 93"/>
                <a:gd name="T32" fmla="*/ 150 w 171"/>
                <a:gd name="T33" fmla="*/ 86 h 93"/>
                <a:gd name="T34" fmla="*/ 151 w 171"/>
                <a:gd name="T35" fmla="*/ 85 h 93"/>
                <a:gd name="T36" fmla="*/ 153 w 171"/>
                <a:gd name="T37" fmla="*/ 81 h 93"/>
                <a:gd name="T38" fmla="*/ 164 w 171"/>
                <a:gd name="T39" fmla="*/ 78 h 93"/>
                <a:gd name="T40" fmla="*/ 165 w 171"/>
                <a:gd name="T41" fmla="*/ 6 h 93"/>
                <a:gd name="T42" fmla="*/ 46 w 171"/>
                <a:gd name="T43" fmla="*/ 53 h 93"/>
                <a:gd name="T44" fmla="*/ 41 w 171"/>
                <a:gd name="T45" fmla="*/ 6 h 93"/>
                <a:gd name="T46" fmla="*/ 25 w 171"/>
                <a:gd name="T47" fmla="*/ 4 h 93"/>
                <a:gd name="T48" fmla="*/ 7 w 171"/>
                <a:gd name="T49" fmla="*/ 6 h 93"/>
                <a:gd name="T50" fmla="*/ 9 w 171"/>
                <a:gd name="T51" fmla="*/ 77 h 93"/>
                <a:gd name="T52" fmla="*/ 21 w 171"/>
                <a:gd name="T53" fmla="*/ 84 h 93"/>
                <a:gd name="T54" fmla="*/ 21 w 171"/>
                <a:gd name="T55" fmla="*/ 86 h 93"/>
                <a:gd name="T56" fmla="*/ 25 w 171"/>
                <a:gd name="T57" fmla="*/ 88 h 93"/>
                <a:gd name="T58" fmla="*/ 32 w 171"/>
                <a:gd name="T59" fmla="*/ 87 h 93"/>
                <a:gd name="T60" fmla="*/ 33 w 171"/>
                <a:gd name="T61" fmla="*/ 85 h 93"/>
                <a:gd name="T62" fmla="*/ 33 w 171"/>
                <a:gd name="T63" fmla="*/ 84 h 93"/>
                <a:gd name="T64" fmla="*/ 35 w 171"/>
                <a:gd name="T65" fmla="*/ 81 h 93"/>
                <a:gd name="T66" fmla="*/ 37 w 171"/>
                <a:gd name="T67" fmla="*/ 86 h 93"/>
                <a:gd name="T68" fmla="*/ 35 w 171"/>
                <a:gd name="T69" fmla="*/ 90 h 93"/>
                <a:gd name="T70" fmla="*/ 25 w 171"/>
                <a:gd name="T71" fmla="*/ 93 h 93"/>
                <a:gd name="T72" fmla="*/ 17 w 171"/>
                <a:gd name="T73" fmla="*/ 88 h 93"/>
                <a:gd name="T74" fmla="*/ 16 w 171"/>
                <a:gd name="T75" fmla="*/ 86 h 93"/>
                <a:gd name="T76" fmla="*/ 0 w 171"/>
                <a:gd name="T77" fmla="*/ 12 h 93"/>
                <a:gd name="T78" fmla="*/ 14 w 171"/>
                <a:gd name="T79" fmla="*/ 0 h 93"/>
                <a:gd name="T80" fmla="*/ 45 w 171"/>
                <a:gd name="T81" fmla="*/ 3 h 93"/>
                <a:gd name="T82" fmla="*/ 48 w 171"/>
                <a:gd name="T8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1" h="93">
                  <a:moveTo>
                    <a:pt x="158" y="4"/>
                  </a:moveTo>
                  <a:cubicBezTo>
                    <a:pt x="147" y="4"/>
                    <a:pt x="147" y="4"/>
                    <a:pt x="147" y="4"/>
                  </a:cubicBezTo>
                  <a:cubicBezTo>
                    <a:pt x="137" y="4"/>
                    <a:pt x="137" y="4"/>
                    <a:pt x="137" y="4"/>
                  </a:cubicBezTo>
                  <a:cubicBezTo>
                    <a:pt x="134" y="4"/>
                    <a:pt x="132" y="5"/>
                    <a:pt x="130" y="6"/>
                  </a:cubicBezTo>
                  <a:cubicBezTo>
                    <a:pt x="129" y="8"/>
                    <a:pt x="128" y="10"/>
                    <a:pt x="128" y="12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2"/>
                    <a:pt x="127" y="53"/>
                    <a:pt x="126" y="53"/>
                  </a:cubicBezTo>
                  <a:cubicBezTo>
                    <a:pt x="86" y="53"/>
                    <a:pt x="86" y="53"/>
                    <a:pt x="86" y="53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123" y="48"/>
                    <a:pt x="123" y="48"/>
                    <a:pt x="123" y="48"/>
                  </a:cubicBezTo>
                  <a:cubicBezTo>
                    <a:pt x="123" y="12"/>
                    <a:pt x="123" y="12"/>
                    <a:pt x="123" y="12"/>
                  </a:cubicBezTo>
                  <a:cubicBezTo>
                    <a:pt x="123" y="8"/>
                    <a:pt x="125" y="5"/>
                    <a:pt x="127" y="3"/>
                  </a:cubicBezTo>
                  <a:cubicBezTo>
                    <a:pt x="129" y="1"/>
                    <a:pt x="133" y="0"/>
                    <a:pt x="13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63" y="0"/>
                    <a:pt x="166" y="1"/>
                    <a:pt x="168" y="3"/>
                  </a:cubicBezTo>
                  <a:cubicBezTo>
                    <a:pt x="170" y="5"/>
                    <a:pt x="171" y="8"/>
                    <a:pt x="171" y="12"/>
                  </a:cubicBezTo>
                  <a:cubicBezTo>
                    <a:pt x="171" y="68"/>
                    <a:pt x="171" y="68"/>
                    <a:pt x="171" y="68"/>
                  </a:cubicBezTo>
                  <a:cubicBezTo>
                    <a:pt x="171" y="72"/>
                    <a:pt x="170" y="77"/>
                    <a:pt x="168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8" y="81"/>
                    <a:pt x="168" y="81"/>
                    <a:pt x="168" y="81"/>
                  </a:cubicBezTo>
                  <a:cubicBezTo>
                    <a:pt x="166" y="84"/>
                    <a:pt x="163" y="86"/>
                    <a:pt x="158" y="86"/>
                  </a:cubicBezTo>
                  <a:cubicBezTo>
                    <a:pt x="155" y="86"/>
                    <a:pt x="155" y="86"/>
                    <a:pt x="155" y="86"/>
                  </a:cubicBezTo>
                  <a:cubicBezTo>
                    <a:pt x="155" y="87"/>
                    <a:pt x="155" y="87"/>
                    <a:pt x="154" y="88"/>
                  </a:cubicBezTo>
                  <a:cubicBezTo>
                    <a:pt x="154" y="89"/>
                    <a:pt x="154" y="89"/>
                    <a:pt x="153" y="90"/>
                  </a:cubicBezTo>
                  <a:cubicBezTo>
                    <a:pt x="153" y="91"/>
                    <a:pt x="151" y="92"/>
                    <a:pt x="150" y="92"/>
                  </a:cubicBezTo>
                  <a:cubicBezTo>
                    <a:pt x="149" y="93"/>
                    <a:pt x="147" y="93"/>
                    <a:pt x="146" y="93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2" y="93"/>
                    <a:pt x="141" y="93"/>
                    <a:pt x="139" y="92"/>
                  </a:cubicBezTo>
                  <a:cubicBezTo>
                    <a:pt x="138" y="92"/>
                    <a:pt x="137" y="91"/>
                    <a:pt x="136" y="90"/>
                  </a:cubicBezTo>
                  <a:cubicBezTo>
                    <a:pt x="136" y="89"/>
                    <a:pt x="135" y="89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87"/>
                    <a:pt x="134" y="87"/>
                    <a:pt x="134" y="86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136" y="81"/>
                    <a:pt x="136" y="81"/>
                    <a:pt x="136" y="81"/>
                  </a:cubicBezTo>
                  <a:cubicBezTo>
                    <a:pt x="138" y="81"/>
                    <a:pt x="139" y="82"/>
                    <a:pt x="139" y="84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5"/>
                    <a:pt x="139" y="85"/>
                  </a:cubicBezTo>
                  <a:cubicBezTo>
                    <a:pt x="139" y="85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139" y="86"/>
                    <a:pt x="140" y="86"/>
                    <a:pt x="140" y="87"/>
                  </a:cubicBezTo>
                  <a:cubicBezTo>
                    <a:pt x="140" y="87"/>
                    <a:pt x="141" y="88"/>
                    <a:pt x="141" y="88"/>
                  </a:cubicBezTo>
                  <a:cubicBezTo>
                    <a:pt x="142" y="88"/>
                    <a:pt x="143" y="88"/>
                    <a:pt x="143" y="88"/>
                  </a:cubicBezTo>
                  <a:cubicBezTo>
                    <a:pt x="146" y="88"/>
                    <a:pt x="146" y="88"/>
                    <a:pt x="146" y="88"/>
                  </a:cubicBezTo>
                  <a:cubicBezTo>
                    <a:pt x="147" y="88"/>
                    <a:pt x="147" y="88"/>
                    <a:pt x="148" y="88"/>
                  </a:cubicBezTo>
                  <a:cubicBezTo>
                    <a:pt x="149" y="88"/>
                    <a:pt x="149" y="87"/>
                    <a:pt x="150" y="87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6"/>
                    <a:pt x="150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51" y="85"/>
                    <a:pt x="151" y="85"/>
                    <a:pt x="151" y="84"/>
                  </a:cubicBezTo>
                  <a:cubicBezTo>
                    <a:pt x="151" y="84"/>
                    <a:pt x="151" y="84"/>
                    <a:pt x="151" y="84"/>
                  </a:cubicBezTo>
                  <a:cubicBezTo>
                    <a:pt x="151" y="82"/>
                    <a:pt x="152" y="81"/>
                    <a:pt x="153" y="81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61" y="81"/>
                    <a:pt x="163" y="80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6" y="75"/>
                    <a:pt x="167" y="72"/>
                    <a:pt x="167" y="68"/>
                  </a:cubicBezTo>
                  <a:cubicBezTo>
                    <a:pt x="167" y="12"/>
                    <a:pt x="167" y="12"/>
                    <a:pt x="167" y="12"/>
                  </a:cubicBezTo>
                  <a:cubicBezTo>
                    <a:pt x="167" y="9"/>
                    <a:pt x="166" y="7"/>
                    <a:pt x="165" y="6"/>
                  </a:cubicBezTo>
                  <a:cubicBezTo>
                    <a:pt x="163" y="5"/>
                    <a:pt x="161" y="4"/>
                    <a:pt x="158" y="4"/>
                  </a:cubicBezTo>
                  <a:close/>
                  <a:moveTo>
                    <a:pt x="86" y="53"/>
                  </a:moveTo>
                  <a:cubicBezTo>
                    <a:pt x="46" y="53"/>
                    <a:pt x="46" y="53"/>
                    <a:pt x="46" y="53"/>
                  </a:cubicBezTo>
                  <a:cubicBezTo>
                    <a:pt x="44" y="53"/>
                    <a:pt x="43" y="52"/>
                    <a:pt x="43" y="5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9"/>
                    <a:pt x="43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0" y="5"/>
                    <a:pt x="38" y="4"/>
                    <a:pt x="3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1" y="4"/>
                    <a:pt x="9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8"/>
                    <a:pt x="5" y="10"/>
                    <a:pt x="5" y="1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71"/>
                    <a:pt x="7" y="74"/>
                    <a:pt x="9" y="77"/>
                  </a:cubicBezTo>
                  <a:cubicBezTo>
                    <a:pt x="12" y="80"/>
                    <a:pt x="15" y="81"/>
                    <a:pt x="18" y="81"/>
                  </a:cubicBezTo>
                  <a:cubicBezTo>
                    <a:pt x="20" y="81"/>
                    <a:pt x="21" y="82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6"/>
                    <a:pt x="21" y="86"/>
                  </a:cubicBezTo>
                  <a:cubicBezTo>
                    <a:pt x="21" y="86"/>
                    <a:pt x="22" y="86"/>
                    <a:pt x="22" y="87"/>
                  </a:cubicBezTo>
                  <a:cubicBezTo>
                    <a:pt x="22" y="87"/>
                    <a:pt x="23" y="88"/>
                    <a:pt x="23" y="88"/>
                  </a:cubicBezTo>
                  <a:cubicBezTo>
                    <a:pt x="24" y="88"/>
                    <a:pt x="25" y="88"/>
                    <a:pt x="25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9" y="88"/>
                    <a:pt x="29" y="88"/>
                    <a:pt x="30" y="88"/>
                  </a:cubicBezTo>
                  <a:cubicBezTo>
                    <a:pt x="31" y="88"/>
                    <a:pt x="31" y="87"/>
                    <a:pt x="32" y="87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6"/>
                    <a:pt x="32" y="86"/>
                    <a:pt x="32" y="86"/>
                  </a:cubicBezTo>
                  <a:cubicBezTo>
                    <a:pt x="32" y="85"/>
                    <a:pt x="32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3" y="85"/>
                    <a:pt x="33" y="85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82"/>
                    <a:pt x="34" y="81"/>
                    <a:pt x="35" y="81"/>
                  </a:cubicBezTo>
                  <a:cubicBezTo>
                    <a:pt x="86" y="81"/>
                    <a:pt x="86" y="81"/>
                    <a:pt x="86" y="81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37" y="87"/>
                    <a:pt x="37" y="87"/>
                    <a:pt x="37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36" y="89"/>
                    <a:pt x="36" y="89"/>
                    <a:pt x="35" y="90"/>
                  </a:cubicBezTo>
                  <a:cubicBezTo>
                    <a:pt x="35" y="91"/>
                    <a:pt x="33" y="92"/>
                    <a:pt x="32" y="92"/>
                  </a:cubicBezTo>
                  <a:cubicBezTo>
                    <a:pt x="31" y="93"/>
                    <a:pt x="30" y="93"/>
                    <a:pt x="28" y="93"/>
                  </a:cubicBezTo>
                  <a:cubicBezTo>
                    <a:pt x="25" y="93"/>
                    <a:pt x="25" y="93"/>
                    <a:pt x="25" y="93"/>
                  </a:cubicBezTo>
                  <a:cubicBezTo>
                    <a:pt x="24" y="93"/>
                    <a:pt x="23" y="93"/>
                    <a:pt x="21" y="92"/>
                  </a:cubicBezTo>
                  <a:cubicBezTo>
                    <a:pt x="20" y="92"/>
                    <a:pt x="19" y="91"/>
                    <a:pt x="18" y="90"/>
                  </a:cubicBezTo>
                  <a:cubicBezTo>
                    <a:pt x="18" y="89"/>
                    <a:pt x="17" y="89"/>
                    <a:pt x="17" y="88"/>
                  </a:cubicBezTo>
                  <a:cubicBezTo>
                    <a:pt x="17" y="87"/>
                    <a:pt x="17" y="87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5"/>
                    <a:pt x="9" y="83"/>
                    <a:pt x="6" y="80"/>
                  </a:cubicBezTo>
                  <a:cubicBezTo>
                    <a:pt x="3" y="77"/>
                    <a:pt x="0" y="72"/>
                    <a:pt x="0" y="6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8"/>
                    <a:pt x="1" y="5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1"/>
                    <a:pt x="10" y="0"/>
                    <a:pt x="1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42" y="1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5"/>
                    <a:pt x="48" y="8"/>
                    <a:pt x="48" y="12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86" y="48"/>
                    <a:pt x="86" y="48"/>
                    <a:pt x="86" y="48"/>
                  </a:cubicBezTo>
                  <a:lnTo>
                    <a:pt x="86" y="5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Freeform: Shape 30"/>
            <p:cNvSpPr/>
            <p:nvPr/>
          </p:nvSpPr>
          <p:spPr bwMode="auto">
            <a:xfrm>
              <a:off x="6017123" y="3640244"/>
              <a:ext cx="204788" cy="57150"/>
            </a:xfrm>
            <a:custGeom>
              <a:avLst/>
              <a:gdLst>
                <a:gd name="T0" fmla="*/ 60 w 121"/>
                <a:gd name="T1" fmla="*/ 17 h 34"/>
                <a:gd name="T2" fmla="*/ 60 w 121"/>
                <a:gd name="T3" fmla="*/ 17 h 34"/>
                <a:gd name="T4" fmla="*/ 88 w 121"/>
                <a:gd name="T5" fmla="*/ 20 h 34"/>
                <a:gd name="T6" fmla="*/ 110 w 121"/>
                <a:gd name="T7" fmla="*/ 28 h 34"/>
                <a:gd name="T8" fmla="*/ 115 w 121"/>
                <a:gd name="T9" fmla="*/ 17 h 34"/>
                <a:gd name="T10" fmla="*/ 91 w 121"/>
                <a:gd name="T11" fmla="*/ 8 h 34"/>
                <a:gd name="T12" fmla="*/ 60 w 121"/>
                <a:gd name="T13" fmla="*/ 5 h 34"/>
                <a:gd name="T14" fmla="*/ 60 w 121"/>
                <a:gd name="T15" fmla="*/ 5 h 34"/>
                <a:gd name="T16" fmla="*/ 60 w 121"/>
                <a:gd name="T17" fmla="*/ 0 h 34"/>
                <a:gd name="T18" fmla="*/ 60 w 121"/>
                <a:gd name="T19" fmla="*/ 0 h 34"/>
                <a:gd name="T20" fmla="*/ 92 w 121"/>
                <a:gd name="T21" fmla="*/ 4 h 34"/>
                <a:gd name="T22" fmla="*/ 120 w 121"/>
                <a:gd name="T23" fmla="*/ 14 h 34"/>
                <a:gd name="T24" fmla="*/ 121 w 121"/>
                <a:gd name="T25" fmla="*/ 18 h 34"/>
                <a:gd name="T26" fmla="*/ 113 w 121"/>
                <a:gd name="T27" fmla="*/ 32 h 34"/>
                <a:gd name="T28" fmla="*/ 110 w 121"/>
                <a:gd name="T29" fmla="*/ 33 h 34"/>
                <a:gd name="T30" fmla="*/ 87 w 121"/>
                <a:gd name="T31" fmla="*/ 24 h 34"/>
                <a:gd name="T32" fmla="*/ 60 w 121"/>
                <a:gd name="T33" fmla="*/ 21 h 34"/>
                <a:gd name="T34" fmla="*/ 60 w 121"/>
                <a:gd name="T35" fmla="*/ 21 h 34"/>
                <a:gd name="T36" fmla="*/ 60 w 121"/>
                <a:gd name="T37" fmla="*/ 17 h 34"/>
                <a:gd name="T38" fmla="*/ 6 w 121"/>
                <a:gd name="T39" fmla="*/ 17 h 34"/>
                <a:gd name="T40" fmla="*/ 11 w 121"/>
                <a:gd name="T41" fmla="*/ 28 h 34"/>
                <a:gd name="T42" fmla="*/ 33 w 121"/>
                <a:gd name="T43" fmla="*/ 20 h 34"/>
                <a:gd name="T44" fmla="*/ 60 w 121"/>
                <a:gd name="T45" fmla="*/ 17 h 34"/>
                <a:gd name="T46" fmla="*/ 60 w 121"/>
                <a:gd name="T47" fmla="*/ 21 h 34"/>
                <a:gd name="T48" fmla="*/ 34 w 121"/>
                <a:gd name="T49" fmla="*/ 24 h 34"/>
                <a:gd name="T50" fmla="*/ 11 w 121"/>
                <a:gd name="T51" fmla="*/ 33 h 34"/>
                <a:gd name="T52" fmla="*/ 8 w 121"/>
                <a:gd name="T53" fmla="*/ 32 h 34"/>
                <a:gd name="T54" fmla="*/ 0 w 121"/>
                <a:gd name="T55" fmla="*/ 18 h 34"/>
                <a:gd name="T56" fmla="*/ 1 w 121"/>
                <a:gd name="T57" fmla="*/ 14 h 34"/>
                <a:gd name="T58" fmla="*/ 29 w 121"/>
                <a:gd name="T59" fmla="*/ 4 h 34"/>
                <a:gd name="T60" fmla="*/ 60 w 121"/>
                <a:gd name="T61" fmla="*/ 0 h 34"/>
                <a:gd name="T62" fmla="*/ 60 w 121"/>
                <a:gd name="T63" fmla="*/ 5 h 34"/>
                <a:gd name="T64" fmla="*/ 30 w 121"/>
                <a:gd name="T65" fmla="*/ 8 h 34"/>
                <a:gd name="T66" fmla="*/ 6 w 121"/>
                <a:gd name="T67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34">
                  <a:moveTo>
                    <a:pt x="60" y="1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70" y="17"/>
                    <a:pt x="79" y="18"/>
                    <a:pt x="88" y="20"/>
                  </a:cubicBezTo>
                  <a:cubicBezTo>
                    <a:pt x="96" y="22"/>
                    <a:pt x="103" y="24"/>
                    <a:pt x="110" y="28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08" y="14"/>
                    <a:pt x="100" y="11"/>
                    <a:pt x="91" y="8"/>
                  </a:cubicBezTo>
                  <a:cubicBezTo>
                    <a:pt x="81" y="6"/>
                    <a:pt x="71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71" y="0"/>
                    <a:pt x="82" y="1"/>
                    <a:pt x="92" y="4"/>
                  </a:cubicBezTo>
                  <a:cubicBezTo>
                    <a:pt x="102" y="6"/>
                    <a:pt x="111" y="10"/>
                    <a:pt x="120" y="14"/>
                  </a:cubicBezTo>
                  <a:cubicBezTo>
                    <a:pt x="121" y="15"/>
                    <a:pt x="121" y="16"/>
                    <a:pt x="121" y="18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2" y="33"/>
                    <a:pt x="111" y="34"/>
                    <a:pt x="110" y="33"/>
                  </a:cubicBezTo>
                  <a:cubicBezTo>
                    <a:pt x="103" y="29"/>
                    <a:pt x="95" y="26"/>
                    <a:pt x="87" y="24"/>
                  </a:cubicBezTo>
                  <a:cubicBezTo>
                    <a:pt x="78" y="23"/>
                    <a:pt x="7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60" y="17"/>
                  </a:lnTo>
                  <a:close/>
                  <a:moveTo>
                    <a:pt x="6" y="17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8" y="24"/>
                    <a:pt x="25" y="22"/>
                    <a:pt x="33" y="20"/>
                  </a:cubicBezTo>
                  <a:cubicBezTo>
                    <a:pt x="42" y="18"/>
                    <a:pt x="51" y="17"/>
                    <a:pt x="60" y="1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1" y="21"/>
                    <a:pt x="43" y="23"/>
                    <a:pt x="34" y="24"/>
                  </a:cubicBezTo>
                  <a:cubicBezTo>
                    <a:pt x="26" y="26"/>
                    <a:pt x="18" y="29"/>
                    <a:pt x="11" y="33"/>
                  </a:cubicBezTo>
                  <a:cubicBezTo>
                    <a:pt x="10" y="34"/>
                    <a:pt x="9" y="33"/>
                    <a:pt x="8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0" y="10"/>
                    <a:pt x="19" y="6"/>
                    <a:pt x="29" y="4"/>
                  </a:cubicBezTo>
                  <a:cubicBezTo>
                    <a:pt x="39" y="1"/>
                    <a:pt x="50" y="0"/>
                    <a:pt x="60" y="0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0" y="5"/>
                    <a:pt x="40" y="6"/>
                    <a:pt x="30" y="8"/>
                  </a:cubicBezTo>
                  <a:cubicBezTo>
                    <a:pt x="21" y="11"/>
                    <a:pt x="13" y="14"/>
                    <a:pt x="6" y="1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Freeform: Shape 31"/>
            <p:cNvSpPr/>
            <p:nvPr/>
          </p:nvSpPr>
          <p:spPr bwMode="auto">
            <a:xfrm>
              <a:off x="5983786" y="3587856"/>
              <a:ext cx="272654" cy="64294"/>
            </a:xfrm>
            <a:custGeom>
              <a:avLst/>
              <a:gdLst>
                <a:gd name="T0" fmla="*/ 155 w 161"/>
                <a:gd name="T1" fmla="*/ 22 h 38"/>
                <a:gd name="T2" fmla="*/ 121 w 161"/>
                <a:gd name="T3" fmla="*/ 9 h 38"/>
                <a:gd name="T4" fmla="*/ 80 w 161"/>
                <a:gd name="T5" fmla="*/ 4 h 38"/>
                <a:gd name="T6" fmla="*/ 80 w 161"/>
                <a:gd name="T7" fmla="*/ 4 h 38"/>
                <a:gd name="T8" fmla="*/ 80 w 161"/>
                <a:gd name="T9" fmla="*/ 0 h 38"/>
                <a:gd name="T10" fmla="*/ 80 w 161"/>
                <a:gd name="T11" fmla="*/ 0 h 38"/>
                <a:gd name="T12" fmla="*/ 122 w 161"/>
                <a:gd name="T13" fmla="*/ 4 h 38"/>
                <a:gd name="T14" fmla="*/ 159 w 161"/>
                <a:gd name="T15" fmla="*/ 19 h 38"/>
                <a:gd name="T16" fmla="*/ 160 w 161"/>
                <a:gd name="T17" fmla="*/ 22 h 38"/>
                <a:gd name="T18" fmla="*/ 152 w 161"/>
                <a:gd name="T19" fmla="*/ 36 h 38"/>
                <a:gd name="T20" fmla="*/ 149 w 161"/>
                <a:gd name="T21" fmla="*/ 37 h 38"/>
                <a:gd name="T22" fmla="*/ 117 w 161"/>
                <a:gd name="T23" fmla="*/ 25 h 38"/>
                <a:gd name="T24" fmla="*/ 80 w 161"/>
                <a:gd name="T25" fmla="*/ 21 h 38"/>
                <a:gd name="T26" fmla="*/ 80 w 161"/>
                <a:gd name="T27" fmla="*/ 21 h 38"/>
                <a:gd name="T28" fmla="*/ 80 w 161"/>
                <a:gd name="T29" fmla="*/ 16 h 38"/>
                <a:gd name="T30" fmla="*/ 80 w 161"/>
                <a:gd name="T31" fmla="*/ 16 h 38"/>
                <a:gd name="T32" fmla="*/ 118 w 161"/>
                <a:gd name="T33" fmla="*/ 21 h 38"/>
                <a:gd name="T34" fmla="*/ 149 w 161"/>
                <a:gd name="T35" fmla="*/ 32 h 38"/>
                <a:gd name="T36" fmla="*/ 155 w 161"/>
                <a:gd name="T37" fmla="*/ 22 h 38"/>
                <a:gd name="T38" fmla="*/ 80 w 161"/>
                <a:gd name="T39" fmla="*/ 4 h 38"/>
                <a:gd name="T40" fmla="*/ 40 w 161"/>
                <a:gd name="T41" fmla="*/ 9 h 38"/>
                <a:gd name="T42" fmla="*/ 6 w 161"/>
                <a:gd name="T43" fmla="*/ 22 h 38"/>
                <a:gd name="T44" fmla="*/ 12 w 161"/>
                <a:gd name="T45" fmla="*/ 32 h 38"/>
                <a:gd name="T46" fmla="*/ 43 w 161"/>
                <a:gd name="T47" fmla="*/ 21 h 38"/>
                <a:gd name="T48" fmla="*/ 80 w 161"/>
                <a:gd name="T49" fmla="*/ 16 h 38"/>
                <a:gd name="T50" fmla="*/ 80 w 161"/>
                <a:gd name="T51" fmla="*/ 21 h 38"/>
                <a:gd name="T52" fmla="*/ 44 w 161"/>
                <a:gd name="T53" fmla="*/ 25 h 38"/>
                <a:gd name="T54" fmla="*/ 12 w 161"/>
                <a:gd name="T55" fmla="*/ 37 h 38"/>
                <a:gd name="T56" fmla="*/ 8 w 161"/>
                <a:gd name="T57" fmla="*/ 36 h 38"/>
                <a:gd name="T58" fmla="*/ 1 w 161"/>
                <a:gd name="T59" fmla="*/ 22 h 38"/>
                <a:gd name="T60" fmla="*/ 1 w 161"/>
                <a:gd name="T61" fmla="*/ 19 h 38"/>
                <a:gd name="T62" fmla="*/ 39 w 161"/>
                <a:gd name="T63" fmla="*/ 4 h 38"/>
                <a:gd name="T64" fmla="*/ 80 w 161"/>
                <a:gd name="T65" fmla="*/ 0 h 38"/>
                <a:gd name="T66" fmla="*/ 80 w 161"/>
                <a:gd name="T6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38">
                  <a:moveTo>
                    <a:pt x="155" y="22"/>
                  </a:moveTo>
                  <a:cubicBezTo>
                    <a:pt x="145" y="16"/>
                    <a:pt x="133" y="12"/>
                    <a:pt x="121" y="9"/>
                  </a:cubicBezTo>
                  <a:cubicBezTo>
                    <a:pt x="108" y="6"/>
                    <a:pt x="94" y="4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95" y="0"/>
                    <a:pt x="109" y="1"/>
                    <a:pt x="122" y="4"/>
                  </a:cubicBezTo>
                  <a:cubicBezTo>
                    <a:pt x="136" y="8"/>
                    <a:pt x="148" y="12"/>
                    <a:pt x="159" y="19"/>
                  </a:cubicBezTo>
                  <a:cubicBezTo>
                    <a:pt x="161" y="19"/>
                    <a:pt x="161" y="21"/>
                    <a:pt x="160" y="22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52" y="37"/>
                    <a:pt x="150" y="38"/>
                    <a:pt x="149" y="37"/>
                  </a:cubicBezTo>
                  <a:cubicBezTo>
                    <a:pt x="140" y="32"/>
                    <a:pt x="129" y="28"/>
                    <a:pt x="117" y="25"/>
                  </a:cubicBezTo>
                  <a:cubicBezTo>
                    <a:pt x="106" y="22"/>
                    <a:pt x="93" y="21"/>
                    <a:pt x="80" y="21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93" y="16"/>
                    <a:pt x="106" y="18"/>
                    <a:pt x="118" y="21"/>
                  </a:cubicBezTo>
                  <a:cubicBezTo>
                    <a:pt x="129" y="23"/>
                    <a:pt x="140" y="27"/>
                    <a:pt x="149" y="32"/>
                  </a:cubicBezTo>
                  <a:lnTo>
                    <a:pt x="155" y="22"/>
                  </a:lnTo>
                  <a:close/>
                  <a:moveTo>
                    <a:pt x="80" y="4"/>
                  </a:moveTo>
                  <a:cubicBezTo>
                    <a:pt x="67" y="4"/>
                    <a:pt x="53" y="6"/>
                    <a:pt x="40" y="9"/>
                  </a:cubicBezTo>
                  <a:cubicBezTo>
                    <a:pt x="28" y="12"/>
                    <a:pt x="16" y="16"/>
                    <a:pt x="6" y="2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1" y="27"/>
                    <a:pt x="32" y="23"/>
                    <a:pt x="43" y="21"/>
                  </a:cubicBezTo>
                  <a:cubicBezTo>
                    <a:pt x="55" y="18"/>
                    <a:pt x="68" y="16"/>
                    <a:pt x="80" y="16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68" y="21"/>
                    <a:pt x="55" y="22"/>
                    <a:pt x="44" y="25"/>
                  </a:cubicBezTo>
                  <a:cubicBezTo>
                    <a:pt x="32" y="28"/>
                    <a:pt x="21" y="32"/>
                    <a:pt x="12" y="37"/>
                  </a:cubicBezTo>
                  <a:cubicBezTo>
                    <a:pt x="11" y="38"/>
                    <a:pt x="9" y="37"/>
                    <a:pt x="8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19"/>
                    <a:pt x="1" y="19"/>
                  </a:cubicBezTo>
                  <a:cubicBezTo>
                    <a:pt x="13" y="12"/>
                    <a:pt x="25" y="8"/>
                    <a:pt x="39" y="4"/>
                  </a:cubicBezTo>
                  <a:cubicBezTo>
                    <a:pt x="52" y="1"/>
                    <a:pt x="66" y="0"/>
                    <a:pt x="80" y="0"/>
                  </a:cubicBezTo>
                  <a:lnTo>
                    <a:pt x="80" y="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Freeform: Shape 32"/>
            <p:cNvSpPr/>
            <p:nvPr/>
          </p:nvSpPr>
          <p:spPr bwMode="auto">
            <a:xfrm>
              <a:off x="6044507" y="5435706"/>
              <a:ext cx="121444" cy="200025"/>
            </a:xfrm>
            <a:custGeom>
              <a:avLst/>
              <a:gdLst>
                <a:gd name="T0" fmla="*/ 50 w 72"/>
                <a:gd name="T1" fmla="*/ 113 h 118"/>
                <a:gd name="T2" fmla="*/ 62 w 72"/>
                <a:gd name="T3" fmla="*/ 108 h 118"/>
                <a:gd name="T4" fmla="*/ 67 w 72"/>
                <a:gd name="T5" fmla="*/ 83 h 118"/>
                <a:gd name="T6" fmla="*/ 43 w 72"/>
                <a:gd name="T7" fmla="*/ 81 h 118"/>
                <a:gd name="T8" fmla="*/ 46 w 72"/>
                <a:gd name="T9" fmla="*/ 64 h 118"/>
                <a:gd name="T10" fmla="*/ 67 w 72"/>
                <a:gd name="T11" fmla="*/ 47 h 118"/>
                <a:gd name="T12" fmla="*/ 43 w 72"/>
                <a:gd name="T13" fmla="*/ 45 h 118"/>
                <a:gd name="T14" fmla="*/ 46 w 72"/>
                <a:gd name="T15" fmla="*/ 28 h 118"/>
                <a:gd name="T16" fmla="*/ 67 w 72"/>
                <a:gd name="T17" fmla="*/ 21 h 118"/>
                <a:gd name="T18" fmla="*/ 50 w 72"/>
                <a:gd name="T19" fmla="*/ 4 h 118"/>
                <a:gd name="T20" fmla="*/ 36 w 72"/>
                <a:gd name="T21" fmla="*/ 0 h 118"/>
                <a:gd name="T22" fmla="*/ 66 w 72"/>
                <a:gd name="T23" fmla="*/ 6 h 118"/>
                <a:gd name="T24" fmla="*/ 72 w 72"/>
                <a:gd name="T25" fmla="*/ 30 h 118"/>
                <a:gd name="T26" fmla="*/ 48 w 72"/>
                <a:gd name="T27" fmla="*/ 33 h 118"/>
                <a:gd name="T28" fmla="*/ 70 w 72"/>
                <a:gd name="T29" fmla="*/ 42 h 118"/>
                <a:gd name="T30" fmla="*/ 72 w 72"/>
                <a:gd name="T31" fmla="*/ 67 h 118"/>
                <a:gd name="T32" fmla="*/ 48 w 72"/>
                <a:gd name="T33" fmla="*/ 69 h 118"/>
                <a:gd name="T34" fmla="*/ 70 w 72"/>
                <a:gd name="T35" fmla="*/ 78 h 118"/>
                <a:gd name="T36" fmla="*/ 72 w 72"/>
                <a:gd name="T37" fmla="*/ 97 h 118"/>
                <a:gd name="T38" fmla="*/ 66 w 72"/>
                <a:gd name="T39" fmla="*/ 112 h 118"/>
                <a:gd name="T40" fmla="*/ 36 w 72"/>
                <a:gd name="T41" fmla="*/ 118 h 118"/>
                <a:gd name="T42" fmla="*/ 5 w 72"/>
                <a:gd name="T43" fmla="*/ 83 h 118"/>
                <a:gd name="T44" fmla="*/ 10 w 72"/>
                <a:gd name="T45" fmla="*/ 108 h 118"/>
                <a:gd name="T46" fmla="*/ 36 w 72"/>
                <a:gd name="T47" fmla="*/ 113 h 118"/>
                <a:gd name="T48" fmla="*/ 22 w 72"/>
                <a:gd name="T49" fmla="*/ 118 h 118"/>
                <a:gd name="T50" fmla="*/ 0 w 72"/>
                <a:gd name="T51" fmla="*/ 97 h 118"/>
                <a:gd name="T52" fmla="*/ 3 w 72"/>
                <a:gd name="T53" fmla="*/ 78 h 118"/>
                <a:gd name="T54" fmla="*/ 24 w 72"/>
                <a:gd name="T55" fmla="*/ 69 h 118"/>
                <a:gd name="T56" fmla="*/ 0 w 72"/>
                <a:gd name="T57" fmla="*/ 67 h 118"/>
                <a:gd name="T58" fmla="*/ 3 w 72"/>
                <a:gd name="T59" fmla="*/ 42 h 118"/>
                <a:gd name="T60" fmla="*/ 24 w 72"/>
                <a:gd name="T61" fmla="*/ 33 h 118"/>
                <a:gd name="T62" fmla="*/ 0 w 72"/>
                <a:gd name="T63" fmla="*/ 30 h 118"/>
                <a:gd name="T64" fmla="*/ 7 w 72"/>
                <a:gd name="T65" fmla="*/ 6 h 118"/>
                <a:gd name="T66" fmla="*/ 36 w 72"/>
                <a:gd name="T67" fmla="*/ 0 h 118"/>
                <a:gd name="T68" fmla="*/ 22 w 72"/>
                <a:gd name="T69" fmla="*/ 4 h 118"/>
                <a:gd name="T70" fmla="*/ 5 w 72"/>
                <a:gd name="T71" fmla="*/ 21 h 118"/>
                <a:gd name="T72" fmla="*/ 27 w 72"/>
                <a:gd name="T73" fmla="*/ 28 h 118"/>
                <a:gd name="T74" fmla="*/ 29 w 72"/>
                <a:gd name="T75" fmla="*/ 45 h 118"/>
                <a:gd name="T76" fmla="*/ 5 w 72"/>
                <a:gd name="T77" fmla="*/ 47 h 118"/>
                <a:gd name="T78" fmla="*/ 27 w 72"/>
                <a:gd name="T79" fmla="*/ 64 h 118"/>
                <a:gd name="T80" fmla="*/ 29 w 72"/>
                <a:gd name="T81" fmla="*/ 81 h 118"/>
                <a:gd name="T82" fmla="*/ 5 w 72"/>
                <a:gd name="T83" fmla="*/ 8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118">
                  <a:moveTo>
                    <a:pt x="36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5" y="113"/>
                    <a:pt x="59" y="111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5" y="105"/>
                    <a:pt x="67" y="101"/>
                    <a:pt x="67" y="97"/>
                  </a:cubicBezTo>
                  <a:cubicBezTo>
                    <a:pt x="67" y="83"/>
                    <a:pt x="67" y="83"/>
                    <a:pt x="67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3"/>
                    <a:pt x="43" y="82"/>
                    <a:pt x="43" y="81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5"/>
                    <a:pt x="44" y="64"/>
                    <a:pt x="46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4" y="47"/>
                    <a:pt x="43" y="46"/>
                    <a:pt x="43" y="45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29"/>
                    <a:pt x="44" y="28"/>
                    <a:pt x="46" y="28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67" y="16"/>
                    <a:pt x="65" y="12"/>
                    <a:pt x="62" y="9"/>
                  </a:cubicBezTo>
                  <a:cubicBezTo>
                    <a:pt x="59" y="6"/>
                    <a:pt x="55" y="4"/>
                    <a:pt x="50" y="4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6" y="0"/>
                    <a:pt x="62" y="2"/>
                    <a:pt x="66" y="6"/>
                  </a:cubicBezTo>
                  <a:cubicBezTo>
                    <a:pt x="70" y="10"/>
                    <a:pt x="72" y="15"/>
                    <a:pt x="72" y="21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2" y="32"/>
                    <a:pt x="71" y="33"/>
                    <a:pt x="70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42"/>
                    <a:pt x="72" y="43"/>
                    <a:pt x="72" y="45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72" y="68"/>
                    <a:pt x="71" y="69"/>
                    <a:pt x="70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71" y="78"/>
                    <a:pt x="72" y="79"/>
                    <a:pt x="72" y="81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102"/>
                    <a:pt x="70" y="108"/>
                    <a:pt x="66" y="112"/>
                  </a:cubicBezTo>
                  <a:cubicBezTo>
                    <a:pt x="66" y="112"/>
                    <a:pt x="66" y="112"/>
                    <a:pt x="66" y="112"/>
                  </a:cubicBezTo>
                  <a:cubicBezTo>
                    <a:pt x="62" y="116"/>
                    <a:pt x="56" y="118"/>
                    <a:pt x="50" y="118"/>
                  </a:cubicBezTo>
                  <a:cubicBezTo>
                    <a:pt x="36" y="118"/>
                    <a:pt x="36" y="118"/>
                    <a:pt x="36" y="118"/>
                  </a:cubicBezTo>
                  <a:lnTo>
                    <a:pt x="36" y="113"/>
                  </a:lnTo>
                  <a:close/>
                  <a:moveTo>
                    <a:pt x="5" y="83"/>
                  </a:moveTo>
                  <a:cubicBezTo>
                    <a:pt x="5" y="97"/>
                    <a:pt x="5" y="97"/>
                    <a:pt x="5" y="97"/>
                  </a:cubicBezTo>
                  <a:cubicBezTo>
                    <a:pt x="5" y="101"/>
                    <a:pt x="7" y="105"/>
                    <a:pt x="10" y="108"/>
                  </a:cubicBezTo>
                  <a:cubicBezTo>
                    <a:pt x="13" y="111"/>
                    <a:pt x="17" y="113"/>
                    <a:pt x="22" y="113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8"/>
                    <a:pt x="11" y="116"/>
                    <a:pt x="7" y="112"/>
                  </a:cubicBezTo>
                  <a:cubicBezTo>
                    <a:pt x="3" y="108"/>
                    <a:pt x="0" y="103"/>
                    <a:pt x="0" y="9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9"/>
                    <a:pt x="2" y="78"/>
                    <a:pt x="3" y="78"/>
                  </a:cubicBezTo>
                  <a:cubicBezTo>
                    <a:pt x="24" y="78"/>
                    <a:pt x="24" y="78"/>
                    <a:pt x="24" y="78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2" y="69"/>
                    <a:pt x="0" y="68"/>
                    <a:pt x="0" y="67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3"/>
                    <a:pt x="2" y="42"/>
                    <a:pt x="3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3"/>
                    <a:pt x="0" y="32"/>
                    <a:pt x="0" y="3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5"/>
                    <a:pt x="3" y="10"/>
                    <a:pt x="7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17" y="4"/>
                    <a:pt x="13" y="6"/>
                    <a:pt x="10" y="9"/>
                  </a:cubicBezTo>
                  <a:cubicBezTo>
                    <a:pt x="7" y="12"/>
                    <a:pt x="5" y="16"/>
                    <a:pt x="5" y="21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8" y="28"/>
                    <a:pt x="29" y="29"/>
                    <a:pt x="29" y="30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6"/>
                    <a:pt x="28" y="47"/>
                    <a:pt x="27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8" y="64"/>
                    <a:pt x="29" y="65"/>
                    <a:pt x="29" y="67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8" y="83"/>
                    <a:pt x="27" y="83"/>
                  </a:cubicBezTo>
                  <a:lnTo>
                    <a:pt x="5" y="8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Freeform: Shape 33"/>
            <p:cNvSpPr/>
            <p:nvPr/>
          </p:nvSpPr>
          <p:spPr bwMode="auto">
            <a:xfrm>
              <a:off x="6009980" y="5604775"/>
              <a:ext cx="190500" cy="127397"/>
            </a:xfrm>
            <a:custGeom>
              <a:avLst/>
              <a:gdLst>
                <a:gd name="T0" fmla="*/ 56 w 112"/>
                <a:gd name="T1" fmla="*/ 70 h 75"/>
                <a:gd name="T2" fmla="*/ 75 w 112"/>
                <a:gd name="T3" fmla="*/ 70 h 75"/>
                <a:gd name="T4" fmla="*/ 75 w 112"/>
                <a:gd name="T5" fmla="*/ 60 h 75"/>
                <a:gd name="T6" fmla="*/ 63 w 112"/>
                <a:gd name="T7" fmla="*/ 60 h 75"/>
                <a:gd name="T8" fmla="*/ 61 w 112"/>
                <a:gd name="T9" fmla="*/ 58 h 75"/>
                <a:gd name="T10" fmla="*/ 61 w 112"/>
                <a:gd name="T11" fmla="*/ 36 h 75"/>
                <a:gd name="T12" fmla="*/ 63 w 112"/>
                <a:gd name="T13" fmla="*/ 34 h 75"/>
                <a:gd name="T14" fmla="*/ 74 w 112"/>
                <a:gd name="T15" fmla="*/ 34 h 75"/>
                <a:gd name="T16" fmla="*/ 94 w 112"/>
                <a:gd name="T17" fmla="*/ 26 h 75"/>
                <a:gd name="T18" fmla="*/ 106 w 112"/>
                <a:gd name="T19" fmla="*/ 8 h 75"/>
                <a:gd name="T20" fmla="*/ 97 w 112"/>
                <a:gd name="T21" fmla="*/ 6 h 75"/>
                <a:gd name="T22" fmla="*/ 89 w 112"/>
                <a:gd name="T23" fmla="*/ 18 h 75"/>
                <a:gd name="T24" fmla="*/ 74 w 112"/>
                <a:gd name="T25" fmla="*/ 24 h 75"/>
                <a:gd name="T26" fmla="*/ 56 w 112"/>
                <a:gd name="T27" fmla="*/ 24 h 75"/>
                <a:gd name="T28" fmla="*/ 56 w 112"/>
                <a:gd name="T29" fmla="*/ 19 h 75"/>
                <a:gd name="T30" fmla="*/ 74 w 112"/>
                <a:gd name="T31" fmla="*/ 19 h 75"/>
                <a:gd name="T32" fmla="*/ 86 w 112"/>
                <a:gd name="T33" fmla="*/ 14 h 75"/>
                <a:gd name="T34" fmla="*/ 93 w 112"/>
                <a:gd name="T35" fmla="*/ 2 h 75"/>
                <a:gd name="T36" fmla="*/ 96 w 112"/>
                <a:gd name="T37" fmla="*/ 0 h 75"/>
                <a:gd name="T38" fmla="*/ 110 w 112"/>
                <a:gd name="T39" fmla="*/ 4 h 75"/>
                <a:gd name="T40" fmla="*/ 112 w 112"/>
                <a:gd name="T41" fmla="*/ 7 h 75"/>
                <a:gd name="T42" fmla="*/ 98 w 112"/>
                <a:gd name="T43" fmla="*/ 29 h 75"/>
                <a:gd name="T44" fmla="*/ 74 w 112"/>
                <a:gd name="T45" fmla="*/ 38 h 75"/>
                <a:gd name="T46" fmla="*/ 66 w 112"/>
                <a:gd name="T47" fmla="*/ 38 h 75"/>
                <a:gd name="T48" fmla="*/ 66 w 112"/>
                <a:gd name="T49" fmla="*/ 56 h 75"/>
                <a:gd name="T50" fmla="*/ 77 w 112"/>
                <a:gd name="T51" fmla="*/ 56 h 75"/>
                <a:gd name="T52" fmla="*/ 80 w 112"/>
                <a:gd name="T53" fmla="*/ 58 h 75"/>
                <a:gd name="T54" fmla="*/ 80 w 112"/>
                <a:gd name="T55" fmla="*/ 72 h 75"/>
                <a:gd name="T56" fmla="*/ 77 w 112"/>
                <a:gd name="T57" fmla="*/ 75 h 75"/>
                <a:gd name="T58" fmla="*/ 56 w 112"/>
                <a:gd name="T59" fmla="*/ 75 h 75"/>
                <a:gd name="T60" fmla="*/ 56 w 112"/>
                <a:gd name="T61" fmla="*/ 70 h 75"/>
                <a:gd name="T62" fmla="*/ 6 w 112"/>
                <a:gd name="T63" fmla="*/ 8 h 75"/>
                <a:gd name="T64" fmla="*/ 17 w 112"/>
                <a:gd name="T65" fmla="*/ 26 h 75"/>
                <a:gd name="T66" fmla="*/ 38 w 112"/>
                <a:gd name="T67" fmla="*/ 34 h 75"/>
                <a:gd name="T68" fmla="*/ 49 w 112"/>
                <a:gd name="T69" fmla="*/ 34 h 75"/>
                <a:gd name="T70" fmla="*/ 51 w 112"/>
                <a:gd name="T71" fmla="*/ 36 h 75"/>
                <a:gd name="T72" fmla="*/ 51 w 112"/>
                <a:gd name="T73" fmla="*/ 58 h 75"/>
                <a:gd name="T74" fmla="*/ 49 w 112"/>
                <a:gd name="T75" fmla="*/ 60 h 75"/>
                <a:gd name="T76" fmla="*/ 38 w 112"/>
                <a:gd name="T77" fmla="*/ 60 h 75"/>
                <a:gd name="T78" fmla="*/ 38 w 112"/>
                <a:gd name="T79" fmla="*/ 70 h 75"/>
                <a:gd name="T80" fmla="*/ 56 w 112"/>
                <a:gd name="T81" fmla="*/ 70 h 75"/>
                <a:gd name="T82" fmla="*/ 56 w 112"/>
                <a:gd name="T83" fmla="*/ 75 h 75"/>
                <a:gd name="T84" fmla="*/ 35 w 112"/>
                <a:gd name="T85" fmla="*/ 75 h 75"/>
                <a:gd name="T86" fmla="*/ 33 w 112"/>
                <a:gd name="T87" fmla="*/ 72 h 75"/>
                <a:gd name="T88" fmla="*/ 33 w 112"/>
                <a:gd name="T89" fmla="*/ 58 h 75"/>
                <a:gd name="T90" fmla="*/ 35 w 112"/>
                <a:gd name="T91" fmla="*/ 56 h 75"/>
                <a:gd name="T92" fmla="*/ 47 w 112"/>
                <a:gd name="T93" fmla="*/ 56 h 75"/>
                <a:gd name="T94" fmla="*/ 47 w 112"/>
                <a:gd name="T95" fmla="*/ 38 h 75"/>
                <a:gd name="T96" fmla="*/ 38 w 112"/>
                <a:gd name="T97" fmla="*/ 38 h 75"/>
                <a:gd name="T98" fmla="*/ 14 w 112"/>
                <a:gd name="T99" fmla="*/ 29 h 75"/>
                <a:gd name="T100" fmla="*/ 1 w 112"/>
                <a:gd name="T101" fmla="*/ 6 h 75"/>
                <a:gd name="T102" fmla="*/ 2 w 112"/>
                <a:gd name="T103" fmla="*/ 4 h 75"/>
                <a:gd name="T104" fmla="*/ 16 w 112"/>
                <a:gd name="T105" fmla="*/ 1 h 75"/>
                <a:gd name="T106" fmla="*/ 19 w 112"/>
                <a:gd name="T107" fmla="*/ 3 h 75"/>
                <a:gd name="T108" fmla="*/ 26 w 112"/>
                <a:gd name="T109" fmla="*/ 14 h 75"/>
                <a:gd name="T110" fmla="*/ 38 w 112"/>
                <a:gd name="T111" fmla="*/ 19 h 75"/>
                <a:gd name="T112" fmla="*/ 56 w 112"/>
                <a:gd name="T113" fmla="*/ 19 h 75"/>
                <a:gd name="T114" fmla="*/ 56 w 112"/>
                <a:gd name="T115" fmla="*/ 24 h 75"/>
                <a:gd name="T116" fmla="*/ 38 w 112"/>
                <a:gd name="T117" fmla="*/ 24 h 75"/>
                <a:gd name="T118" fmla="*/ 23 w 112"/>
                <a:gd name="T119" fmla="*/ 18 h 75"/>
                <a:gd name="T120" fmla="*/ 15 w 112"/>
                <a:gd name="T121" fmla="*/ 6 h 75"/>
                <a:gd name="T122" fmla="*/ 6 w 112"/>
                <a:gd name="T123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2" h="75">
                  <a:moveTo>
                    <a:pt x="56" y="70"/>
                  </a:moveTo>
                  <a:cubicBezTo>
                    <a:pt x="75" y="70"/>
                    <a:pt x="75" y="70"/>
                    <a:pt x="75" y="7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2" y="60"/>
                    <a:pt x="61" y="59"/>
                    <a:pt x="61" y="58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5"/>
                    <a:pt x="62" y="34"/>
                    <a:pt x="63" y="34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82" y="34"/>
                    <a:pt x="89" y="30"/>
                    <a:pt x="94" y="26"/>
                  </a:cubicBezTo>
                  <a:cubicBezTo>
                    <a:pt x="100" y="21"/>
                    <a:pt x="104" y="14"/>
                    <a:pt x="106" y="8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6" y="10"/>
                    <a:pt x="93" y="15"/>
                    <a:pt x="89" y="18"/>
                  </a:cubicBezTo>
                  <a:cubicBezTo>
                    <a:pt x="85" y="22"/>
                    <a:pt x="80" y="24"/>
                    <a:pt x="7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8" y="19"/>
                    <a:pt x="82" y="17"/>
                    <a:pt x="86" y="14"/>
                  </a:cubicBezTo>
                  <a:cubicBezTo>
                    <a:pt x="89" y="11"/>
                    <a:pt x="92" y="7"/>
                    <a:pt x="93" y="2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11" y="4"/>
                    <a:pt x="112" y="5"/>
                    <a:pt x="112" y="7"/>
                  </a:cubicBezTo>
                  <a:cubicBezTo>
                    <a:pt x="110" y="15"/>
                    <a:pt x="105" y="23"/>
                    <a:pt x="98" y="29"/>
                  </a:cubicBezTo>
                  <a:cubicBezTo>
                    <a:pt x="91" y="35"/>
                    <a:pt x="83" y="38"/>
                    <a:pt x="74" y="38"/>
                  </a:cubicBezTo>
                  <a:cubicBezTo>
                    <a:pt x="66" y="38"/>
                    <a:pt x="66" y="38"/>
                    <a:pt x="66" y="3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7"/>
                    <a:pt x="80" y="58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4"/>
                    <a:pt x="78" y="75"/>
                    <a:pt x="77" y="75"/>
                  </a:cubicBezTo>
                  <a:cubicBezTo>
                    <a:pt x="56" y="75"/>
                    <a:pt x="56" y="75"/>
                    <a:pt x="56" y="75"/>
                  </a:cubicBezTo>
                  <a:lnTo>
                    <a:pt x="56" y="70"/>
                  </a:lnTo>
                  <a:close/>
                  <a:moveTo>
                    <a:pt x="6" y="8"/>
                  </a:moveTo>
                  <a:cubicBezTo>
                    <a:pt x="8" y="15"/>
                    <a:pt x="12" y="21"/>
                    <a:pt x="17" y="26"/>
                  </a:cubicBezTo>
                  <a:cubicBezTo>
                    <a:pt x="23" y="31"/>
                    <a:pt x="30" y="34"/>
                    <a:pt x="3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1" y="35"/>
                    <a:pt x="51" y="36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9"/>
                    <a:pt x="50" y="60"/>
                    <a:pt x="49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4" y="75"/>
                    <a:pt x="33" y="74"/>
                    <a:pt x="33" y="72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7"/>
                    <a:pt x="34" y="56"/>
                    <a:pt x="35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29" y="38"/>
                    <a:pt x="21" y="35"/>
                    <a:pt x="14" y="29"/>
                  </a:cubicBezTo>
                  <a:cubicBezTo>
                    <a:pt x="7" y="23"/>
                    <a:pt x="2" y="16"/>
                    <a:pt x="1" y="6"/>
                  </a:cubicBezTo>
                  <a:cubicBezTo>
                    <a:pt x="0" y="5"/>
                    <a:pt x="1" y="4"/>
                    <a:pt x="2" y="4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20" y="7"/>
                    <a:pt x="23" y="11"/>
                    <a:pt x="26" y="14"/>
                  </a:cubicBezTo>
                  <a:cubicBezTo>
                    <a:pt x="30" y="17"/>
                    <a:pt x="34" y="19"/>
                    <a:pt x="38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3" y="24"/>
                    <a:pt x="27" y="22"/>
                    <a:pt x="23" y="18"/>
                  </a:cubicBezTo>
                  <a:cubicBezTo>
                    <a:pt x="19" y="15"/>
                    <a:pt x="17" y="11"/>
                    <a:pt x="15" y="6"/>
                  </a:cubicBezTo>
                  <a:lnTo>
                    <a:pt x="6" y="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Freeform: Shape 34"/>
            <p:cNvSpPr/>
            <p:nvPr/>
          </p:nvSpPr>
          <p:spPr bwMode="auto">
            <a:xfrm>
              <a:off x="4669336" y="3453315"/>
              <a:ext cx="217885" cy="242888"/>
            </a:xfrm>
            <a:custGeom>
              <a:avLst/>
              <a:gdLst>
                <a:gd name="T0" fmla="*/ 123 w 128"/>
                <a:gd name="T1" fmla="*/ 5 h 143"/>
                <a:gd name="T2" fmla="*/ 114 w 128"/>
                <a:gd name="T3" fmla="*/ 5 h 143"/>
                <a:gd name="T4" fmla="*/ 125 w 128"/>
                <a:gd name="T5" fmla="*/ 143 h 143"/>
                <a:gd name="T6" fmla="*/ 109 w 128"/>
                <a:gd name="T7" fmla="*/ 127 h 143"/>
                <a:gd name="T8" fmla="*/ 109 w 128"/>
                <a:gd name="T9" fmla="*/ 115 h 143"/>
                <a:gd name="T10" fmla="*/ 116 w 128"/>
                <a:gd name="T11" fmla="*/ 104 h 143"/>
                <a:gd name="T12" fmla="*/ 114 w 128"/>
                <a:gd name="T13" fmla="*/ 91 h 143"/>
                <a:gd name="T14" fmla="*/ 119 w 128"/>
                <a:gd name="T15" fmla="*/ 78 h 143"/>
                <a:gd name="T16" fmla="*/ 114 w 128"/>
                <a:gd name="T17" fmla="*/ 76 h 143"/>
                <a:gd name="T18" fmla="*/ 119 w 128"/>
                <a:gd name="T19" fmla="*/ 42 h 143"/>
                <a:gd name="T20" fmla="*/ 109 w 128"/>
                <a:gd name="T21" fmla="*/ 52 h 143"/>
                <a:gd name="T22" fmla="*/ 116 w 128"/>
                <a:gd name="T23" fmla="*/ 16 h 143"/>
                <a:gd name="T24" fmla="*/ 109 w 128"/>
                <a:gd name="T25" fmla="*/ 33 h 143"/>
                <a:gd name="T26" fmla="*/ 100 w 128"/>
                <a:gd name="T27" fmla="*/ 136 h 143"/>
                <a:gd name="T28" fmla="*/ 102 w 128"/>
                <a:gd name="T29" fmla="*/ 143 h 143"/>
                <a:gd name="T30" fmla="*/ 109 w 128"/>
                <a:gd name="T31" fmla="*/ 10 h 143"/>
                <a:gd name="T32" fmla="*/ 93 w 128"/>
                <a:gd name="T33" fmla="*/ 42 h 143"/>
                <a:gd name="T34" fmla="*/ 102 w 128"/>
                <a:gd name="T35" fmla="*/ 0 h 143"/>
                <a:gd name="T36" fmla="*/ 102 w 128"/>
                <a:gd name="T37" fmla="*/ 16 h 143"/>
                <a:gd name="T38" fmla="*/ 105 w 128"/>
                <a:gd name="T39" fmla="*/ 28 h 143"/>
                <a:gd name="T40" fmla="*/ 100 w 128"/>
                <a:gd name="T41" fmla="*/ 42 h 143"/>
                <a:gd name="T42" fmla="*/ 105 w 128"/>
                <a:gd name="T43" fmla="*/ 44 h 143"/>
                <a:gd name="T44" fmla="*/ 105 w 128"/>
                <a:gd name="T45" fmla="*/ 76 h 143"/>
                <a:gd name="T46" fmla="*/ 102 w 128"/>
                <a:gd name="T47" fmla="*/ 63 h 143"/>
                <a:gd name="T48" fmla="*/ 102 w 128"/>
                <a:gd name="T49" fmla="*/ 104 h 143"/>
                <a:gd name="T50" fmla="*/ 109 w 128"/>
                <a:gd name="T51" fmla="*/ 86 h 143"/>
                <a:gd name="T52" fmla="*/ 109 w 128"/>
                <a:gd name="T53" fmla="*/ 127 h 143"/>
                <a:gd name="T54" fmla="*/ 64 w 128"/>
                <a:gd name="T55" fmla="*/ 93 h 143"/>
                <a:gd name="T56" fmla="*/ 93 w 128"/>
                <a:gd name="T57" fmla="*/ 50 h 143"/>
                <a:gd name="T58" fmla="*/ 28 w 128"/>
                <a:gd name="T59" fmla="*/ 7 h 143"/>
                <a:gd name="T60" fmla="*/ 25 w 128"/>
                <a:gd name="T61" fmla="*/ 0 h 143"/>
                <a:gd name="T62" fmla="*/ 35 w 128"/>
                <a:gd name="T63" fmla="*/ 42 h 143"/>
                <a:gd name="T64" fmla="*/ 28 w 128"/>
                <a:gd name="T65" fmla="*/ 136 h 143"/>
                <a:gd name="T66" fmla="*/ 64 w 128"/>
                <a:gd name="T67" fmla="*/ 106 h 143"/>
                <a:gd name="T68" fmla="*/ 23 w 128"/>
                <a:gd name="T69" fmla="*/ 138 h 143"/>
                <a:gd name="T70" fmla="*/ 37 w 128"/>
                <a:gd name="T71" fmla="*/ 88 h 143"/>
                <a:gd name="T72" fmla="*/ 35 w 128"/>
                <a:gd name="T73" fmla="*/ 50 h 143"/>
                <a:gd name="T74" fmla="*/ 25 w 128"/>
                <a:gd name="T75" fmla="*/ 110 h 143"/>
                <a:gd name="T76" fmla="*/ 18 w 128"/>
                <a:gd name="T77" fmla="*/ 127 h 143"/>
                <a:gd name="T78" fmla="*/ 18 w 128"/>
                <a:gd name="T79" fmla="*/ 86 h 143"/>
                <a:gd name="T80" fmla="*/ 18 w 128"/>
                <a:gd name="T81" fmla="*/ 80 h 143"/>
                <a:gd name="T82" fmla="*/ 25 w 128"/>
                <a:gd name="T83" fmla="*/ 63 h 143"/>
                <a:gd name="T84" fmla="*/ 25 w 128"/>
                <a:gd name="T85" fmla="*/ 57 h 143"/>
                <a:gd name="T86" fmla="*/ 23 w 128"/>
                <a:gd name="T87" fmla="*/ 44 h 143"/>
                <a:gd name="T88" fmla="*/ 28 w 128"/>
                <a:gd name="T89" fmla="*/ 31 h 143"/>
                <a:gd name="T90" fmla="*/ 23 w 128"/>
                <a:gd name="T91" fmla="*/ 28 h 143"/>
                <a:gd name="T92" fmla="*/ 9 w 128"/>
                <a:gd name="T93" fmla="*/ 5 h 143"/>
                <a:gd name="T94" fmla="*/ 18 w 128"/>
                <a:gd name="T95" fmla="*/ 133 h 143"/>
                <a:gd name="T96" fmla="*/ 0 w 128"/>
                <a:gd name="T97" fmla="*/ 141 h 143"/>
                <a:gd name="T98" fmla="*/ 18 w 128"/>
                <a:gd name="T99" fmla="*/ 5 h 143"/>
                <a:gd name="T100" fmla="*/ 11 w 128"/>
                <a:gd name="T101" fmla="*/ 33 h 143"/>
                <a:gd name="T102" fmla="*/ 18 w 128"/>
                <a:gd name="T103" fmla="*/ 16 h 143"/>
                <a:gd name="T104" fmla="*/ 18 w 128"/>
                <a:gd name="T105" fmla="*/ 57 h 143"/>
                <a:gd name="T106" fmla="*/ 18 w 128"/>
                <a:gd name="T107" fmla="*/ 63 h 143"/>
                <a:gd name="T108" fmla="*/ 18 w 128"/>
                <a:gd name="T109" fmla="*/ 76 h 143"/>
                <a:gd name="T110" fmla="*/ 11 w 128"/>
                <a:gd name="T111" fmla="*/ 86 h 143"/>
                <a:gd name="T112" fmla="*/ 13 w 128"/>
                <a:gd name="T113" fmla="*/ 99 h 143"/>
                <a:gd name="T114" fmla="*/ 9 w 128"/>
                <a:gd name="T115" fmla="*/ 112 h 143"/>
                <a:gd name="T116" fmla="*/ 13 w 128"/>
                <a:gd name="T117" fmla="*/ 11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43">
                  <a:moveTo>
                    <a:pt x="109" y="133"/>
                  </a:moveTo>
                  <a:cubicBezTo>
                    <a:pt x="116" y="133"/>
                    <a:pt x="116" y="133"/>
                    <a:pt x="116" y="133"/>
                  </a:cubicBezTo>
                  <a:cubicBezTo>
                    <a:pt x="118" y="133"/>
                    <a:pt x="119" y="134"/>
                    <a:pt x="119" y="136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23" y="138"/>
                    <a:pt x="123" y="138"/>
                    <a:pt x="123" y="138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7"/>
                    <a:pt x="119" y="7"/>
                    <a:pt x="119" y="7"/>
                  </a:cubicBezTo>
                  <a:cubicBezTo>
                    <a:pt x="119" y="9"/>
                    <a:pt x="118" y="10"/>
                    <a:pt x="116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1"/>
                    <a:pt x="115" y="0"/>
                    <a:pt x="116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127" y="0"/>
                    <a:pt x="128" y="1"/>
                    <a:pt x="128" y="2"/>
                  </a:cubicBezTo>
                  <a:cubicBezTo>
                    <a:pt x="128" y="141"/>
                    <a:pt x="128" y="141"/>
                    <a:pt x="128" y="141"/>
                  </a:cubicBezTo>
                  <a:cubicBezTo>
                    <a:pt x="128" y="142"/>
                    <a:pt x="127" y="143"/>
                    <a:pt x="125" y="143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5" y="143"/>
                    <a:pt x="114" y="142"/>
                    <a:pt x="114" y="141"/>
                  </a:cubicBezTo>
                  <a:cubicBezTo>
                    <a:pt x="114" y="138"/>
                    <a:pt x="114" y="138"/>
                    <a:pt x="114" y="138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9" y="133"/>
                    <a:pt x="109" y="133"/>
                    <a:pt x="109" y="133"/>
                  </a:cubicBezTo>
                  <a:close/>
                  <a:moveTo>
                    <a:pt x="109" y="127"/>
                  </a:moveTo>
                  <a:cubicBezTo>
                    <a:pt x="116" y="127"/>
                    <a:pt x="116" y="127"/>
                    <a:pt x="116" y="127"/>
                  </a:cubicBezTo>
                  <a:cubicBezTo>
                    <a:pt x="118" y="127"/>
                    <a:pt x="119" y="126"/>
                    <a:pt x="119" y="125"/>
                  </a:cubicBezTo>
                  <a:cubicBezTo>
                    <a:pt x="119" y="112"/>
                    <a:pt x="119" y="112"/>
                    <a:pt x="119" y="112"/>
                  </a:cubicBezTo>
                  <a:cubicBezTo>
                    <a:pt x="119" y="111"/>
                    <a:pt x="118" y="110"/>
                    <a:pt x="116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09" y="127"/>
                    <a:pt x="109" y="127"/>
                    <a:pt x="109" y="127"/>
                  </a:cubicBezTo>
                  <a:close/>
                  <a:moveTo>
                    <a:pt x="109" y="104"/>
                  </a:moveTo>
                  <a:cubicBezTo>
                    <a:pt x="116" y="104"/>
                    <a:pt x="116" y="104"/>
                    <a:pt x="116" y="104"/>
                  </a:cubicBezTo>
                  <a:cubicBezTo>
                    <a:pt x="118" y="104"/>
                    <a:pt x="119" y="103"/>
                    <a:pt x="119" y="101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19" y="87"/>
                    <a:pt x="118" y="86"/>
                    <a:pt x="116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9" y="104"/>
                    <a:pt x="109" y="104"/>
                    <a:pt x="109" y="104"/>
                  </a:cubicBezTo>
                  <a:close/>
                  <a:moveTo>
                    <a:pt x="109" y="80"/>
                  </a:moveTo>
                  <a:cubicBezTo>
                    <a:pt x="116" y="80"/>
                    <a:pt x="116" y="80"/>
                    <a:pt x="116" y="80"/>
                  </a:cubicBezTo>
                  <a:cubicBezTo>
                    <a:pt x="118" y="80"/>
                    <a:pt x="119" y="79"/>
                    <a:pt x="119" y="78"/>
                  </a:cubicBezTo>
                  <a:cubicBezTo>
                    <a:pt x="119" y="65"/>
                    <a:pt x="119" y="65"/>
                    <a:pt x="119" y="65"/>
                  </a:cubicBezTo>
                  <a:cubicBezTo>
                    <a:pt x="119" y="64"/>
                    <a:pt x="118" y="63"/>
                    <a:pt x="116" y="63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7"/>
                    <a:pt x="109" y="67"/>
                    <a:pt x="109" y="67"/>
                  </a:cubicBezTo>
                  <a:cubicBezTo>
                    <a:pt x="114" y="67"/>
                    <a:pt x="114" y="67"/>
                    <a:pt x="114" y="67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80"/>
                    <a:pt x="109" y="80"/>
                    <a:pt x="109" y="80"/>
                  </a:cubicBezTo>
                  <a:close/>
                  <a:moveTo>
                    <a:pt x="109" y="57"/>
                  </a:moveTo>
                  <a:cubicBezTo>
                    <a:pt x="116" y="57"/>
                    <a:pt x="116" y="57"/>
                    <a:pt x="116" y="57"/>
                  </a:cubicBezTo>
                  <a:cubicBezTo>
                    <a:pt x="118" y="57"/>
                    <a:pt x="119" y="56"/>
                    <a:pt x="119" y="54"/>
                  </a:cubicBezTo>
                  <a:cubicBezTo>
                    <a:pt x="119" y="42"/>
                    <a:pt x="119" y="42"/>
                    <a:pt x="119" y="42"/>
                  </a:cubicBezTo>
                  <a:cubicBezTo>
                    <a:pt x="119" y="40"/>
                    <a:pt x="118" y="39"/>
                    <a:pt x="116" y="3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9" y="57"/>
                    <a:pt x="109" y="57"/>
                    <a:pt x="109" y="57"/>
                  </a:cubicBezTo>
                  <a:close/>
                  <a:moveTo>
                    <a:pt x="109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19" y="32"/>
                    <a:pt x="119" y="31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17"/>
                    <a:pt x="118" y="16"/>
                    <a:pt x="116" y="16"/>
                  </a:cubicBezTo>
                  <a:cubicBezTo>
                    <a:pt x="109" y="16"/>
                    <a:pt x="109" y="16"/>
                    <a:pt x="109" y="16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9" y="28"/>
                    <a:pt x="109" y="28"/>
                    <a:pt x="109" y="28"/>
                  </a:cubicBezTo>
                  <a:lnTo>
                    <a:pt x="109" y="33"/>
                  </a:lnTo>
                  <a:close/>
                  <a:moveTo>
                    <a:pt x="64" y="101"/>
                  </a:moveTo>
                  <a:cubicBezTo>
                    <a:pt x="93" y="101"/>
                    <a:pt x="93" y="101"/>
                    <a:pt x="93" y="101"/>
                  </a:cubicBezTo>
                  <a:cubicBezTo>
                    <a:pt x="94" y="101"/>
                    <a:pt x="96" y="102"/>
                    <a:pt x="96" y="10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100" y="138"/>
                    <a:pt x="100" y="138"/>
                    <a:pt x="100" y="138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100" y="134"/>
                    <a:pt x="101" y="133"/>
                    <a:pt x="102" y="133"/>
                  </a:cubicBezTo>
                  <a:cubicBezTo>
                    <a:pt x="109" y="133"/>
                    <a:pt x="109" y="133"/>
                    <a:pt x="109" y="133"/>
                  </a:cubicBezTo>
                  <a:cubicBezTo>
                    <a:pt x="109" y="138"/>
                    <a:pt x="109" y="138"/>
                    <a:pt x="109" y="138"/>
                  </a:cubicBezTo>
                  <a:cubicBezTo>
                    <a:pt x="105" y="138"/>
                    <a:pt x="105" y="138"/>
                    <a:pt x="105" y="138"/>
                  </a:cubicBezTo>
                  <a:cubicBezTo>
                    <a:pt x="105" y="141"/>
                    <a:pt x="105" y="141"/>
                    <a:pt x="105" y="141"/>
                  </a:cubicBezTo>
                  <a:cubicBezTo>
                    <a:pt x="105" y="142"/>
                    <a:pt x="104" y="143"/>
                    <a:pt x="102" y="143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2" y="143"/>
                    <a:pt x="91" y="142"/>
                    <a:pt x="91" y="141"/>
                  </a:cubicBezTo>
                  <a:cubicBezTo>
                    <a:pt x="91" y="106"/>
                    <a:pt x="91" y="106"/>
                    <a:pt x="91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101"/>
                    <a:pt x="64" y="101"/>
                    <a:pt x="64" y="101"/>
                  </a:cubicBezTo>
                  <a:close/>
                  <a:moveTo>
                    <a:pt x="109" y="10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1" y="10"/>
                    <a:pt x="100" y="9"/>
                    <a:pt x="100" y="7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41"/>
                    <a:pt x="94" y="42"/>
                    <a:pt x="93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91" y="1"/>
                    <a:pt x="92" y="0"/>
                    <a:pt x="9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1"/>
                    <a:pt x="105" y="2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10"/>
                    <a:pt x="109" y="10"/>
                    <a:pt x="109" y="10"/>
                  </a:cubicBezTo>
                  <a:close/>
                  <a:moveTo>
                    <a:pt x="109" y="16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101" y="16"/>
                    <a:pt x="100" y="17"/>
                    <a:pt x="100" y="18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2"/>
                    <a:pt x="101" y="33"/>
                    <a:pt x="102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09" y="16"/>
                    <a:pt x="109" y="16"/>
                    <a:pt x="109" y="16"/>
                  </a:cubicBezTo>
                  <a:close/>
                  <a:moveTo>
                    <a:pt x="109" y="39"/>
                  </a:moveTo>
                  <a:cubicBezTo>
                    <a:pt x="102" y="39"/>
                    <a:pt x="102" y="39"/>
                    <a:pt x="102" y="39"/>
                  </a:cubicBezTo>
                  <a:cubicBezTo>
                    <a:pt x="101" y="39"/>
                    <a:pt x="100" y="40"/>
                    <a:pt x="100" y="42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6"/>
                    <a:pt x="101" y="57"/>
                    <a:pt x="102" y="57"/>
                  </a:cubicBezTo>
                  <a:cubicBezTo>
                    <a:pt x="109" y="57"/>
                    <a:pt x="109" y="57"/>
                    <a:pt x="109" y="57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9" y="39"/>
                    <a:pt x="109" y="39"/>
                    <a:pt x="109" y="39"/>
                  </a:cubicBezTo>
                  <a:close/>
                  <a:moveTo>
                    <a:pt x="109" y="63"/>
                  </a:moveTo>
                  <a:cubicBezTo>
                    <a:pt x="109" y="67"/>
                    <a:pt x="109" y="67"/>
                    <a:pt x="109" y="67"/>
                  </a:cubicBezTo>
                  <a:cubicBezTo>
                    <a:pt x="105" y="67"/>
                    <a:pt x="105" y="67"/>
                    <a:pt x="105" y="67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9" y="76"/>
                    <a:pt x="109" y="76"/>
                    <a:pt x="109" y="76"/>
                  </a:cubicBezTo>
                  <a:cubicBezTo>
                    <a:pt x="109" y="80"/>
                    <a:pt x="109" y="80"/>
                    <a:pt x="109" y="80"/>
                  </a:cubicBezTo>
                  <a:cubicBezTo>
                    <a:pt x="102" y="80"/>
                    <a:pt x="102" y="80"/>
                    <a:pt x="102" y="80"/>
                  </a:cubicBezTo>
                  <a:cubicBezTo>
                    <a:pt x="101" y="80"/>
                    <a:pt x="100" y="79"/>
                    <a:pt x="100" y="78"/>
                  </a:cubicBezTo>
                  <a:cubicBezTo>
                    <a:pt x="100" y="65"/>
                    <a:pt x="100" y="65"/>
                    <a:pt x="100" y="65"/>
                  </a:cubicBezTo>
                  <a:cubicBezTo>
                    <a:pt x="100" y="64"/>
                    <a:pt x="101" y="63"/>
                    <a:pt x="102" y="63"/>
                  </a:cubicBezTo>
                  <a:cubicBezTo>
                    <a:pt x="109" y="63"/>
                    <a:pt x="109" y="63"/>
                    <a:pt x="109" y="63"/>
                  </a:cubicBezTo>
                  <a:close/>
                  <a:moveTo>
                    <a:pt x="109" y="86"/>
                  </a:moveTo>
                  <a:cubicBezTo>
                    <a:pt x="102" y="86"/>
                    <a:pt x="102" y="86"/>
                    <a:pt x="102" y="86"/>
                  </a:cubicBezTo>
                  <a:cubicBezTo>
                    <a:pt x="101" y="86"/>
                    <a:pt x="100" y="87"/>
                    <a:pt x="100" y="89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3"/>
                    <a:pt x="101" y="104"/>
                    <a:pt x="102" y="104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09" y="99"/>
                    <a:pt x="109" y="99"/>
                    <a:pt x="109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109" y="91"/>
                    <a:pt x="109" y="91"/>
                    <a:pt x="109" y="91"/>
                  </a:cubicBezTo>
                  <a:cubicBezTo>
                    <a:pt x="109" y="86"/>
                    <a:pt x="109" y="86"/>
                    <a:pt x="109" y="86"/>
                  </a:cubicBezTo>
                  <a:close/>
                  <a:moveTo>
                    <a:pt x="109" y="110"/>
                  </a:moveTo>
                  <a:cubicBezTo>
                    <a:pt x="102" y="110"/>
                    <a:pt x="102" y="110"/>
                    <a:pt x="102" y="110"/>
                  </a:cubicBezTo>
                  <a:cubicBezTo>
                    <a:pt x="101" y="110"/>
                    <a:pt x="100" y="111"/>
                    <a:pt x="100" y="112"/>
                  </a:cubicBezTo>
                  <a:cubicBezTo>
                    <a:pt x="100" y="125"/>
                    <a:pt x="100" y="125"/>
                    <a:pt x="100" y="125"/>
                  </a:cubicBezTo>
                  <a:cubicBezTo>
                    <a:pt x="100" y="126"/>
                    <a:pt x="101" y="127"/>
                    <a:pt x="102" y="127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3"/>
                    <a:pt x="109" y="123"/>
                    <a:pt x="109" y="12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5" y="115"/>
                    <a:pt x="105" y="115"/>
                    <a:pt x="105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09" y="110"/>
                    <a:pt x="109" y="110"/>
                    <a:pt x="109" y="110"/>
                  </a:cubicBezTo>
                  <a:close/>
                  <a:moveTo>
                    <a:pt x="64" y="93"/>
                  </a:moveTo>
                  <a:cubicBezTo>
                    <a:pt x="64" y="88"/>
                    <a:pt x="64" y="88"/>
                    <a:pt x="64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4" y="50"/>
                    <a:pt x="96" y="51"/>
                    <a:pt x="96" y="53"/>
                  </a:cubicBezTo>
                  <a:cubicBezTo>
                    <a:pt x="96" y="90"/>
                    <a:pt x="96" y="90"/>
                    <a:pt x="96" y="90"/>
                  </a:cubicBezTo>
                  <a:cubicBezTo>
                    <a:pt x="96" y="92"/>
                    <a:pt x="94" y="93"/>
                    <a:pt x="93" y="93"/>
                  </a:cubicBezTo>
                  <a:lnTo>
                    <a:pt x="64" y="93"/>
                  </a:lnTo>
                  <a:close/>
                  <a:moveTo>
                    <a:pt x="28" y="5"/>
                  </a:moveTo>
                  <a:cubicBezTo>
                    <a:pt x="28" y="7"/>
                    <a:pt x="28" y="7"/>
                    <a:pt x="28" y="7"/>
                  </a:cubicBezTo>
                  <a:cubicBezTo>
                    <a:pt x="28" y="9"/>
                    <a:pt x="27" y="10"/>
                    <a:pt x="25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64" y="37"/>
                    <a:pt x="64" y="37"/>
                    <a:pt x="64" y="37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2"/>
                    <a:pt x="32" y="41"/>
                    <a:pt x="32" y="3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28" y="5"/>
                    <a:pt x="28" y="5"/>
                    <a:pt x="28" y="5"/>
                  </a:cubicBezTo>
                  <a:close/>
                  <a:moveTo>
                    <a:pt x="18" y="133"/>
                  </a:moveTo>
                  <a:cubicBezTo>
                    <a:pt x="25" y="133"/>
                    <a:pt x="25" y="133"/>
                    <a:pt x="25" y="133"/>
                  </a:cubicBezTo>
                  <a:cubicBezTo>
                    <a:pt x="27" y="133"/>
                    <a:pt x="28" y="134"/>
                    <a:pt x="28" y="136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2"/>
                    <a:pt x="33" y="101"/>
                    <a:pt x="35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37" y="106"/>
                    <a:pt x="37" y="106"/>
                    <a:pt x="37" y="106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7" y="142"/>
                    <a:pt x="36" y="143"/>
                    <a:pt x="35" y="143"/>
                  </a:cubicBezTo>
                  <a:cubicBezTo>
                    <a:pt x="25" y="143"/>
                    <a:pt x="25" y="143"/>
                    <a:pt x="25" y="143"/>
                  </a:cubicBezTo>
                  <a:cubicBezTo>
                    <a:pt x="24" y="143"/>
                    <a:pt x="23" y="142"/>
                    <a:pt x="23" y="141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3"/>
                    <a:pt x="18" y="133"/>
                    <a:pt x="18" y="133"/>
                  </a:cubicBezTo>
                  <a:close/>
                  <a:moveTo>
                    <a:pt x="64" y="50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3" y="93"/>
                    <a:pt x="32" y="92"/>
                    <a:pt x="32" y="90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1"/>
                    <a:pt x="33" y="50"/>
                    <a:pt x="35" y="50"/>
                  </a:cubicBezTo>
                  <a:cubicBezTo>
                    <a:pt x="64" y="50"/>
                    <a:pt x="64" y="50"/>
                    <a:pt x="64" y="50"/>
                  </a:cubicBezTo>
                  <a:close/>
                  <a:moveTo>
                    <a:pt x="18" y="127"/>
                  </a:moveTo>
                  <a:cubicBezTo>
                    <a:pt x="25" y="127"/>
                    <a:pt x="25" y="127"/>
                    <a:pt x="25" y="127"/>
                  </a:cubicBezTo>
                  <a:cubicBezTo>
                    <a:pt x="27" y="127"/>
                    <a:pt x="28" y="126"/>
                    <a:pt x="28" y="125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1"/>
                    <a:pt x="27" y="110"/>
                    <a:pt x="25" y="110"/>
                  </a:cubicBezTo>
                  <a:cubicBezTo>
                    <a:pt x="18" y="110"/>
                    <a:pt x="18" y="110"/>
                    <a:pt x="18" y="110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7"/>
                    <a:pt x="18" y="127"/>
                    <a:pt x="18" y="127"/>
                  </a:cubicBezTo>
                  <a:close/>
                  <a:moveTo>
                    <a:pt x="18" y="104"/>
                  </a:moveTo>
                  <a:cubicBezTo>
                    <a:pt x="25" y="104"/>
                    <a:pt x="25" y="104"/>
                    <a:pt x="25" y="104"/>
                  </a:cubicBezTo>
                  <a:cubicBezTo>
                    <a:pt x="27" y="104"/>
                    <a:pt x="28" y="103"/>
                    <a:pt x="28" y="101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8" y="87"/>
                    <a:pt x="27" y="86"/>
                    <a:pt x="25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8" y="104"/>
                    <a:pt x="18" y="104"/>
                    <a:pt x="18" y="104"/>
                  </a:cubicBezTo>
                  <a:close/>
                  <a:moveTo>
                    <a:pt x="18" y="80"/>
                  </a:moveTo>
                  <a:cubicBezTo>
                    <a:pt x="18" y="76"/>
                    <a:pt x="18" y="76"/>
                    <a:pt x="18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3"/>
                    <a:pt x="28" y="64"/>
                    <a:pt x="28" y="65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9"/>
                    <a:pt x="27" y="80"/>
                    <a:pt x="25" y="80"/>
                  </a:cubicBezTo>
                  <a:cubicBezTo>
                    <a:pt x="18" y="80"/>
                    <a:pt x="18" y="80"/>
                    <a:pt x="18" y="80"/>
                  </a:cubicBezTo>
                  <a:close/>
                  <a:moveTo>
                    <a:pt x="18" y="57"/>
                  </a:moveTo>
                  <a:cubicBezTo>
                    <a:pt x="25" y="57"/>
                    <a:pt x="25" y="57"/>
                    <a:pt x="25" y="57"/>
                  </a:cubicBezTo>
                  <a:cubicBezTo>
                    <a:pt x="27" y="57"/>
                    <a:pt x="28" y="56"/>
                    <a:pt x="28" y="54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8" y="40"/>
                    <a:pt x="27" y="39"/>
                    <a:pt x="25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57"/>
                    <a:pt x="18" y="57"/>
                    <a:pt x="18" y="57"/>
                  </a:cubicBezTo>
                  <a:close/>
                  <a:moveTo>
                    <a:pt x="18" y="33"/>
                  </a:moveTo>
                  <a:cubicBezTo>
                    <a:pt x="25" y="33"/>
                    <a:pt x="25" y="33"/>
                    <a:pt x="25" y="33"/>
                  </a:cubicBezTo>
                  <a:cubicBezTo>
                    <a:pt x="27" y="33"/>
                    <a:pt x="28" y="32"/>
                    <a:pt x="28" y="31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7"/>
                    <a:pt x="27" y="16"/>
                    <a:pt x="25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33"/>
                  </a:lnTo>
                  <a:close/>
                  <a:moveTo>
                    <a:pt x="18" y="10"/>
                  </a:move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9" y="9"/>
                    <a:pt x="9" y="7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9" y="136"/>
                    <a:pt x="9" y="136"/>
                    <a:pt x="9" y="136"/>
                  </a:cubicBezTo>
                  <a:cubicBezTo>
                    <a:pt x="9" y="134"/>
                    <a:pt x="10" y="133"/>
                    <a:pt x="11" y="133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13" y="142"/>
                    <a:pt x="12" y="143"/>
                    <a:pt x="11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1" y="143"/>
                    <a:pt x="0" y="142"/>
                    <a:pt x="0" y="1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10"/>
                    <a:pt x="18" y="10"/>
                    <a:pt x="18" y="10"/>
                  </a:cubicBezTo>
                  <a:close/>
                  <a:moveTo>
                    <a:pt x="18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6"/>
                    <a:pt x="9" y="17"/>
                    <a:pt x="9" y="18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2"/>
                    <a:pt x="10" y="33"/>
                    <a:pt x="1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16"/>
                    <a:pt x="18" y="16"/>
                    <a:pt x="18" y="16"/>
                  </a:cubicBezTo>
                  <a:close/>
                  <a:moveTo>
                    <a:pt x="18" y="39"/>
                  </a:moveTo>
                  <a:cubicBezTo>
                    <a:pt x="11" y="39"/>
                    <a:pt x="11" y="39"/>
                    <a:pt x="11" y="39"/>
                  </a:cubicBezTo>
                  <a:cubicBezTo>
                    <a:pt x="10" y="39"/>
                    <a:pt x="9" y="40"/>
                    <a:pt x="9" y="42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6"/>
                    <a:pt x="10" y="57"/>
                    <a:pt x="11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39"/>
                    <a:pt x="18" y="39"/>
                    <a:pt x="18" y="39"/>
                  </a:cubicBezTo>
                  <a:close/>
                  <a:moveTo>
                    <a:pt x="18" y="63"/>
                  </a:moveTo>
                  <a:cubicBezTo>
                    <a:pt x="11" y="63"/>
                    <a:pt x="11" y="63"/>
                    <a:pt x="11" y="63"/>
                  </a:cubicBezTo>
                  <a:cubicBezTo>
                    <a:pt x="10" y="63"/>
                    <a:pt x="9" y="64"/>
                    <a:pt x="9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79"/>
                    <a:pt x="10" y="80"/>
                    <a:pt x="11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3"/>
                    <a:pt x="18" y="63"/>
                    <a:pt x="18" y="63"/>
                  </a:cubicBezTo>
                  <a:close/>
                  <a:moveTo>
                    <a:pt x="18" y="86"/>
                  </a:moveTo>
                  <a:cubicBezTo>
                    <a:pt x="11" y="86"/>
                    <a:pt x="11" y="86"/>
                    <a:pt x="11" y="86"/>
                  </a:cubicBezTo>
                  <a:cubicBezTo>
                    <a:pt x="10" y="86"/>
                    <a:pt x="9" y="87"/>
                    <a:pt x="9" y="89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3"/>
                    <a:pt x="10" y="104"/>
                    <a:pt x="11" y="104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86"/>
                    <a:pt x="18" y="86"/>
                    <a:pt x="18" y="86"/>
                  </a:cubicBezTo>
                  <a:close/>
                  <a:moveTo>
                    <a:pt x="18" y="110"/>
                  </a:moveTo>
                  <a:cubicBezTo>
                    <a:pt x="11" y="110"/>
                    <a:pt x="11" y="110"/>
                    <a:pt x="11" y="110"/>
                  </a:cubicBezTo>
                  <a:cubicBezTo>
                    <a:pt x="10" y="110"/>
                    <a:pt x="9" y="111"/>
                    <a:pt x="9" y="112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6"/>
                    <a:pt x="10" y="127"/>
                    <a:pt x="11" y="127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3" y="123"/>
                    <a:pt x="13" y="123"/>
                    <a:pt x="13" y="123"/>
                  </a:cubicBezTo>
                  <a:cubicBezTo>
                    <a:pt x="13" y="115"/>
                    <a:pt x="13" y="115"/>
                    <a:pt x="13" y="115"/>
                  </a:cubicBezTo>
                  <a:cubicBezTo>
                    <a:pt x="18" y="115"/>
                    <a:pt x="18" y="115"/>
                    <a:pt x="18" y="115"/>
                  </a:cubicBezTo>
                  <a:lnTo>
                    <a:pt x="18" y="1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Freeform: Shape 35"/>
            <p:cNvSpPr/>
            <p:nvPr/>
          </p:nvSpPr>
          <p:spPr bwMode="auto">
            <a:xfrm>
              <a:off x="5773045" y="4747525"/>
              <a:ext cx="35719" cy="35719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0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16 h 21"/>
                <a:gd name="T14" fmla="*/ 14 w 21"/>
                <a:gd name="T15" fmla="*/ 14 h 21"/>
                <a:gd name="T16" fmla="*/ 14 w 21"/>
                <a:gd name="T17" fmla="*/ 14 h 21"/>
                <a:gd name="T18" fmla="*/ 16 w 21"/>
                <a:gd name="T19" fmla="*/ 10 h 21"/>
                <a:gd name="T20" fmla="*/ 14 w 21"/>
                <a:gd name="T21" fmla="*/ 6 h 21"/>
                <a:gd name="T22" fmla="*/ 10 w 21"/>
                <a:gd name="T23" fmla="*/ 5 h 21"/>
                <a:gd name="T24" fmla="*/ 10 w 21"/>
                <a:gd name="T25" fmla="*/ 0 h 21"/>
                <a:gd name="T26" fmla="*/ 10 w 21"/>
                <a:gd name="T27" fmla="*/ 0 h 21"/>
                <a:gd name="T28" fmla="*/ 10 w 21"/>
                <a:gd name="T29" fmla="*/ 0 h 21"/>
                <a:gd name="T30" fmla="*/ 10 w 21"/>
                <a:gd name="T31" fmla="*/ 5 h 21"/>
                <a:gd name="T32" fmla="*/ 10 w 21"/>
                <a:gd name="T33" fmla="*/ 5 h 21"/>
                <a:gd name="T34" fmla="*/ 6 w 21"/>
                <a:gd name="T35" fmla="*/ 6 h 21"/>
                <a:gd name="T36" fmla="*/ 6 w 21"/>
                <a:gd name="T37" fmla="*/ 6 h 21"/>
                <a:gd name="T38" fmla="*/ 5 w 21"/>
                <a:gd name="T39" fmla="*/ 10 h 21"/>
                <a:gd name="T40" fmla="*/ 6 w 21"/>
                <a:gd name="T41" fmla="*/ 14 h 21"/>
                <a:gd name="T42" fmla="*/ 10 w 21"/>
                <a:gd name="T43" fmla="*/ 16 h 21"/>
                <a:gd name="T44" fmla="*/ 10 w 21"/>
                <a:gd name="T45" fmla="*/ 16 h 21"/>
                <a:gd name="T46" fmla="*/ 10 w 21"/>
                <a:gd name="T47" fmla="*/ 21 h 21"/>
                <a:gd name="T48" fmla="*/ 10 w 21"/>
                <a:gd name="T49" fmla="*/ 21 h 21"/>
                <a:gd name="T50" fmla="*/ 3 w 21"/>
                <a:gd name="T51" fmla="*/ 18 h 21"/>
                <a:gd name="T52" fmla="*/ 0 w 21"/>
                <a:gd name="T53" fmla="*/ 10 h 21"/>
                <a:gd name="T54" fmla="*/ 3 w 21"/>
                <a:gd name="T55" fmla="*/ 3 h 21"/>
                <a:gd name="T56" fmla="*/ 3 w 21"/>
                <a:gd name="T57" fmla="*/ 3 h 21"/>
                <a:gd name="T58" fmla="*/ 10 w 21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9" y="5"/>
                    <a:pt x="21" y="7"/>
                    <a:pt x="21" y="10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9"/>
                    <a:pt x="13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7"/>
                    <a:pt x="14" y="6"/>
                  </a:cubicBezTo>
                  <a:cubicBezTo>
                    <a:pt x="13" y="5"/>
                    <a:pt x="12" y="5"/>
                    <a:pt x="10" y="5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9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1"/>
                    <a:pt x="5" y="19"/>
                    <a:pt x="3" y="18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Freeform: Shape 36"/>
            <p:cNvSpPr/>
            <p:nvPr/>
          </p:nvSpPr>
          <p:spPr bwMode="auto">
            <a:xfrm>
              <a:off x="5800430" y="4717759"/>
              <a:ext cx="28575" cy="29766"/>
            </a:xfrm>
            <a:custGeom>
              <a:avLst/>
              <a:gdLst>
                <a:gd name="T0" fmla="*/ 8 w 17"/>
                <a:gd name="T1" fmla="*/ 0 h 17"/>
                <a:gd name="T2" fmla="*/ 14 w 17"/>
                <a:gd name="T3" fmla="*/ 3 h 17"/>
                <a:gd name="T4" fmla="*/ 17 w 17"/>
                <a:gd name="T5" fmla="*/ 9 h 17"/>
                <a:gd name="T6" fmla="*/ 14 w 17"/>
                <a:gd name="T7" fmla="*/ 15 h 17"/>
                <a:gd name="T8" fmla="*/ 14 w 17"/>
                <a:gd name="T9" fmla="*/ 15 h 17"/>
                <a:gd name="T10" fmla="*/ 14 w 17"/>
                <a:gd name="T11" fmla="*/ 15 h 17"/>
                <a:gd name="T12" fmla="*/ 8 w 17"/>
                <a:gd name="T13" fmla="*/ 17 h 17"/>
                <a:gd name="T14" fmla="*/ 8 w 17"/>
                <a:gd name="T15" fmla="*/ 17 h 17"/>
                <a:gd name="T16" fmla="*/ 8 w 17"/>
                <a:gd name="T17" fmla="*/ 13 h 17"/>
                <a:gd name="T18" fmla="*/ 8 w 17"/>
                <a:gd name="T19" fmla="*/ 13 h 17"/>
                <a:gd name="T20" fmla="*/ 11 w 17"/>
                <a:gd name="T21" fmla="*/ 12 h 17"/>
                <a:gd name="T22" fmla="*/ 11 w 17"/>
                <a:gd name="T23" fmla="*/ 12 h 17"/>
                <a:gd name="T24" fmla="*/ 12 w 17"/>
                <a:gd name="T25" fmla="*/ 9 h 17"/>
                <a:gd name="T26" fmla="*/ 11 w 17"/>
                <a:gd name="T27" fmla="*/ 6 h 17"/>
                <a:gd name="T28" fmla="*/ 8 w 17"/>
                <a:gd name="T29" fmla="*/ 5 h 17"/>
                <a:gd name="T30" fmla="*/ 8 w 17"/>
                <a:gd name="T31" fmla="*/ 5 h 17"/>
                <a:gd name="T32" fmla="*/ 8 w 17"/>
                <a:gd name="T33" fmla="*/ 0 h 17"/>
                <a:gd name="T34" fmla="*/ 8 w 17"/>
                <a:gd name="T35" fmla="*/ 17 h 17"/>
                <a:gd name="T36" fmla="*/ 2 w 17"/>
                <a:gd name="T37" fmla="*/ 15 h 17"/>
                <a:gd name="T38" fmla="*/ 2 w 17"/>
                <a:gd name="T39" fmla="*/ 15 h 17"/>
                <a:gd name="T40" fmla="*/ 2 w 17"/>
                <a:gd name="T41" fmla="*/ 15 h 17"/>
                <a:gd name="T42" fmla="*/ 0 w 17"/>
                <a:gd name="T43" fmla="*/ 9 h 17"/>
                <a:gd name="T44" fmla="*/ 2 w 17"/>
                <a:gd name="T45" fmla="*/ 3 h 17"/>
                <a:gd name="T46" fmla="*/ 2 w 17"/>
                <a:gd name="T47" fmla="*/ 3 h 17"/>
                <a:gd name="T48" fmla="*/ 8 w 17"/>
                <a:gd name="T49" fmla="*/ 0 h 17"/>
                <a:gd name="T50" fmla="*/ 8 w 17"/>
                <a:gd name="T51" fmla="*/ 5 h 17"/>
                <a:gd name="T52" fmla="*/ 6 w 17"/>
                <a:gd name="T53" fmla="*/ 6 h 17"/>
                <a:gd name="T54" fmla="*/ 6 w 17"/>
                <a:gd name="T55" fmla="*/ 6 h 17"/>
                <a:gd name="T56" fmla="*/ 6 w 17"/>
                <a:gd name="T57" fmla="*/ 6 h 17"/>
                <a:gd name="T58" fmla="*/ 5 w 17"/>
                <a:gd name="T59" fmla="*/ 9 h 17"/>
                <a:gd name="T60" fmla="*/ 6 w 17"/>
                <a:gd name="T61" fmla="*/ 12 h 17"/>
                <a:gd name="T62" fmla="*/ 6 w 17"/>
                <a:gd name="T63" fmla="*/ 12 h 17"/>
                <a:gd name="T64" fmla="*/ 8 w 17"/>
                <a:gd name="T65" fmla="*/ 13 h 17"/>
                <a:gd name="T66" fmla="*/ 8 w 17"/>
                <a:gd name="T6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" h="17">
                  <a:moveTo>
                    <a:pt x="8" y="0"/>
                  </a:moveTo>
                  <a:cubicBezTo>
                    <a:pt x="11" y="0"/>
                    <a:pt x="13" y="1"/>
                    <a:pt x="14" y="3"/>
                  </a:cubicBezTo>
                  <a:cubicBezTo>
                    <a:pt x="16" y="4"/>
                    <a:pt x="17" y="7"/>
                    <a:pt x="17" y="9"/>
                  </a:cubicBezTo>
                  <a:cubicBezTo>
                    <a:pt x="17" y="11"/>
                    <a:pt x="16" y="13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7"/>
                    <a:pt x="11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0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2" y="10"/>
                    <a:pt x="12" y="9"/>
                  </a:cubicBezTo>
                  <a:cubicBezTo>
                    <a:pt x="12" y="8"/>
                    <a:pt x="12" y="7"/>
                    <a:pt x="11" y="6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8" y="17"/>
                  </a:moveTo>
                  <a:cubicBezTo>
                    <a:pt x="6" y="17"/>
                    <a:pt x="4" y="17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7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7" y="13"/>
                    <a:pt x="8" y="13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Freeform: Shape 37"/>
            <p:cNvSpPr/>
            <p:nvPr/>
          </p:nvSpPr>
          <p:spPr bwMode="auto">
            <a:xfrm>
              <a:off x="5780189" y="4683231"/>
              <a:ext cx="21431" cy="21431"/>
            </a:xfrm>
            <a:custGeom>
              <a:avLst/>
              <a:gdLst>
                <a:gd name="T0" fmla="*/ 6 w 13"/>
                <a:gd name="T1" fmla="*/ 0 h 13"/>
                <a:gd name="T2" fmla="*/ 11 w 13"/>
                <a:gd name="T3" fmla="*/ 2 h 13"/>
                <a:gd name="T4" fmla="*/ 11 w 13"/>
                <a:gd name="T5" fmla="*/ 2 h 13"/>
                <a:gd name="T6" fmla="*/ 13 w 13"/>
                <a:gd name="T7" fmla="*/ 7 h 13"/>
                <a:gd name="T8" fmla="*/ 11 w 13"/>
                <a:gd name="T9" fmla="*/ 11 h 13"/>
                <a:gd name="T10" fmla="*/ 11 w 13"/>
                <a:gd name="T11" fmla="*/ 11 h 13"/>
                <a:gd name="T12" fmla="*/ 6 w 13"/>
                <a:gd name="T13" fmla="*/ 13 h 13"/>
                <a:gd name="T14" fmla="*/ 6 w 13"/>
                <a:gd name="T15" fmla="*/ 9 h 13"/>
                <a:gd name="T16" fmla="*/ 8 w 13"/>
                <a:gd name="T17" fmla="*/ 8 h 13"/>
                <a:gd name="T18" fmla="*/ 8 w 13"/>
                <a:gd name="T19" fmla="*/ 8 h 13"/>
                <a:gd name="T20" fmla="*/ 8 w 13"/>
                <a:gd name="T21" fmla="*/ 7 h 13"/>
                <a:gd name="T22" fmla="*/ 8 w 13"/>
                <a:gd name="T23" fmla="*/ 5 h 13"/>
                <a:gd name="T24" fmla="*/ 8 w 13"/>
                <a:gd name="T25" fmla="*/ 5 h 13"/>
                <a:gd name="T26" fmla="*/ 6 w 13"/>
                <a:gd name="T27" fmla="*/ 5 h 13"/>
                <a:gd name="T28" fmla="*/ 6 w 13"/>
                <a:gd name="T29" fmla="*/ 0 h 13"/>
                <a:gd name="T30" fmla="*/ 6 w 13"/>
                <a:gd name="T31" fmla="*/ 13 h 13"/>
                <a:gd name="T32" fmla="*/ 1 w 13"/>
                <a:gd name="T33" fmla="*/ 11 h 13"/>
                <a:gd name="T34" fmla="*/ 0 w 13"/>
                <a:gd name="T35" fmla="*/ 7 h 13"/>
                <a:gd name="T36" fmla="*/ 1 w 13"/>
                <a:gd name="T37" fmla="*/ 2 h 13"/>
                <a:gd name="T38" fmla="*/ 1 w 13"/>
                <a:gd name="T39" fmla="*/ 2 h 13"/>
                <a:gd name="T40" fmla="*/ 6 w 13"/>
                <a:gd name="T41" fmla="*/ 0 h 13"/>
                <a:gd name="T42" fmla="*/ 6 w 13"/>
                <a:gd name="T43" fmla="*/ 5 h 13"/>
                <a:gd name="T44" fmla="*/ 5 w 13"/>
                <a:gd name="T45" fmla="*/ 5 h 13"/>
                <a:gd name="T46" fmla="*/ 5 w 13"/>
                <a:gd name="T47" fmla="*/ 5 h 13"/>
                <a:gd name="T48" fmla="*/ 5 w 13"/>
                <a:gd name="T49" fmla="*/ 5 h 13"/>
                <a:gd name="T50" fmla="*/ 4 w 13"/>
                <a:gd name="T51" fmla="*/ 7 h 13"/>
                <a:gd name="T52" fmla="*/ 5 w 13"/>
                <a:gd name="T53" fmla="*/ 8 h 13"/>
                <a:gd name="T54" fmla="*/ 6 w 13"/>
                <a:gd name="T55" fmla="*/ 9 h 13"/>
                <a:gd name="T56" fmla="*/ 6 w 13"/>
                <a:gd name="T5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cubicBezTo>
                    <a:pt x="8" y="0"/>
                    <a:pt x="10" y="1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3"/>
                    <a:pt x="13" y="5"/>
                    <a:pt x="13" y="7"/>
                  </a:cubicBezTo>
                  <a:cubicBezTo>
                    <a:pt x="13" y="8"/>
                    <a:pt x="12" y="10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3"/>
                    <a:pt x="8" y="13"/>
                    <a:pt x="6" y="1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7"/>
                    <a:pt x="8" y="7"/>
                  </a:cubicBezTo>
                  <a:cubicBezTo>
                    <a:pt x="8" y="6"/>
                    <a:pt x="8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6" y="5"/>
                  </a:cubicBezTo>
                  <a:lnTo>
                    <a:pt x="6" y="0"/>
                  </a:lnTo>
                  <a:close/>
                  <a:moveTo>
                    <a:pt x="6" y="13"/>
                  </a:moveTo>
                  <a:cubicBezTo>
                    <a:pt x="4" y="13"/>
                    <a:pt x="3" y="13"/>
                    <a:pt x="1" y="11"/>
                  </a:cubicBezTo>
                  <a:cubicBezTo>
                    <a:pt x="0" y="10"/>
                    <a:pt x="0" y="8"/>
                    <a:pt x="0" y="7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4" y="0"/>
                    <a:pt x="6" y="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6"/>
                    <a:pt x="4" y="6"/>
                    <a:pt x="4" y="7"/>
                  </a:cubicBezTo>
                  <a:cubicBezTo>
                    <a:pt x="4" y="7"/>
                    <a:pt x="5" y="8"/>
                    <a:pt x="5" y="8"/>
                  </a:cubicBezTo>
                  <a:cubicBezTo>
                    <a:pt x="5" y="8"/>
                    <a:pt x="6" y="9"/>
                    <a:pt x="6" y="9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Freeform: Shape 38"/>
            <p:cNvSpPr/>
            <p:nvPr/>
          </p:nvSpPr>
          <p:spPr bwMode="auto">
            <a:xfrm>
              <a:off x="5773045" y="4623700"/>
              <a:ext cx="35719" cy="33338"/>
            </a:xfrm>
            <a:custGeom>
              <a:avLst/>
              <a:gdLst>
                <a:gd name="T0" fmla="*/ 10 w 21"/>
                <a:gd name="T1" fmla="*/ 0 h 20"/>
                <a:gd name="T2" fmla="*/ 18 w 21"/>
                <a:gd name="T3" fmla="*/ 3 h 20"/>
                <a:gd name="T4" fmla="*/ 18 w 21"/>
                <a:gd name="T5" fmla="*/ 3 h 20"/>
                <a:gd name="T6" fmla="*/ 21 w 21"/>
                <a:gd name="T7" fmla="*/ 10 h 20"/>
                <a:gd name="T8" fmla="*/ 18 w 21"/>
                <a:gd name="T9" fmla="*/ 17 h 20"/>
                <a:gd name="T10" fmla="*/ 18 w 21"/>
                <a:gd name="T11" fmla="*/ 17 h 20"/>
                <a:gd name="T12" fmla="*/ 10 w 21"/>
                <a:gd name="T13" fmla="*/ 20 h 20"/>
                <a:gd name="T14" fmla="*/ 10 w 21"/>
                <a:gd name="T15" fmla="*/ 16 h 20"/>
                <a:gd name="T16" fmla="*/ 14 w 21"/>
                <a:gd name="T17" fmla="*/ 14 h 20"/>
                <a:gd name="T18" fmla="*/ 14 w 21"/>
                <a:gd name="T19" fmla="*/ 14 h 20"/>
                <a:gd name="T20" fmla="*/ 16 w 21"/>
                <a:gd name="T21" fmla="*/ 10 h 20"/>
                <a:gd name="T22" fmla="*/ 14 w 21"/>
                <a:gd name="T23" fmla="*/ 6 h 20"/>
                <a:gd name="T24" fmla="*/ 14 w 21"/>
                <a:gd name="T25" fmla="*/ 6 h 20"/>
                <a:gd name="T26" fmla="*/ 10 w 21"/>
                <a:gd name="T27" fmla="*/ 4 h 20"/>
                <a:gd name="T28" fmla="*/ 10 w 21"/>
                <a:gd name="T29" fmla="*/ 0 h 20"/>
                <a:gd name="T30" fmla="*/ 10 w 21"/>
                <a:gd name="T31" fmla="*/ 0 h 20"/>
                <a:gd name="T32" fmla="*/ 10 w 21"/>
                <a:gd name="T33" fmla="*/ 0 h 20"/>
                <a:gd name="T34" fmla="*/ 10 w 21"/>
                <a:gd name="T35" fmla="*/ 4 h 20"/>
                <a:gd name="T36" fmla="*/ 10 w 21"/>
                <a:gd name="T37" fmla="*/ 4 h 20"/>
                <a:gd name="T38" fmla="*/ 6 w 21"/>
                <a:gd name="T39" fmla="*/ 6 h 20"/>
                <a:gd name="T40" fmla="*/ 5 w 21"/>
                <a:gd name="T41" fmla="*/ 10 h 20"/>
                <a:gd name="T42" fmla="*/ 6 w 21"/>
                <a:gd name="T43" fmla="*/ 14 h 20"/>
                <a:gd name="T44" fmla="*/ 6 w 21"/>
                <a:gd name="T45" fmla="*/ 14 h 20"/>
                <a:gd name="T46" fmla="*/ 6 w 21"/>
                <a:gd name="T47" fmla="*/ 14 h 20"/>
                <a:gd name="T48" fmla="*/ 10 w 21"/>
                <a:gd name="T49" fmla="*/ 16 h 20"/>
                <a:gd name="T50" fmla="*/ 10 w 21"/>
                <a:gd name="T51" fmla="*/ 16 h 20"/>
                <a:gd name="T52" fmla="*/ 10 w 21"/>
                <a:gd name="T53" fmla="*/ 20 h 20"/>
                <a:gd name="T54" fmla="*/ 10 w 21"/>
                <a:gd name="T55" fmla="*/ 20 h 20"/>
                <a:gd name="T56" fmla="*/ 3 w 21"/>
                <a:gd name="T57" fmla="*/ 17 h 20"/>
                <a:gd name="T58" fmla="*/ 3 w 21"/>
                <a:gd name="T59" fmla="*/ 17 h 20"/>
                <a:gd name="T60" fmla="*/ 0 w 21"/>
                <a:gd name="T61" fmla="*/ 10 h 20"/>
                <a:gd name="T62" fmla="*/ 3 w 21"/>
                <a:gd name="T63" fmla="*/ 3 h 20"/>
                <a:gd name="T64" fmla="*/ 10 w 21"/>
                <a:gd name="T6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0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5"/>
                    <a:pt x="21" y="7"/>
                    <a:pt x="21" y="10"/>
                  </a:cubicBezTo>
                  <a:cubicBezTo>
                    <a:pt x="21" y="13"/>
                    <a:pt x="19" y="16"/>
                    <a:pt x="18" y="17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" y="19"/>
                    <a:pt x="13" y="20"/>
                    <a:pt x="10" y="20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5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2"/>
                    <a:pt x="16" y="10"/>
                  </a:cubicBezTo>
                  <a:cubicBezTo>
                    <a:pt x="16" y="9"/>
                    <a:pt x="15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5"/>
                    <a:pt x="12" y="4"/>
                    <a:pt x="10" y="4"/>
                  </a:cubicBezTo>
                  <a:lnTo>
                    <a:pt x="10" y="0"/>
                  </a:lnTo>
                  <a:close/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7" y="5"/>
                    <a:pt x="6" y="6"/>
                  </a:cubicBezTo>
                  <a:cubicBezTo>
                    <a:pt x="5" y="7"/>
                    <a:pt x="5" y="8"/>
                    <a:pt x="5" y="10"/>
                  </a:cubicBezTo>
                  <a:cubicBezTo>
                    <a:pt x="5" y="12"/>
                    <a:pt x="5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7" y="15"/>
                    <a:pt x="9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7" y="20"/>
                    <a:pt x="5" y="19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Freeform: Shape 39"/>
            <p:cNvSpPr/>
            <p:nvPr/>
          </p:nvSpPr>
          <p:spPr bwMode="auto">
            <a:xfrm>
              <a:off x="5015807" y="4016482"/>
              <a:ext cx="247650" cy="248841"/>
            </a:xfrm>
            <a:custGeom>
              <a:avLst/>
              <a:gdLst>
                <a:gd name="T0" fmla="*/ 73 w 146"/>
                <a:gd name="T1" fmla="*/ 142 h 147"/>
                <a:gd name="T2" fmla="*/ 122 w 146"/>
                <a:gd name="T3" fmla="*/ 122 h 147"/>
                <a:gd name="T4" fmla="*/ 142 w 146"/>
                <a:gd name="T5" fmla="*/ 74 h 147"/>
                <a:gd name="T6" fmla="*/ 122 w 146"/>
                <a:gd name="T7" fmla="*/ 25 h 147"/>
                <a:gd name="T8" fmla="*/ 73 w 146"/>
                <a:gd name="T9" fmla="*/ 5 h 147"/>
                <a:gd name="T10" fmla="*/ 73 w 146"/>
                <a:gd name="T11" fmla="*/ 0 h 147"/>
                <a:gd name="T12" fmla="*/ 125 w 146"/>
                <a:gd name="T13" fmla="*/ 22 h 147"/>
                <a:gd name="T14" fmla="*/ 146 w 146"/>
                <a:gd name="T15" fmla="*/ 74 h 147"/>
                <a:gd name="T16" fmla="*/ 125 w 146"/>
                <a:gd name="T17" fmla="*/ 125 h 147"/>
                <a:gd name="T18" fmla="*/ 73 w 146"/>
                <a:gd name="T19" fmla="*/ 147 h 147"/>
                <a:gd name="T20" fmla="*/ 73 w 146"/>
                <a:gd name="T21" fmla="*/ 142 h 147"/>
                <a:gd name="T22" fmla="*/ 73 w 146"/>
                <a:gd name="T23" fmla="*/ 96 h 147"/>
                <a:gd name="T24" fmla="*/ 88 w 146"/>
                <a:gd name="T25" fmla="*/ 90 h 147"/>
                <a:gd name="T26" fmla="*/ 90 w 146"/>
                <a:gd name="T27" fmla="*/ 89 h 147"/>
                <a:gd name="T28" fmla="*/ 112 w 146"/>
                <a:gd name="T29" fmla="*/ 38 h 147"/>
                <a:gd name="T30" fmla="*/ 112 w 146"/>
                <a:gd name="T31" fmla="*/ 38 h 147"/>
                <a:gd name="T32" fmla="*/ 112 w 146"/>
                <a:gd name="T33" fmla="*/ 38 h 147"/>
                <a:gd name="T34" fmla="*/ 112 w 146"/>
                <a:gd name="T35" fmla="*/ 36 h 147"/>
                <a:gd name="T36" fmla="*/ 108 w 146"/>
                <a:gd name="T37" fmla="*/ 35 h 147"/>
                <a:gd name="T38" fmla="*/ 73 w 146"/>
                <a:gd name="T39" fmla="*/ 51 h 147"/>
                <a:gd name="T40" fmla="*/ 73 w 146"/>
                <a:gd name="T41" fmla="*/ 56 h 147"/>
                <a:gd name="T42" fmla="*/ 105 w 146"/>
                <a:gd name="T43" fmla="*/ 42 h 147"/>
                <a:gd name="T44" fmla="*/ 86 w 146"/>
                <a:gd name="T45" fmla="*/ 86 h 147"/>
                <a:gd name="T46" fmla="*/ 73 w 146"/>
                <a:gd name="T47" fmla="*/ 91 h 147"/>
                <a:gd name="T48" fmla="*/ 73 w 146"/>
                <a:gd name="T49" fmla="*/ 96 h 147"/>
                <a:gd name="T50" fmla="*/ 73 w 146"/>
                <a:gd name="T51" fmla="*/ 5 h 147"/>
                <a:gd name="T52" fmla="*/ 25 w 146"/>
                <a:gd name="T53" fmla="*/ 25 h 147"/>
                <a:gd name="T54" fmla="*/ 5 w 146"/>
                <a:gd name="T55" fmla="*/ 74 h 147"/>
                <a:gd name="T56" fmla="*/ 25 w 146"/>
                <a:gd name="T57" fmla="*/ 122 h 147"/>
                <a:gd name="T58" fmla="*/ 73 w 146"/>
                <a:gd name="T59" fmla="*/ 142 h 147"/>
                <a:gd name="T60" fmla="*/ 73 w 146"/>
                <a:gd name="T61" fmla="*/ 147 h 147"/>
                <a:gd name="T62" fmla="*/ 22 w 146"/>
                <a:gd name="T63" fmla="*/ 125 h 147"/>
                <a:gd name="T64" fmla="*/ 0 w 146"/>
                <a:gd name="T65" fmla="*/ 74 h 147"/>
                <a:gd name="T66" fmla="*/ 22 w 146"/>
                <a:gd name="T67" fmla="*/ 22 h 147"/>
                <a:gd name="T68" fmla="*/ 73 w 146"/>
                <a:gd name="T69" fmla="*/ 0 h 147"/>
                <a:gd name="T70" fmla="*/ 73 w 146"/>
                <a:gd name="T71" fmla="*/ 5 h 147"/>
                <a:gd name="T72" fmla="*/ 73 w 146"/>
                <a:gd name="T73" fmla="*/ 51 h 147"/>
                <a:gd name="T74" fmla="*/ 58 w 146"/>
                <a:gd name="T75" fmla="*/ 57 h 147"/>
                <a:gd name="T76" fmla="*/ 57 w 146"/>
                <a:gd name="T77" fmla="*/ 59 h 147"/>
                <a:gd name="T78" fmla="*/ 35 w 146"/>
                <a:gd name="T79" fmla="*/ 109 h 147"/>
                <a:gd name="T80" fmla="*/ 35 w 146"/>
                <a:gd name="T81" fmla="*/ 109 h 147"/>
                <a:gd name="T82" fmla="*/ 35 w 146"/>
                <a:gd name="T83" fmla="*/ 109 h 147"/>
                <a:gd name="T84" fmla="*/ 35 w 146"/>
                <a:gd name="T85" fmla="*/ 111 h 147"/>
                <a:gd name="T86" fmla="*/ 38 w 146"/>
                <a:gd name="T87" fmla="*/ 112 h 147"/>
                <a:gd name="T88" fmla="*/ 73 w 146"/>
                <a:gd name="T89" fmla="*/ 96 h 147"/>
                <a:gd name="T90" fmla="*/ 73 w 146"/>
                <a:gd name="T91" fmla="*/ 91 h 147"/>
                <a:gd name="T92" fmla="*/ 42 w 146"/>
                <a:gd name="T93" fmla="*/ 105 h 147"/>
                <a:gd name="T94" fmla="*/ 61 w 146"/>
                <a:gd name="T95" fmla="*/ 61 h 147"/>
                <a:gd name="T96" fmla="*/ 73 w 146"/>
                <a:gd name="T97" fmla="*/ 56 h 147"/>
                <a:gd name="T98" fmla="*/ 73 w 146"/>
                <a:gd name="T99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6" h="147">
                  <a:moveTo>
                    <a:pt x="73" y="142"/>
                  </a:moveTo>
                  <a:cubicBezTo>
                    <a:pt x="92" y="142"/>
                    <a:pt x="109" y="134"/>
                    <a:pt x="122" y="122"/>
                  </a:cubicBezTo>
                  <a:cubicBezTo>
                    <a:pt x="134" y="110"/>
                    <a:pt x="142" y="92"/>
                    <a:pt x="142" y="74"/>
                  </a:cubicBezTo>
                  <a:cubicBezTo>
                    <a:pt x="142" y="55"/>
                    <a:pt x="134" y="38"/>
                    <a:pt x="122" y="25"/>
                  </a:cubicBezTo>
                  <a:cubicBezTo>
                    <a:pt x="109" y="13"/>
                    <a:pt x="92" y="5"/>
                    <a:pt x="73" y="5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93" y="0"/>
                    <a:pt x="112" y="9"/>
                    <a:pt x="125" y="22"/>
                  </a:cubicBezTo>
                  <a:cubicBezTo>
                    <a:pt x="138" y="35"/>
                    <a:pt x="146" y="53"/>
                    <a:pt x="146" y="74"/>
                  </a:cubicBezTo>
                  <a:cubicBezTo>
                    <a:pt x="146" y="94"/>
                    <a:pt x="138" y="112"/>
                    <a:pt x="125" y="125"/>
                  </a:cubicBezTo>
                  <a:cubicBezTo>
                    <a:pt x="112" y="139"/>
                    <a:pt x="93" y="147"/>
                    <a:pt x="73" y="147"/>
                  </a:cubicBezTo>
                  <a:cubicBezTo>
                    <a:pt x="73" y="142"/>
                    <a:pt x="73" y="142"/>
                    <a:pt x="73" y="142"/>
                  </a:cubicBezTo>
                  <a:close/>
                  <a:moveTo>
                    <a:pt x="73" y="96"/>
                  </a:moveTo>
                  <a:cubicBezTo>
                    <a:pt x="88" y="90"/>
                    <a:pt x="88" y="90"/>
                    <a:pt x="88" y="90"/>
                  </a:cubicBezTo>
                  <a:cubicBezTo>
                    <a:pt x="89" y="90"/>
                    <a:pt x="89" y="89"/>
                    <a:pt x="90" y="89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38"/>
                    <a:pt x="112" y="37"/>
                    <a:pt x="112" y="36"/>
                  </a:cubicBezTo>
                  <a:cubicBezTo>
                    <a:pt x="111" y="35"/>
                    <a:pt x="110" y="35"/>
                    <a:pt x="108" y="35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73" y="91"/>
                    <a:pt x="73" y="91"/>
                    <a:pt x="73" y="91"/>
                  </a:cubicBezTo>
                  <a:lnTo>
                    <a:pt x="73" y="96"/>
                  </a:lnTo>
                  <a:close/>
                  <a:moveTo>
                    <a:pt x="73" y="5"/>
                  </a:moveTo>
                  <a:cubicBezTo>
                    <a:pt x="54" y="5"/>
                    <a:pt x="37" y="13"/>
                    <a:pt x="25" y="25"/>
                  </a:cubicBezTo>
                  <a:cubicBezTo>
                    <a:pt x="13" y="38"/>
                    <a:pt x="5" y="55"/>
                    <a:pt x="5" y="74"/>
                  </a:cubicBezTo>
                  <a:cubicBezTo>
                    <a:pt x="5" y="92"/>
                    <a:pt x="13" y="110"/>
                    <a:pt x="25" y="122"/>
                  </a:cubicBezTo>
                  <a:cubicBezTo>
                    <a:pt x="37" y="134"/>
                    <a:pt x="54" y="142"/>
                    <a:pt x="73" y="14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53" y="147"/>
                    <a:pt x="35" y="139"/>
                    <a:pt x="22" y="125"/>
                  </a:cubicBezTo>
                  <a:cubicBezTo>
                    <a:pt x="8" y="112"/>
                    <a:pt x="0" y="94"/>
                    <a:pt x="0" y="74"/>
                  </a:cubicBezTo>
                  <a:cubicBezTo>
                    <a:pt x="0" y="53"/>
                    <a:pt x="8" y="35"/>
                    <a:pt x="22" y="22"/>
                  </a:cubicBezTo>
                  <a:cubicBezTo>
                    <a:pt x="35" y="9"/>
                    <a:pt x="53" y="0"/>
                    <a:pt x="73" y="0"/>
                  </a:cubicBezTo>
                  <a:cubicBezTo>
                    <a:pt x="73" y="5"/>
                    <a:pt x="73" y="5"/>
                    <a:pt x="73" y="5"/>
                  </a:cubicBezTo>
                  <a:close/>
                  <a:moveTo>
                    <a:pt x="73" y="51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7"/>
                    <a:pt x="57" y="58"/>
                    <a:pt x="57" y="5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10"/>
                    <a:pt x="35" y="111"/>
                  </a:cubicBezTo>
                  <a:cubicBezTo>
                    <a:pt x="35" y="112"/>
                    <a:pt x="37" y="112"/>
                    <a:pt x="38" y="112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73" y="56"/>
                    <a:pt x="73" y="56"/>
                    <a:pt x="73" y="56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Freeform: Shape 40"/>
            <p:cNvSpPr/>
            <p:nvPr/>
          </p:nvSpPr>
          <p:spPr bwMode="auto">
            <a:xfrm>
              <a:off x="5121773" y="4121256"/>
              <a:ext cx="35719" cy="35719"/>
            </a:xfrm>
            <a:custGeom>
              <a:avLst/>
              <a:gdLst>
                <a:gd name="T0" fmla="*/ 10 w 21"/>
                <a:gd name="T1" fmla="*/ 0 h 21"/>
                <a:gd name="T2" fmla="*/ 18 w 21"/>
                <a:gd name="T3" fmla="*/ 3 h 21"/>
                <a:gd name="T4" fmla="*/ 21 w 21"/>
                <a:gd name="T5" fmla="*/ 11 h 21"/>
                <a:gd name="T6" fmla="*/ 18 w 21"/>
                <a:gd name="T7" fmla="*/ 18 h 21"/>
                <a:gd name="T8" fmla="*/ 18 w 21"/>
                <a:gd name="T9" fmla="*/ 18 h 21"/>
                <a:gd name="T10" fmla="*/ 10 w 21"/>
                <a:gd name="T11" fmla="*/ 21 h 21"/>
                <a:gd name="T12" fmla="*/ 10 w 21"/>
                <a:gd name="T13" fmla="*/ 21 h 21"/>
                <a:gd name="T14" fmla="*/ 10 w 21"/>
                <a:gd name="T15" fmla="*/ 16 h 21"/>
                <a:gd name="T16" fmla="*/ 10 w 21"/>
                <a:gd name="T17" fmla="*/ 16 h 21"/>
                <a:gd name="T18" fmla="*/ 14 w 21"/>
                <a:gd name="T19" fmla="*/ 15 h 21"/>
                <a:gd name="T20" fmla="*/ 14 w 21"/>
                <a:gd name="T21" fmla="*/ 15 h 21"/>
                <a:gd name="T22" fmla="*/ 16 w 21"/>
                <a:gd name="T23" fmla="*/ 11 h 21"/>
                <a:gd name="T24" fmla="*/ 14 w 21"/>
                <a:gd name="T25" fmla="*/ 7 h 21"/>
                <a:gd name="T26" fmla="*/ 10 w 21"/>
                <a:gd name="T27" fmla="*/ 5 h 21"/>
                <a:gd name="T28" fmla="*/ 10 w 21"/>
                <a:gd name="T29" fmla="*/ 5 h 21"/>
                <a:gd name="T30" fmla="*/ 10 w 21"/>
                <a:gd name="T31" fmla="*/ 0 h 21"/>
                <a:gd name="T32" fmla="*/ 10 w 21"/>
                <a:gd name="T33" fmla="*/ 21 h 21"/>
                <a:gd name="T34" fmla="*/ 3 w 21"/>
                <a:gd name="T35" fmla="*/ 18 h 21"/>
                <a:gd name="T36" fmla="*/ 0 w 21"/>
                <a:gd name="T37" fmla="*/ 11 h 21"/>
                <a:gd name="T38" fmla="*/ 3 w 21"/>
                <a:gd name="T39" fmla="*/ 3 h 21"/>
                <a:gd name="T40" fmla="*/ 3 w 21"/>
                <a:gd name="T41" fmla="*/ 3 h 21"/>
                <a:gd name="T42" fmla="*/ 10 w 21"/>
                <a:gd name="T43" fmla="*/ 0 h 21"/>
                <a:gd name="T44" fmla="*/ 10 w 21"/>
                <a:gd name="T45" fmla="*/ 5 h 21"/>
                <a:gd name="T46" fmla="*/ 6 w 21"/>
                <a:gd name="T47" fmla="*/ 7 h 21"/>
                <a:gd name="T48" fmla="*/ 6 w 21"/>
                <a:gd name="T49" fmla="*/ 7 h 21"/>
                <a:gd name="T50" fmla="*/ 6 w 21"/>
                <a:gd name="T51" fmla="*/ 7 h 21"/>
                <a:gd name="T52" fmla="*/ 5 w 21"/>
                <a:gd name="T53" fmla="*/ 11 h 21"/>
                <a:gd name="T54" fmla="*/ 6 w 21"/>
                <a:gd name="T55" fmla="*/ 15 h 21"/>
                <a:gd name="T56" fmla="*/ 10 w 21"/>
                <a:gd name="T57" fmla="*/ 16 h 21"/>
                <a:gd name="T58" fmla="*/ 10 w 21"/>
                <a:gd name="T5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1">
                  <a:moveTo>
                    <a:pt x="10" y="0"/>
                  </a:moveTo>
                  <a:cubicBezTo>
                    <a:pt x="13" y="0"/>
                    <a:pt x="16" y="1"/>
                    <a:pt x="18" y="3"/>
                  </a:cubicBezTo>
                  <a:cubicBezTo>
                    <a:pt x="20" y="5"/>
                    <a:pt x="21" y="8"/>
                    <a:pt x="21" y="11"/>
                  </a:cubicBezTo>
                  <a:cubicBezTo>
                    <a:pt x="21" y="14"/>
                    <a:pt x="20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0"/>
                    <a:pt x="13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2" y="16"/>
                    <a:pt x="13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5" y="14"/>
                    <a:pt x="16" y="12"/>
                    <a:pt x="16" y="11"/>
                  </a:cubicBezTo>
                  <a:cubicBezTo>
                    <a:pt x="16" y="9"/>
                    <a:pt x="15" y="8"/>
                    <a:pt x="14" y="7"/>
                  </a:cubicBezTo>
                  <a:cubicBezTo>
                    <a:pt x="13" y="6"/>
                    <a:pt x="12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0"/>
                    <a:pt x="10" y="0"/>
                    <a:pt x="10" y="0"/>
                  </a:cubicBezTo>
                  <a:close/>
                  <a:moveTo>
                    <a:pt x="10" y="21"/>
                  </a:moveTo>
                  <a:cubicBezTo>
                    <a:pt x="7" y="21"/>
                    <a:pt x="5" y="20"/>
                    <a:pt x="3" y="18"/>
                  </a:cubicBezTo>
                  <a:cubicBezTo>
                    <a:pt x="1" y="16"/>
                    <a:pt x="0" y="14"/>
                    <a:pt x="0" y="11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1"/>
                    <a:pt x="7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7" y="6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8"/>
                    <a:pt x="5" y="9"/>
                    <a:pt x="5" y="11"/>
                  </a:cubicBezTo>
                  <a:cubicBezTo>
                    <a:pt x="5" y="12"/>
                    <a:pt x="5" y="14"/>
                    <a:pt x="6" y="15"/>
                  </a:cubicBezTo>
                  <a:cubicBezTo>
                    <a:pt x="7" y="16"/>
                    <a:pt x="9" y="16"/>
                    <a:pt x="10" y="16"/>
                  </a:cubicBezTo>
                  <a:lnTo>
                    <a:pt x="10" y="2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Freeform: Shape 41"/>
            <p:cNvSpPr/>
            <p:nvPr/>
          </p:nvSpPr>
          <p:spPr bwMode="auto">
            <a:xfrm>
              <a:off x="5937351" y="5227346"/>
              <a:ext cx="80963" cy="97631"/>
            </a:xfrm>
            <a:custGeom>
              <a:avLst/>
              <a:gdLst>
                <a:gd name="T0" fmla="*/ 24 w 48"/>
                <a:gd name="T1" fmla="*/ 47 h 58"/>
                <a:gd name="T2" fmla="*/ 35 w 48"/>
                <a:gd name="T3" fmla="*/ 30 h 58"/>
                <a:gd name="T4" fmla="*/ 43 w 48"/>
                <a:gd name="T5" fmla="*/ 4 h 58"/>
                <a:gd name="T6" fmla="*/ 24 w 48"/>
                <a:gd name="T7" fmla="*/ 4 h 58"/>
                <a:gd name="T8" fmla="*/ 24 w 48"/>
                <a:gd name="T9" fmla="*/ 0 h 58"/>
                <a:gd name="T10" fmla="*/ 45 w 48"/>
                <a:gd name="T11" fmla="*/ 0 h 58"/>
                <a:gd name="T12" fmla="*/ 45 w 48"/>
                <a:gd name="T13" fmla="*/ 0 h 58"/>
                <a:gd name="T14" fmla="*/ 46 w 48"/>
                <a:gd name="T15" fmla="*/ 0 h 58"/>
                <a:gd name="T16" fmla="*/ 48 w 48"/>
                <a:gd name="T17" fmla="*/ 2 h 58"/>
                <a:gd name="T18" fmla="*/ 39 w 48"/>
                <a:gd name="T19" fmla="*/ 32 h 58"/>
                <a:gd name="T20" fmla="*/ 24 w 48"/>
                <a:gd name="T21" fmla="*/ 54 h 58"/>
                <a:gd name="T22" fmla="*/ 24 w 48"/>
                <a:gd name="T23" fmla="*/ 47 h 58"/>
                <a:gd name="T24" fmla="*/ 5 w 48"/>
                <a:gd name="T25" fmla="*/ 4 h 58"/>
                <a:gd name="T26" fmla="*/ 10 w 48"/>
                <a:gd name="T27" fmla="*/ 30 h 58"/>
                <a:gd name="T28" fmla="*/ 20 w 48"/>
                <a:gd name="T29" fmla="*/ 52 h 58"/>
                <a:gd name="T30" fmla="*/ 24 w 48"/>
                <a:gd name="T31" fmla="*/ 47 h 58"/>
                <a:gd name="T32" fmla="*/ 24 w 48"/>
                <a:gd name="T33" fmla="*/ 54 h 58"/>
                <a:gd name="T34" fmla="*/ 21 w 48"/>
                <a:gd name="T35" fmla="*/ 57 h 58"/>
                <a:gd name="T36" fmla="*/ 20 w 48"/>
                <a:gd name="T37" fmla="*/ 58 h 58"/>
                <a:gd name="T38" fmla="*/ 17 w 48"/>
                <a:gd name="T39" fmla="*/ 57 h 58"/>
                <a:gd name="T40" fmla="*/ 5 w 48"/>
                <a:gd name="T41" fmla="*/ 31 h 58"/>
                <a:gd name="T42" fmla="*/ 0 w 48"/>
                <a:gd name="T43" fmla="*/ 2 h 58"/>
                <a:gd name="T44" fmla="*/ 0 w 48"/>
                <a:gd name="T45" fmla="*/ 2 h 58"/>
                <a:gd name="T46" fmla="*/ 3 w 48"/>
                <a:gd name="T47" fmla="*/ 0 h 58"/>
                <a:gd name="T48" fmla="*/ 24 w 48"/>
                <a:gd name="T49" fmla="*/ 0 h 58"/>
                <a:gd name="T50" fmla="*/ 24 w 48"/>
                <a:gd name="T51" fmla="*/ 4 h 58"/>
                <a:gd name="T52" fmla="*/ 5 w 48"/>
                <a:gd name="T53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58">
                  <a:moveTo>
                    <a:pt x="24" y="47"/>
                  </a:moveTo>
                  <a:cubicBezTo>
                    <a:pt x="28" y="42"/>
                    <a:pt x="32" y="36"/>
                    <a:pt x="35" y="30"/>
                  </a:cubicBezTo>
                  <a:cubicBezTo>
                    <a:pt x="39" y="22"/>
                    <a:pt x="42" y="14"/>
                    <a:pt x="43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7" y="13"/>
                    <a:pt x="44" y="23"/>
                    <a:pt x="39" y="32"/>
                  </a:cubicBezTo>
                  <a:cubicBezTo>
                    <a:pt x="35" y="40"/>
                    <a:pt x="30" y="48"/>
                    <a:pt x="24" y="54"/>
                  </a:cubicBezTo>
                  <a:lnTo>
                    <a:pt x="24" y="47"/>
                  </a:lnTo>
                  <a:close/>
                  <a:moveTo>
                    <a:pt x="5" y="4"/>
                  </a:moveTo>
                  <a:cubicBezTo>
                    <a:pt x="6" y="13"/>
                    <a:pt x="7" y="22"/>
                    <a:pt x="10" y="30"/>
                  </a:cubicBezTo>
                  <a:cubicBezTo>
                    <a:pt x="12" y="38"/>
                    <a:pt x="16" y="46"/>
                    <a:pt x="20" y="52"/>
                  </a:cubicBezTo>
                  <a:cubicBezTo>
                    <a:pt x="21" y="50"/>
                    <a:pt x="23" y="49"/>
                    <a:pt x="24" y="4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3" y="55"/>
                    <a:pt x="22" y="56"/>
                    <a:pt x="21" y="57"/>
                  </a:cubicBezTo>
                  <a:cubicBezTo>
                    <a:pt x="21" y="57"/>
                    <a:pt x="21" y="58"/>
                    <a:pt x="20" y="58"/>
                  </a:cubicBezTo>
                  <a:cubicBezTo>
                    <a:pt x="19" y="58"/>
                    <a:pt x="18" y="58"/>
                    <a:pt x="17" y="57"/>
                  </a:cubicBezTo>
                  <a:cubicBezTo>
                    <a:pt x="12" y="50"/>
                    <a:pt x="8" y="41"/>
                    <a:pt x="5" y="31"/>
                  </a:cubicBezTo>
                  <a:cubicBezTo>
                    <a:pt x="3" y="22"/>
                    <a:pt x="1" y="1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Freeform: Shape 42"/>
            <p:cNvSpPr/>
            <p:nvPr/>
          </p:nvSpPr>
          <p:spPr bwMode="auto">
            <a:xfrm>
              <a:off x="5937351" y="5111856"/>
              <a:ext cx="80963" cy="100013"/>
            </a:xfrm>
            <a:custGeom>
              <a:avLst/>
              <a:gdLst>
                <a:gd name="T0" fmla="*/ 24 w 48"/>
                <a:gd name="T1" fmla="*/ 54 h 59"/>
                <a:gd name="T2" fmla="*/ 43 w 48"/>
                <a:gd name="T3" fmla="*/ 54 h 59"/>
                <a:gd name="T4" fmla="*/ 35 w 48"/>
                <a:gd name="T5" fmla="*/ 28 h 59"/>
                <a:gd name="T6" fmla="*/ 24 w 48"/>
                <a:gd name="T7" fmla="*/ 11 h 59"/>
                <a:gd name="T8" fmla="*/ 24 w 48"/>
                <a:gd name="T9" fmla="*/ 4 h 59"/>
                <a:gd name="T10" fmla="*/ 39 w 48"/>
                <a:gd name="T11" fmla="*/ 26 h 59"/>
                <a:gd name="T12" fmla="*/ 48 w 48"/>
                <a:gd name="T13" fmla="*/ 56 h 59"/>
                <a:gd name="T14" fmla="*/ 48 w 48"/>
                <a:gd name="T15" fmla="*/ 56 h 59"/>
                <a:gd name="T16" fmla="*/ 45 w 48"/>
                <a:gd name="T17" fmla="*/ 59 h 59"/>
                <a:gd name="T18" fmla="*/ 24 w 48"/>
                <a:gd name="T19" fmla="*/ 59 h 59"/>
                <a:gd name="T20" fmla="*/ 24 w 48"/>
                <a:gd name="T21" fmla="*/ 54 h 59"/>
                <a:gd name="T22" fmla="*/ 20 w 48"/>
                <a:gd name="T23" fmla="*/ 6 h 59"/>
                <a:gd name="T24" fmla="*/ 10 w 48"/>
                <a:gd name="T25" fmla="*/ 28 h 59"/>
                <a:gd name="T26" fmla="*/ 5 w 48"/>
                <a:gd name="T27" fmla="*/ 54 h 59"/>
                <a:gd name="T28" fmla="*/ 24 w 48"/>
                <a:gd name="T29" fmla="*/ 54 h 59"/>
                <a:gd name="T30" fmla="*/ 24 w 48"/>
                <a:gd name="T31" fmla="*/ 59 h 59"/>
                <a:gd name="T32" fmla="*/ 3 w 48"/>
                <a:gd name="T33" fmla="*/ 59 h 59"/>
                <a:gd name="T34" fmla="*/ 3 w 48"/>
                <a:gd name="T35" fmla="*/ 59 h 59"/>
                <a:gd name="T36" fmla="*/ 2 w 48"/>
                <a:gd name="T37" fmla="*/ 59 h 59"/>
                <a:gd name="T38" fmla="*/ 0 w 48"/>
                <a:gd name="T39" fmla="*/ 56 h 59"/>
                <a:gd name="T40" fmla="*/ 5 w 48"/>
                <a:gd name="T41" fmla="*/ 27 h 59"/>
                <a:gd name="T42" fmla="*/ 17 w 48"/>
                <a:gd name="T43" fmla="*/ 1 h 59"/>
                <a:gd name="T44" fmla="*/ 17 w 48"/>
                <a:gd name="T45" fmla="*/ 1 h 59"/>
                <a:gd name="T46" fmla="*/ 17 w 48"/>
                <a:gd name="T47" fmla="*/ 1 h 59"/>
                <a:gd name="T48" fmla="*/ 21 w 48"/>
                <a:gd name="T49" fmla="*/ 1 h 59"/>
                <a:gd name="T50" fmla="*/ 24 w 48"/>
                <a:gd name="T51" fmla="*/ 4 h 59"/>
                <a:gd name="T52" fmla="*/ 24 w 48"/>
                <a:gd name="T53" fmla="*/ 11 h 59"/>
                <a:gd name="T54" fmla="*/ 20 w 48"/>
                <a:gd name="T55" fmla="*/ 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59">
                  <a:moveTo>
                    <a:pt x="24" y="54"/>
                  </a:moveTo>
                  <a:cubicBezTo>
                    <a:pt x="43" y="54"/>
                    <a:pt x="43" y="54"/>
                    <a:pt x="43" y="54"/>
                  </a:cubicBezTo>
                  <a:cubicBezTo>
                    <a:pt x="42" y="45"/>
                    <a:pt x="39" y="36"/>
                    <a:pt x="35" y="28"/>
                  </a:cubicBezTo>
                  <a:cubicBezTo>
                    <a:pt x="32" y="22"/>
                    <a:pt x="28" y="16"/>
                    <a:pt x="24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0" y="10"/>
                    <a:pt x="35" y="18"/>
                    <a:pt x="39" y="26"/>
                  </a:cubicBezTo>
                  <a:cubicBezTo>
                    <a:pt x="44" y="35"/>
                    <a:pt x="47" y="45"/>
                    <a:pt x="48" y="56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8"/>
                    <a:pt x="47" y="59"/>
                    <a:pt x="45" y="59"/>
                  </a:cubicBezTo>
                  <a:cubicBezTo>
                    <a:pt x="24" y="59"/>
                    <a:pt x="24" y="59"/>
                    <a:pt x="24" y="59"/>
                  </a:cubicBezTo>
                  <a:lnTo>
                    <a:pt x="24" y="54"/>
                  </a:lnTo>
                  <a:close/>
                  <a:moveTo>
                    <a:pt x="20" y="6"/>
                  </a:moveTo>
                  <a:cubicBezTo>
                    <a:pt x="16" y="13"/>
                    <a:pt x="12" y="20"/>
                    <a:pt x="10" y="28"/>
                  </a:cubicBezTo>
                  <a:cubicBezTo>
                    <a:pt x="7" y="36"/>
                    <a:pt x="6" y="45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1" y="46"/>
                    <a:pt x="3" y="36"/>
                    <a:pt x="5" y="27"/>
                  </a:cubicBezTo>
                  <a:cubicBezTo>
                    <a:pt x="8" y="17"/>
                    <a:pt x="12" y="8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3" y="3"/>
                    <a:pt x="24" y="4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3" y="9"/>
                    <a:pt x="21" y="8"/>
                    <a:pt x="20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Freeform: Shape 43"/>
            <p:cNvSpPr/>
            <p:nvPr/>
          </p:nvSpPr>
          <p:spPr bwMode="auto">
            <a:xfrm>
              <a:off x="5883773" y="5076137"/>
              <a:ext cx="72629" cy="135731"/>
            </a:xfrm>
            <a:custGeom>
              <a:avLst/>
              <a:gdLst>
                <a:gd name="T0" fmla="*/ 21 w 43"/>
                <a:gd name="T1" fmla="*/ 57 h 80"/>
                <a:gd name="T2" fmla="*/ 24 w 43"/>
                <a:gd name="T3" fmla="*/ 43 h 80"/>
                <a:gd name="T4" fmla="*/ 37 w 43"/>
                <a:gd name="T5" fmla="*/ 16 h 80"/>
                <a:gd name="T6" fmla="*/ 21 w 43"/>
                <a:gd name="T7" fmla="*/ 9 h 80"/>
                <a:gd name="T8" fmla="*/ 21 w 43"/>
                <a:gd name="T9" fmla="*/ 8 h 80"/>
                <a:gd name="T10" fmla="*/ 21 w 43"/>
                <a:gd name="T11" fmla="*/ 3 h 80"/>
                <a:gd name="T12" fmla="*/ 23 w 43"/>
                <a:gd name="T13" fmla="*/ 4 h 80"/>
                <a:gd name="T14" fmla="*/ 41 w 43"/>
                <a:gd name="T15" fmla="*/ 13 h 80"/>
                <a:gd name="T16" fmla="*/ 42 w 43"/>
                <a:gd name="T17" fmla="*/ 13 h 80"/>
                <a:gd name="T18" fmla="*/ 42 w 43"/>
                <a:gd name="T19" fmla="*/ 16 h 80"/>
                <a:gd name="T20" fmla="*/ 29 w 43"/>
                <a:gd name="T21" fmla="*/ 45 h 80"/>
                <a:gd name="T22" fmla="*/ 23 w 43"/>
                <a:gd name="T23" fmla="*/ 77 h 80"/>
                <a:gd name="T24" fmla="*/ 23 w 43"/>
                <a:gd name="T25" fmla="*/ 77 h 80"/>
                <a:gd name="T26" fmla="*/ 21 w 43"/>
                <a:gd name="T27" fmla="*/ 80 h 80"/>
                <a:gd name="T28" fmla="*/ 21 w 43"/>
                <a:gd name="T29" fmla="*/ 57 h 80"/>
                <a:gd name="T30" fmla="*/ 5 w 43"/>
                <a:gd name="T31" fmla="*/ 5 h 80"/>
                <a:gd name="T32" fmla="*/ 5 w 43"/>
                <a:gd name="T33" fmla="*/ 75 h 80"/>
                <a:gd name="T34" fmla="*/ 19 w 43"/>
                <a:gd name="T35" fmla="*/ 75 h 80"/>
                <a:gd name="T36" fmla="*/ 21 w 43"/>
                <a:gd name="T37" fmla="*/ 57 h 80"/>
                <a:gd name="T38" fmla="*/ 21 w 43"/>
                <a:gd name="T39" fmla="*/ 80 h 80"/>
                <a:gd name="T40" fmla="*/ 21 w 43"/>
                <a:gd name="T41" fmla="*/ 80 h 80"/>
                <a:gd name="T42" fmla="*/ 2 w 43"/>
                <a:gd name="T43" fmla="*/ 80 h 80"/>
                <a:gd name="T44" fmla="*/ 0 w 43"/>
                <a:gd name="T45" fmla="*/ 77 h 80"/>
                <a:gd name="T46" fmla="*/ 0 w 43"/>
                <a:gd name="T47" fmla="*/ 2 h 80"/>
                <a:gd name="T48" fmla="*/ 0 w 43"/>
                <a:gd name="T49" fmla="*/ 2 h 80"/>
                <a:gd name="T50" fmla="*/ 0 w 43"/>
                <a:gd name="T51" fmla="*/ 2 h 80"/>
                <a:gd name="T52" fmla="*/ 3 w 43"/>
                <a:gd name="T53" fmla="*/ 0 h 80"/>
                <a:gd name="T54" fmla="*/ 21 w 43"/>
                <a:gd name="T55" fmla="*/ 3 h 80"/>
                <a:gd name="T56" fmla="*/ 21 w 43"/>
                <a:gd name="T57" fmla="*/ 8 h 80"/>
                <a:gd name="T58" fmla="*/ 5 w 43"/>
                <a:gd name="T5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80">
                  <a:moveTo>
                    <a:pt x="21" y="57"/>
                  </a:moveTo>
                  <a:cubicBezTo>
                    <a:pt x="22" y="52"/>
                    <a:pt x="23" y="48"/>
                    <a:pt x="24" y="43"/>
                  </a:cubicBezTo>
                  <a:cubicBezTo>
                    <a:pt x="28" y="33"/>
                    <a:pt x="32" y="24"/>
                    <a:pt x="37" y="16"/>
                  </a:cubicBezTo>
                  <a:cubicBezTo>
                    <a:pt x="32" y="13"/>
                    <a:pt x="27" y="10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4"/>
                    <a:pt x="22" y="4"/>
                    <a:pt x="23" y="4"/>
                  </a:cubicBezTo>
                  <a:cubicBezTo>
                    <a:pt x="29" y="6"/>
                    <a:pt x="36" y="9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5"/>
                    <a:pt x="42" y="16"/>
                  </a:cubicBezTo>
                  <a:cubicBezTo>
                    <a:pt x="37" y="24"/>
                    <a:pt x="32" y="34"/>
                    <a:pt x="29" y="45"/>
                  </a:cubicBezTo>
                  <a:cubicBezTo>
                    <a:pt x="26" y="55"/>
                    <a:pt x="24" y="66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9"/>
                    <a:pt x="22" y="80"/>
                    <a:pt x="21" y="80"/>
                  </a:cubicBezTo>
                  <a:lnTo>
                    <a:pt x="21" y="57"/>
                  </a:lnTo>
                  <a:close/>
                  <a:moveTo>
                    <a:pt x="5" y="5"/>
                  </a:moveTo>
                  <a:cubicBezTo>
                    <a:pt x="5" y="75"/>
                    <a:pt x="5" y="75"/>
                    <a:pt x="5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69"/>
                    <a:pt x="20" y="63"/>
                    <a:pt x="21" y="5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" y="80"/>
                    <a:pt x="2" y="80"/>
                    <a:pt x="2" y="80"/>
                  </a:cubicBezTo>
                  <a:cubicBezTo>
                    <a:pt x="1" y="80"/>
                    <a:pt x="0" y="79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15" y="2"/>
                    <a:pt x="21" y="3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6" y="7"/>
                    <a:pt x="10" y="6"/>
                    <a:pt x="5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Freeform: Shape 44"/>
            <p:cNvSpPr/>
            <p:nvPr/>
          </p:nvSpPr>
          <p:spPr bwMode="auto">
            <a:xfrm>
              <a:off x="5795667" y="5227346"/>
              <a:ext cx="72629" cy="133350"/>
            </a:xfrm>
            <a:custGeom>
              <a:avLst/>
              <a:gdLst>
                <a:gd name="T0" fmla="*/ 38 w 43"/>
                <a:gd name="T1" fmla="*/ 74 h 79"/>
                <a:gd name="T2" fmla="*/ 38 w 43"/>
                <a:gd name="T3" fmla="*/ 4 h 79"/>
                <a:gd name="T4" fmla="*/ 24 w 43"/>
                <a:gd name="T5" fmla="*/ 4 h 79"/>
                <a:gd name="T6" fmla="*/ 22 w 43"/>
                <a:gd name="T7" fmla="*/ 19 h 79"/>
                <a:gd name="T8" fmla="*/ 22 w 43"/>
                <a:gd name="T9" fmla="*/ 0 h 79"/>
                <a:gd name="T10" fmla="*/ 41 w 43"/>
                <a:gd name="T11" fmla="*/ 0 h 79"/>
                <a:gd name="T12" fmla="*/ 43 w 43"/>
                <a:gd name="T13" fmla="*/ 2 h 79"/>
                <a:gd name="T14" fmla="*/ 43 w 43"/>
                <a:gd name="T15" fmla="*/ 77 h 79"/>
                <a:gd name="T16" fmla="*/ 43 w 43"/>
                <a:gd name="T17" fmla="*/ 77 h 79"/>
                <a:gd name="T18" fmla="*/ 43 w 43"/>
                <a:gd name="T19" fmla="*/ 77 h 79"/>
                <a:gd name="T20" fmla="*/ 41 w 43"/>
                <a:gd name="T21" fmla="*/ 79 h 79"/>
                <a:gd name="T22" fmla="*/ 22 w 43"/>
                <a:gd name="T23" fmla="*/ 76 h 79"/>
                <a:gd name="T24" fmla="*/ 22 w 43"/>
                <a:gd name="T25" fmla="*/ 71 h 79"/>
                <a:gd name="T26" fmla="*/ 38 w 43"/>
                <a:gd name="T27" fmla="*/ 74 h 79"/>
                <a:gd name="T28" fmla="*/ 22 w 43"/>
                <a:gd name="T29" fmla="*/ 19 h 79"/>
                <a:gd name="T30" fmla="*/ 18 w 43"/>
                <a:gd name="T31" fmla="*/ 36 h 79"/>
                <a:gd name="T32" fmla="*/ 6 w 43"/>
                <a:gd name="T33" fmla="*/ 63 h 79"/>
                <a:gd name="T34" fmla="*/ 21 w 43"/>
                <a:gd name="T35" fmla="*/ 70 h 79"/>
                <a:gd name="T36" fmla="*/ 22 w 43"/>
                <a:gd name="T37" fmla="*/ 71 h 79"/>
                <a:gd name="T38" fmla="*/ 22 w 43"/>
                <a:gd name="T39" fmla="*/ 76 h 79"/>
                <a:gd name="T40" fmla="*/ 20 w 43"/>
                <a:gd name="T41" fmla="*/ 75 h 79"/>
                <a:gd name="T42" fmla="*/ 1 w 43"/>
                <a:gd name="T43" fmla="*/ 66 h 79"/>
                <a:gd name="T44" fmla="*/ 1 w 43"/>
                <a:gd name="T45" fmla="*/ 66 h 79"/>
                <a:gd name="T46" fmla="*/ 0 w 43"/>
                <a:gd name="T47" fmla="*/ 62 h 79"/>
                <a:gd name="T48" fmla="*/ 13 w 43"/>
                <a:gd name="T49" fmla="*/ 34 h 79"/>
                <a:gd name="T50" fmla="*/ 19 w 43"/>
                <a:gd name="T51" fmla="*/ 2 h 79"/>
                <a:gd name="T52" fmla="*/ 19 w 43"/>
                <a:gd name="T53" fmla="*/ 2 h 79"/>
                <a:gd name="T54" fmla="*/ 21 w 43"/>
                <a:gd name="T55" fmla="*/ 0 h 79"/>
                <a:gd name="T56" fmla="*/ 22 w 43"/>
                <a:gd name="T57" fmla="*/ 0 h 79"/>
                <a:gd name="T58" fmla="*/ 22 w 43"/>
                <a:gd name="T59" fmla="*/ 1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9">
                  <a:moveTo>
                    <a:pt x="38" y="74"/>
                  </a:moveTo>
                  <a:cubicBezTo>
                    <a:pt x="38" y="4"/>
                    <a:pt x="38" y="4"/>
                    <a:pt x="38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9"/>
                    <a:pt x="23" y="14"/>
                    <a:pt x="22" y="19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8"/>
                    <a:pt x="42" y="79"/>
                    <a:pt x="41" y="79"/>
                  </a:cubicBezTo>
                  <a:cubicBezTo>
                    <a:pt x="34" y="79"/>
                    <a:pt x="28" y="78"/>
                    <a:pt x="22" y="76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7" y="72"/>
                    <a:pt x="33" y="74"/>
                    <a:pt x="38" y="74"/>
                  </a:cubicBezTo>
                  <a:close/>
                  <a:moveTo>
                    <a:pt x="22" y="19"/>
                  </a:moveTo>
                  <a:cubicBezTo>
                    <a:pt x="21" y="25"/>
                    <a:pt x="20" y="30"/>
                    <a:pt x="18" y="36"/>
                  </a:cubicBezTo>
                  <a:cubicBezTo>
                    <a:pt x="15" y="46"/>
                    <a:pt x="11" y="55"/>
                    <a:pt x="6" y="63"/>
                  </a:cubicBezTo>
                  <a:cubicBezTo>
                    <a:pt x="11" y="66"/>
                    <a:pt x="16" y="68"/>
                    <a:pt x="21" y="70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5"/>
                    <a:pt x="21" y="75"/>
                    <a:pt x="20" y="75"/>
                  </a:cubicBezTo>
                  <a:cubicBezTo>
                    <a:pt x="13" y="73"/>
                    <a:pt x="7" y="69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6" y="54"/>
                    <a:pt x="10" y="45"/>
                    <a:pt x="13" y="34"/>
                  </a:cubicBezTo>
                  <a:cubicBezTo>
                    <a:pt x="16" y="24"/>
                    <a:pt x="18" y="14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20" y="0"/>
                    <a:pt x="21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2" y="1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Freeform: Shape 45"/>
            <p:cNvSpPr/>
            <p:nvPr/>
          </p:nvSpPr>
          <p:spPr bwMode="auto">
            <a:xfrm>
              <a:off x="5795667" y="5076137"/>
              <a:ext cx="72629" cy="135731"/>
            </a:xfrm>
            <a:custGeom>
              <a:avLst/>
              <a:gdLst>
                <a:gd name="T0" fmla="*/ 24 w 43"/>
                <a:gd name="T1" fmla="*/ 75 h 80"/>
                <a:gd name="T2" fmla="*/ 38 w 43"/>
                <a:gd name="T3" fmla="*/ 75 h 80"/>
                <a:gd name="T4" fmla="*/ 38 w 43"/>
                <a:gd name="T5" fmla="*/ 5 h 80"/>
                <a:gd name="T6" fmla="*/ 22 w 43"/>
                <a:gd name="T7" fmla="*/ 9 h 80"/>
                <a:gd name="T8" fmla="*/ 22 w 43"/>
                <a:gd name="T9" fmla="*/ 4 h 80"/>
                <a:gd name="T10" fmla="*/ 40 w 43"/>
                <a:gd name="T11" fmla="*/ 0 h 80"/>
                <a:gd name="T12" fmla="*/ 41 w 43"/>
                <a:gd name="T13" fmla="*/ 0 h 80"/>
                <a:gd name="T14" fmla="*/ 43 w 43"/>
                <a:gd name="T15" fmla="*/ 2 h 80"/>
                <a:gd name="T16" fmla="*/ 43 w 43"/>
                <a:gd name="T17" fmla="*/ 77 h 80"/>
                <a:gd name="T18" fmla="*/ 41 w 43"/>
                <a:gd name="T19" fmla="*/ 80 h 80"/>
                <a:gd name="T20" fmla="*/ 22 w 43"/>
                <a:gd name="T21" fmla="*/ 80 h 80"/>
                <a:gd name="T22" fmla="*/ 22 w 43"/>
                <a:gd name="T23" fmla="*/ 60 h 80"/>
                <a:gd name="T24" fmla="*/ 24 w 43"/>
                <a:gd name="T25" fmla="*/ 75 h 80"/>
                <a:gd name="T26" fmla="*/ 22 w 43"/>
                <a:gd name="T27" fmla="*/ 9 h 80"/>
                <a:gd name="T28" fmla="*/ 21 w 43"/>
                <a:gd name="T29" fmla="*/ 9 h 80"/>
                <a:gd name="T30" fmla="*/ 6 w 43"/>
                <a:gd name="T31" fmla="*/ 16 h 80"/>
                <a:gd name="T32" fmla="*/ 18 w 43"/>
                <a:gd name="T33" fmla="*/ 44 h 80"/>
                <a:gd name="T34" fmla="*/ 22 w 43"/>
                <a:gd name="T35" fmla="*/ 60 h 80"/>
                <a:gd name="T36" fmla="*/ 22 w 43"/>
                <a:gd name="T37" fmla="*/ 80 h 80"/>
                <a:gd name="T38" fmla="*/ 21 w 43"/>
                <a:gd name="T39" fmla="*/ 80 h 80"/>
                <a:gd name="T40" fmla="*/ 21 w 43"/>
                <a:gd name="T41" fmla="*/ 80 h 80"/>
                <a:gd name="T42" fmla="*/ 19 w 43"/>
                <a:gd name="T43" fmla="*/ 77 h 80"/>
                <a:gd name="T44" fmla="*/ 13 w 43"/>
                <a:gd name="T45" fmla="*/ 45 h 80"/>
                <a:gd name="T46" fmla="*/ 0 w 43"/>
                <a:gd name="T47" fmla="*/ 17 h 80"/>
                <a:gd name="T48" fmla="*/ 0 w 43"/>
                <a:gd name="T49" fmla="*/ 17 h 80"/>
                <a:gd name="T50" fmla="*/ 1 w 43"/>
                <a:gd name="T51" fmla="*/ 14 h 80"/>
                <a:gd name="T52" fmla="*/ 20 w 43"/>
                <a:gd name="T53" fmla="*/ 4 h 80"/>
                <a:gd name="T54" fmla="*/ 22 w 43"/>
                <a:gd name="T55" fmla="*/ 4 h 80"/>
                <a:gd name="T56" fmla="*/ 22 w 43"/>
                <a:gd name="T57" fmla="*/ 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3" h="80">
                  <a:moveTo>
                    <a:pt x="24" y="75"/>
                  </a:moveTo>
                  <a:cubicBezTo>
                    <a:pt x="38" y="75"/>
                    <a:pt x="38" y="75"/>
                    <a:pt x="38" y="75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3" y="6"/>
                    <a:pt x="27" y="7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8" y="2"/>
                    <a:pt x="34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3" y="1"/>
                    <a:pt x="43" y="2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9"/>
                    <a:pt x="42" y="80"/>
                    <a:pt x="41" y="8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3" y="65"/>
                    <a:pt x="23" y="70"/>
                    <a:pt x="24" y="75"/>
                  </a:cubicBezTo>
                  <a:close/>
                  <a:moveTo>
                    <a:pt x="22" y="9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16" y="11"/>
                    <a:pt x="11" y="13"/>
                    <a:pt x="6" y="16"/>
                  </a:cubicBezTo>
                  <a:cubicBezTo>
                    <a:pt x="11" y="24"/>
                    <a:pt x="15" y="33"/>
                    <a:pt x="18" y="44"/>
                  </a:cubicBezTo>
                  <a:cubicBezTo>
                    <a:pt x="20" y="49"/>
                    <a:pt x="21" y="55"/>
                    <a:pt x="22" y="60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0" y="80"/>
                    <a:pt x="19" y="79"/>
                    <a:pt x="19" y="77"/>
                  </a:cubicBezTo>
                  <a:cubicBezTo>
                    <a:pt x="18" y="66"/>
                    <a:pt x="16" y="55"/>
                    <a:pt x="13" y="45"/>
                  </a:cubicBezTo>
                  <a:cubicBezTo>
                    <a:pt x="10" y="34"/>
                    <a:pt x="6" y="25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1" y="14"/>
                  </a:cubicBezTo>
                  <a:cubicBezTo>
                    <a:pt x="7" y="10"/>
                    <a:pt x="13" y="7"/>
                    <a:pt x="20" y="4"/>
                  </a:cubicBezTo>
                  <a:cubicBezTo>
                    <a:pt x="21" y="4"/>
                    <a:pt x="21" y="4"/>
                    <a:pt x="22" y="4"/>
                  </a:cubicBezTo>
                  <a:lnTo>
                    <a:pt x="22" y="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Freeform: Shape 46"/>
            <p:cNvSpPr/>
            <p:nvPr/>
          </p:nvSpPr>
          <p:spPr bwMode="auto">
            <a:xfrm>
              <a:off x="5732564" y="5227346"/>
              <a:ext cx="79772" cy="97631"/>
            </a:xfrm>
            <a:custGeom>
              <a:avLst/>
              <a:gdLst>
                <a:gd name="T0" fmla="*/ 24 w 47"/>
                <a:gd name="T1" fmla="*/ 0 h 58"/>
                <a:gd name="T2" fmla="*/ 45 w 47"/>
                <a:gd name="T3" fmla="*/ 0 h 58"/>
                <a:gd name="T4" fmla="*/ 47 w 47"/>
                <a:gd name="T5" fmla="*/ 2 h 58"/>
                <a:gd name="T6" fmla="*/ 42 w 47"/>
                <a:gd name="T7" fmla="*/ 31 h 58"/>
                <a:gd name="T8" fmla="*/ 31 w 47"/>
                <a:gd name="T9" fmla="*/ 56 h 58"/>
                <a:gd name="T10" fmla="*/ 27 w 47"/>
                <a:gd name="T11" fmla="*/ 57 h 58"/>
                <a:gd name="T12" fmla="*/ 24 w 47"/>
                <a:gd name="T13" fmla="*/ 54 h 58"/>
                <a:gd name="T14" fmla="*/ 24 w 47"/>
                <a:gd name="T15" fmla="*/ 47 h 58"/>
                <a:gd name="T16" fmla="*/ 28 w 47"/>
                <a:gd name="T17" fmla="*/ 51 h 58"/>
                <a:gd name="T18" fmla="*/ 37 w 47"/>
                <a:gd name="T19" fmla="*/ 30 h 58"/>
                <a:gd name="T20" fmla="*/ 42 w 47"/>
                <a:gd name="T21" fmla="*/ 4 h 58"/>
                <a:gd name="T22" fmla="*/ 24 w 47"/>
                <a:gd name="T23" fmla="*/ 4 h 58"/>
                <a:gd name="T24" fmla="*/ 24 w 47"/>
                <a:gd name="T25" fmla="*/ 0 h 58"/>
                <a:gd name="T26" fmla="*/ 2 w 47"/>
                <a:gd name="T27" fmla="*/ 12 h 58"/>
                <a:gd name="T28" fmla="*/ 0 w 47"/>
                <a:gd name="T29" fmla="*/ 2 h 58"/>
                <a:gd name="T30" fmla="*/ 3 w 47"/>
                <a:gd name="T31" fmla="*/ 0 h 58"/>
                <a:gd name="T32" fmla="*/ 24 w 47"/>
                <a:gd name="T33" fmla="*/ 0 h 58"/>
                <a:gd name="T34" fmla="*/ 24 w 47"/>
                <a:gd name="T35" fmla="*/ 4 h 58"/>
                <a:gd name="T36" fmla="*/ 5 w 47"/>
                <a:gd name="T37" fmla="*/ 4 h 58"/>
                <a:gd name="T38" fmla="*/ 8 w 47"/>
                <a:gd name="T39" fmla="*/ 16 h 58"/>
                <a:gd name="T40" fmla="*/ 13 w 47"/>
                <a:gd name="T41" fmla="*/ 30 h 58"/>
                <a:gd name="T42" fmla="*/ 24 w 47"/>
                <a:gd name="T43" fmla="*/ 47 h 58"/>
                <a:gd name="T44" fmla="*/ 24 w 47"/>
                <a:gd name="T45" fmla="*/ 54 h 58"/>
                <a:gd name="T46" fmla="*/ 9 w 47"/>
                <a:gd name="T47" fmla="*/ 32 h 58"/>
                <a:gd name="T48" fmla="*/ 2 w 4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8">
                  <a:moveTo>
                    <a:pt x="2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12"/>
                    <a:pt x="45" y="22"/>
                    <a:pt x="42" y="31"/>
                  </a:cubicBezTo>
                  <a:cubicBezTo>
                    <a:pt x="39" y="40"/>
                    <a:pt x="35" y="49"/>
                    <a:pt x="31" y="56"/>
                  </a:cubicBezTo>
                  <a:cubicBezTo>
                    <a:pt x="30" y="57"/>
                    <a:pt x="29" y="58"/>
                    <a:pt x="27" y="57"/>
                  </a:cubicBezTo>
                  <a:cubicBezTo>
                    <a:pt x="26" y="56"/>
                    <a:pt x="25" y="55"/>
                    <a:pt x="24" y="54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8"/>
                    <a:pt x="27" y="50"/>
                    <a:pt x="28" y="51"/>
                  </a:cubicBezTo>
                  <a:cubicBezTo>
                    <a:pt x="32" y="45"/>
                    <a:pt x="35" y="38"/>
                    <a:pt x="37" y="30"/>
                  </a:cubicBezTo>
                  <a:cubicBezTo>
                    <a:pt x="40" y="22"/>
                    <a:pt x="41" y="13"/>
                    <a:pt x="42" y="4"/>
                  </a:cubicBezTo>
                  <a:cubicBezTo>
                    <a:pt x="24" y="4"/>
                    <a:pt x="24" y="4"/>
                    <a:pt x="24" y="4"/>
                  </a:cubicBezTo>
                  <a:lnTo>
                    <a:pt x="24" y="0"/>
                  </a:lnTo>
                  <a:close/>
                  <a:moveTo>
                    <a:pt x="2" y="12"/>
                  </a:moveTo>
                  <a:cubicBezTo>
                    <a:pt x="1" y="8"/>
                    <a:pt x="1" y="5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8"/>
                    <a:pt x="7" y="12"/>
                    <a:pt x="8" y="16"/>
                  </a:cubicBezTo>
                  <a:cubicBezTo>
                    <a:pt x="9" y="21"/>
                    <a:pt x="11" y="25"/>
                    <a:pt x="13" y="30"/>
                  </a:cubicBezTo>
                  <a:cubicBezTo>
                    <a:pt x="16" y="36"/>
                    <a:pt x="19" y="42"/>
                    <a:pt x="24" y="47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18" y="47"/>
                    <a:pt x="12" y="40"/>
                    <a:pt x="9" y="32"/>
                  </a:cubicBezTo>
                  <a:cubicBezTo>
                    <a:pt x="5" y="26"/>
                    <a:pt x="3" y="19"/>
                    <a:pt x="2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Freeform: Shape 47"/>
            <p:cNvSpPr/>
            <p:nvPr/>
          </p:nvSpPr>
          <p:spPr bwMode="auto">
            <a:xfrm>
              <a:off x="5732564" y="5111856"/>
              <a:ext cx="79772" cy="100013"/>
            </a:xfrm>
            <a:custGeom>
              <a:avLst/>
              <a:gdLst>
                <a:gd name="T0" fmla="*/ 28 w 47"/>
                <a:gd name="T1" fmla="*/ 7 h 59"/>
                <a:gd name="T2" fmla="*/ 24 w 47"/>
                <a:gd name="T3" fmla="*/ 11 h 59"/>
                <a:gd name="T4" fmla="*/ 24 w 47"/>
                <a:gd name="T5" fmla="*/ 4 h 59"/>
                <a:gd name="T6" fmla="*/ 27 w 47"/>
                <a:gd name="T7" fmla="*/ 1 h 59"/>
                <a:gd name="T8" fmla="*/ 27 w 47"/>
                <a:gd name="T9" fmla="*/ 1 h 59"/>
                <a:gd name="T10" fmla="*/ 31 w 47"/>
                <a:gd name="T11" fmla="*/ 2 h 59"/>
                <a:gd name="T12" fmla="*/ 42 w 47"/>
                <a:gd name="T13" fmla="*/ 27 h 59"/>
                <a:gd name="T14" fmla="*/ 47 w 47"/>
                <a:gd name="T15" fmla="*/ 56 h 59"/>
                <a:gd name="T16" fmla="*/ 47 w 47"/>
                <a:gd name="T17" fmla="*/ 56 h 59"/>
                <a:gd name="T18" fmla="*/ 45 w 47"/>
                <a:gd name="T19" fmla="*/ 59 h 59"/>
                <a:gd name="T20" fmla="*/ 24 w 47"/>
                <a:gd name="T21" fmla="*/ 59 h 59"/>
                <a:gd name="T22" fmla="*/ 24 w 47"/>
                <a:gd name="T23" fmla="*/ 54 h 59"/>
                <a:gd name="T24" fmla="*/ 42 w 47"/>
                <a:gd name="T25" fmla="*/ 54 h 59"/>
                <a:gd name="T26" fmla="*/ 37 w 47"/>
                <a:gd name="T27" fmla="*/ 29 h 59"/>
                <a:gd name="T28" fmla="*/ 28 w 47"/>
                <a:gd name="T29" fmla="*/ 7 h 59"/>
                <a:gd name="T30" fmla="*/ 24 w 47"/>
                <a:gd name="T31" fmla="*/ 11 h 59"/>
                <a:gd name="T32" fmla="*/ 13 w 47"/>
                <a:gd name="T33" fmla="*/ 28 h 59"/>
                <a:gd name="T34" fmla="*/ 5 w 47"/>
                <a:gd name="T35" fmla="*/ 54 h 59"/>
                <a:gd name="T36" fmla="*/ 24 w 47"/>
                <a:gd name="T37" fmla="*/ 54 h 59"/>
                <a:gd name="T38" fmla="*/ 24 w 47"/>
                <a:gd name="T39" fmla="*/ 59 h 59"/>
                <a:gd name="T40" fmla="*/ 3 w 47"/>
                <a:gd name="T41" fmla="*/ 59 h 59"/>
                <a:gd name="T42" fmla="*/ 3 w 47"/>
                <a:gd name="T43" fmla="*/ 59 h 59"/>
                <a:gd name="T44" fmla="*/ 3 w 47"/>
                <a:gd name="T45" fmla="*/ 59 h 59"/>
                <a:gd name="T46" fmla="*/ 0 w 47"/>
                <a:gd name="T47" fmla="*/ 56 h 59"/>
                <a:gd name="T48" fmla="*/ 9 w 47"/>
                <a:gd name="T49" fmla="*/ 26 h 59"/>
                <a:gd name="T50" fmla="*/ 24 w 47"/>
                <a:gd name="T51" fmla="*/ 4 h 59"/>
                <a:gd name="T52" fmla="*/ 24 w 47"/>
                <a:gd name="T53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59">
                  <a:moveTo>
                    <a:pt x="28" y="7"/>
                  </a:moveTo>
                  <a:cubicBezTo>
                    <a:pt x="27" y="8"/>
                    <a:pt x="25" y="10"/>
                    <a:pt x="24" y="11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6" y="2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0"/>
                    <a:pt x="30" y="1"/>
                    <a:pt x="31" y="2"/>
                  </a:cubicBezTo>
                  <a:cubicBezTo>
                    <a:pt x="35" y="9"/>
                    <a:pt x="39" y="17"/>
                    <a:pt x="42" y="27"/>
                  </a:cubicBezTo>
                  <a:cubicBezTo>
                    <a:pt x="45" y="36"/>
                    <a:pt x="47" y="46"/>
                    <a:pt x="47" y="56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7" y="58"/>
                    <a:pt x="46" y="59"/>
                    <a:pt x="45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1" y="45"/>
                    <a:pt x="40" y="36"/>
                    <a:pt x="37" y="29"/>
                  </a:cubicBezTo>
                  <a:cubicBezTo>
                    <a:pt x="35" y="20"/>
                    <a:pt x="32" y="13"/>
                    <a:pt x="28" y="7"/>
                  </a:cubicBezTo>
                  <a:close/>
                  <a:moveTo>
                    <a:pt x="24" y="11"/>
                  </a:moveTo>
                  <a:cubicBezTo>
                    <a:pt x="19" y="17"/>
                    <a:pt x="16" y="22"/>
                    <a:pt x="13" y="28"/>
                  </a:cubicBezTo>
                  <a:cubicBezTo>
                    <a:pt x="9" y="36"/>
                    <a:pt x="6" y="45"/>
                    <a:pt x="5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9"/>
                    <a:pt x="0" y="57"/>
                    <a:pt x="0" y="56"/>
                  </a:cubicBezTo>
                  <a:cubicBezTo>
                    <a:pt x="1" y="45"/>
                    <a:pt x="4" y="35"/>
                    <a:pt x="9" y="26"/>
                  </a:cubicBezTo>
                  <a:cubicBezTo>
                    <a:pt x="12" y="18"/>
                    <a:pt x="18" y="11"/>
                    <a:pt x="24" y="4"/>
                  </a:cubicBezTo>
                  <a:lnTo>
                    <a:pt x="24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Freeform: Shape 48"/>
            <p:cNvSpPr/>
            <p:nvPr/>
          </p:nvSpPr>
          <p:spPr bwMode="auto">
            <a:xfrm>
              <a:off x="5883773" y="5227346"/>
              <a:ext cx="72629" cy="133350"/>
            </a:xfrm>
            <a:custGeom>
              <a:avLst/>
              <a:gdLst>
                <a:gd name="T0" fmla="*/ 21 w 43"/>
                <a:gd name="T1" fmla="*/ 71 h 79"/>
                <a:gd name="T2" fmla="*/ 21 w 43"/>
                <a:gd name="T3" fmla="*/ 71 h 79"/>
                <a:gd name="T4" fmla="*/ 37 w 43"/>
                <a:gd name="T5" fmla="*/ 63 h 79"/>
                <a:gd name="T6" fmla="*/ 24 w 43"/>
                <a:gd name="T7" fmla="*/ 36 h 79"/>
                <a:gd name="T8" fmla="*/ 21 w 43"/>
                <a:gd name="T9" fmla="*/ 22 h 79"/>
                <a:gd name="T10" fmla="*/ 21 w 43"/>
                <a:gd name="T11" fmla="*/ 0 h 79"/>
                <a:gd name="T12" fmla="*/ 23 w 43"/>
                <a:gd name="T13" fmla="*/ 2 h 79"/>
                <a:gd name="T14" fmla="*/ 29 w 43"/>
                <a:gd name="T15" fmla="*/ 34 h 79"/>
                <a:gd name="T16" fmla="*/ 42 w 43"/>
                <a:gd name="T17" fmla="*/ 63 h 79"/>
                <a:gd name="T18" fmla="*/ 42 w 43"/>
                <a:gd name="T19" fmla="*/ 63 h 79"/>
                <a:gd name="T20" fmla="*/ 42 w 43"/>
                <a:gd name="T21" fmla="*/ 63 h 79"/>
                <a:gd name="T22" fmla="*/ 42 w 43"/>
                <a:gd name="T23" fmla="*/ 66 h 79"/>
                <a:gd name="T24" fmla="*/ 23 w 43"/>
                <a:gd name="T25" fmla="*/ 75 h 79"/>
                <a:gd name="T26" fmla="*/ 21 w 43"/>
                <a:gd name="T27" fmla="*/ 76 h 79"/>
                <a:gd name="T28" fmla="*/ 21 w 43"/>
                <a:gd name="T29" fmla="*/ 71 h 79"/>
                <a:gd name="T30" fmla="*/ 5 w 43"/>
                <a:gd name="T31" fmla="*/ 74 h 79"/>
                <a:gd name="T32" fmla="*/ 21 w 43"/>
                <a:gd name="T33" fmla="*/ 71 h 79"/>
                <a:gd name="T34" fmla="*/ 21 w 43"/>
                <a:gd name="T35" fmla="*/ 76 h 79"/>
                <a:gd name="T36" fmla="*/ 3 w 43"/>
                <a:gd name="T37" fmla="*/ 79 h 79"/>
                <a:gd name="T38" fmla="*/ 2 w 43"/>
                <a:gd name="T39" fmla="*/ 79 h 79"/>
                <a:gd name="T40" fmla="*/ 0 w 43"/>
                <a:gd name="T41" fmla="*/ 77 h 79"/>
                <a:gd name="T42" fmla="*/ 0 w 43"/>
                <a:gd name="T43" fmla="*/ 2 h 79"/>
                <a:gd name="T44" fmla="*/ 2 w 43"/>
                <a:gd name="T45" fmla="*/ 0 h 79"/>
                <a:gd name="T46" fmla="*/ 21 w 43"/>
                <a:gd name="T47" fmla="*/ 0 h 79"/>
                <a:gd name="T48" fmla="*/ 21 w 43"/>
                <a:gd name="T49" fmla="*/ 0 h 79"/>
                <a:gd name="T50" fmla="*/ 21 w 43"/>
                <a:gd name="T51" fmla="*/ 0 h 79"/>
                <a:gd name="T52" fmla="*/ 21 w 43"/>
                <a:gd name="T53" fmla="*/ 22 h 79"/>
                <a:gd name="T54" fmla="*/ 19 w 43"/>
                <a:gd name="T55" fmla="*/ 4 h 79"/>
                <a:gd name="T56" fmla="*/ 5 w 43"/>
                <a:gd name="T57" fmla="*/ 4 h 79"/>
                <a:gd name="T58" fmla="*/ 5 w 43"/>
                <a:gd name="T59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79">
                  <a:moveTo>
                    <a:pt x="21" y="71"/>
                  </a:moveTo>
                  <a:cubicBezTo>
                    <a:pt x="21" y="71"/>
                    <a:pt x="21" y="71"/>
                    <a:pt x="21" y="71"/>
                  </a:cubicBezTo>
                  <a:cubicBezTo>
                    <a:pt x="27" y="69"/>
                    <a:pt x="32" y="66"/>
                    <a:pt x="37" y="63"/>
                  </a:cubicBezTo>
                  <a:cubicBezTo>
                    <a:pt x="32" y="55"/>
                    <a:pt x="28" y="46"/>
                    <a:pt x="24" y="36"/>
                  </a:cubicBezTo>
                  <a:cubicBezTo>
                    <a:pt x="23" y="31"/>
                    <a:pt x="22" y="27"/>
                    <a:pt x="21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24" y="13"/>
                    <a:pt x="26" y="24"/>
                    <a:pt x="29" y="34"/>
                  </a:cubicBezTo>
                  <a:cubicBezTo>
                    <a:pt x="32" y="45"/>
                    <a:pt x="37" y="55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2" y="63"/>
                    <a:pt x="42" y="63"/>
                    <a:pt x="42" y="63"/>
                  </a:cubicBezTo>
                  <a:cubicBezTo>
                    <a:pt x="43" y="64"/>
                    <a:pt x="43" y="65"/>
                    <a:pt x="42" y="66"/>
                  </a:cubicBezTo>
                  <a:cubicBezTo>
                    <a:pt x="36" y="70"/>
                    <a:pt x="30" y="73"/>
                    <a:pt x="23" y="75"/>
                  </a:cubicBezTo>
                  <a:cubicBezTo>
                    <a:pt x="22" y="75"/>
                    <a:pt x="22" y="76"/>
                    <a:pt x="21" y="76"/>
                  </a:cubicBezTo>
                  <a:lnTo>
                    <a:pt x="21" y="71"/>
                  </a:lnTo>
                  <a:close/>
                  <a:moveTo>
                    <a:pt x="5" y="74"/>
                  </a:moveTo>
                  <a:cubicBezTo>
                    <a:pt x="10" y="74"/>
                    <a:pt x="16" y="72"/>
                    <a:pt x="21" y="71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15" y="78"/>
                    <a:pt x="9" y="79"/>
                    <a:pt x="3" y="79"/>
                  </a:cubicBezTo>
                  <a:cubicBezTo>
                    <a:pt x="3" y="79"/>
                    <a:pt x="3" y="79"/>
                    <a:pt x="2" y="79"/>
                  </a:cubicBezTo>
                  <a:cubicBezTo>
                    <a:pt x="1" y="79"/>
                    <a:pt x="0" y="78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16"/>
                    <a:pt x="19" y="10"/>
                    <a:pt x="19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7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Freeform: Shape 49"/>
            <p:cNvSpPr/>
            <p:nvPr/>
          </p:nvSpPr>
          <p:spPr bwMode="auto">
            <a:xfrm>
              <a:off x="5656364" y="3612859"/>
              <a:ext cx="169069" cy="458391"/>
            </a:xfrm>
            <a:custGeom>
              <a:avLst/>
              <a:gdLst>
                <a:gd name="T0" fmla="*/ 60 w 100"/>
                <a:gd name="T1" fmla="*/ 266 h 270"/>
                <a:gd name="T2" fmla="*/ 60 w 100"/>
                <a:gd name="T3" fmla="*/ 129 h 270"/>
                <a:gd name="T4" fmla="*/ 62 w 100"/>
                <a:gd name="T5" fmla="*/ 127 h 270"/>
                <a:gd name="T6" fmla="*/ 86 w 100"/>
                <a:gd name="T7" fmla="*/ 107 h 270"/>
                <a:gd name="T8" fmla="*/ 95 w 100"/>
                <a:gd name="T9" fmla="*/ 73 h 270"/>
                <a:gd name="T10" fmla="*/ 81 w 100"/>
                <a:gd name="T11" fmla="*/ 25 h 270"/>
                <a:gd name="T12" fmla="*/ 50 w 100"/>
                <a:gd name="T13" fmla="*/ 5 h 270"/>
                <a:gd name="T14" fmla="*/ 50 w 100"/>
                <a:gd name="T15" fmla="*/ 5 h 270"/>
                <a:gd name="T16" fmla="*/ 50 w 100"/>
                <a:gd name="T17" fmla="*/ 0 h 270"/>
                <a:gd name="T18" fmla="*/ 50 w 100"/>
                <a:gd name="T19" fmla="*/ 0 h 270"/>
                <a:gd name="T20" fmla="*/ 85 w 100"/>
                <a:gd name="T21" fmla="*/ 23 h 270"/>
                <a:gd name="T22" fmla="*/ 100 w 100"/>
                <a:gd name="T23" fmla="*/ 73 h 270"/>
                <a:gd name="T24" fmla="*/ 90 w 100"/>
                <a:gd name="T25" fmla="*/ 110 h 270"/>
                <a:gd name="T26" fmla="*/ 65 w 100"/>
                <a:gd name="T27" fmla="*/ 131 h 270"/>
                <a:gd name="T28" fmla="*/ 65 w 100"/>
                <a:gd name="T29" fmla="*/ 268 h 270"/>
                <a:gd name="T30" fmla="*/ 62 w 100"/>
                <a:gd name="T31" fmla="*/ 270 h 270"/>
                <a:gd name="T32" fmla="*/ 50 w 100"/>
                <a:gd name="T33" fmla="*/ 270 h 270"/>
                <a:gd name="T34" fmla="*/ 50 w 100"/>
                <a:gd name="T35" fmla="*/ 266 h 270"/>
                <a:gd name="T36" fmla="*/ 60 w 100"/>
                <a:gd name="T37" fmla="*/ 266 h 270"/>
                <a:gd name="T38" fmla="*/ 50 w 100"/>
                <a:gd name="T39" fmla="*/ 5 h 270"/>
                <a:gd name="T40" fmla="*/ 20 w 100"/>
                <a:gd name="T41" fmla="*/ 25 h 270"/>
                <a:gd name="T42" fmla="*/ 5 w 100"/>
                <a:gd name="T43" fmla="*/ 73 h 270"/>
                <a:gd name="T44" fmla="*/ 14 w 100"/>
                <a:gd name="T45" fmla="*/ 107 h 270"/>
                <a:gd name="T46" fmla="*/ 39 w 100"/>
                <a:gd name="T47" fmla="*/ 127 h 270"/>
                <a:gd name="T48" fmla="*/ 40 w 100"/>
                <a:gd name="T49" fmla="*/ 129 h 270"/>
                <a:gd name="T50" fmla="*/ 40 w 100"/>
                <a:gd name="T51" fmla="*/ 129 h 270"/>
                <a:gd name="T52" fmla="*/ 40 w 100"/>
                <a:gd name="T53" fmla="*/ 266 h 270"/>
                <a:gd name="T54" fmla="*/ 50 w 100"/>
                <a:gd name="T55" fmla="*/ 266 h 270"/>
                <a:gd name="T56" fmla="*/ 50 w 100"/>
                <a:gd name="T57" fmla="*/ 270 h 270"/>
                <a:gd name="T58" fmla="*/ 38 w 100"/>
                <a:gd name="T59" fmla="*/ 270 h 270"/>
                <a:gd name="T60" fmla="*/ 35 w 100"/>
                <a:gd name="T61" fmla="*/ 268 h 270"/>
                <a:gd name="T62" fmla="*/ 35 w 100"/>
                <a:gd name="T63" fmla="*/ 131 h 270"/>
                <a:gd name="T64" fmla="*/ 10 w 100"/>
                <a:gd name="T65" fmla="*/ 110 h 270"/>
                <a:gd name="T66" fmla="*/ 0 w 100"/>
                <a:gd name="T67" fmla="*/ 73 h 270"/>
                <a:gd name="T68" fmla="*/ 16 w 100"/>
                <a:gd name="T69" fmla="*/ 23 h 270"/>
                <a:gd name="T70" fmla="*/ 50 w 100"/>
                <a:gd name="T71" fmla="*/ 0 h 270"/>
                <a:gd name="T72" fmla="*/ 50 w 100"/>
                <a:gd name="T73" fmla="*/ 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270">
                  <a:moveTo>
                    <a:pt x="60" y="266"/>
                  </a:moveTo>
                  <a:cubicBezTo>
                    <a:pt x="60" y="129"/>
                    <a:pt x="60" y="129"/>
                    <a:pt x="60" y="129"/>
                  </a:cubicBezTo>
                  <a:cubicBezTo>
                    <a:pt x="60" y="128"/>
                    <a:pt x="61" y="127"/>
                    <a:pt x="62" y="127"/>
                  </a:cubicBezTo>
                  <a:cubicBezTo>
                    <a:pt x="72" y="124"/>
                    <a:pt x="80" y="117"/>
                    <a:pt x="86" y="107"/>
                  </a:cubicBezTo>
                  <a:cubicBezTo>
                    <a:pt x="92" y="98"/>
                    <a:pt x="95" y="86"/>
                    <a:pt x="95" y="73"/>
                  </a:cubicBezTo>
                  <a:cubicBezTo>
                    <a:pt x="95" y="57"/>
                    <a:pt x="90" y="39"/>
                    <a:pt x="81" y="25"/>
                  </a:cubicBezTo>
                  <a:cubicBezTo>
                    <a:pt x="72" y="13"/>
                    <a:pt x="62" y="5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4" y="0"/>
                    <a:pt x="76" y="10"/>
                    <a:pt x="85" y="23"/>
                  </a:cubicBezTo>
                  <a:cubicBezTo>
                    <a:pt x="94" y="37"/>
                    <a:pt x="100" y="56"/>
                    <a:pt x="100" y="73"/>
                  </a:cubicBezTo>
                  <a:cubicBezTo>
                    <a:pt x="100" y="87"/>
                    <a:pt x="96" y="100"/>
                    <a:pt x="90" y="110"/>
                  </a:cubicBezTo>
                  <a:cubicBezTo>
                    <a:pt x="84" y="120"/>
                    <a:pt x="75" y="127"/>
                    <a:pt x="65" y="131"/>
                  </a:cubicBezTo>
                  <a:cubicBezTo>
                    <a:pt x="65" y="268"/>
                    <a:pt x="65" y="268"/>
                    <a:pt x="65" y="268"/>
                  </a:cubicBezTo>
                  <a:cubicBezTo>
                    <a:pt x="65" y="269"/>
                    <a:pt x="64" y="270"/>
                    <a:pt x="62" y="270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50" y="266"/>
                    <a:pt x="50" y="266"/>
                    <a:pt x="50" y="266"/>
                  </a:cubicBezTo>
                  <a:lnTo>
                    <a:pt x="60" y="266"/>
                  </a:lnTo>
                  <a:close/>
                  <a:moveTo>
                    <a:pt x="50" y="5"/>
                  </a:moveTo>
                  <a:cubicBezTo>
                    <a:pt x="39" y="5"/>
                    <a:pt x="28" y="13"/>
                    <a:pt x="20" y="25"/>
                  </a:cubicBezTo>
                  <a:cubicBezTo>
                    <a:pt x="11" y="39"/>
                    <a:pt x="5" y="57"/>
                    <a:pt x="5" y="73"/>
                  </a:cubicBezTo>
                  <a:cubicBezTo>
                    <a:pt x="5" y="86"/>
                    <a:pt x="9" y="98"/>
                    <a:pt x="14" y="107"/>
                  </a:cubicBezTo>
                  <a:cubicBezTo>
                    <a:pt x="20" y="117"/>
                    <a:pt x="29" y="124"/>
                    <a:pt x="39" y="127"/>
                  </a:cubicBezTo>
                  <a:cubicBezTo>
                    <a:pt x="40" y="127"/>
                    <a:pt x="40" y="128"/>
                    <a:pt x="40" y="129"/>
                  </a:cubicBezTo>
                  <a:cubicBezTo>
                    <a:pt x="40" y="129"/>
                    <a:pt x="40" y="129"/>
                    <a:pt x="40" y="129"/>
                  </a:cubicBezTo>
                  <a:cubicBezTo>
                    <a:pt x="40" y="266"/>
                    <a:pt x="40" y="266"/>
                    <a:pt x="40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0" y="270"/>
                    <a:pt x="50" y="270"/>
                    <a:pt x="50" y="270"/>
                  </a:cubicBezTo>
                  <a:cubicBezTo>
                    <a:pt x="38" y="270"/>
                    <a:pt x="38" y="270"/>
                    <a:pt x="38" y="270"/>
                  </a:cubicBezTo>
                  <a:cubicBezTo>
                    <a:pt x="37" y="270"/>
                    <a:pt x="35" y="269"/>
                    <a:pt x="35" y="268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25" y="127"/>
                    <a:pt x="17" y="119"/>
                    <a:pt x="10" y="110"/>
                  </a:cubicBezTo>
                  <a:cubicBezTo>
                    <a:pt x="4" y="100"/>
                    <a:pt x="0" y="87"/>
                    <a:pt x="0" y="73"/>
                  </a:cubicBezTo>
                  <a:cubicBezTo>
                    <a:pt x="0" y="56"/>
                    <a:pt x="6" y="37"/>
                    <a:pt x="16" y="23"/>
                  </a:cubicBezTo>
                  <a:cubicBezTo>
                    <a:pt x="25" y="10"/>
                    <a:pt x="37" y="0"/>
                    <a:pt x="50" y="0"/>
                  </a:cubicBezTo>
                  <a:lnTo>
                    <a:pt x="50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Freeform: Shape 50"/>
            <p:cNvSpPr/>
            <p:nvPr/>
          </p:nvSpPr>
          <p:spPr bwMode="auto">
            <a:xfrm>
              <a:off x="6564811" y="4903497"/>
              <a:ext cx="116681" cy="116681"/>
            </a:xfrm>
            <a:custGeom>
              <a:avLst/>
              <a:gdLst>
                <a:gd name="T0" fmla="*/ 35 w 69"/>
                <a:gd name="T1" fmla="*/ 64 h 69"/>
                <a:gd name="T2" fmla="*/ 56 w 69"/>
                <a:gd name="T3" fmla="*/ 55 h 69"/>
                <a:gd name="T4" fmla="*/ 64 w 69"/>
                <a:gd name="T5" fmla="*/ 34 h 69"/>
                <a:gd name="T6" fmla="*/ 56 w 69"/>
                <a:gd name="T7" fmla="*/ 13 h 69"/>
                <a:gd name="T8" fmla="*/ 35 w 69"/>
                <a:gd name="T9" fmla="*/ 5 h 69"/>
                <a:gd name="T10" fmla="*/ 35 w 69"/>
                <a:gd name="T11" fmla="*/ 0 h 69"/>
                <a:gd name="T12" fmla="*/ 59 w 69"/>
                <a:gd name="T13" fmla="*/ 10 h 69"/>
                <a:gd name="T14" fmla="*/ 69 w 69"/>
                <a:gd name="T15" fmla="*/ 34 h 69"/>
                <a:gd name="T16" fmla="*/ 59 w 69"/>
                <a:gd name="T17" fmla="*/ 59 h 69"/>
                <a:gd name="T18" fmla="*/ 35 w 69"/>
                <a:gd name="T19" fmla="*/ 69 h 69"/>
                <a:gd name="T20" fmla="*/ 35 w 69"/>
                <a:gd name="T21" fmla="*/ 64 h 69"/>
                <a:gd name="T22" fmla="*/ 35 w 69"/>
                <a:gd name="T23" fmla="*/ 27 h 69"/>
                <a:gd name="T24" fmla="*/ 35 w 69"/>
                <a:gd name="T25" fmla="*/ 32 h 69"/>
                <a:gd name="T26" fmla="*/ 40 w 69"/>
                <a:gd name="T27" fmla="*/ 32 h 69"/>
                <a:gd name="T28" fmla="*/ 36 w 69"/>
                <a:gd name="T29" fmla="*/ 36 h 69"/>
                <a:gd name="T30" fmla="*/ 35 w 69"/>
                <a:gd name="T31" fmla="*/ 37 h 69"/>
                <a:gd name="T32" fmla="*/ 35 w 69"/>
                <a:gd name="T33" fmla="*/ 45 h 69"/>
                <a:gd name="T34" fmla="*/ 40 w 69"/>
                <a:gd name="T35" fmla="*/ 39 h 69"/>
                <a:gd name="T36" fmla="*/ 47 w 69"/>
                <a:gd name="T37" fmla="*/ 31 h 69"/>
                <a:gd name="T38" fmla="*/ 48 w 69"/>
                <a:gd name="T39" fmla="*/ 30 h 69"/>
                <a:gd name="T40" fmla="*/ 45 w 69"/>
                <a:gd name="T41" fmla="*/ 27 h 69"/>
                <a:gd name="T42" fmla="*/ 35 w 69"/>
                <a:gd name="T43" fmla="*/ 27 h 69"/>
                <a:gd name="T44" fmla="*/ 21 w 69"/>
                <a:gd name="T45" fmla="*/ 61 h 69"/>
                <a:gd name="T46" fmla="*/ 26 w 69"/>
                <a:gd name="T47" fmla="*/ 63 h 69"/>
                <a:gd name="T48" fmla="*/ 35 w 69"/>
                <a:gd name="T49" fmla="*/ 64 h 69"/>
                <a:gd name="T50" fmla="*/ 35 w 69"/>
                <a:gd name="T51" fmla="*/ 64 h 69"/>
                <a:gd name="T52" fmla="*/ 35 w 69"/>
                <a:gd name="T53" fmla="*/ 69 h 69"/>
                <a:gd name="T54" fmla="*/ 35 w 69"/>
                <a:gd name="T55" fmla="*/ 69 h 69"/>
                <a:gd name="T56" fmla="*/ 25 w 69"/>
                <a:gd name="T57" fmla="*/ 68 h 69"/>
                <a:gd name="T58" fmla="*/ 16 w 69"/>
                <a:gd name="T59" fmla="*/ 63 h 69"/>
                <a:gd name="T60" fmla="*/ 16 w 69"/>
                <a:gd name="T61" fmla="*/ 63 h 69"/>
                <a:gd name="T62" fmla="*/ 15 w 69"/>
                <a:gd name="T63" fmla="*/ 63 h 69"/>
                <a:gd name="T64" fmla="*/ 15 w 69"/>
                <a:gd name="T65" fmla="*/ 60 h 69"/>
                <a:gd name="T66" fmla="*/ 35 w 69"/>
                <a:gd name="T67" fmla="*/ 37 h 69"/>
                <a:gd name="T68" fmla="*/ 35 w 69"/>
                <a:gd name="T69" fmla="*/ 45 h 69"/>
                <a:gd name="T70" fmla="*/ 21 w 69"/>
                <a:gd name="T71" fmla="*/ 61 h 69"/>
                <a:gd name="T72" fmla="*/ 35 w 69"/>
                <a:gd name="T73" fmla="*/ 5 h 69"/>
                <a:gd name="T74" fmla="*/ 35 w 69"/>
                <a:gd name="T75" fmla="*/ 5 h 69"/>
                <a:gd name="T76" fmla="*/ 15 w 69"/>
                <a:gd name="T77" fmla="*/ 12 h 69"/>
                <a:gd name="T78" fmla="*/ 6 w 69"/>
                <a:gd name="T79" fmla="*/ 27 h 69"/>
                <a:gd name="T80" fmla="*/ 35 w 69"/>
                <a:gd name="T81" fmla="*/ 27 h 69"/>
                <a:gd name="T82" fmla="*/ 35 w 69"/>
                <a:gd name="T83" fmla="*/ 27 h 69"/>
                <a:gd name="T84" fmla="*/ 35 w 69"/>
                <a:gd name="T85" fmla="*/ 32 h 69"/>
                <a:gd name="T86" fmla="*/ 35 w 69"/>
                <a:gd name="T87" fmla="*/ 32 h 69"/>
                <a:gd name="T88" fmla="*/ 3 w 69"/>
                <a:gd name="T89" fmla="*/ 32 h 69"/>
                <a:gd name="T90" fmla="*/ 3 w 69"/>
                <a:gd name="T91" fmla="*/ 32 h 69"/>
                <a:gd name="T92" fmla="*/ 2 w 69"/>
                <a:gd name="T93" fmla="*/ 32 h 69"/>
                <a:gd name="T94" fmla="*/ 0 w 69"/>
                <a:gd name="T95" fmla="*/ 29 h 69"/>
                <a:gd name="T96" fmla="*/ 12 w 69"/>
                <a:gd name="T97" fmla="*/ 8 h 69"/>
                <a:gd name="T98" fmla="*/ 35 w 69"/>
                <a:gd name="T99" fmla="*/ 0 h 69"/>
                <a:gd name="T100" fmla="*/ 35 w 69"/>
                <a:gd name="T101" fmla="*/ 0 h 69"/>
                <a:gd name="T102" fmla="*/ 35 w 69"/>
                <a:gd name="T103" fmla="*/ 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" h="69">
                  <a:moveTo>
                    <a:pt x="35" y="64"/>
                  </a:moveTo>
                  <a:cubicBezTo>
                    <a:pt x="43" y="64"/>
                    <a:pt x="50" y="61"/>
                    <a:pt x="56" y="55"/>
                  </a:cubicBezTo>
                  <a:cubicBezTo>
                    <a:pt x="61" y="50"/>
                    <a:pt x="64" y="43"/>
                    <a:pt x="64" y="34"/>
                  </a:cubicBezTo>
                  <a:cubicBezTo>
                    <a:pt x="64" y="26"/>
                    <a:pt x="61" y="19"/>
                    <a:pt x="56" y="13"/>
                  </a:cubicBezTo>
                  <a:cubicBezTo>
                    <a:pt x="50" y="8"/>
                    <a:pt x="43" y="5"/>
                    <a:pt x="35" y="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44" y="0"/>
                    <a:pt x="53" y="4"/>
                    <a:pt x="59" y="10"/>
                  </a:cubicBezTo>
                  <a:cubicBezTo>
                    <a:pt x="65" y="16"/>
                    <a:pt x="69" y="25"/>
                    <a:pt x="69" y="34"/>
                  </a:cubicBezTo>
                  <a:cubicBezTo>
                    <a:pt x="69" y="44"/>
                    <a:pt x="65" y="53"/>
                    <a:pt x="59" y="59"/>
                  </a:cubicBezTo>
                  <a:cubicBezTo>
                    <a:pt x="53" y="65"/>
                    <a:pt x="44" y="69"/>
                    <a:pt x="35" y="69"/>
                  </a:cubicBezTo>
                  <a:cubicBezTo>
                    <a:pt x="35" y="64"/>
                    <a:pt x="35" y="64"/>
                    <a:pt x="35" y="64"/>
                  </a:cubicBezTo>
                  <a:close/>
                  <a:moveTo>
                    <a:pt x="35" y="27"/>
                  </a:moveTo>
                  <a:cubicBezTo>
                    <a:pt x="35" y="32"/>
                    <a:pt x="35" y="32"/>
                    <a:pt x="3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8" y="30"/>
                    <a:pt x="48" y="30"/>
                  </a:cubicBezTo>
                  <a:cubicBezTo>
                    <a:pt x="48" y="28"/>
                    <a:pt x="46" y="27"/>
                    <a:pt x="45" y="27"/>
                  </a:cubicBezTo>
                  <a:lnTo>
                    <a:pt x="35" y="27"/>
                  </a:lnTo>
                  <a:close/>
                  <a:moveTo>
                    <a:pt x="21" y="61"/>
                  </a:moveTo>
                  <a:cubicBezTo>
                    <a:pt x="22" y="62"/>
                    <a:pt x="24" y="62"/>
                    <a:pt x="26" y="63"/>
                  </a:cubicBezTo>
                  <a:cubicBezTo>
                    <a:pt x="29" y="64"/>
                    <a:pt x="32" y="64"/>
                    <a:pt x="35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1" y="69"/>
                    <a:pt x="28" y="68"/>
                    <a:pt x="25" y="68"/>
                  </a:cubicBezTo>
                  <a:cubicBezTo>
                    <a:pt x="22" y="67"/>
                    <a:pt x="19" y="65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5" y="63"/>
                  </a:cubicBezTo>
                  <a:cubicBezTo>
                    <a:pt x="14" y="62"/>
                    <a:pt x="14" y="61"/>
                    <a:pt x="15" y="60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21" y="61"/>
                    <a:pt x="21" y="61"/>
                    <a:pt x="21" y="61"/>
                  </a:cubicBezTo>
                  <a:close/>
                  <a:moveTo>
                    <a:pt x="35" y="5"/>
                  </a:moveTo>
                  <a:cubicBezTo>
                    <a:pt x="35" y="5"/>
                    <a:pt x="35" y="5"/>
                    <a:pt x="35" y="5"/>
                  </a:cubicBezTo>
                  <a:cubicBezTo>
                    <a:pt x="27" y="5"/>
                    <a:pt x="20" y="7"/>
                    <a:pt x="15" y="12"/>
                  </a:cubicBezTo>
                  <a:cubicBezTo>
                    <a:pt x="11" y="16"/>
                    <a:pt x="7" y="21"/>
                    <a:pt x="6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2" y="32"/>
                  </a:cubicBezTo>
                  <a:cubicBezTo>
                    <a:pt x="1" y="32"/>
                    <a:pt x="0" y="31"/>
                    <a:pt x="0" y="29"/>
                  </a:cubicBezTo>
                  <a:cubicBezTo>
                    <a:pt x="2" y="21"/>
                    <a:pt x="6" y="14"/>
                    <a:pt x="12" y="8"/>
                  </a:cubicBezTo>
                  <a:cubicBezTo>
                    <a:pt x="18" y="3"/>
                    <a:pt x="26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lnTo>
                    <a:pt x="35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Freeform: Shape 51"/>
            <p:cNvSpPr/>
            <p:nvPr/>
          </p:nvSpPr>
          <p:spPr bwMode="auto">
            <a:xfrm>
              <a:off x="6394551" y="4957075"/>
              <a:ext cx="232172" cy="219075"/>
            </a:xfrm>
            <a:custGeom>
              <a:avLst/>
              <a:gdLst>
                <a:gd name="T0" fmla="*/ 69 w 137"/>
                <a:gd name="T1" fmla="*/ 124 h 129"/>
                <a:gd name="T2" fmla="*/ 86 w 137"/>
                <a:gd name="T3" fmla="*/ 124 h 129"/>
                <a:gd name="T4" fmla="*/ 84 w 137"/>
                <a:gd name="T5" fmla="*/ 122 h 129"/>
                <a:gd name="T6" fmla="*/ 75 w 137"/>
                <a:gd name="T7" fmla="*/ 119 h 129"/>
                <a:gd name="T8" fmla="*/ 73 w 137"/>
                <a:gd name="T9" fmla="*/ 116 h 129"/>
                <a:gd name="T10" fmla="*/ 73 w 137"/>
                <a:gd name="T11" fmla="*/ 116 h 129"/>
                <a:gd name="T12" fmla="*/ 73 w 137"/>
                <a:gd name="T13" fmla="*/ 76 h 129"/>
                <a:gd name="T14" fmla="*/ 73 w 137"/>
                <a:gd name="T15" fmla="*/ 73 h 129"/>
                <a:gd name="T16" fmla="*/ 73 w 137"/>
                <a:gd name="T17" fmla="*/ 69 h 129"/>
                <a:gd name="T18" fmla="*/ 74 w 137"/>
                <a:gd name="T19" fmla="*/ 67 h 129"/>
                <a:gd name="T20" fmla="*/ 111 w 137"/>
                <a:gd name="T21" fmla="*/ 25 h 129"/>
                <a:gd name="T22" fmla="*/ 129 w 137"/>
                <a:gd name="T23" fmla="*/ 5 h 129"/>
                <a:gd name="T24" fmla="*/ 102 w 137"/>
                <a:gd name="T25" fmla="*/ 5 h 129"/>
                <a:gd name="T26" fmla="*/ 69 w 137"/>
                <a:gd name="T27" fmla="*/ 5 h 129"/>
                <a:gd name="T28" fmla="*/ 69 w 137"/>
                <a:gd name="T29" fmla="*/ 0 h 129"/>
                <a:gd name="T30" fmla="*/ 102 w 137"/>
                <a:gd name="T31" fmla="*/ 0 h 129"/>
                <a:gd name="T32" fmla="*/ 135 w 137"/>
                <a:gd name="T33" fmla="*/ 0 h 129"/>
                <a:gd name="T34" fmla="*/ 135 w 137"/>
                <a:gd name="T35" fmla="*/ 0 h 129"/>
                <a:gd name="T36" fmla="*/ 136 w 137"/>
                <a:gd name="T37" fmla="*/ 1 h 129"/>
                <a:gd name="T38" fmla="*/ 136 w 137"/>
                <a:gd name="T39" fmla="*/ 4 h 129"/>
                <a:gd name="T40" fmla="*/ 115 w 137"/>
                <a:gd name="T41" fmla="*/ 28 h 129"/>
                <a:gd name="T42" fmla="*/ 78 w 137"/>
                <a:gd name="T43" fmla="*/ 70 h 129"/>
                <a:gd name="T44" fmla="*/ 78 w 137"/>
                <a:gd name="T45" fmla="*/ 73 h 129"/>
                <a:gd name="T46" fmla="*/ 78 w 137"/>
                <a:gd name="T47" fmla="*/ 76 h 129"/>
                <a:gd name="T48" fmla="*/ 78 w 137"/>
                <a:gd name="T49" fmla="*/ 114 h 129"/>
                <a:gd name="T50" fmla="*/ 87 w 137"/>
                <a:gd name="T51" fmla="*/ 119 h 129"/>
                <a:gd name="T52" fmla="*/ 91 w 137"/>
                <a:gd name="T53" fmla="*/ 127 h 129"/>
                <a:gd name="T54" fmla="*/ 89 w 137"/>
                <a:gd name="T55" fmla="*/ 129 h 129"/>
                <a:gd name="T56" fmla="*/ 69 w 137"/>
                <a:gd name="T57" fmla="*/ 129 h 129"/>
                <a:gd name="T58" fmla="*/ 69 w 137"/>
                <a:gd name="T59" fmla="*/ 124 h 129"/>
                <a:gd name="T60" fmla="*/ 64 w 137"/>
                <a:gd name="T61" fmla="*/ 69 h 129"/>
                <a:gd name="T62" fmla="*/ 64 w 137"/>
                <a:gd name="T63" fmla="*/ 73 h 129"/>
                <a:gd name="T64" fmla="*/ 64 w 137"/>
                <a:gd name="T65" fmla="*/ 76 h 129"/>
                <a:gd name="T66" fmla="*/ 64 w 137"/>
                <a:gd name="T67" fmla="*/ 116 h 129"/>
                <a:gd name="T68" fmla="*/ 62 w 137"/>
                <a:gd name="T69" fmla="*/ 118 h 129"/>
                <a:gd name="T70" fmla="*/ 52 w 137"/>
                <a:gd name="T71" fmla="*/ 122 h 129"/>
                <a:gd name="T72" fmla="*/ 49 w 137"/>
                <a:gd name="T73" fmla="*/ 124 h 129"/>
                <a:gd name="T74" fmla="*/ 69 w 137"/>
                <a:gd name="T75" fmla="*/ 124 h 129"/>
                <a:gd name="T76" fmla="*/ 69 w 137"/>
                <a:gd name="T77" fmla="*/ 129 h 129"/>
                <a:gd name="T78" fmla="*/ 46 w 137"/>
                <a:gd name="T79" fmla="*/ 129 h 129"/>
                <a:gd name="T80" fmla="*/ 44 w 137"/>
                <a:gd name="T81" fmla="*/ 127 h 129"/>
                <a:gd name="T82" fmla="*/ 49 w 137"/>
                <a:gd name="T83" fmla="*/ 118 h 129"/>
                <a:gd name="T84" fmla="*/ 59 w 137"/>
                <a:gd name="T85" fmla="*/ 114 h 129"/>
                <a:gd name="T86" fmla="*/ 59 w 137"/>
                <a:gd name="T87" fmla="*/ 76 h 129"/>
                <a:gd name="T88" fmla="*/ 59 w 137"/>
                <a:gd name="T89" fmla="*/ 73 h 129"/>
                <a:gd name="T90" fmla="*/ 59 w 137"/>
                <a:gd name="T91" fmla="*/ 70 h 129"/>
                <a:gd name="T92" fmla="*/ 1 w 137"/>
                <a:gd name="T93" fmla="*/ 4 h 129"/>
                <a:gd name="T94" fmla="*/ 0 w 137"/>
                <a:gd name="T95" fmla="*/ 2 h 129"/>
                <a:gd name="T96" fmla="*/ 2 w 137"/>
                <a:gd name="T97" fmla="*/ 0 h 129"/>
                <a:gd name="T98" fmla="*/ 69 w 137"/>
                <a:gd name="T99" fmla="*/ 0 h 129"/>
                <a:gd name="T100" fmla="*/ 69 w 137"/>
                <a:gd name="T101" fmla="*/ 5 h 129"/>
                <a:gd name="T102" fmla="*/ 8 w 137"/>
                <a:gd name="T103" fmla="*/ 5 h 129"/>
                <a:gd name="T104" fmla="*/ 63 w 137"/>
                <a:gd name="T105" fmla="*/ 67 h 129"/>
                <a:gd name="T106" fmla="*/ 64 w 137"/>
                <a:gd name="T107" fmla="*/ 6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7" h="129">
                  <a:moveTo>
                    <a:pt x="69" y="124"/>
                  </a:moveTo>
                  <a:cubicBezTo>
                    <a:pt x="86" y="124"/>
                    <a:pt x="86" y="124"/>
                    <a:pt x="86" y="124"/>
                  </a:cubicBezTo>
                  <a:cubicBezTo>
                    <a:pt x="85" y="124"/>
                    <a:pt x="85" y="123"/>
                    <a:pt x="84" y="122"/>
                  </a:cubicBezTo>
                  <a:cubicBezTo>
                    <a:pt x="82" y="121"/>
                    <a:pt x="79" y="119"/>
                    <a:pt x="75" y="119"/>
                  </a:cubicBezTo>
                  <a:cubicBezTo>
                    <a:pt x="74" y="118"/>
                    <a:pt x="73" y="117"/>
                    <a:pt x="73" y="116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3" y="68"/>
                    <a:pt x="74" y="68"/>
                    <a:pt x="74" y="67"/>
                  </a:cubicBezTo>
                  <a:cubicBezTo>
                    <a:pt x="111" y="25"/>
                    <a:pt x="111" y="25"/>
                    <a:pt x="111" y="2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6" y="0"/>
                    <a:pt x="136" y="1"/>
                  </a:cubicBezTo>
                  <a:cubicBezTo>
                    <a:pt x="137" y="2"/>
                    <a:pt x="137" y="3"/>
                    <a:pt x="136" y="4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78" y="76"/>
                    <a:pt x="78" y="76"/>
                    <a:pt x="78" y="76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82" y="115"/>
                    <a:pt x="85" y="117"/>
                    <a:pt x="87" y="119"/>
                  </a:cubicBezTo>
                  <a:cubicBezTo>
                    <a:pt x="90" y="121"/>
                    <a:pt x="91" y="124"/>
                    <a:pt x="91" y="127"/>
                  </a:cubicBezTo>
                  <a:cubicBezTo>
                    <a:pt x="91" y="128"/>
                    <a:pt x="90" y="129"/>
                    <a:pt x="89" y="129"/>
                  </a:cubicBezTo>
                  <a:cubicBezTo>
                    <a:pt x="69" y="129"/>
                    <a:pt x="69" y="129"/>
                    <a:pt x="69" y="129"/>
                  </a:cubicBezTo>
                  <a:lnTo>
                    <a:pt x="69" y="124"/>
                  </a:lnTo>
                  <a:close/>
                  <a:moveTo>
                    <a:pt x="64" y="69"/>
                  </a:moveTo>
                  <a:cubicBezTo>
                    <a:pt x="64" y="73"/>
                    <a:pt x="64" y="73"/>
                    <a:pt x="64" y="73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4" y="117"/>
                    <a:pt x="63" y="118"/>
                    <a:pt x="62" y="118"/>
                  </a:cubicBezTo>
                  <a:cubicBezTo>
                    <a:pt x="58" y="119"/>
                    <a:pt x="54" y="120"/>
                    <a:pt x="52" y="122"/>
                  </a:cubicBezTo>
                  <a:cubicBezTo>
                    <a:pt x="51" y="123"/>
                    <a:pt x="50" y="123"/>
                    <a:pt x="49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69" y="129"/>
                    <a:pt x="69" y="129"/>
                    <a:pt x="69" y="129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5" y="129"/>
                    <a:pt x="44" y="128"/>
                    <a:pt x="44" y="127"/>
                  </a:cubicBezTo>
                  <a:cubicBezTo>
                    <a:pt x="44" y="123"/>
                    <a:pt x="46" y="120"/>
                    <a:pt x="49" y="118"/>
                  </a:cubicBezTo>
                  <a:cubicBezTo>
                    <a:pt x="52" y="116"/>
                    <a:pt x="55" y="115"/>
                    <a:pt x="59" y="114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73"/>
                    <a:pt x="59" y="73"/>
                    <a:pt x="59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3" y="67"/>
                    <a:pt x="63" y="67"/>
                    <a:pt x="63" y="67"/>
                  </a:cubicBezTo>
                  <a:cubicBezTo>
                    <a:pt x="64" y="68"/>
                    <a:pt x="64" y="68"/>
                    <a:pt x="64" y="6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Freeform: Shape 52"/>
            <p:cNvSpPr/>
            <p:nvPr/>
          </p:nvSpPr>
          <p:spPr bwMode="auto">
            <a:xfrm>
              <a:off x="5201545" y="4291515"/>
              <a:ext cx="67866" cy="64294"/>
            </a:xfrm>
            <a:custGeom>
              <a:avLst/>
              <a:gdLst>
                <a:gd name="T0" fmla="*/ 27 w 40"/>
                <a:gd name="T1" fmla="*/ 7 h 38"/>
                <a:gd name="T2" fmla="*/ 20 w 40"/>
                <a:gd name="T3" fmla="*/ 16 h 38"/>
                <a:gd name="T4" fmla="*/ 20 w 40"/>
                <a:gd name="T5" fmla="*/ 8 h 38"/>
                <a:gd name="T6" fmla="*/ 25 w 40"/>
                <a:gd name="T7" fmla="*/ 2 h 38"/>
                <a:gd name="T8" fmla="*/ 26 w 40"/>
                <a:gd name="T9" fmla="*/ 1 h 38"/>
                <a:gd name="T10" fmla="*/ 29 w 40"/>
                <a:gd name="T11" fmla="*/ 2 h 38"/>
                <a:gd name="T12" fmla="*/ 33 w 40"/>
                <a:gd name="T13" fmla="*/ 6 h 38"/>
                <a:gd name="T14" fmla="*/ 38 w 40"/>
                <a:gd name="T15" fmla="*/ 9 h 38"/>
                <a:gd name="T16" fmla="*/ 38 w 40"/>
                <a:gd name="T17" fmla="*/ 9 h 38"/>
                <a:gd name="T18" fmla="*/ 39 w 40"/>
                <a:gd name="T19" fmla="*/ 9 h 38"/>
                <a:gd name="T20" fmla="*/ 39 w 40"/>
                <a:gd name="T21" fmla="*/ 12 h 38"/>
                <a:gd name="T22" fmla="*/ 20 w 40"/>
                <a:gd name="T23" fmla="*/ 37 h 38"/>
                <a:gd name="T24" fmla="*/ 20 w 40"/>
                <a:gd name="T25" fmla="*/ 37 h 38"/>
                <a:gd name="T26" fmla="*/ 20 w 40"/>
                <a:gd name="T27" fmla="*/ 30 h 38"/>
                <a:gd name="T28" fmla="*/ 33 w 40"/>
                <a:gd name="T29" fmla="*/ 12 h 38"/>
                <a:gd name="T30" fmla="*/ 30 w 40"/>
                <a:gd name="T31" fmla="*/ 10 h 38"/>
                <a:gd name="T32" fmla="*/ 27 w 40"/>
                <a:gd name="T33" fmla="*/ 7 h 38"/>
                <a:gd name="T34" fmla="*/ 20 w 40"/>
                <a:gd name="T35" fmla="*/ 16 h 38"/>
                <a:gd name="T36" fmla="*/ 7 w 40"/>
                <a:gd name="T37" fmla="*/ 34 h 38"/>
                <a:gd name="T38" fmla="*/ 17 w 40"/>
                <a:gd name="T39" fmla="*/ 34 h 38"/>
                <a:gd name="T40" fmla="*/ 20 w 40"/>
                <a:gd name="T41" fmla="*/ 30 h 38"/>
                <a:gd name="T42" fmla="*/ 20 w 40"/>
                <a:gd name="T43" fmla="*/ 37 h 38"/>
                <a:gd name="T44" fmla="*/ 18 w 40"/>
                <a:gd name="T45" fmla="*/ 38 h 38"/>
                <a:gd name="T46" fmla="*/ 2 w 40"/>
                <a:gd name="T47" fmla="*/ 38 h 38"/>
                <a:gd name="T48" fmla="*/ 2 w 40"/>
                <a:gd name="T49" fmla="*/ 38 h 38"/>
                <a:gd name="T50" fmla="*/ 1 w 40"/>
                <a:gd name="T51" fmla="*/ 38 h 38"/>
                <a:gd name="T52" fmla="*/ 0 w 40"/>
                <a:gd name="T53" fmla="*/ 35 h 38"/>
                <a:gd name="T54" fmla="*/ 20 w 40"/>
                <a:gd name="T55" fmla="*/ 8 h 38"/>
                <a:gd name="T56" fmla="*/ 20 w 40"/>
                <a:gd name="T57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8">
                  <a:moveTo>
                    <a:pt x="27" y="7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9" y="1"/>
                    <a:pt x="29" y="2"/>
                  </a:cubicBezTo>
                  <a:cubicBezTo>
                    <a:pt x="30" y="4"/>
                    <a:pt x="31" y="5"/>
                    <a:pt x="33" y="6"/>
                  </a:cubicBezTo>
                  <a:cubicBezTo>
                    <a:pt x="34" y="8"/>
                    <a:pt x="36" y="8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9" y="9"/>
                    <a:pt x="39" y="9"/>
                  </a:cubicBezTo>
                  <a:cubicBezTo>
                    <a:pt x="40" y="10"/>
                    <a:pt x="40" y="11"/>
                    <a:pt x="39" y="12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2" y="12"/>
                    <a:pt x="31" y="11"/>
                    <a:pt x="30" y="10"/>
                  </a:cubicBezTo>
                  <a:cubicBezTo>
                    <a:pt x="29" y="9"/>
                    <a:pt x="28" y="8"/>
                    <a:pt x="27" y="7"/>
                  </a:cubicBezTo>
                  <a:close/>
                  <a:moveTo>
                    <a:pt x="20" y="16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8"/>
                    <a:pt x="19" y="38"/>
                    <a:pt x="18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0" y="37"/>
                    <a:pt x="0" y="36"/>
                    <a:pt x="0" y="35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Freeform: Shape 53"/>
            <p:cNvSpPr/>
            <p:nvPr/>
          </p:nvSpPr>
          <p:spPr bwMode="auto">
            <a:xfrm>
              <a:off x="5249170" y="4267703"/>
              <a:ext cx="39291" cy="38100"/>
            </a:xfrm>
            <a:custGeom>
              <a:avLst/>
              <a:gdLst>
                <a:gd name="T0" fmla="*/ 12 w 23"/>
                <a:gd name="T1" fmla="*/ 18 h 23"/>
                <a:gd name="T2" fmla="*/ 12 w 23"/>
                <a:gd name="T3" fmla="*/ 18 h 23"/>
                <a:gd name="T4" fmla="*/ 13 w 23"/>
                <a:gd name="T5" fmla="*/ 18 h 23"/>
                <a:gd name="T6" fmla="*/ 13 w 23"/>
                <a:gd name="T7" fmla="*/ 18 h 23"/>
                <a:gd name="T8" fmla="*/ 18 w 23"/>
                <a:gd name="T9" fmla="*/ 12 h 23"/>
                <a:gd name="T10" fmla="*/ 18 w 23"/>
                <a:gd name="T11" fmla="*/ 11 h 23"/>
                <a:gd name="T12" fmla="*/ 18 w 23"/>
                <a:gd name="T13" fmla="*/ 11 h 23"/>
                <a:gd name="T14" fmla="*/ 18 w 23"/>
                <a:gd name="T15" fmla="*/ 11 h 23"/>
                <a:gd name="T16" fmla="*/ 18 w 23"/>
                <a:gd name="T17" fmla="*/ 10 h 23"/>
                <a:gd name="T18" fmla="*/ 12 w 23"/>
                <a:gd name="T19" fmla="*/ 5 h 23"/>
                <a:gd name="T20" fmla="*/ 12 w 23"/>
                <a:gd name="T21" fmla="*/ 0 h 23"/>
                <a:gd name="T22" fmla="*/ 19 w 23"/>
                <a:gd name="T23" fmla="*/ 2 h 23"/>
                <a:gd name="T24" fmla="*/ 23 w 23"/>
                <a:gd name="T25" fmla="*/ 9 h 23"/>
                <a:gd name="T26" fmla="*/ 23 w 23"/>
                <a:gd name="T27" fmla="*/ 10 h 23"/>
                <a:gd name="T28" fmla="*/ 23 w 23"/>
                <a:gd name="T29" fmla="*/ 10 h 23"/>
                <a:gd name="T30" fmla="*/ 23 w 23"/>
                <a:gd name="T31" fmla="*/ 11 h 23"/>
                <a:gd name="T32" fmla="*/ 23 w 23"/>
                <a:gd name="T33" fmla="*/ 11 h 23"/>
                <a:gd name="T34" fmla="*/ 23 w 23"/>
                <a:gd name="T35" fmla="*/ 11 h 23"/>
                <a:gd name="T36" fmla="*/ 21 w 23"/>
                <a:gd name="T37" fmla="*/ 19 h 23"/>
                <a:gd name="T38" fmla="*/ 14 w 23"/>
                <a:gd name="T39" fmla="*/ 23 h 23"/>
                <a:gd name="T40" fmla="*/ 14 w 23"/>
                <a:gd name="T41" fmla="*/ 23 h 23"/>
                <a:gd name="T42" fmla="*/ 13 w 23"/>
                <a:gd name="T43" fmla="*/ 23 h 23"/>
                <a:gd name="T44" fmla="*/ 12 w 23"/>
                <a:gd name="T45" fmla="*/ 23 h 23"/>
                <a:gd name="T46" fmla="*/ 12 w 23"/>
                <a:gd name="T47" fmla="*/ 18 h 23"/>
                <a:gd name="T48" fmla="*/ 12 w 23"/>
                <a:gd name="T49" fmla="*/ 18 h 23"/>
                <a:gd name="T50" fmla="*/ 12 w 23"/>
                <a:gd name="T51" fmla="*/ 23 h 23"/>
                <a:gd name="T52" fmla="*/ 0 w 23"/>
                <a:gd name="T53" fmla="*/ 14 h 23"/>
                <a:gd name="T54" fmla="*/ 0 w 23"/>
                <a:gd name="T55" fmla="*/ 14 h 23"/>
                <a:gd name="T56" fmla="*/ 0 w 23"/>
                <a:gd name="T57" fmla="*/ 13 h 23"/>
                <a:gd name="T58" fmla="*/ 0 w 23"/>
                <a:gd name="T59" fmla="*/ 13 h 23"/>
                <a:gd name="T60" fmla="*/ 9 w 23"/>
                <a:gd name="T61" fmla="*/ 0 h 23"/>
                <a:gd name="T62" fmla="*/ 9 w 23"/>
                <a:gd name="T63" fmla="*/ 0 h 23"/>
                <a:gd name="T64" fmla="*/ 12 w 23"/>
                <a:gd name="T65" fmla="*/ 0 h 23"/>
                <a:gd name="T66" fmla="*/ 11 w 23"/>
                <a:gd name="T67" fmla="*/ 5 h 23"/>
                <a:gd name="T68" fmla="*/ 10 w 23"/>
                <a:gd name="T69" fmla="*/ 5 h 23"/>
                <a:gd name="T70" fmla="*/ 5 w 23"/>
                <a:gd name="T71" fmla="*/ 13 h 23"/>
                <a:gd name="T72" fmla="*/ 5 w 23"/>
                <a:gd name="T73" fmla="*/ 13 h 23"/>
                <a:gd name="T74" fmla="*/ 5 w 23"/>
                <a:gd name="T75" fmla="*/ 13 h 23"/>
                <a:gd name="T76" fmla="*/ 12 w 23"/>
                <a:gd name="T7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" h="23"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8"/>
                    <a:pt x="16" y="17"/>
                    <a:pt x="17" y="16"/>
                  </a:cubicBezTo>
                  <a:cubicBezTo>
                    <a:pt x="18" y="15"/>
                    <a:pt x="18" y="13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8"/>
                    <a:pt x="17" y="7"/>
                    <a:pt x="16" y="6"/>
                  </a:cubicBezTo>
                  <a:cubicBezTo>
                    <a:pt x="15" y="5"/>
                    <a:pt x="13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7" y="1"/>
                    <a:pt x="19" y="2"/>
                  </a:cubicBezTo>
                  <a:cubicBezTo>
                    <a:pt x="21" y="4"/>
                    <a:pt x="22" y="6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4"/>
                    <a:pt x="22" y="17"/>
                    <a:pt x="21" y="19"/>
                  </a:cubicBezTo>
                  <a:cubicBezTo>
                    <a:pt x="19" y="21"/>
                    <a:pt x="17" y="22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18"/>
                  </a:lnTo>
                  <a:close/>
                  <a:moveTo>
                    <a:pt x="12" y="18"/>
                  </a:moveTo>
                  <a:cubicBezTo>
                    <a:pt x="12" y="18"/>
                    <a:pt x="12" y="18"/>
                    <a:pt x="12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9" y="23"/>
                    <a:pt x="6" y="22"/>
                    <a:pt x="4" y="21"/>
                  </a:cubicBezTo>
                  <a:cubicBezTo>
                    <a:pt x="2" y="19"/>
                    <a:pt x="1" y="17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0" y="7"/>
                    <a:pt x="2" y="5"/>
                  </a:cubicBezTo>
                  <a:cubicBezTo>
                    <a:pt x="4" y="3"/>
                    <a:pt x="6" y="1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1" y="0"/>
                    <a:pt x="11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5"/>
                    <a:pt x="7" y="6"/>
                    <a:pt x="6" y="8"/>
                  </a:cubicBezTo>
                  <a:cubicBezTo>
                    <a:pt x="5" y="9"/>
                    <a:pt x="5" y="11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5"/>
                    <a:pt x="6" y="16"/>
                    <a:pt x="7" y="17"/>
                  </a:cubicBezTo>
                  <a:cubicBezTo>
                    <a:pt x="8" y="18"/>
                    <a:pt x="10" y="18"/>
                    <a:pt x="12" y="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Freeform: Shape 54"/>
            <p:cNvSpPr/>
            <p:nvPr/>
          </p:nvSpPr>
          <p:spPr bwMode="auto">
            <a:xfrm>
              <a:off x="5307511" y="4291515"/>
              <a:ext cx="66675" cy="64294"/>
            </a:xfrm>
            <a:custGeom>
              <a:avLst/>
              <a:gdLst>
                <a:gd name="T0" fmla="*/ 23 w 40"/>
                <a:gd name="T1" fmla="*/ 34 h 38"/>
                <a:gd name="T2" fmla="*/ 33 w 40"/>
                <a:gd name="T3" fmla="*/ 34 h 38"/>
                <a:gd name="T4" fmla="*/ 20 w 40"/>
                <a:gd name="T5" fmla="*/ 16 h 38"/>
                <a:gd name="T6" fmla="*/ 20 w 40"/>
                <a:gd name="T7" fmla="*/ 8 h 38"/>
                <a:gd name="T8" fmla="*/ 39 w 40"/>
                <a:gd name="T9" fmla="*/ 34 h 38"/>
                <a:gd name="T10" fmla="*/ 40 w 40"/>
                <a:gd name="T11" fmla="*/ 36 h 38"/>
                <a:gd name="T12" fmla="*/ 37 w 40"/>
                <a:gd name="T13" fmla="*/ 38 h 38"/>
                <a:gd name="T14" fmla="*/ 21 w 40"/>
                <a:gd name="T15" fmla="*/ 38 h 38"/>
                <a:gd name="T16" fmla="*/ 21 w 40"/>
                <a:gd name="T17" fmla="*/ 38 h 38"/>
                <a:gd name="T18" fmla="*/ 20 w 40"/>
                <a:gd name="T19" fmla="*/ 37 h 38"/>
                <a:gd name="T20" fmla="*/ 20 w 40"/>
                <a:gd name="T21" fmla="*/ 37 h 38"/>
                <a:gd name="T22" fmla="*/ 20 w 40"/>
                <a:gd name="T23" fmla="*/ 30 h 38"/>
                <a:gd name="T24" fmla="*/ 23 w 40"/>
                <a:gd name="T25" fmla="*/ 34 h 38"/>
                <a:gd name="T26" fmla="*/ 20 w 40"/>
                <a:gd name="T27" fmla="*/ 16 h 38"/>
                <a:gd name="T28" fmla="*/ 13 w 40"/>
                <a:gd name="T29" fmla="*/ 7 h 38"/>
                <a:gd name="T30" fmla="*/ 10 w 40"/>
                <a:gd name="T31" fmla="*/ 10 h 38"/>
                <a:gd name="T32" fmla="*/ 6 w 40"/>
                <a:gd name="T33" fmla="*/ 12 h 38"/>
                <a:gd name="T34" fmla="*/ 20 w 40"/>
                <a:gd name="T35" fmla="*/ 30 h 38"/>
                <a:gd name="T36" fmla="*/ 20 w 40"/>
                <a:gd name="T37" fmla="*/ 37 h 38"/>
                <a:gd name="T38" fmla="*/ 0 w 40"/>
                <a:gd name="T39" fmla="*/ 12 h 38"/>
                <a:gd name="T40" fmla="*/ 0 w 40"/>
                <a:gd name="T41" fmla="*/ 11 h 38"/>
                <a:gd name="T42" fmla="*/ 2 w 40"/>
                <a:gd name="T43" fmla="*/ 9 h 38"/>
                <a:gd name="T44" fmla="*/ 7 w 40"/>
                <a:gd name="T45" fmla="*/ 6 h 38"/>
                <a:gd name="T46" fmla="*/ 10 w 40"/>
                <a:gd name="T47" fmla="*/ 2 h 38"/>
                <a:gd name="T48" fmla="*/ 11 w 40"/>
                <a:gd name="T49" fmla="*/ 1 h 38"/>
                <a:gd name="T50" fmla="*/ 14 w 40"/>
                <a:gd name="T51" fmla="*/ 2 h 38"/>
                <a:gd name="T52" fmla="*/ 20 w 40"/>
                <a:gd name="T53" fmla="*/ 8 h 38"/>
                <a:gd name="T54" fmla="*/ 20 w 40"/>
                <a:gd name="T55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" h="38">
                  <a:moveTo>
                    <a:pt x="23" y="34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0" y="35"/>
                    <a:pt x="40" y="35"/>
                    <a:pt x="40" y="36"/>
                  </a:cubicBezTo>
                  <a:cubicBezTo>
                    <a:pt x="40" y="37"/>
                    <a:pt x="39" y="38"/>
                    <a:pt x="37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1" y="38"/>
                    <a:pt x="20" y="38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0"/>
                    <a:pt x="20" y="30"/>
                    <a:pt x="20" y="30"/>
                  </a:cubicBezTo>
                  <a:lnTo>
                    <a:pt x="23" y="34"/>
                  </a:lnTo>
                  <a:close/>
                  <a:moveTo>
                    <a:pt x="20" y="1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2"/>
                    <a:pt x="6" y="1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0"/>
                    <a:pt x="1" y="9"/>
                    <a:pt x="2" y="9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5"/>
                    <a:pt x="10" y="4"/>
                    <a:pt x="10" y="2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0"/>
                    <a:pt x="14" y="1"/>
                    <a:pt x="14" y="2"/>
                  </a:cubicBezTo>
                  <a:cubicBezTo>
                    <a:pt x="20" y="8"/>
                    <a:pt x="20" y="8"/>
                    <a:pt x="20" y="8"/>
                  </a:cubicBezTo>
                  <a:lnTo>
                    <a:pt x="20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Freeform: Shape 55"/>
            <p:cNvSpPr/>
            <p:nvPr/>
          </p:nvSpPr>
          <p:spPr bwMode="auto">
            <a:xfrm>
              <a:off x="5288461" y="4267703"/>
              <a:ext cx="39291" cy="38100"/>
            </a:xfrm>
            <a:custGeom>
              <a:avLst/>
              <a:gdLst>
                <a:gd name="T0" fmla="*/ 12 w 23"/>
                <a:gd name="T1" fmla="*/ 5 h 23"/>
                <a:gd name="T2" fmla="*/ 11 w 23"/>
                <a:gd name="T3" fmla="*/ 0 h 23"/>
                <a:gd name="T4" fmla="*/ 14 w 23"/>
                <a:gd name="T5" fmla="*/ 0 h 23"/>
                <a:gd name="T6" fmla="*/ 21 w 23"/>
                <a:gd name="T7" fmla="*/ 5 h 23"/>
                <a:gd name="T8" fmla="*/ 23 w 23"/>
                <a:gd name="T9" fmla="*/ 13 h 23"/>
                <a:gd name="T10" fmla="*/ 23 w 23"/>
                <a:gd name="T11" fmla="*/ 13 h 23"/>
                <a:gd name="T12" fmla="*/ 23 w 23"/>
                <a:gd name="T13" fmla="*/ 14 h 23"/>
                <a:gd name="T14" fmla="*/ 11 w 23"/>
                <a:gd name="T15" fmla="*/ 23 h 23"/>
                <a:gd name="T16" fmla="*/ 11 w 23"/>
                <a:gd name="T17" fmla="*/ 18 h 23"/>
                <a:gd name="T18" fmla="*/ 15 w 23"/>
                <a:gd name="T19" fmla="*/ 17 h 23"/>
                <a:gd name="T20" fmla="*/ 18 w 23"/>
                <a:gd name="T21" fmla="*/ 13 h 23"/>
                <a:gd name="T22" fmla="*/ 18 w 23"/>
                <a:gd name="T23" fmla="*/ 13 h 23"/>
                <a:gd name="T24" fmla="*/ 13 w 23"/>
                <a:gd name="T25" fmla="*/ 5 h 23"/>
                <a:gd name="T26" fmla="*/ 11 w 23"/>
                <a:gd name="T27" fmla="*/ 5 h 23"/>
                <a:gd name="T28" fmla="*/ 5 w 23"/>
                <a:gd name="T29" fmla="*/ 10 h 23"/>
                <a:gd name="T30" fmla="*/ 4 w 23"/>
                <a:gd name="T31" fmla="*/ 11 h 23"/>
                <a:gd name="T32" fmla="*/ 4 w 23"/>
                <a:gd name="T33" fmla="*/ 11 h 23"/>
                <a:gd name="T34" fmla="*/ 4 w 23"/>
                <a:gd name="T35" fmla="*/ 12 h 23"/>
                <a:gd name="T36" fmla="*/ 6 w 23"/>
                <a:gd name="T37" fmla="*/ 16 h 23"/>
                <a:gd name="T38" fmla="*/ 10 w 23"/>
                <a:gd name="T39" fmla="*/ 18 h 23"/>
                <a:gd name="T40" fmla="*/ 10 w 23"/>
                <a:gd name="T41" fmla="*/ 18 h 23"/>
                <a:gd name="T42" fmla="*/ 11 w 23"/>
                <a:gd name="T43" fmla="*/ 18 h 23"/>
                <a:gd name="T44" fmla="*/ 11 w 23"/>
                <a:gd name="T45" fmla="*/ 18 h 23"/>
                <a:gd name="T46" fmla="*/ 11 w 23"/>
                <a:gd name="T47" fmla="*/ 23 h 23"/>
                <a:gd name="T48" fmla="*/ 10 w 23"/>
                <a:gd name="T49" fmla="*/ 23 h 23"/>
                <a:gd name="T50" fmla="*/ 9 w 23"/>
                <a:gd name="T51" fmla="*/ 23 h 23"/>
                <a:gd name="T52" fmla="*/ 2 w 23"/>
                <a:gd name="T53" fmla="*/ 19 h 23"/>
                <a:gd name="T54" fmla="*/ 0 w 23"/>
                <a:gd name="T55" fmla="*/ 12 h 23"/>
                <a:gd name="T56" fmla="*/ 0 w 23"/>
                <a:gd name="T57" fmla="*/ 11 h 23"/>
                <a:gd name="T58" fmla="*/ 0 w 23"/>
                <a:gd name="T59" fmla="*/ 11 h 23"/>
                <a:gd name="T60" fmla="*/ 0 w 23"/>
                <a:gd name="T61" fmla="*/ 11 h 23"/>
                <a:gd name="T62" fmla="*/ 0 w 23"/>
                <a:gd name="T63" fmla="*/ 11 h 23"/>
                <a:gd name="T64" fmla="*/ 0 w 23"/>
                <a:gd name="T65" fmla="*/ 9 h 23"/>
                <a:gd name="T66" fmla="*/ 4 w 23"/>
                <a:gd name="T67" fmla="*/ 2 h 23"/>
                <a:gd name="T68" fmla="*/ 11 w 23"/>
                <a:gd name="T69" fmla="*/ 0 h 23"/>
                <a:gd name="T70" fmla="*/ 0 w 23"/>
                <a:gd name="T71" fmla="*/ 12 h 23"/>
                <a:gd name="T72" fmla="*/ 0 w 23"/>
                <a:gd name="T7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23">
                  <a:moveTo>
                    <a:pt x="13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1" y="5"/>
                    <a:pt x="1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1"/>
                    <a:pt x="19" y="3"/>
                    <a:pt x="21" y="5"/>
                  </a:cubicBezTo>
                  <a:cubicBezTo>
                    <a:pt x="22" y="7"/>
                    <a:pt x="23" y="10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7"/>
                    <a:pt x="20" y="19"/>
                    <a:pt x="18" y="21"/>
                  </a:cubicBezTo>
                  <a:cubicBezTo>
                    <a:pt x="16" y="22"/>
                    <a:pt x="14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8"/>
                    <a:pt x="14" y="18"/>
                    <a:pt x="15" y="17"/>
                  </a:cubicBezTo>
                  <a:cubicBezTo>
                    <a:pt x="17" y="16"/>
                    <a:pt x="17" y="15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1"/>
                    <a:pt x="18" y="9"/>
                    <a:pt x="17" y="8"/>
                  </a:cubicBezTo>
                  <a:cubicBezTo>
                    <a:pt x="16" y="6"/>
                    <a:pt x="15" y="5"/>
                    <a:pt x="13" y="5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8" y="5"/>
                    <a:pt x="7" y="6"/>
                  </a:cubicBezTo>
                  <a:cubicBezTo>
                    <a:pt x="6" y="7"/>
                    <a:pt x="5" y="8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5" y="15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7"/>
                    <a:pt x="8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6" y="22"/>
                    <a:pt x="4" y="21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2" y="4"/>
                    <a:pt x="4" y="2"/>
                  </a:cubicBezTo>
                  <a:cubicBezTo>
                    <a:pt x="6" y="1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5"/>
                    <a:pt x="11" y="5"/>
                    <a:pt x="11" y="5"/>
                  </a:cubicBezTo>
                  <a:close/>
                  <a:moveTo>
                    <a:pt x="0" y="12"/>
                  </a:moveTo>
                  <a:cubicBezTo>
                    <a:pt x="0" y="11"/>
                    <a:pt x="0" y="11"/>
                    <a:pt x="0" y="11"/>
                  </a:cubicBezTo>
                  <a:lnTo>
                    <a:pt x="0" y="12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Freeform: Shape 56"/>
            <p:cNvSpPr/>
            <p:nvPr/>
          </p:nvSpPr>
          <p:spPr bwMode="auto">
            <a:xfrm>
              <a:off x="5175351" y="4353428"/>
              <a:ext cx="226219" cy="119063"/>
            </a:xfrm>
            <a:custGeom>
              <a:avLst/>
              <a:gdLst>
                <a:gd name="T0" fmla="*/ 67 w 134"/>
                <a:gd name="T1" fmla="*/ 65 h 70"/>
                <a:gd name="T2" fmla="*/ 113 w 134"/>
                <a:gd name="T3" fmla="*/ 65 h 70"/>
                <a:gd name="T4" fmla="*/ 129 w 134"/>
                <a:gd name="T5" fmla="*/ 5 h 70"/>
                <a:gd name="T6" fmla="*/ 118 w 134"/>
                <a:gd name="T7" fmla="*/ 5 h 70"/>
                <a:gd name="T8" fmla="*/ 102 w 134"/>
                <a:gd name="T9" fmla="*/ 5 h 70"/>
                <a:gd name="T10" fmla="*/ 67 w 134"/>
                <a:gd name="T11" fmla="*/ 5 h 70"/>
                <a:gd name="T12" fmla="*/ 67 w 134"/>
                <a:gd name="T13" fmla="*/ 0 h 70"/>
                <a:gd name="T14" fmla="*/ 102 w 134"/>
                <a:gd name="T15" fmla="*/ 0 h 70"/>
                <a:gd name="T16" fmla="*/ 118 w 134"/>
                <a:gd name="T17" fmla="*/ 0 h 70"/>
                <a:gd name="T18" fmla="*/ 132 w 134"/>
                <a:gd name="T19" fmla="*/ 0 h 70"/>
                <a:gd name="T20" fmla="*/ 132 w 134"/>
                <a:gd name="T21" fmla="*/ 0 h 70"/>
                <a:gd name="T22" fmla="*/ 132 w 134"/>
                <a:gd name="T23" fmla="*/ 0 h 70"/>
                <a:gd name="T24" fmla="*/ 134 w 134"/>
                <a:gd name="T25" fmla="*/ 3 h 70"/>
                <a:gd name="T26" fmla="*/ 117 w 134"/>
                <a:gd name="T27" fmla="*/ 68 h 70"/>
                <a:gd name="T28" fmla="*/ 115 w 134"/>
                <a:gd name="T29" fmla="*/ 70 h 70"/>
                <a:gd name="T30" fmla="*/ 67 w 134"/>
                <a:gd name="T31" fmla="*/ 70 h 70"/>
                <a:gd name="T32" fmla="*/ 67 w 134"/>
                <a:gd name="T33" fmla="*/ 65 h 70"/>
                <a:gd name="T34" fmla="*/ 5 w 134"/>
                <a:gd name="T35" fmla="*/ 5 h 70"/>
                <a:gd name="T36" fmla="*/ 21 w 134"/>
                <a:gd name="T37" fmla="*/ 65 h 70"/>
                <a:gd name="T38" fmla="*/ 67 w 134"/>
                <a:gd name="T39" fmla="*/ 65 h 70"/>
                <a:gd name="T40" fmla="*/ 67 w 134"/>
                <a:gd name="T41" fmla="*/ 70 h 70"/>
                <a:gd name="T42" fmla="*/ 19 w 134"/>
                <a:gd name="T43" fmla="*/ 70 h 70"/>
                <a:gd name="T44" fmla="*/ 19 w 134"/>
                <a:gd name="T45" fmla="*/ 70 h 70"/>
                <a:gd name="T46" fmla="*/ 17 w 134"/>
                <a:gd name="T47" fmla="*/ 68 h 70"/>
                <a:gd name="T48" fmla="*/ 0 w 134"/>
                <a:gd name="T49" fmla="*/ 4 h 70"/>
                <a:gd name="T50" fmla="*/ 0 w 134"/>
                <a:gd name="T51" fmla="*/ 3 h 70"/>
                <a:gd name="T52" fmla="*/ 2 w 134"/>
                <a:gd name="T53" fmla="*/ 0 h 70"/>
                <a:gd name="T54" fmla="*/ 15 w 134"/>
                <a:gd name="T55" fmla="*/ 0 h 70"/>
                <a:gd name="T56" fmla="*/ 31 w 134"/>
                <a:gd name="T57" fmla="*/ 0 h 70"/>
                <a:gd name="T58" fmla="*/ 67 w 134"/>
                <a:gd name="T59" fmla="*/ 0 h 70"/>
                <a:gd name="T60" fmla="*/ 67 w 134"/>
                <a:gd name="T61" fmla="*/ 5 h 70"/>
                <a:gd name="T62" fmla="*/ 31 w 134"/>
                <a:gd name="T63" fmla="*/ 5 h 70"/>
                <a:gd name="T64" fmla="*/ 15 w 134"/>
                <a:gd name="T65" fmla="*/ 5 h 70"/>
                <a:gd name="T66" fmla="*/ 5 w 134"/>
                <a:gd name="T67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70">
                  <a:moveTo>
                    <a:pt x="67" y="65"/>
                  </a:moveTo>
                  <a:cubicBezTo>
                    <a:pt x="113" y="65"/>
                    <a:pt x="113" y="65"/>
                    <a:pt x="113" y="65"/>
                  </a:cubicBezTo>
                  <a:cubicBezTo>
                    <a:pt x="129" y="5"/>
                    <a:pt x="129" y="5"/>
                    <a:pt x="129" y="5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4" y="1"/>
                    <a:pt x="134" y="2"/>
                    <a:pt x="134" y="3"/>
                  </a:cubicBezTo>
                  <a:cubicBezTo>
                    <a:pt x="117" y="68"/>
                    <a:pt x="117" y="68"/>
                    <a:pt x="117" y="68"/>
                  </a:cubicBezTo>
                  <a:cubicBezTo>
                    <a:pt x="117" y="69"/>
                    <a:pt x="116" y="70"/>
                    <a:pt x="115" y="70"/>
                  </a:cubicBezTo>
                  <a:cubicBezTo>
                    <a:pt x="67" y="70"/>
                    <a:pt x="67" y="70"/>
                    <a:pt x="67" y="70"/>
                  </a:cubicBezTo>
                  <a:lnTo>
                    <a:pt x="67" y="65"/>
                  </a:lnTo>
                  <a:close/>
                  <a:moveTo>
                    <a:pt x="5" y="5"/>
                  </a:moveTo>
                  <a:cubicBezTo>
                    <a:pt x="21" y="65"/>
                    <a:pt x="21" y="65"/>
                    <a:pt x="21" y="65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69"/>
                    <a:pt x="17" y="6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Freeform: Shape 57"/>
            <p:cNvSpPr/>
            <p:nvPr/>
          </p:nvSpPr>
          <p:spPr bwMode="auto">
            <a:xfrm>
              <a:off x="6262392" y="4827296"/>
              <a:ext cx="232172" cy="67866"/>
            </a:xfrm>
            <a:custGeom>
              <a:avLst/>
              <a:gdLst>
                <a:gd name="T0" fmla="*/ 89 w 137"/>
                <a:gd name="T1" fmla="*/ 23 h 40"/>
                <a:gd name="T2" fmla="*/ 69 w 137"/>
                <a:gd name="T3" fmla="*/ 23 h 40"/>
                <a:gd name="T4" fmla="*/ 69 w 137"/>
                <a:gd name="T5" fmla="*/ 18 h 40"/>
                <a:gd name="T6" fmla="*/ 86 w 137"/>
                <a:gd name="T7" fmla="*/ 18 h 40"/>
                <a:gd name="T8" fmla="*/ 86 w 137"/>
                <a:gd name="T9" fmla="*/ 3 h 40"/>
                <a:gd name="T10" fmla="*/ 89 w 137"/>
                <a:gd name="T11" fmla="*/ 0 h 40"/>
                <a:gd name="T12" fmla="*/ 135 w 137"/>
                <a:gd name="T13" fmla="*/ 0 h 40"/>
                <a:gd name="T14" fmla="*/ 137 w 137"/>
                <a:gd name="T15" fmla="*/ 3 h 40"/>
                <a:gd name="T16" fmla="*/ 137 w 137"/>
                <a:gd name="T17" fmla="*/ 37 h 40"/>
                <a:gd name="T18" fmla="*/ 135 w 137"/>
                <a:gd name="T19" fmla="*/ 40 h 40"/>
                <a:gd name="T20" fmla="*/ 69 w 137"/>
                <a:gd name="T21" fmla="*/ 40 h 40"/>
                <a:gd name="T22" fmla="*/ 69 w 137"/>
                <a:gd name="T23" fmla="*/ 35 h 40"/>
                <a:gd name="T24" fmla="*/ 132 w 137"/>
                <a:gd name="T25" fmla="*/ 35 h 40"/>
                <a:gd name="T26" fmla="*/ 132 w 137"/>
                <a:gd name="T27" fmla="*/ 5 h 40"/>
                <a:gd name="T28" fmla="*/ 91 w 137"/>
                <a:gd name="T29" fmla="*/ 5 h 40"/>
                <a:gd name="T30" fmla="*/ 91 w 137"/>
                <a:gd name="T31" fmla="*/ 21 h 40"/>
                <a:gd name="T32" fmla="*/ 89 w 137"/>
                <a:gd name="T33" fmla="*/ 23 h 40"/>
                <a:gd name="T34" fmla="*/ 69 w 137"/>
                <a:gd name="T35" fmla="*/ 23 h 40"/>
                <a:gd name="T36" fmla="*/ 48 w 137"/>
                <a:gd name="T37" fmla="*/ 23 h 40"/>
                <a:gd name="T38" fmla="*/ 46 w 137"/>
                <a:gd name="T39" fmla="*/ 21 h 40"/>
                <a:gd name="T40" fmla="*/ 46 w 137"/>
                <a:gd name="T41" fmla="*/ 5 h 40"/>
                <a:gd name="T42" fmla="*/ 5 w 137"/>
                <a:gd name="T43" fmla="*/ 5 h 40"/>
                <a:gd name="T44" fmla="*/ 5 w 137"/>
                <a:gd name="T45" fmla="*/ 35 h 40"/>
                <a:gd name="T46" fmla="*/ 69 w 137"/>
                <a:gd name="T47" fmla="*/ 35 h 40"/>
                <a:gd name="T48" fmla="*/ 69 w 137"/>
                <a:gd name="T49" fmla="*/ 40 h 40"/>
                <a:gd name="T50" fmla="*/ 2 w 137"/>
                <a:gd name="T51" fmla="*/ 40 h 40"/>
                <a:gd name="T52" fmla="*/ 0 w 137"/>
                <a:gd name="T53" fmla="*/ 37 h 40"/>
                <a:gd name="T54" fmla="*/ 0 w 137"/>
                <a:gd name="T55" fmla="*/ 3 h 40"/>
                <a:gd name="T56" fmla="*/ 2 w 137"/>
                <a:gd name="T57" fmla="*/ 0 h 40"/>
                <a:gd name="T58" fmla="*/ 48 w 137"/>
                <a:gd name="T59" fmla="*/ 0 h 40"/>
                <a:gd name="T60" fmla="*/ 51 w 137"/>
                <a:gd name="T61" fmla="*/ 3 h 40"/>
                <a:gd name="T62" fmla="*/ 51 w 137"/>
                <a:gd name="T63" fmla="*/ 18 h 40"/>
                <a:gd name="T64" fmla="*/ 69 w 137"/>
                <a:gd name="T65" fmla="*/ 18 h 40"/>
                <a:gd name="T66" fmla="*/ 69 w 137"/>
                <a:gd name="T67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7" h="40">
                  <a:moveTo>
                    <a:pt x="89" y="23"/>
                  </a:moveTo>
                  <a:cubicBezTo>
                    <a:pt x="69" y="23"/>
                    <a:pt x="69" y="23"/>
                    <a:pt x="69" y="23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2"/>
                    <a:pt x="87" y="0"/>
                    <a:pt x="8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6" y="0"/>
                    <a:pt x="137" y="2"/>
                    <a:pt x="137" y="3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7" y="39"/>
                    <a:pt x="136" y="40"/>
                    <a:pt x="135" y="40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1" y="22"/>
                    <a:pt x="90" y="23"/>
                    <a:pt x="89" y="23"/>
                  </a:cubicBezTo>
                  <a:close/>
                  <a:moveTo>
                    <a:pt x="69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7" y="23"/>
                    <a:pt x="46" y="22"/>
                    <a:pt x="46" y="2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2"/>
                    <a:pt x="51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69" y="18"/>
                    <a:pt x="69" y="18"/>
                    <a:pt x="69" y="18"/>
                  </a:cubicBezTo>
                  <a:lnTo>
                    <a:pt x="69" y="2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Freeform: Shape 58"/>
            <p:cNvSpPr/>
            <p:nvPr/>
          </p:nvSpPr>
          <p:spPr bwMode="auto">
            <a:xfrm>
              <a:off x="6354070" y="4827296"/>
              <a:ext cx="51197" cy="25004"/>
            </a:xfrm>
            <a:custGeom>
              <a:avLst/>
              <a:gdLst>
                <a:gd name="T0" fmla="*/ 15 w 30"/>
                <a:gd name="T1" fmla="*/ 0 h 15"/>
                <a:gd name="T2" fmla="*/ 27 w 30"/>
                <a:gd name="T3" fmla="*/ 0 h 15"/>
                <a:gd name="T4" fmla="*/ 30 w 30"/>
                <a:gd name="T5" fmla="*/ 3 h 15"/>
                <a:gd name="T6" fmla="*/ 30 w 30"/>
                <a:gd name="T7" fmla="*/ 13 h 15"/>
                <a:gd name="T8" fmla="*/ 27 w 30"/>
                <a:gd name="T9" fmla="*/ 15 h 15"/>
                <a:gd name="T10" fmla="*/ 15 w 30"/>
                <a:gd name="T11" fmla="*/ 15 h 15"/>
                <a:gd name="T12" fmla="*/ 15 w 30"/>
                <a:gd name="T13" fmla="*/ 11 h 15"/>
                <a:gd name="T14" fmla="*/ 25 w 30"/>
                <a:gd name="T15" fmla="*/ 11 h 15"/>
                <a:gd name="T16" fmla="*/ 25 w 30"/>
                <a:gd name="T17" fmla="*/ 5 h 15"/>
                <a:gd name="T18" fmla="*/ 15 w 30"/>
                <a:gd name="T19" fmla="*/ 5 h 15"/>
                <a:gd name="T20" fmla="*/ 15 w 30"/>
                <a:gd name="T21" fmla="*/ 0 h 15"/>
                <a:gd name="T22" fmla="*/ 2 w 30"/>
                <a:gd name="T23" fmla="*/ 0 h 15"/>
                <a:gd name="T24" fmla="*/ 15 w 30"/>
                <a:gd name="T25" fmla="*/ 0 h 15"/>
                <a:gd name="T26" fmla="*/ 15 w 30"/>
                <a:gd name="T27" fmla="*/ 5 h 15"/>
                <a:gd name="T28" fmla="*/ 4 w 30"/>
                <a:gd name="T29" fmla="*/ 5 h 15"/>
                <a:gd name="T30" fmla="*/ 4 w 30"/>
                <a:gd name="T31" fmla="*/ 11 h 15"/>
                <a:gd name="T32" fmla="*/ 15 w 30"/>
                <a:gd name="T33" fmla="*/ 11 h 15"/>
                <a:gd name="T34" fmla="*/ 15 w 30"/>
                <a:gd name="T35" fmla="*/ 15 h 15"/>
                <a:gd name="T36" fmla="*/ 2 w 30"/>
                <a:gd name="T37" fmla="*/ 15 h 15"/>
                <a:gd name="T38" fmla="*/ 0 w 30"/>
                <a:gd name="T39" fmla="*/ 13 h 15"/>
                <a:gd name="T40" fmla="*/ 0 w 30"/>
                <a:gd name="T41" fmla="*/ 3 h 15"/>
                <a:gd name="T42" fmla="*/ 2 w 30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4"/>
                    <a:pt x="28" y="15"/>
                    <a:pt x="27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15" y="5"/>
                    <a:pt x="15" y="5"/>
                    <a:pt x="15" y="5"/>
                  </a:cubicBezTo>
                  <a:lnTo>
                    <a:pt x="15" y="0"/>
                  </a:lnTo>
                  <a:close/>
                  <a:moveTo>
                    <a:pt x="2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Freeform: Shape 59"/>
            <p:cNvSpPr/>
            <p:nvPr/>
          </p:nvSpPr>
          <p:spPr bwMode="auto">
            <a:xfrm>
              <a:off x="6262392" y="4697519"/>
              <a:ext cx="232172" cy="126206"/>
            </a:xfrm>
            <a:custGeom>
              <a:avLst/>
              <a:gdLst>
                <a:gd name="T0" fmla="*/ 98 w 137"/>
                <a:gd name="T1" fmla="*/ 5 h 74"/>
                <a:gd name="T2" fmla="*/ 69 w 137"/>
                <a:gd name="T3" fmla="*/ 5 h 74"/>
                <a:gd name="T4" fmla="*/ 69 w 137"/>
                <a:gd name="T5" fmla="*/ 0 h 74"/>
                <a:gd name="T6" fmla="*/ 101 w 137"/>
                <a:gd name="T7" fmla="*/ 0 h 74"/>
                <a:gd name="T8" fmla="*/ 103 w 137"/>
                <a:gd name="T9" fmla="*/ 2 h 74"/>
                <a:gd name="T10" fmla="*/ 103 w 137"/>
                <a:gd name="T11" fmla="*/ 25 h 74"/>
                <a:gd name="T12" fmla="*/ 135 w 137"/>
                <a:gd name="T13" fmla="*/ 25 h 74"/>
                <a:gd name="T14" fmla="*/ 137 w 137"/>
                <a:gd name="T15" fmla="*/ 27 h 74"/>
                <a:gd name="T16" fmla="*/ 137 w 137"/>
                <a:gd name="T17" fmla="*/ 71 h 74"/>
                <a:gd name="T18" fmla="*/ 135 w 137"/>
                <a:gd name="T19" fmla="*/ 74 h 74"/>
                <a:gd name="T20" fmla="*/ 89 w 137"/>
                <a:gd name="T21" fmla="*/ 74 h 74"/>
                <a:gd name="T22" fmla="*/ 69 w 137"/>
                <a:gd name="T23" fmla="*/ 74 h 74"/>
                <a:gd name="T24" fmla="*/ 69 w 137"/>
                <a:gd name="T25" fmla="*/ 69 h 74"/>
                <a:gd name="T26" fmla="*/ 89 w 137"/>
                <a:gd name="T27" fmla="*/ 69 h 74"/>
                <a:gd name="T28" fmla="*/ 132 w 137"/>
                <a:gd name="T29" fmla="*/ 69 h 74"/>
                <a:gd name="T30" fmla="*/ 132 w 137"/>
                <a:gd name="T31" fmla="*/ 30 h 74"/>
                <a:gd name="T32" fmla="*/ 101 w 137"/>
                <a:gd name="T33" fmla="*/ 30 h 74"/>
                <a:gd name="T34" fmla="*/ 98 w 137"/>
                <a:gd name="T35" fmla="*/ 27 h 74"/>
                <a:gd name="T36" fmla="*/ 98 w 137"/>
                <a:gd name="T37" fmla="*/ 5 h 74"/>
                <a:gd name="T38" fmla="*/ 69 w 137"/>
                <a:gd name="T39" fmla="*/ 30 h 74"/>
                <a:gd name="T40" fmla="*/ 90 w 137"/>
                <a:gd name="T41" fmla="*/ 30 h 74"/>
                <a:gd name="T42" fmla="*/ 92 w 137"/>
                <a:gd name="T43" fmla="*/ 27 h 74"/>
                <a:gd name="T44" fmla="*/ 92 w 137"/>
                <a:gd name="T45" fmla="*/ 14 h 74"/>
                <a:gd name="T46" fmla="*/ 90 w 137"/>
                <a:gd name="T47" fmla="*/ 11 h 74"/>
                <a:gd name="T48" fmla="*/ 69 w 137"/>
                <a:gd name="T49" fmla="*/ 11 h 74"/>
                <a:gd name="T50" fmla="*/ 69 w 137"/>
                <a:gd name="T51" fmla="*/ 16 h 74"/>
                <a:gd name="T52" fmla="*/ 87 w 137"/>
                <a:gd name="T53" fmla="*/ 16 h 74"/>
                <a:gd name="T54" fmla="*/ 87 w 137"/>
                <a:gd name="T55" fmla="*/ 25 h 74"/>
                <a:gd name="T56" fmla="*/ 69 w 137"/>
                <a:gd name="T57" fmla="*/ 25 h 74"/>
                <a:gd name="T58" fmla="*/ 69 w 137"/>
                <a:gd name="T59" fmla="*/ 30 h 74"/>
                <a:gd name="T60" fmla="*/ 69 w 137"/>
                <a:gd name="T61" fmla="*/ 5 h 74"/>
                <a:gd name="T62" fmla="*/ 39 w 137"/>
                <a:gd name="T63" fmla="*/ 5 h 74"/>
                <a:gd name="T64" fmla="*/ 39 w 137"/>
                <a:gd name="T65" fmla="*/ 27 h 74"/>
                <a:gd name="T66" fmla="*/ 36 w 137"/>
                <a:gd name="T67" fmla="*/ 30 h 74"/>
                <a:gd name="T68" fmla="*/ 5 w 137"/>
                <a:gd name="T69" fmla="*/ 30 h 74"/>
                <a:gd name="T70" fmla="*/ 5 w 137"/>
                <a:gd name="T71" fmla="*/ 69 h 74"/>
                <a:gd name="T72" fmla="*/ 48 w 137"/>
                <a:gd name="T73" fmla="*/ 69 h 74"/>
                <a:gd name="T74" fmla="*/ 69 w 137"/>
                <a:gd name="T75" fmla="*/ 69 h 74"/>
                <a:gd name="T76" fmla="*/ 69 w 137"/>
                <a:gd name="T77" fmla="*/ 74 h 74"/>
                <a:gd name="T78" fmla="*/ 48 w 137"/>
                <a:gd name="T79" fmla="*/ 74 h 74"/>
                <a:gd name="T80" fmla="*/ 2 w 137"/>
                <a:gd name="T81" fmla="*/ 74 h 74"/>
                <a:gd name="T82" fmla="*/ 0 w 137"/>
                <a:gd name="T83" fmla="*/ 71 h 74"/>
                <a:gd name="T84" fmla="*/ 0 w 137"/>
                <a:gd name="T85" fmla="*/ 27 h 74"/>
                <a:gd name="T86" fmla="*/ 2 w 137"/>
                <a:gd name="T87" fmla="*/ 25 h 74"/>
                <a:gd name="T88" fmla="*/ 34 w 137"/>
                <a:gd name="T89" fmla="*/ 25 h 74"/>
                <a:gd name="T90" fmla="*/ 34 w 137"/>
                <a:gd name="T91" fmla="*/ 2 h 74"/>
                <a:gd name="T92" fmla="*/ 36 w 137"/>
                <a:gd name="T93" fmla="*/ 0 h 74"/>
                <a:gd name="T94" fmla="*/ 69 w 137"/>
                <a:gd name="T95" fmla="*/ 0 h 74"/>
                <a:gd name="T96" fmla="*/ 69 w 137"/>
                <a:gd name="T97" fmla="*/ 5 h 74"/>
                <a:gd name="T98" fmla="*/ 69 w 137"/>
                <a:gd name="T99" fmla="*/ 11 h 74"/>
                <a:gd name="T100" fmla="*/ 48 w 137"/>
                <a:gd name="T101" fmla="*/ 11 h 74"/>
                <a:gd name="T102" fmla="*/ 45 w 137"/>
                <a:gd name="T103" fmla="*/ 14 h 74"/>
                <a:gd name="T104" fmla="*/ 45 w 137"/>
                <a:gd name="T105" fmla="*/ 27 h 74"/>
                <a:gd name="T106" fmla="*/ 48 w 137"/>
                <a:gd name="T107" fmla="*/ 30 h 74"/>
                <a:gd name="T108" fmla="*/ 69 w 137"/>
                <a:gd name="T109" fmla="*/ 30 h 74"/>
                <a:gd name="T110" fmla="*/ 69 w 137"/>
                <a:gd name="T111" fmla="*/ 25 h 74"/>
                <a:gd name="T112" fmla="*/ 50 w 137"/>
                <a:gd name="T113" fmla="*/ 25 h 74"/>
                <a:gd name="T114" fmla="*/ 50 w 137"/>
                <a:gd name="T115" fmla="*/ 16 h 74"/>
                <a:gd name="T116" fmla="*/ 69 w 137"/>
                <a:gd name="T117" fmla="*/ 16 h 74"/>
                <a:gd name="T118" fmla="*/ 69 w 137"/>
                <a:gd name="T119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74">
                  <a:moveTo>
                    <a:pt x="98" y="5"/>
                  </a:moveTo>
                  <a:cubicBezTo>
                    <a:pt x="69" y="5"/>
                    <a:pt x="69" y="5"/>
                    <a:pt x="69" y="5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2" y="0"/>
                    <a:pt x="103" y="1"/>
                    <a:pt x="103" y="2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6" y="25"/>
                    <a:pt x="137" y="26"/>
                    <a:pt x="137" y="27"/>
                  </a:cubicBezTo>
                  <a:cubicBezTo>
                    <a:pt x="137" y="71"/>
                    <a:pt x="137" y="71"/>
                    <a:pt x="137" y="71"/>
                  </a:cubicBezTo>
                  <a:cubicBezTo>
                    <a:pt x="137" y="73"/>
                    <a:pt x="136" y="74"/>
                    <a:pt x="135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9" y="69"/>
                    <a:pt x="89" y="69"/>
                    <a:pt x="89" y="69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98" y="29"/>
                    <a:pt x="98" y="27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69" y="30"/>
                  </a:moveTo>
                  <a:cubicBezTo>
                    <a:pt x="90" y="30"/>
                    <a:pt x="90" y="30"/>
                    <a:pt x="90" y="30"/>
                  </a:cubicBezTo>
                  <a:cubicBezTo>
                    <a:pt x="91" y="30"/>
                    <a:pt x="92" y="29"/>
                    <a:pt x="92" y="27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2"/>
                    <a:pt x="91" y="11"/>
                    <a:pt x="90" y="11"/>
                  </a:cubicBezTo>
                  <a:cubicBezTo>
                    <a:pt x="69" y="11"/>
                    <a:pt x="69" y="11"/>
                    <a:pt x="69" y="11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69" y="25"/>
                    <a:pt x="69" y="25"/>
                    <a:pt x="69" y="25"/>
                  </a:cubicBezTo>
                  <a:lnTo>
                    <a:pt x="69" y="30"/>
                  </a:lnTo>
                  <a:close/>
                  <a:moveTo>
                    <a:pt x="69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38" y="30"/>
                    <a:pt x="36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4"/>
                    <a:pt x="0" y="73"/>
                    <a:pt x="0" y="7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1" y="25"/>
                    <a:pt x="2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1"/>
                    <a:pt x="35" y="0"/>
                    <a:pt x="36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5"/>
                    <a:pt x="69" y="5"/>
                    <a:pt x="69" y="5"/>
                  </a:cubicBezTo>
                  <a:close/>
                  <a:moveTo>
                    <a:pt x="69" y="11"/>
                  </a:moveTo>
                  <a:cubicBezTo>
                    <a:pt x="48" y="11"/>
                    <a:pt x="48" y="11"/>
                    <a:pt x="48" y="11"/>
                  </a:cubicBezTo>
                  <a:cubicBezTo>
                    <a:pt x="46" y="11"/>
                    <a:pt x="45" y="12"/>
                    <a:pt x="45" y="14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9"/>
                    <a:pt x="46" y="30"/>
                    <a:pt x="48" y="3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69" y="16"/>
                    <a:pt x="69" y="16"/>
                    <a:pt x="69" y="16"/>
                  </a:cubicBezTo>
                  <a:lnTo>
                    <a:pt x="69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Freeform: Shape 60"/>
            <p:cNvSpPr/>
            <p:nvPr/>
          </p:nvSpPr>
          <p:spPr bwMode="auto">
            <a:xfrm>
              <a:off x="5377757" y="4047437"/>
              <a:ext cx="129779" cy="60722"/>
            </a:xfrm>
            <a:custGeom>
              <a:avLst/>
              <a:gdLst>
                <a:gd name="T0" fmla="*/ 35 w 76"/>
                <a:gd name="T1" fmla="*/ 31 h 36"/>
                <a:gd name="T2" fmla="*/ 63 w 76"/>
                <a:gd name="T3" fmla="*/ 31 h 36"/>
                <a:gd name="T4" fmla="*/ 35 w 76"/>
                <a:gd name="T5" fmla="*/ 17 h 36"/>
                <a:gd name="T6" fmla="*/ 35 w 76"/>
                <a:gd name="T7" fmla="*/ 11 h 36"/>
                <a:gd name="T8" fmla="*/ 74 w 76"/>
                <a:gd name="T9" fmla="*/ 31 h 36"/>
                <a:gd name="T10" fmla="*/ 76 w 76"/>
                <a:gd name="T11" fmla="*/ 34 h 36"/>
                <a:gd name="T12" fmla="*/ 74 w 76"/>
                <a:gd name="T13" fmla="*/ 36 h 36"/>
                <a:gd name="T14" fmla="*/ 35 w 76"/>
                <a:gd name="T15" fmla="*/ 36 h 36"/>
                <a:gd name="T16" fmla="*/ 35 w 76"/>
                <a:gd name="T17" fmla="*/ 31 h 36"/>
                <a:gd name="T18" fmla="*/ 6 w 76"/>
                <a:gd name="T19" fmla="*/ 19 h 36"/>
                <a:gd name="T20" fmla="*/ 31 w 76"/>
                <a:gd name="T21" fmla="*/ 31 h 36"/>
                <a:gd name="T22" fmla="*/ 35 w 76"/>
                <a:gd name="T23" fmla="*/ 31 h 36"/>
                <a:gd name="T24" fmla="*/ 35 w 76"/>
                <a:gd name="T25" fmla="*/ 36 h 36"/>
                <a:gd name="T26" fmla="*/ 30 w 76"/>
                <a:gd name="T27" fmla="*/ 36 h 36"/>
                <a:gd name="T28" fmla="*/ 30 w 76"/>
                <a:gd name="T29" fmla="*/ 36 h 36"/>
                <a:gd name="T30" fmla="*/ 29 w 76"/>
                <a:gd name="T31" fmla="*/ 36 h 36"/>
                <a:gd name="T32" fmla="*/ 1 w 76"/>
                <a:gd name="T33" fmla="*/ 22 h 36"/>
                <a:gd name="T34" fmla="*/ 0 w 76"/>
                <a:gd name="T35" fmla="*/ 19 h 36"/>
                <a:gd name="T36" fmla="*/ 9 w 76"/>
                <a:gd name="T37" fmla="*/ 1 h 36"/>
                <a:gd name="T38" fmla="*/ 12 w 76"/>
                <a:gd name="T39" fmla="*/ 0 h 36"/>
                <a:gd name="T40" fmla="*/ 35 w 76"/>
                <a:gd name="T41" fmla="*/ 11 h 36"/>
                <a:gd name="T42" fmla="*/ 35 w 76"/>
                <a:gd name="T43" fmla="*/ 17 h 36"/>
                <a:gd name="T44" fmla="*/ 12 w 76"/>
                <a:gd name="T45" fmla="*/ 5 h 36"/>
                <a:gd name="T46" fmla="*/ 6 w 76"/>
                <a:gd name="T47" fmla="*/ 19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36">
                  <a:moveTo>
                    <a:pt x="35" y="31"/>
                  </a:moveTo>
                  <a:cubicBezTo>
                    <a:pt x="63" y="31"/>
                    <a:pt x="63" y="31"/>
                    <a:pt x="63" y="3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5" y="32"/>
                    <a:pt x="76" y="33"/>
                    <a:pt x="76" y="34"/>
                  </a:cubicBezTo>
                  <a:cubicBezTo>
                    <a:pt x="76" y="35"/>
                    <a:pt x="75" y="36"/>
                    <a:pt x="74" y="36"/>
                  </a:cubicBezTo>
                  <a:cubicBezTo>
                    <a:pt x="35" y="36"/>
                    <a:pt x="35" y="36"/>
                    <a:pt x="35" y="36"/>
                  </a:cubicBezTo>
                  <a:lnTo>
                    <a:pt x="35" y="31"/>
                  </a:lnTo>
                  <a:close/>
                  <a:moveTo>
                    <a:pt x="6" y="19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6"/>
                    <a:pt x="30" y="36"/>
                    <a:pt x="29" y="36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1"/>
                    <a:pt x="0" y="20"/>
                    <a:pt x="0" y="1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6" y="19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Freeform: Shape 61"/>
            <p:cNvSpPr/>
            <p:nvPr/>
          </p:nvSpPr>
          <p:spPr bwMode="auto">
            <a:xfrm>
              <a:off x="5377757" y="4108160"/>
              <a:ext cx="298847" cy="153591"/>
            </a:xfrm>
            <a:custGeom>
              <a:avLst/>
              <a:gdLst>
                <a:gd name="T0" fmla="*/ 88 w 176"/>
                <a:gd name="T1" fmla="*/ 86 h 91"/>
                <a:gd name="T2" fmla="*/ 139 w 176"/>
                <a:gd name="T3" fmla="*/ 86 h 91"/>
                <a:gd name="T4" fmla="*/ 139 w 176"/>
                <a:gd name="T5" fmla="*/ 71 h 91"/>
                <a:gd name="T6" fmla="*/ 141 w 176"/>
                <a:gd name="T7" fmla="*/ 69 h 91"/>
                <a:gd name="T8" fmla="*/ 172 w 176"/>
                <a:gd name="T9" fmla="*/ 69 h 91"/>
                <a:gd name="T10" fmla="*/ 172 w 176"/>
                <a:gd name="T11" fmla="*/ 22 h 91"/>
                <a:gd name="T12" fmla="*/ 141 w 176"/>
                <a:gd name="T13" fmla="*/ 22 h 91"/>
                <a:gd name="T14" fmla="*/ 139 w 176"/>
                <a:gd name="T15" fmla="*/ 20 h 91"/>
                <a:gd name="T16" fmla="*/ 139 w 176"/>
                <a:gd name="T17" fmla="*/ 5 h 91"/>
                <a:gd name="T18" fmla="*/ 88 w 176"/>
                <a:gd name="T19" fmla="*/ 5 h 91"/>
                <a:gd name="T20" fmla="*/ 88 w 176"/>
                <a:gd name="T21" fmla="*/ 0 h 91"/>
                <a:gd name="T22" fmla="*/ 141 w 176"/>
                <a:gd name="T23" fmla="*/ 0 h 91"/>
                <a:gd name="T24" fmla="*/ 143 w 176"/>
                <a:gd name="T25" fmla="*/ 3 h 91"/>
                <a:gd name="T26" fmla="*/ 143 w 176"/>
                <a:gd name="T27" fmla="*/ 17 h 91"/>
                <a:gd name="T28" fmla="*/ 174 w 176"/>
                <a:gd name="T29" fmla="*/ 17 h 91"/>
                <a:gd name="T30" fmla="*/ 176 w 176"/>
                <a:gd name="T31" fmla="*/ 20 h 91"/>
                <a:gd name="T32" fmla="*/ 176 w 176"/>
                <a:gd name="T33" fmla="*/ 71 h 91"/>
                <a:gd name="T34" fmla="*/ 174 w 176"/>
                <a:gd name="T35" fmla="*/ 74 h 91"/>
                <a:gd name="T36" fmla="*/ 143 w 176"/>
                <a:gd name="T37" fmla="*/ 74 h 91"/>
                <a:gd name="T38" fmla="*/ 143 w 176"/>
                <a:gd name="T39" fmla="*/ 88 h 91"/>
                <a:gd name="T40" fmla="*/ 141 w 176"/>
                <a:gd name="T41" fmla="*/ 91 h 91"/>
                <a:gd name="T42" fmla="*/ 88 w 176"/>
                <a:gd name="T43" fmla="*/ 91 h 91"/>
                <a:gd name="T44" fmla="*/ 88 w 176"/>
                <a:gd name="T45" fmla="*/ 86 h 91"/>
                <a:gd name="T46" fmla="*/ 88 w 176"/>
                <a:gd name="T47" fmla="*/ 57 h 91"/>
                <a:gd name="T48" fmla="*/ 106 w 176"/>
                <a:gd name="T49" fmla="*/ 57 h 91"/>
                <a:gd name="T50" fmla="*/ 109 w 176"/>
                <a:gd name="T51" fmla="*/ 55 h 91"/>
                <a:gd name="T52" fmla="*/ 109 w 176"/>
                <a:gd name="T53" fmla="*/ 36 h 91"/>
                <a:gd name="T54" fmla="*/ 106 w 176"/>
                <a:gd name="T55" fmla="*/ 34 h 91"/>
                <a:gd name="T56" fmla="*/ 88 w 176"/>
                <a:gd name="T57" fmla="*/ 34 h 91"/>
                <a:gd name="T58" fmla="*/ 88 w 176"/>
                <a:gd name="T59" fmla="*/ 38 h 91"/>
                <a:gd name="T60" fmla="*/ 104 w 176"/>
                <a:gd name="T61" fmla="*/ 38 h 91"/>
                <a:gd name="T62" fmla="*/ 104 w 176"/>
                <a:gd name="T63" fmla="*/ 53 h 91"/>
                <a:gd name="T64" fmla="*/ 88 w 176"/>
                <a:gd name="T65" fmla="*/ 53 h 91"/>
                <a:gd name="T66" fmla="*/ 88 w 176"/>
                <a:gd name="T67" fmla="*/ 57 h 91"/>
                <a:gd name="T68" fmla="*/ 5 w 176"/>
                <a:gd name="T69" fmla="*/ 86 h 91"/>
                <a:gd name="T70" fmla="*/ 88 w 176"/>
                <a:gd name="T71" fmla="*/ 86 h 91"/>
                <a:gd name="T72" fmla="*/ 88 w 176"/>
                <a:gd name="T73" fmla="*/ 91 h 91"/>
                <a:gd name="T74" fmla="*/ 3 w 176"/>
                <a:gd name="T75" fmla="*/ 91 h 91"/>
                <a:gd name="T76" fmla="*/ 0 w 176"/>
                <a:gd name="T77" fmla="*/ 88 h 91"/>
                <a:gd name="T78" fmla="*/ 0 w 176"/>
                <a:gd name="T79" fmla="*/ 3 h 91"/>
                <a:gd name="T80" fmla="*/ 3 w 176"/>
                <a:gd name="T81" fmla="*/ 0 h 91"/>
                <a:gd name="T82" fmla="*/ 40 w 176"/>
                <a:gd name="T83" fmla="*/ 0 h 91"/>
                <a:gd name="T84" fmla="*/ 83 w 176"/>
                <a:gd name="T85" fmla="*/ 0 h 91"/>
                <a:gd name="T86" fmla="*/ 88 w 176"/>
                <a:gd name="T87" fmla="*/ 0 h 91"/>
                <a:gd name="T88" fmla="*/ 88 w 176"/>
                <a:gd name="T89" fmla="*/ 5 h 91"/>
                <a:gd name="T90" fmla="*/ 83 w 176"/>
                <a:gd name="T91" fmla="*/ 5 h 91"/>
                <a:gd name="T92" fmla="*/ 40 w 176"/>
                <a:gd name="T93" fmla="*/ 5 h 91"/>
                <a:gd name="T94" fmla="*/ 5 w 176"/>
                <a:gd name="T95" fmla="*/ 5 h 91"/>
                <a:gd name="T96" fmla="*/ 5 w 176"/>
                <a:gd name="T97" fmla="*/ 86 h 91"/>
                <a:gd name="T98" fmla="*/ 88 w 176"/>
                <a:gd name="T99" fmla="*/ 34 h 91"/>
                <a:gd name="T100" fmla="*/ 37 w 176"/>
                <a:gd name="T101" fmla="*/ 34 h 91"/>
                <a:gd name="T102" fmla="*/ 34 w 176"/>
                <a:gd name="T103" fmla="*/ 36 h 91"/>
                <a:gd name="T104" fmla="*/ 34 w 176"/>
                <a:gd name="T105" fmla="*/ 55 h 91"/>
                <a:gd name="T106" fmla="*/ 37 w 176"/>
                <a:gd name="T107" fmla="*/ 57 h 91"/>
                <a:gd name="T108" fmla="*/ 88 w 176"/>
                <a:gd name="T109" fmla="*/ 57 h 91"/>
                <a:gd name="T110" fmla="*/ 88 w 176"/>
                <a:gd name="T111" fmla="*/ 53 h 91"/>
                <a:gd name="T112" fmla="*/ 39 w 176"/>
                <a:gd name="T113" fmla="*/ 53 h 91"/>
                <a:gd name="T114" fmla="*/ 39 w 176"/>
                <a:gd name="T115" fmla="*/ 38 h 91"/>
                <a:gd name="T116" fmla="*/ 88 w 176"/>
                <a:gd name="T117" fmla="*/ 38 h 91"/>
                <a:gd name="T118" fmla="*/ 88 w 176"/>
                <a:gd name="T119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" h="91">
                  <a:moveTo>
                    <a:pt x="88" y="86"/>
                  </a:moveTo>
                  <a:cubicBezTo>
                    <a:pt x="139" y="86"/>
                    <a:pt x="139" y="86"/>
                    <a:pt x="139" y="86"/>
                  </a:cubicBezTo>
                  <a:cubicBezTo>
                    <a:pt x="139" y="71"/>
                    <a:pt x="139" y="71"/>
                    <a:pt x="139" y="71"/>
                  </a:cubicBezTo>
                  <a:cubicBezTo>
                    <a:pt x="139" y="70"/>
                    <a:pt x="140" y="69"/>
                    <a:pt x="141" y="69"/>
                  </a:cubicBezTo>
                  <a:cubicBezTo>
                    <a:pt x="172" y="69"/>
                    <a:pt x="172" y="69"/>
                    <a:pt x="172" y="69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40" y="22"/>
                    <a:pt x="139" y="21"/>
                    <a:pt x="139" y="2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2" y="0"/>
                    <a:pt x="143" y="1"/>
                    <a:pt x="143" y="3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74" y="17"/>
                    <a:pt x="174" y="17"/>
                    <a:pt x="174" y="17"/>
                  </a:cubicBezTo>
                  <a:cubicBezTo>
                    <a:pt x="175" y="17"/>
                    <a:pt x="176" y="18"/>
                    <a:pt x="176" y="20"/>
                  </a:cubicBezTo>
                  <a:cubicBezTo>
                    <a:pt x="176" y="71"/>
                    <a:pt x="176" y="71"/>
                    <a:pt x="176" y="71"/>
                  </a:cubicBezTo>
                  <a:cubicBezTo>
                    <a:pt x="176" y="73"/>
                    <a:pt x="175" y="74"/>
                    <a:pt x="174" y="74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3" y="88"/>
                    <a:pt x="143" y="88"/>
                    <a:pt x="143" y="88"/>
                  </a:cubicBezTo>
                  <a:cubicBezTo>
                    <a:pt x="143" y="90"/>
                    <a:pt x="142" y="91"/>
                    <a:pt x="141" y="91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8" y="86"/>
                    <a:pt x="88" y="86"/>
                    <a:pt x="88" y="86"/>
                  </a:cubicBezTo>
                  <a:close/>
                  <a:moveTo>
                    <a:pt x="88" y="57"/>
                  </a:moveTo>
                  <a:cubicBezTo>
                    <a:pt x="106" y="57"/>
                    <a:pt x="106" y="57"/>
                    <a:pt x="106" y="57"/>
                  </a:cubicBezTo>
                  <a:cubicBezTo>
                    <a:pt x="108" y="57"/>
                    <a:pt x="109" y="56"/>
                    <a:pt x="109" y="55"/>
                  </a:cubicBezTo>
                  <a:cubicBezTo>
                    <a:pt x="109" y="36"/>
                    <a:pt x="109" y="36"/>
                    <a:pt x="109" y="36"/>
                  </a:cubicBezTo>
                  <a:cubicBezTo>
                    <a:pt x="109" y="35"/>
                    <a:pt x="108" y="34"/>
                    <a:pt x="106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8"/>
                    <a:pt x="88" y="38"/>
                    <a:pt x="88" y="38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88" y="53"/>
                    <a:pt x="88" y="53"/>
                    <a:pt x="88" y="53"/>
                  </a:cubicBezTo>
                  <a:lnTo>
                    <a:pt x="88" y="57"/>
                  </a:lnTo>
                  <a:close/>
                  <a:moveTo>
                    <a:pt x="5" y="86"/>
                  </a:moveTo>
                  <a:cubicBezTo>
                    <a:pt x="88" y="86"/>
                    <a:pt x="88" y="86"/>
                    <a:pt x="88" y="86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" y="91"/>
                    <a:pt x="0" y="90"/>
                    <a:pt x="0" y="8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5"/>
                    <a:pt x="83" y="5"/>
                    <a:pt x="83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6"/>
                    <a:pt x="5" y="86"/>
                    <a:pt x="5" y="86"/>
                  </a:cubicBezTo>
                  <a:close/>
                  <a:moveTo>
                    <a:pt x="88" y="34"/>
                  </a:moveTo>
                  <a:cubicBezTo>
                    <a:pt x="37" y="34"/>
                    <a:pt x="37" y="34"/>
                    <a:pt x="37" y="34"/>
                  </a:cubicBezTo>
                  <a:cubicBezTo>
                    <a:pt x="36" y="34"/>
                    <a:pt x="34" y="35"/>
                    <a:pt x="34" y="36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6"/>
                    <a:pt x="36" y="57"/>
                    <a:pt x="37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88" y="38"/>
                    <a:pt x="88" y="38"/>
                    <a:pt x="88" y="38"/>
                  </a:cubicBezTo>
                  <a:lnTo>
                    <a:pt x="88" y="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Freeform: Shape 62"/>
            <p:cNvSpPr/>
            <p:nvPr/>
          </p:nvSpPr>
          <p:spPr bwMode="auto">
            <a:xfrm>
              <a:off x="5648030" y="4927309"/>
              <a:ext cx="91679" cy="89297"/>
            </a:xfrm>
            <a:custGeom>
              <a:avLst/>
              <a:gdLst>
                <a:gd name="T0" fmla="*/ 27 w 54"/>
                <a:gd name="T1" fmla="*/ 14 h 53"/>
                <a:gd name="T2" fmla="*/ 40 w 54"/>
                <a:gd name="T3" fmla="*/ 1 h 53"/>
                <a:gd name="T4" fmla="*/ 44 w 54"/>
                <a:gd name="T5" fmla="*/ 1 h 53"/>
                <a:gd name="T6" fmla="*/ 53 w 54"/>
                <a:gd name="T7" fmla="*/ 10 h 53"/>
                <a:gd name="T8" fmla="*/ 53 w 54"/>
                <a:gd name="T9" fmla="*/ 13 h 53"/>
                <a:gd name="T10" fmla="*/ 27 w 54"/>
                <a:gd name="T11" fmla="*/ 39 h 53"/>
                <a:gd name="T12" fmla="*/ 27 w 54"/>
                <a:gd name="T13" fmla="*/ 32 h 53"/>
                <a:gd name="T14" fmla="*/ 48 w 54"/>
                <a:gd name="T15" fmla="*/ 11 h 53"/>
                <a:gd name="T16" fmla="*/ 42 w 54"/>
                <a:gd name="T17" fmla="*/ 6 h 53"/>
                <a:gd name="T18" fmla="*/ 27 w 54"/>
                <a:gd name="T19" fmla="*/ 21 h 53"/>
                <a:gd name="T20" fmla="*/ 27 w 54"/>
                <a:gd name="T21" fmla="*/ 14 h 53"/>
                <a:gd name="T22" fmla="*/ 10 w 54"/>
                <a:gd name="T23" fmla="*/ 52 h 53"/>
                <a:gd name="T24" fmla="*/ 1 w 54"/>
                <a:gd name="T25" fmla="*/ 43 h 53"/>
                <a:gd name="T26" fmla="*/ 1 w 54"/>
                <a:gd name="T27" fmla="*/ 40 h 53"/>
                <a:gd name="T28" fmla="*/ 27 w 54"/>
                <a:gd name="T29" fmla="*/ 14 h 53"/>
                <a:gd name="T30" fmla="*/ 27 w 54"/>
                <a:gd name="T31" fmla="*/ 21 h 53"/>
                <a:gd name="T32" fmla="*/ 6 w 54"/>
                <a:gd name="T33" fmla="*/ 42 h 53"/>
                <a:gd name="T34" fmla="*/ 12 w 54"/>
                <a:gd name="T35" fmla="*/ 47 h 53"/>
                <a:gd name="T36" fmla="*/ 27 w 54"/>
                <a:gd name="T37" fmla="*/ 32 h 53"/>
                <a:gd name="T38" fmla="*/ 27 w 54"/>
                <a:gd name="T39" fmla="*/ 39 h 53"/>
                <a:gd name="T40" fmla="*/ 13 w 54"/>
                <a:gd name="T41" fmla="*/ 52 h 53"/>
                <a:gd name="T42" fmla="*/ 10 w 54"/>
                <a:gd name="T43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" h="53">
                  <a:moveTo>
                    <a:pt x="27" y="14"/>
                  </a:moveTo>
                  <a:cubicBezTo>
                    <a:pt x="40" y="1"/>
                    <a:pt x="40" y="1"/>
                    <a:pt x="40" y="1"/>
                  </a:cubicBezTo>
                  <a:cubicBezTo>
                    <a:pt x="41" y="0"/>
                    <a:pt x="43" y="0"/>
                    <a:pt x="44" y="1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4" y="11"/>
                    <a:pt x="54" y="12"/>
                    <a:pt x="53" y="1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27" y="21"/>
                    <a:pt x="27" y="21"/>
                    <a:pt x="27" y="21"/>
                  </a:cubicBezTo>
                  <a:lnTo>
                    <a:pt x="27" y="14"/>
                  </a:lnTo>
                  <a:close/>
                  <a:moveTo>
                    <a:pt x="10" y="52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0" y="42"/>
                    <a:pt x="0" y="41"/>
                    <a:pt x="1" y="40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2" y="53"/>
                    <a:pt x="11" y="53"/>
                    <a:pt x="10" y="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Freeform: Shape 63"/>
            <p:cNvSpPr/>
            <p:nvPr/>
          </p:nvSpPr>
          <p:spPr bwMode="auto">
            <a:xfrm>
              <a:off x="5281317" y="3768831"/>
              <a:ext cx="144066" cy="91679"/>
            </a:xfrm>
            <a:custGeom>
              <a:avLst/>
              <a:gdLst>
                <a:gd name="T0" fmla="*/ 80 w 85"/>
                <a:gd name="T1" fmla="*/ 49 h 54"/>
                <a:gd name="T2" fmla="*/ 80 w 85"/>
                <a:gd name="T3" fmla="*/ 17 h 54"/>
                <a:gd name="T4" fmla="*/ 76 w 85"/>
                <a:gd name="T5" fmla="*/ 8 h 54"/>
                <a:gd name="T6" fmla="*/ 68 w 85"/>
                <a:gd name="T7" fmla="*/ 4 h 54"/>
                <a:gd name="T8" fmla="*/ 42 w 85"/>
                <a:gd name="T9" fmla="*/ 4 h 54"/>
                <a:gd name="T10" fmla="*/ 42 w 85"/>
                <a:gd name="T11" fmla="*/ 0 h 54"/>
                <a:gd name="T12" fmla="*/ 68 w 85"/>
                <a:gd name="T13" fmla="*/ 0 h 54"/>
                <a:gd name="T14" fmla="*/ 80 w 85"/>
                <a:gd name="T15" fmla="*/ 5 h 54"/>
                <a:gd name="T16" fmla="*/ 85 w 85"/>
                <a:gd name="T17" fmla="*/ 17 h 54"/>
                <a:gd name="T18" fmla="*/ 85 w 85"/>
                <a:gd name="T19" fmla="*/ 51 h 54"/>
                <a:gd name="T20" fmla="*/ 82 w 85"/>
                <a:gd name="T21" fmla="*/ 54 h 54"/>
                <a:gd name="T22" fmla="*/ 70 w 85"/>
                <a:gd name="T23" fmla="*/ 54 h 54"/>
                <a:gd name="T24" fmla="*/ 68 w 85"/>
                <a:gd name="T25" fmla="*/ 51 h 54"/>
                <a:gd name="T26" fmla="*/ 68 w 85"/>
                <a:gd name="T27" fmla="*/ 17 h 54"/>
                <a:gd name="T28" fmla="*/ 68 w 85"/>
                <a:gd name="T29" fmla="*/ 16 h 54"/>
                <a:gd name="T30" fmla="*/ 68 w 85"/>
                <a:gd name="T31" fmla="*/ 16 h 54"/>
                <a:gd name="T32" fmla="*/ 42 w 85"/>
                <a:gd name="T33" fmla="*/ 16 h 54"/>
                <a:gd name="T34" fmla="*/ 42 w 85"/>
                <a:gd name="T35" fmla="*/ 11 h 54"/>
                <a:gd name="T36" fmla="*/ 68 w 85"/>
                <a:gd name="T37" fmla="*/ 11 h 54"/>
                <a:gd name="T38" fmla="*/ 71 w 85"/>
                <a:gd name="T39" fmla="*/ 13 h 54"/>
                <a:gd name="T40" fmla="*/ 73 w 85"/>
                <a:gd name="T41" fmla="*/ 17 h 54"/>
                <a:gd name="T42" fmla="*/ 73 w 85"/>
                <a:gd name="T43" fmla="*/ 49 h 54"/>
                <a:gd name="T44" fmla="*/ 80 w 85"/>
                <a:gd name="T45" fmla="*/ 49 h 54"/>
                <a:gd name="T46" fmla="*/ 42 w 85"/>
                <a:gd name="T47" fmla="*/ 4 h 54"/>
                <a:gd name="T48" fmla="*/ 17 w 85"/>
                <a:gd name="T49" fmla="*/ 4 h 54"/>
                <a:gd name="T50" fmla="*/ 9 w 85"/>
                <a:gd name="T51" fmla="*/ 8 h 54"/>
                <a:gd name="T52" fmla="*/ 5 w 85"/>
                <a:gd name="T53" fmla="*/ 17 h 54"/>
                <a:gd name="T54" fmla="*/ 5 w 85"/>
                <a:gd name="T55" fmla="*/ 34 h 54"/>
                <a:gd name="T56" fmla="*/ 12 w 85"/>
                <a:gd name="T57" fmla="*/ 34 h 54"/>
                <a:gd name="T58" fmla="*/ 12 w 85"/>
                <a:gd name="T59" fmla="*/ 17 h 54"/>
                <a:gd name="T60" fmla="*/ 13 w 85"/>
                <a:gd name="T61" fmla="*/ 13 h 54"/>
                <a:gd name="T62" fmla="*/ 17 w 85"/>
                <a:gd name="T63" fmla="*/ 11 h 54"/>
                <a:gd name="T64" fmla="*/ 42 w 85"/>
                <a:gd name="T65" fmla="*/ 11 h 54"/>
                <a:gd name="T66" fmla="*/ 42 w 85"/>
                <a:gd name="T67" fmla="*/ 16 h 54"/>
                <a:gd name="T68" fmla="*/ 17 w 85"/>
                <a:gd name="T69" fmla="*/ 16 h 54"/>
                <a:gd name="T70" fmla="*/ 17 w 85"/>
                <a:gd name="T71" fmla="*/ 16 h 54"/>
                <a:gd name="T72" fmla="*/ 17 w 85"/>
                <a:gd name="T73" fmla="*/ 17 h 54"/>
                <a:gd name="T74" fmla="*/ 17 w 85"/>
                <a:gd name="T75" fmla="*/ 37 h 54"/>
                <a:gd name="T76" fmla="*/ 14 w 85"/>
                <a:gd name="T77" fmla="*/ 39 h 54"/>
                <a:gd name="T78" fmla="*/ 2 w 85"/>
                <a:gd name="T79" fmla="*/ 39 h 54"/>
                <a:gd name="T80" fmla="*/ 0 w 85"/>
                <a:gd name="T81" fmla="*/ 37 h 54"/>
                <a:gd name="T82" fmla="*/ 0 w 85"/>
                <a:gd name="T83" fmla="*/ 17 h 54"/>
                <a:gd name="T84" fmla="*/ 5 w 85"/>
                <a:gd name="T85" fmla="*/ 5 h 54"/>
                <a:gd name="T86" fmla="*/ 17 w 85"/>
                <a:gd name="T87" fmla="*/ 0 h 54"/>
                <a:gd name="T88" fmla="*/ 42 w 85"/>
                <a:gd name="T89" fmla="*/ 0 h 54"/>
                <a:gd name="T90" fmla="*/ 42 w 85"/>
                <a:gd name="T9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" h="54">
                  <a:moveTo>
                    <a:pt x="80" y="49"/>
                  </a:moveTo>
                  <a:cubicBezTo>
                    <a:pt x="80" y="17"/>
                    <a:pt x="80" y="17"/>
                    <a:pt x="80" y="17"/>
                  </a:cubicBezTo>
                  <a:cubicBezTo>
                    <a:pt x="80" y="14"/>
                    <a:pt x="79" y="10"/>
                    <a:pt x="76" y="8"/>
                  </a:cubicBezTo>
                  <a:cubicBezTo>
                    <a:pt x="74" y="6"/>
                    <a:pt x="71" y="4"/>
                    <a:pt x="68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2" y="0"/>
                    <a:pt x="77" y="2"/>
                    <a:pt x="80" y="5"/>
                  </a:cubicBezTo>
                  <a:cubicBezTo>
                    <a:pt x="83" y="8"/>
                    <a:pt x="85" y="12"/>
                    <a:pt x="85" y="17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3"/>
                    <a:pt x="84" y="54"/>
                    <a:pt x="82" y="54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9" y="54"/>
                    <a:pt x="68" y="53"/>
                    <a:pt x="68" y="51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68" y="11"/>
                    <a:pt x="68" y="11"/>
                    <a:pt x="68" y="11"/>
                  </a:cubicBezTo>
                  <a:cubicBezTo>
                    <a:pt x="69" y="11"/>
                    <a:pt x="70" y="12"/>
                    <a:pt x="71" y="13"/>
                  </a:cubicBezTo>
                  <a:cubicBezTo>
                    <a:pt x="72" y="14"/>
                    <a:pt x="73" y="16"/>
                    <a:pt x="73" y="17"/>
                  </a:cubicBezTo>
                  <a:cubicBezTo>
                    <a:pt x="73" y="49"/>
                    <a:pt x="73" y="49"/>
                    <a:pt x="73" y="49"/>
                  </a:cubicBezTo>
                  <a:lnTo>
                    <a:pt x="80" y="49"/>
                  </a:lnTo>
                  <a:close/>
                  <a:moveTo>
                    <a:pt x="42" y="4"/>
                  </a:moveTo>
                  <a:cubicBezTo>
                    <a:pt x="17" y="4"/>
                    <a:pt x="17" y="4"/>
                    <a:pt x="17" y="4"/>
                  </a:cubicBezTo>
                  <a:cubicBezTo>
                    <a:pt x="14" y="4"/>
                    <a:pt x="11" y="6"/>
                    <a:pt x="9" y="8"/>
                  </a:cubicBezTo>
                  <a:cubicBezTo>
                    <a:pt x="6" y="10"/>
                    <a:pt x="5" y="14"/>
                    <a:pt x="5" y="17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6"/>
                    <a:pt x="13" y="14"/>
                    <a:pt x="13" y="13"/>
                  </a:cubicBezTo>
                  <a:cubicBezTo>
                    <a:pt x="14" y="12"/>
                    <a:pt x="16" y="11"/>
                    <a:pt x="17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7" y="38"/>
                    <a:pt x="16" y="39"/>
                    <a:pt x="14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0" y="38"/>
                    <a:pt x="0" y="3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2" y="8"/>
                    <a:pt x="5" y="5"/>
                  </a:cubicBezTo>
                  <a:cubicBezTo>
                    <a:pt x="8" y="2"/>
                    <a:pt x="13" y="0"/>
                    <a:pt x="17" y="0"/>
                  </a:cubicBezTo>
                  <a:cubicBezTo>
                    <a:pt x="42" y="0"/>
                    <a:pt x="42" y="0"/>
                    <a:pt x="42" y="0"/>
                  </a:cubicBezTo>
                  <a:lnTo>
                    <a:pt x="42" y="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64"/>
            <p:cNvSpPr/>
            <p:nvPr/>
          </p:nvSpPr>
          <p:spPr bwMode="auto">
            <a:xfrm>
              <a:off x="6081417" y="4951121"/>
              <a:ext cx="64294" cy="97631"/>
            </a:xfrm>
            <a:custGeom>
              <a:avLst/>
              <a:gdLst>
                <a:gd name="T0" fmla="*/ 29 w 38"/>
                <a:gd name="T1" fmla="*/ 52 h 58"/>
                <a:gd name="T2" fmla="*/ 32 w 38"/>
                <a:gd name="T3" fmla="*/ 52 h 58"/>
                <a:gd name="T4" fmla="*/ 33 w 38"/>
                <a:gd name="T5" fmla="*/ 51 h 58"/>
                <a:gd name="T6" fmla="*/ 33 w 38"/>
                <a:gd name="T7" fmla="*/ 51 h 58"/>
                <a:gd name="T8" fmla="*/ 33 w 38"/>
                <a:gd name="T9" fmla="*/ 50 h 58"/>
                <a:gd name="T10" fmla="*/ 32 w 38"/>
                <a:gd name="T11" fmla="*/ 47 h 58"/>
                <a:gd name="T12" fmla="*/ 19 w 38"/>
                <a:gd name="T13" fmla="*/ 36 h 58"/>
                <a:gd name="T14" fmla="*/ 19 w 38"/>
                <a:gd name="T15" fmla="*/ 27 h 58"/>
                <a:gd name="T16" fmla="*/ 20 w 38"/>
                <a:gd name="T17" fmla="*/ 30 h 58"/>
                <a:gd name="T18" fmla="*/ 34 w 38"/>
                <a:gd name="T19" fmla="*/ 43 h 58"/>
                <a:gd name="T20" fmla="*/ 38 w 38"/>
                <a:gd name="T21" fmla="*/ 50 h 58"/>
                <a:gd name="T22" fmla="*/ 37 w 38"/>
                <a:gd name="T23" fmla="*/ 53 h 58"/>
                <a:gd name="T24" fmla="*/ 37 w 38"/>
                <a:gd name="T25" fmla="*/ 53 h 58"/>
                <a:gd name="T26" fmla="*/ 35 w 38"/>
                <a:gd name="T27" fmla="*/ 55 h 58"/>
                <a:gd name="T28" fmla="*/ 27 w 38"/>
                <a:gd name="T29" fmla="*/ 56 h 58"/>
                <a:gd name="T30" fmla="*/ 19 w 38"/>
                <a:gd name="T31" fmla="*/ 50 h 58"/>
                <a:gd name="T32" fmla="*/ 19 w 38"/>
                <a:gd name="T33" fmla="*/ 43 h 58"/>
                <a:gd name="T34" fmla="*/ 29 w 38"/>
                <a:gd name="T35" fmla="*/ 52 h 58"/>
                <a:gd name="T36" fmla="*/ 19 w 38"/>
                <a:gd name="T37" fmla="*/ 36 h 58"/>
                <a:gd name="T38" fmla="*/ 16 w 38"/>
                <a:gd name="T39" fmla="*/ 32 h 58"/>
                <a:gd name="T40" fmla="*/ 9 w 38"/>
                <a:gd name="T41" fmla="*/ 12 h 58"/>
                <a:gd name="T42" fmla="*/ 7 w 38"/>
                <a:gd name="T43" fmla="*/ 8 h 58"/>
                <a:gd name="T44" fmla="*/ 7 w 38"/>
                <a:gd name="T45" fmla="*/ 8 h 58"/>
                <a:gd name="T46" fmla="*/ 7 w 38"/>
                <a:gd name="T47" fmla="*/ 9 h 58"/>
                <a:gd name="T48" fmla="*/ 4 w 38"/>
                <a:gd name="T49" fmla="*/ 13 h 58"/>
                <a:gd name="T50" fmla="*/ 12 w 38"/>
                <a:gd name="T51" fmla="*/ 35 h 58"/>
                <a:gd name="T52" fmla="*/ 19 w 38"/>
                <a:gd name="T53" fmla="*/ 43 h 58"/>
                <a:gd name="T54" fmla="*/ 19 w 38"/>
                <a:gd name="T55" fmla="*/ 50 h 58"/>
                <a:gd name="T56" fmla="*/ 8 w 38"/>
                <a:gd name="T57" fmla="*/ 37 h 58"/>
                <a:gd name="T58" fmla="*/ 0 w 38"/>
                <a:gd name="T59" fmla="*/ 12 h 58"/>
                <a:gd name="T60" fmla="*/ 0 w 38"/>
                <a:gd name="T61" fmla="*/ 12 h 58"/>
                <a:gd name="T62" fmla="*/ 0 w 38"/>
                <a:gd name="T63" fmla="*/ 10 h 58"/>
                <a:gd name="T64" fmla="*/ 2 w 38"/>
                <a:gd name="T65" fmla="*/ 6 h 58"/>
                <a:gd name="T66" fmla="*/ 4 w 38"/>
                <a:gd name="T67" fmla="*/ 2 h 58"/>
                <a:gd name="T68" fmla="*/ 6 w 38"/>
                <a:gd name="T69" fmla="*/ 1 h 58"/>
                <a:gd name="T70" fmla="*/ 9 w 38"/>
                <a:gd name="T71" fmla="*/ 2 h 58"/>
                <a:gd name="T72" fmla="*/ 11 w 38"/>
                <a:gd name="T73" fmla="*/ 6 h 58"/>
                <a:gd name="T74" fmla="*/ 14 w 38"/>
                <a:gd name="T75" fmla="*/ 9 h 58"/>
                <a:gd name="T76" fmla="*/ 14 w 38"/>
                <a:gd name="T77" fmla="*/ 11 h 58"/>
                <a:gd name="T78" fmla="*/ 19 w 38"/>
                <a:gd name="T79" fmla="*/ 27 h 58"/>
                <a:gd name="T80" fmla="*/ 19 w 38"/>
                <a:gd name="T81" fmla="*/ 3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" h="58">
                  <a:moveTo>
                    <a:pt x="29" y="52"/>
                  </a:moveTo>
                  <a:cubicBezTo>
                    <a:pt x="30" y="52"/>
                    <a:pt x="31" y="52"/>
                    <a:pt x="32" y="52"/>
                  </a:cubicBezTo>
                  <a:cubicBezTo>
                    <a:pt x="32" y="51"/>
                    <a:pt x="32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9"/>
                    <a:pt x="33" y="48"/>
                    <a:pt x="32" y="47"/>
                  </a:cubicBezTo>
                  <a:cubicBezTo>
                    <a:pt x="27" y="44"/>
                    <a:pt x="22" y="40"/>
                    <a:pt x="19" y="3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8"/>
                    <a:pt x="20" y="29"/>
                    <a:pt x="20" y="30"/>
                  </a:cubicBezTo>
                  <a:cubicBezTo>
                    <a:pt x="24" y="35"/>
                    <a:pt x="28" y="40"/>
                    <a:pt x="34" y="43"/>
                  </a:cubicBezTo>
                  <a:cubicBezTo>
                    <a:pt x="37" y="45"/>
                    <a:pt x="38" y="48"/>
                    <a:pt x="38" y="50"/>
                  </a:cubicBezTo>
                  <a:cubicBezTo>
                    <a:pt x="38" y="51"/>
                    <a:pt x="37" y="52"/>
                    <a:pt x="37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3" y="57"/>
                    <a:pt x="30" y="58"/>
                    <a:pt x="27" y="56"/>
                  </a:cubicBezTo>
                  <a:cubicBezTo>
                    <a:pt x="24" y="54"/>
                    <a:pt x="21" y="52"/>
                    <a:pt x="19" y="50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22" y="47"/>
                    <a:pt x="25" y="49"/>
                    <a:pt x="29" y="52"/>
                  </a:cubicBezTo>
                  <a:close/>
                  <a:moveTo>
                    <a:pt x="19" y="36"/>
                  </a:moveTo>
                  <a:cubicBezTo>
                    <a:pt x="18" y="35"/>
                    <a:pt x="17" y="33"/>
                    <a:pt x="16" y="32"/>
                  </a:cubicBezTo>
                  <a:cubicBezTo>
                    <a:pt x="12" y="26"/>
                    <a:pt x="10" y="19"/>
                    <a:pt x="9" y="12"/>
                  </a:cubicBezTo>
                  <a:cubicBezTo>
                    <a:pt x="9" y="11"/>
                    <a:pt x="8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0"/>
                    <a:pt x="5" y="11"/>
                    <a:pt x="4" y="13"/>
                  </a:cubicBezTo>
                  <a:cubicBezTo>
                    <a:pt x="5" y="20"/>
                    <a:pt x="8" y="28"/>
                    <a:pt x="12" y="35"/>
                  </a:cubicBezTo>
                  <a:cubicBezTo>
                    <a:pt x="14" y="38"/>
                    <a:pt x="16" y="41"/>
                    <a:pt x="19" y="43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4" y="46"/>
                    <a:pt x="11" y="42"/>
                    <a:pt x="8" y="37"/>
                  </a:cubicBezTo>
                  <a:cubicBezTo>
                    <a:pt x="3" y="30"/>
                    <a:pt x="0" y="21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9"/>
                    <a:pt x="2" y="8"/>
                    <a:pt x="2" y="6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7" y="0"/>
                    <a:pt x="8" y="1"/>
                    <a:pt x="9" y="2"/>
                  </a:cubicBezTo>
                  <a:cubicBezTo>
                    <a:pt x="10" y="3"/>
                    <a:pt x="10" y="4"/>
                    <a:pt x="11" y="6"/>
                  </a:cubicBezTo>
                  <a:cubicBezTo>
                    <a:pt x="12" y="7"/>
                    <a:pt x="13" y="8"/>
                    <a:pt x="14" y="9"/>
                  </a:cubicBezTo>
                  <a:cubicBezTo>
                    <a:pt x="14" y="10"/>
                    <a:pt x="14" y="10"/>
                    <a:pt x="14" y="11"/>
                  </a:cubicBezTo>
                  <a:cubicBezTo>
                    <a:pt x="14" y="16"/>
                    <a:pt x="16" y="22"/>
                    <a:pt x="19" y="27"/>
                  </a:cubicBezTo>
                  <a:lnTo>
                    <a:pt x="19" y="3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Freeform: Shape 65"/>
            <p:cNvSpPr/>
            <p:nvPr/>
          </p:nvSpPr>
          <p:spPr bwMode="auto">
            <a:xfrm>
              <a:off x="6121898" y="4784434"/>
              <a:ext cx="102394" cy="101204"/>
            </a:xfrm>
            <a:custGeom>
              <a:avLst/>
              <a:gdLst>
                <a:gd name="T0" fmla="*/ 44 w 60"/>
                <a:gd name="T1" fmla="*/ 10 h 60"/>
                <a:gd name="T2" fmla="*/ 31 w 60"/>
                <a:gd name="T3" fmla="*/ 1 h 60"/>
                <a:gd name="T4" fmla="*/ 57 w 60"/>
                <a:gd name="T5" fmla="*/ 20 h 60"/>
                <a:gd name="T6" fmla="*/ 57 w 60"/>
                <a:gd name="T7" fmla="*/ 40 h 60"/>
                <a:gd name="T8" fmla="*/ 44 w 60"/>
                <a:gd name="T9" fmla="*/ 56 h 60"/>
                <a:gd name="T10" fmla="*/ 35 w 60"/>
                <a:gd name="T11" fmla="*/ 59 h 60"/>
                <a:gd name="T12" fmla="*/ 31 w 60"/>
                <a:gd name="T13" fmla="*/ 55 h 60"/>
                <a:gd name="T14" fmla="*/ 34 w 60"/>
                <a:gd name="T15" fmla="*/ 55 h 60"/>
                <a:gd name="T16" fmla="*/ 41 w 60"/>
                <a:gd name="T17" fmla="*/ 52 h 60"/>
                <a:gd name="T18" fmla="*/ 53 w 60"/>
                <a:gd name="T19" fmla="*/ 39 h 60"/>
                <a:gd name="T20" fmla="*/ 52 w 60"/>
                <a:gd name="T21" fmla="*/ 21 h 60"/>
                <a:gd name="T22" fmla="*/ 31 w 60"/>
                <a:gd name="T23" fmla="*/ 17 h 60"/>
                <a:gd name="T24" fmla="*/ 36 w 60"/>
                <a:gd name="T25" fmla="*/ 28 h 60"/>
                <a:gd name="T26" fmla="*/ 35 w 60"/>
                <a:gd name="T27" fmla="*/ 36 h 60"/>
                <a:gd name="T28" fmla="*/ 31 w 60"/>
                <a:gd name="T29" fmla="*/ 42 h 60"/>
                <a:gd name="T30" fmla="*/ 40 w 60"/>
                <a:gd name="T31" fmla="*/ 38 h 60"/>
                <a:gd name="T32" fmla="*/ 40 w 60"/>
                <a:gd name="T33" fmla="*/ 26 h 60"/>
                <a:gd name="T34" fmla="*/ 34 w 60"/>
                <a:gd name="T35" fmla="*/ 18 h 60"/>
                <a:gd name="T36" fmla="*/ 31 w 60"/>
                <a:gd name="T37" fmla="*/ 48 h 60"/>
                <a:gd name="T38" fmla="*/ 31 w 60"/>
                <a:gd name="T39" fmla="*/ 5 h 60"/>
                <a:gd name="T40" fmla="*/ 30 w 60"/>
                <a:gd name="T41" fmla="*/ 0 h 60"/>
                <a:gd name="T42" fmla="*/ 31 w 60"/>
                <a:gd name="T43" fmla="*/ 5 h 60"/>
                <a:gd name="T44" fmla="*/ 31 w 60"/>
                <a:gd name="T45" fmla="*/ 17 h 60"/>
                <a:gd name="T46" fmla="*/ 31 w 60"/>
                <a:gd name="T47" fmla="*/ 22 h 60"/>
                <a:gd name="T48" fmla="*/ 30 w 60"/>
                <a:gd name="T49" fmla="*/ 16 h 60"/>
                <a:gd name="T50" fmla="*/ 31 w 60"/>
                <a:gd name="T51" fmla="*/ 48 h 60"/>
                <a:gd name="T52" fmla="*/ 30 w 60"/>
                <a:gd name="T53" fmla="*/ 43 h 60"/>
                <a:gd name="T54" fmla="*/ 31 w 60"/>
                <a:gd name="T55" fmla="*/ 48 h 60"/>
                <a:gd name="T56" fmla="*/ 31 w 60"/>
                <a:gd name="T57" fmla="*/ 55 h 60"/>
                <a:gd name="T58" fmla="*/ 30 w 60"/>
                <a:gd name="T59" fmla="*/ 60 h 60"/>
                <a:gd name="T60" fmla="*/ 31 w 60"/>
                <a:gd name="T61" fmla="*/ 48 h 60"/>
                <a:gd name="T62" fmla="*/ 30 w 60"/>
                <a:gd name="T63" fmla="*/ 5 h 60"/>
                <a:gd name="T64" fmla="*/ 27 w 60"/>
                <a:gd name="T65" fmla="*/ 5 h 60"/>
                <a:gd name="T66" fmla="*/ 24 w 60"/>
                <a:gd name="T67" fmla="*/ 6 h 60"/>
                <a:gd name="T68" fmla="*/ 6 w 60"/>
                <a:gd name="T69" fmla="*/ 17 h 60"/>
                <a:gd name="T70" fmla="*/ 9 w 60"/>
                <a:gd name="T71" fmla="*/ 19 h 60"/>
                <a:gd name="T72" fmla="*/ 19 w 60"/>
                <a:gd name="T73" fmla="*/ 15 h 60"/>
                <a:gd name="T74" fmla="*/ 21 w 60"/>
                <a:gd name="T75" fmla="*/ 15 h 60"/>
                <a:gd name="T76" fmla="*/ 30 w 60"/>
                <a:gd name="T77" fmla="*/ 16 h 60"/>
                <a:gd name="T78" fmla="*/ 23 w 60"/>
                <a:gd name="T79" fmla="*/ 20 h 60"/>
                <a:gd name="T80" fmla="*/ 20 w 60"/>
                <a:gd name="T81" fmla="*/ 20 h 60"/>
                <a:gd name="T82" fmla="*/ 20 w 60"/>
                <a:gd name="T83" fmla="*/ 20 h 60"/>
                <a:gd name="T84" fmla="*/ 10 w 60"/>
                <a:gd name="T85" fmla="*/ 24 h 60"/>
                <a:gd name="T86" fmla="*/ 7 w 60"/>
                <a:gd name="T87" fmla="*/ 24 h 60"/>
                <a:gd name="T88" fmla="*/ 1 w 60"/>
                <a:gd name="T89" fmla="*/ 19 h 60"/>
                <a:gd name="T90" fmla="*/ 1 w 60"/>
                <a:gd name="T91" fmla="*/ 15 h 60"/>
                <a:gd name="T92" fmla="*/ 23 w 60"/>
                <a:gd name="T93" fmla="*/ 1 h 60"/>
                <a:gd name="T94" fmla="*/ 26 w 60"/>
                <a:gd name="T95" fmla="*/ 1 h 60"/>
                <a:gd name="T96" fmla="*/ 30 w 60"/>
                <a:gd name="T97" fmla="*/ 0 h 60"/>
                <a:gd name="T98" fmla="*/ 30 w 60"/>
                <a:gd name="T99" fmla="*/ 48 h 60"/>
                <a:gd name="T100" fmla="*/ 21 w 60"/>
                <a:gd name="T101" fmla="*/ 52 h 60"/>
                <a:gd name="T102" fmla="*/ 20 w 60"/>
                <a:gd name="T103" fmla="*/ 55 h 60"/>
                <a:gd name="T104" fmla="*/ 25 w 60"/>
                <a:gd name="T105" fmla="*/ 55 h 60"/>
                <a:gd name="T106" fmla="*/ 30 w 60"/>
                <a:gd name="T107" fmla="*/ 60 h 60"/>
                <a:gd name="T108" fmla="*/ 21 w 60"/>
                <a:gd name="T109" fmla="*/ 60 h 60"/>
                <a:gd name="T110" fmla="*/ 17 w 60"/>
                <a:gd name="T111" fmla="*/ 60 h 60"/>
                <a:gd name="T112" fmla="*/ 15 w 60"/>
                <a:gd name="T113" fmla="*/ 57 h 60"/>
                <a:gd name="T114" fmla="*/ 16 w 60"/>
                <a:gd name="T115" fmla="*/ 50 h 60"/>
                <a:gd name="T116" fmla="*/ 18 w 60"/>
                <a:gd name="T117" fmla="*/ 47 h 60"/>
                <a:gd name="T118" fmla="*/ 29 w 60"/>
                <a:gd name="T119" fmla="*/ 44 h 60"/>
                <a:gd name="T120" fmla="*/ 29 w 60"/>
                <a:gd name="T121" fmla="*/ 44 h 60"/>
                <a:gd name="T122" fmla="*/ 30 w 60"/>
                <a:gd name="T123" fmla="*/ 4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" h="60">
                  <a:moveTo>
                    <a:pt x="52" y="21"/>
                  </a:moveTo>
                  <a:cubicBezTo>
                    <a:pt x="51" y="16"/>
                    <a:pt x="47" y="12"/>
                    <a:pt x="44" y="10"/>
                  </a:cubicBezTo>
                  <a:cubicBezTo>
                    <a:pt x="40" y="7"/>
                    <a:pt x="36" y="6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7" y="1"/>
                    <a:pt x="42" y="3"/>
                    <a:pt x="46" y="6"/>
                  </a:cubicBezTo>
                  <a:cubicBezTo>
                    <a:pt x="51" y="9"/>
                    <a:pt x="55" y="14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0" y="27"/>
                    <a:pt x="59" y="34"/>
                    <a:pt x="57" y="40"/>
                  </a:cubicBezTo>
                  <a:cubicBezTo>
                    <a:pt x="55" y="47"/>
                    <a:pt x="50" y="53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1" y="57"/>
                    <a:pt x="38" y="58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3" y="59"/>
                    <a:pt x="32" y="60"/>
                    <a:pt x="31" y="60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3" y="55"/>
                    <a:pt x="33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6" y="54"/>
                    <a:pt x="39" y="53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1" y="52"/>
                    <a:pt x="41" y="52"/>
                    <a:pt x="41" y="52"/>
                  </a:cubicBezTo>
                  <a:cubicBezTo>
                    <a:pt x="47" y="49"/>
                    <a:pt x="51" y="44"/>
                    <a:pt x="53" y="39"/>
                  </a:cubicBezTo>
                  <a:cubicBezTo>
                    <a:pt x="55" y="33"/>
                    <a:pt x="55" y="27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2" y="21"/>
                    <a:pt x="52" y="21"/>
                    <a:pt x="52" y="21"/>
                  </a:cubicBezTo>
                  <a:close/>
                  <a:moveTo>
                    <a:pt x="31" y="17"/>
                  </a:moveTo>
                  <a:cubicBezTo>
                    <a:pt x="31" y="22"/>
                    <a:pt x="31" y="22"/>
                    <a:pt x="31" y="22"/>
                  </a:cubicBezTo>
                  <a:cubicBezTo>
                    <a:pt x="33" y="23"/>
                    <a:pt x="35" y="25"/>
                    <a:pt x="36" y="28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31"/>
                    <a:pt x="37" y="34"/>
                    <a:pt x="35" y="3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3" y="40"/>
                    <a:pt x="31" y="4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5" y="45"/>
                    <a:pt x="38" y="42"/>
                    <a:pt x="40" y="3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4"/>
                    <a:pt x="42" y="30"/>
                    <a:pt x="40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39" y="23"/>
                    <a:pt x="37" y="20"/>
                    <a:pt x="34" y="18"/>
                  </a:cubicBezTo>
                  <a:cubicBezTo>
                    <a:pt x="33" y="17"/>
                    <a:pt x="32" y="17"/>
                    <a:pt x="31" y="17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1" y="5"/>
                  </a:moveTo>
                  <a:cubicBezTo>
                    <a:pt x="31" y="5"/>
                    <a:pt x="31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1"/>
                    <a:pt x="31" y="1"/>
                  </a:cubicBezTo>
                  <a:cubicBezTo>
                    <a:pt x="31" y="5"/>
                    <a:pt x="31" y="5"/>
                    <a:pt x="31" y="5"/>
                  </a:cubicBezTo>
                  <a:close/>
                  <a:moveTo>
                    <a:pt x="30" y="16"/>
                  </a:moveTo>
                  <a:cubicBezTo>
                    <a:pt x="31" y="16"/>
                    <a:pt x="31" y="16"/>
                    <a:pt x="31" y="17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2"/>
                    <a:pt x="30" y="22"/>
                    <a:pt x="30" y="21"/>
                  </a:cubicBezTo>
                  <a:cubicBezTo>
                    <a:pt x="30" y="16"/>
                    <a:pt x="30" y="16"/>
                    <a:pt x="30" y="16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0" y="48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1" y="43"/>
                    <a:pt x="31" y="42"/>
                    <a:pt x="31" y="42"/>
                  </a:cubicBez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0" y="55"/>
                  </a:moveTo>
                  <a:cubicBezTo>
                    <a:pt x="31" y="55"/>
                    <a:pt x="31" y="55"/>
                    <a:pt x="31" y="55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60"/>
                    <a:pt x="31" y="60"/>
                    <a:pt x="30" y="60"/>
                  </a:cubicBezTo>
                  <a:cubicBezTo>
                    <a:pt x="30" y="55"/>
                    <a:pt x="30" y="55"/>
                    <a:pt x="30" y="55"/>
                  </a:cubicBezTo>
                  <a:close/>
                  <a:moveTo>
                    <a:pt x="31" y="48"/>
                  </a:moveTo>
                  <a:cubicBezTo>
                    <a:pt x="31" y="48"/>
                    <a:pt x="31" y="48"/>
                    <a:pt x="31" y="48"/>
                  </a:cubicBezTo>
                  <a:close/>
                  <a:moveTo>
                    <a:pt x="30" y="5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29" y="5"/>
                    <a:pt x="28" y="5"/>
                    <a:pt x="27" y="5"/>
                  </a:cubicBezTo>
                  <a:cubicBezTo>
                    <a:pt x="26" y="6"/>
                    <a:pt x="25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0" y="7"/>
                    <a:pt x="17" y="8"/>
                    <a:pt x="14" y="10"/>
                  </a:cubicBezTo>
                  <a:cubicBezTo>
                    <a:pt x="11" y="12"/>
                    <a:pt x="9" y="14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9"/>
                    <a:pt x="9" y="19"/>
                  </a:cubicBezTo>
                  <a:cubicBezTo>
                    <a:pt x="10" y="18"/>
                    <a:pt x="12" y="18"/>
                    <a:pt x="13" y="17"/>
                  </a:cubicBezTo>
                  <a:cubicBezTo>
                    <a:pt x="15" y="16"/>
                    <a:pt x="17" y="16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5"/>
                    <a:pt x="20" y="15"/>
                    <a:pt x="21" y="15"/>
                  </a:cubicBezTo>
                  <a:cubicBezTo>
                    <a:pt x="22" y="15"/>
                    <a:pt x="23" y="15"/>
                    <a:pt x="23" y="15"/>
                  </a:cubicBezTo>
                  <a:cubicBezTo>
                    <a:pt x="26" y="15"/>
                    <a:pt x="28" y="15"/>
                    <a:pt x="30" y="16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8" y="20"/>
                    <a:pt x="26" y="20"/>
                    <a:pt x="23" y="20"/>
                  </a:cubicBezTo>
                  <a:cubicBezTo>
                    <a:pt x="23" y="20"/>
                    <a:pt x="22" y="20"/>
                    <a:pt x="22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0"/>
                    <a:pt x="17" y="21"/>
                    <a:pt x="15" y="21"/>
                  </a:cubicBezTo>
                  <a:cubicBezTo>
                    <a:pt x="13" y="22"/>
                    <a:pt x="12" y="23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5"/>
                    <a:pt x="8" y="25"/>
                    <a:pt x="7" y="24"/>
                  </a:cubicBezTo>
                  <a:cubicBezTo>
                    <a:pt x="6" y="23"/>
                    <a:pt x="5" y="22"/>
                    <a:pt x="4" y="21"/>
                  </a:cubicBezTo>
                  <a:cubicBezTo>
                    <a:pt x="3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4" y="12"/>
                    <a:pt x="8" y="9"/>
                    <a:pt x="11" y="6"/>
                  </a:cubicBezTo>
                  <a:cubicBezTo>
                    <a:pt x="15" y="4"/>
                    <a:pt x="19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1"/>
                    <a:pt x="25" y="1"/>
                    <a:pt x="26" y="1"/>
                  </a:cubicBezTo>
                  <a:cubicBezTo>
                    <a:pt x="27" y="1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5"/>
                    <a:pt x="30" y="5"/>
                    <a:pt x="30" y="5"/>
                  </a:cubicBezTo>
                  <a:close/>
                  <a:moveTo>
                    <a:pt x="30" y="48"/>
                  </a:moveTo>
                  <a:cubicBezTo>
                    <a:pt x="29" y="49"/>
                    <a:pt x="27" y="50"/>
                    <a:pt x="25" y="50"/>
                  </a:cubicBezTo>
                  <a:cubicBezTo>
                    <a:pt x="24" y="51"/>
                    <a:pt x="23" y="51"/>
                    <a:pt x="21" y="52"/>
                  </a:cubicBezTo>
                  <a:cubicBezTo>
                    <a:pt x="21" y="52"/>
                    <a:pt x="21" y="53"/>
                    <a:pt x="21" y="54"/>
                  </a:cubicBezTo>
                  <a:cubicBezTo>
                    <a:pt x="21" y="54"/>
                    <a:pt x="21" y="55"/>
                    <a:pt x="20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5"/>
                    <a:pt x="25" y="55"/>
                  </a:cubicBezTo>
                  <a:cubicBezTo>
                    <a:pt x="27" y="55"/>
                    <a:pt x="28" y="55"/>
                    <a:pt x="30" y="55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60"/>
                    <a:pt x="26" y="60"/>
                    <a:pt x="25" y="60"/>
                  </a:cubicBezTo>
                  <a:cubicBezTo>
                    <a:pt x="23" y="60"/>
                    <a:pt x="22" y="60"/>
                    <a:pt x="21" y="60"/>
                  </a:cubicBezTo>
                  <a:cubicBezTo>
                    <a:pt x="20" y="60"/>
                    <a:pt x="18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5" y="58"/>
                    <a:pt x="15" y="57"/>
                  </a:cubicBezTo>
                  <a:cubicBezTo>
                    <a:pt x="16" y="56"/>
                    <a:pt x="16" y="54"/>
                    <a:pt x="16" y="53"/>
                  </a:cubicBezTo>
                  <a:cubicBezTo>
                    <a:pt x="16" y="52"/>
                    <a:pt x="16" y="51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48"/>
                    <a:pt x="17" y="47"/>
                    <a:pt x="18" y="47"/>
                  </a:cubicBezTo>
                  <a:cubicBezTo>
                    <a:pt x="20" y="47"/>
                    <a:pt x="22" y="46"/>
                    <a:pt x="24" y="46"/>
                  </a:cubicBezTo>
                  <a:cubicBezTo>
                    <a:pt x="26" y="45"/>
                    <a:pt x="27" y="45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29" y="43"/>
                    <a:pt x="30" y="43"/>
                    <a:pt x="30" y="43"/>
                  </a:cubicBezTo>
                  <a:lnTo>
                    <a:pt x="30" y="4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Freeform: Shape 66"/>
            <p:cNvSpPr/>
            <p:nvPr/>
          </p:nvSpPr>
          <p:spPr bwMode="auto">
            <a:xfrm>
              <a:off x="6036173" y="4728475"/>
              <a:ext cx="100013" cy="91679"/>
            </a:xfrm>
            <a:custGeom>
              <a:avLst/>
              <a:gdLst>
                <a:gd name="T0" fmla="*/ 39 w 59"/>
                <a:gd name="T1" fmla="*/ 6 h 54"/>
                <a:gd name="T2" fmla="*/ 58 w 59"/>
                <a:gd name="T3" fmla="*/ 24 h 54"/>
                <a:gd name="T4" fmla="*/ 54 w 59"/>
                <a:gd name="T5" fmla="*/ 49 h 54"/>
                <a:gd name="T6" fmla="*/ 47 w 59"/>
                <a:gd name="T7" fmla="*/ 49 h 54"/>
                <a:gd name="T8" fmla="*/ 44 w 59"/>
                <a:gd name="T9" fmla="*/ 47 h 54"/>
                <a:gd name="T10" fmla="*/ 42 w 59"/>
                <a:gd name="T11" fmla="*/ 34 h 54"/>
                <a:gd name="T12" fmla="*/ 39 w 59"/>
                <a:gd name="T13" fmla="*/ 27 h 54"/>
                <a:gd name="T14" fmla="*/ 47 w 59"/>
                <a:gd name="T15" fmla="*/ 33 h 54"/>
                <a:gd name="T16" fmla="*/ 47 w 59"/>
                <a:gd name="T17" fmla="*/ 44 h 54"/>
                <a:gd name="T18" fmla="*/ 51 w 59"/>
                <a:gd name="T19" fmla="*/ 45 h 54"/>
                <a:gd name="T20" fmla="*/ 53 w 59"/>
                <a:gd name="T21" fmla="*/ 24 h 54"/>
                <a:gd name="T22" fmla="*/ 48 w 59"/>
                <a:gd name="T23" fmla="*/ 6 h 54"/>
                <a:gd name="T24" fmla="*/ 39 w 59"/>
                <a:gd name="T25" fmla="*/ 6 h 54"/>
                <a:gd name="T26" fmla="*/ 29 w 59"/>
                <a:gd name="T27" fmla="*/ 0 h 54"/>
                <a:gd name="T28" fmla="*/ 29 w 59"/>
                <a:gd name="T29" fmla="*/ 18 h 54"/>
                <a:gd name="T30" fmla="*/ 29 w 59"/>
                <a:gd name="T31" fmla="*/ 18 h 54"/>
                <a:gd name="T32" fmla="*/ 37 w 59"/>
                <a:gd name="T33" fmla="*/ 25 h 54"/>
                <a:gd name="T34" fmla="*/ 29 w 59"/>
                <a:gd name="T35" fmla="*/ 22 h 54"/>
                <a:gd name="T36" fmla="*/ 29 w 59"/>
                <a:gd name="T37" fmla="*/ 18 h 54"/>
                <a:gd name="T38" fmla="*/ 39 w 59"/>
                <a:gd name="T39" fmla="*/ 3 h 54"/>
                <a:gd name="T40" fmla="*/ 29 w 59"/>
                <a:gd name="T41" fmla="*/ 4 h 54"/>
                <a:gd name="T42" fmla="*/ 28 w 59"/>
                <a:gd name="T43" fmla="*/ 4 h 54"/>
                <a:gd name="T44" fmla="*/ 5 w 59"/>
                <a:gd name="T45" fmla="*/ 27 h 54"/>
                <a:gd name="T46" fmla="*/ 28 w 59"/>
                <a:gd name="T47" fmla="*/ 0 h 54"/>
                <a:gd name="T48" fmla="*/ 29 w 59"/>
                <a:gd name="T49" fmla="*/ 0 h 54"/>
                <a:gd name="T50" fmla="*/ 29 w 59"/>
                <a:gd name="T51" fmla="*/ 0 h 54"/>
                <a:gd name="T52" fmla="*/ 5 w 59"/>
                <a:gd name="T53" fmla="*/ 33 h 54"/>
                <a:gd name="T54" fmla="*/ 10 w 59"/>
                <a:gd name="T55" fmla="*/ 53 h 54"/>
                <a:gd name="T56" fmla="*/ 16 w 59"/>
                <a:gd name="T57" fmla="*/ 49 h 54"/>
                <a:gd name="T58" fmla="*/ 17 w 59"/>
                <a:gd name="T59" fmla="*/ 40 h 54"/>
                <a:gd name="T60" fmla="*/ 17 w 59"/>
                <a:gd name="T61" fmla="*/ 35 h 54"/>
                <a:gd name="T62" fmla="*/ 29 w 59"/>
                <a:gd name="T63" fmla="*/ 22 h 54"/>
                <a:gd name="T64" fmla="*/ 29 w 59"/>
                <a:gd name="T65" fmla="*/ 18 h 54"/>
                <a:gd name="T66" fmla="*/ 18 w 59"/>
                <a:gd name="T67" fmla="*/ 23 h 54"/>
                <a:gd name="T68" fmla="*/ 12 w 59"/>
                <a:gd name="T69" fmla="*/ 41 h 54"/>
                <a:gd name="T70" fmla="*/ 9 w 59"/>
                <a:gd name="T71" fmla="*/ 47 h 54"/>
                <a:gd name="T72" fmla="*/ 5 w 59"/>
                <a:gd name="T73" fmla="*/ 27 h 54"/>
                <a:gd name="T74" fmla="*/ 29 w 59"/>
                <a:gd name="T75" fmla="*/ 18 h 54"/>
                <a:gd name="T76" fmla="*/ 5 w 59"/>
                <a:gd name="T77" fmla="*/ 27 h 54"/>
                <a:gd name="T78" fmla="*/ 1 w 59"/>
                <a:gd name="T79" fmla="*/ 39 h 54"/>
                <a:gd name="T80" fmla="*/ 5 w 59"/>
                <a:gd name="T81" fmla="*/ 13 h 54"/>
                <a:gd name="T82" fmla="*/ 5 w 59"/>
                <a:gd name="T83" fmla="*/ 27 h 54"/>
                <a:gd name="T84" fmla="*/ 0 w 59"/>
                <a:gd name="T8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9" h="54">
                  <a:moveTo>
                    <a:pt x="53" y="24"/>
                  </a:moveTo>
                  <a:cubicBezTo>
                    <a:pt x="52" y="19"/>
                    <a:pt x="49" y="14"/>
                    <a:pt x="45" y="10"/>
                  </a:cubicBezTo>
                  <a:cubicBezTo>
                    <a:pt x="43" y="8"/>
                    <a:pt x="41" y="7"/>
                    <a:pt x="39" y="6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53" y="11"/>
                    <a:pt x="57" y="17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8"/>
                    <a:pt x="59" y="32"/>
                    <a:pt x="58" y="37"/>
                  </a:cubicBezTo>
                  <a:cubicBezTo>
                    <a:pt x="57" y="41"/>
                    <a:pt x="56" y="45"/>
                    <a:pt x="54" y="49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3" y="51"/>
                    <a:pt x="52" y="51"/>
                    <a:pt x="50" y="51"/>
                  </a:cubicBezTo>
                  <a:cubicBezTo>
                    <a:pt x="49" y="50"/>
                    <a:pt x="48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6" y="48"/>
                    <a:pt x="45" y="48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2" y="46"/>
                    <a:pt x="42" y="45"/>
                  </a:cubicBezTo>
                  <a:cubicBezTo>
                    <a:pt x="42" y="43"/>
                    <a:pt x="43" y="41"/>
                    <a:pt x="43" y="39"/>
                  </a:cubicBezTo>
                  <a:cubicBezTo>
                    <a:pt x="43" y="37"/>
                    <a:pt x="42" y="36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1" y="31"/>
                    <a:pt x="40" y="29"/>
                    <a:pt x="39" y="2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1"/>
                    <a:pt x="40" y="21"/>
                    <a:pt x="41" y="22"/>
                  </a:cubicBezTo>
                  <a:cubicBezTo>
                    <a:pt x="44" y="25"/>
                    <a:pt x="46" y="28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5"/>
                    <a:pt x="47" y="37"/>
                    <a:pt x="47" y="39"/>
                  </a:cubicBezTo>
                  <a:cubicBezTo>
                    <a:pt x="47" y="41"/>
                    <a:pt x="47" y="42"/>
                    <a:pt x="47" y="44"/>
                  </a:cubicBezTo>
                  <a:cubicBezTo>
                    <a:pt x="48" y="44"/>
                    <a:pt x="49" y="44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0" y="45"/>
                    <a:pt x="50" y="45"/>
                    <a:pt x="51" y="45"/>
                  </a:cubicBezTo>
                  <a:cubicBezTo>
                    <a:pt x="52" y="42"/>
                    <a:pt x="53" y="39"/>
                    <a:pt x="53" y="36"/>
                  </a:cubicBezTo>
                  <a:cubicBezTo>
                    <a:pt x="54" y="32"/>
                    <a:pt x="54" y="28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4"/>
                    <a:pt x="53" y="24"/>
                    <a:pt x="53" y="24"/>
                  </a:cubicBezTo>
                  <a:close/>
                  <a:moveTo>
                    <a:pt x="39" y="3"/>
                  </a:moveTo>
                  <a:cubicBezTo>
                    <a:pt x="48" y="6"/>
                    <a:pt x="48" y="6"/>
                    <a:pt x="48" y="6"/>
                  </a:cubicBezTo>
                  <a:cubicBezTo>
                    <a:pt x="45" y="4"/>
                    <a:pt x="42" y="2"/>
                    <a:pt x="39" y="1"/>
                  </a:cubicBezTo>
                  <a:lnTo>
                    <a:pt x="39" y="3"/>
                  </a:lnTo>
                  <a:close/>
                  <a:moveTo>
                    <a:pt x="39" y="6"/>
                  </a:moveTo>
                  <a:cubicBezTo>
                    <a:pt x="36" y="5"/>
                    <a:pt x="33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6"/>
                    <a:pt x="39" y="6"/>
                    <a:pt x="39" y="6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3" y="18"/>
                    <a:pt x="36" y="19"/>
                    <a:pt x="39" y="2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6"/>
                    <a:pt x="38" y="26"/>
                    <a:pt x="37" y="25"/>
                  </a:cubicBezTo>
                  <a:cubicBezTo>
                    <a:pt x="35" y="24"/>
                    <a:pt x="32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39" y="1"/>
                  </a:moveTo>
                  <a:cubicBezTo>
                    <a:pt x="36" y="0"/>
                    <a:pt x="33" y="0"/>
                    <a:pt x="29" y="0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9" y="1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2" y="5"/>
                    <a:pt x="16" y="7"/>
                    <a:pt x="12" y="11"/>
                  </a:cubicBezTo>
                  <a:cubicBezTo>
                    <a:pt x="8" y="15"/>
                    <a:pt x="5" y="21"/>
                    <a:pt x="5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1"/>
                    <a:pt x="7" y="9"/>
                    <a:pt x="9" y="8"/>
                  </a:cubicBezTo>
                  <a:cubicBezTo>
                    <a:pt x="14" y="3"/>
                    <a:pt x="20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lose/>
                  <a:moveTo>
                    <a:pt x="5" y="33"/>
                  </a:moveTo>
                  <a:cubicBezTo>
                    <a:pt x="5" y="48"/>
                    <a:pt x="5" y="48"/>
                    <a:pt x="5" y="48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9" y="54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1" y="52"/>
                    <a:pt x="12" y="51"/>
                    <a:pt x="13" y="51"/>
                  </a:cubicBezTo>
                  <a:cubicBezTo>
                    <a:pt x="14" y="50"/>
                    <a:pt x="15" y="49"/>
                    <a:pt x="16" y="49"/>
                  </a:cubicBezTo>
                  <a:cubicBezTo>
                    <a:pt x="17" y="48"/>
                    <a:pt x="18" y="47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7" y="44"/>
                    <a:pt x="17" y="42"/>
                    <a:pt x="17" y="40"/>
                  </a:cubicBezTo>
                  <a:cubicBezTo>
                    <a:pt x="17" y="39"/>
                    <a:pt x="17" y="37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1"/>
                    <a:pt x="19" y="28"/>
                    <a:pt x="21" y="26"/>
                  </a:cubicBezTo>
                  <a:cubicBezTo>
                    <a:pt x="23" y="24"/>
                    <a:pt x="26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4" y="18"/>
                    <a:pt x="20" y="20"/>
                    <a:pt x="18" y="23"/>
                  </a:cubicBezTo>
                  <a:cubicBezTo>
                    <a:pt x="15" y="26"/>
                    <a:pt x="13" y="30"/>
                    <a:pt x="12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6"/>
                    <a:pt x="12" y="39"/>
                    <a:pt x="12" y="41"/>
                  </a:cubicBezTo>
                  <a:cubicBezTo>
                    <a:pt x="12" y="42"/>
                    <a:pt x="12" y="44"/>
                    <a:pt x="13" y="45"/>
                  </a:cubicBezTo>
                  <a:cubicBezTo>
                    <a:pt x="12" y="46"/>
                    <a:pt x="11" y="46"/>
                    <a:pt x="11" y="47"/>
                  </a:cubicBezTo>
                  <a:cubicBezTo>
                    <a:pt x="10" y="47"/>
                    <a:pt x="10" y="47"/>
                    <a:pt x="9" y="47"/>
                  </a:cubicBezTo>
                  <a:cubicBezTo>
                    <a:pt x="8" y="44"/>
                    <a:pt x="7" y="41"/>
                    <a:pt x="6" y="38"/>
                  </a:cubicBezTo>
                  <a:cubicBezTo>
                    <a:pt x="5" y="36"/>
                    <a:pt x="5" y="34"/>
                    <a:pt x="5" y="33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29" y="18"/>
                  </a:moveTo>
                  <a:cubicBezTo>
                    <a:pt x="29" y="18"/>
                    <a:pt x="29" y="18"/>
                    <a:pt x="29" y="18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4" y="29"/>
                    <a:pt x="4" y="31"/>
                    <a:pt x="5" y="33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3" y="45"/>
                    <a:pt x="2" y="42"/>
                    <a:pt x="1" y="39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1"/>
                    <a:pt x="2" y="17"/>
                    <a:pt x="5" y="13"/>
                  </a:cubicBez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5" y="27"/>
                  </a:moveTo>
                  <a:cubicBezTo>
                    <a:pt x="5" y="27"/>
                    <a:pt x="5" y="27"/>
                    <a:pt x="5" y="27"/>
                  </a:cubicBezTo>
                  <a:close/>
                  <a:moveTo>
                    <a:pt x="0" y="26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0" y="28"/>
                    <a:pt x="0" y="26"/>
                  </a:cubicBezTo>
                  <a:close/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67"/>
            <p:cNvSpPr/>
            <p:nvPr/>
          </p:nvSpPr>
          <p:spPr bwMode="auto">
            <a:xfrm>
              <a:off x="6044507" y="4820153"/>
              <a:ext cx="91679" cy="91679"/>
            </a:xfrm>
            <a:custGeom>
              <a:avLst/>
              <a:gdLst>
                <a:gd name="T0" fmla="*/ 27 w 54"/>
                <a:gd name="T1" fmla="*/ 5 h 54"/>
                <a:gd name="T2" fmla="*/ 27 w 54"/>
                <a:gd name="T3" fmla="*/ 5 h 54"/>
                <a:gd name="T4" fmla="*/ 27 w 54"/>
                <a:gd name="T5" fmla="*/ 0 h 54"/>
                <a:gd name="T6" fmla="*/ 27 w 54"/>
                <a:gd name="T7" fmla="*/ 0 h 54"/>
                <a:gd name="T8" fmla="*/ 28 w 54"/>
                <a:gd name="T9" fmla="*/ 0 h 54"/>
                <a:gd name="T10" fmla="*/ 46 w 54"/>
                <a:gd name="T11" fmla="*/ 8 h 54"/>
                <a:gd name="T12" fmla="*/ 54 w 54"/>
                <a:gd name="T13" fmla="*/ 28 h 54"/>
                <a:gd name="T14" fmla="*/ 54 w 54"/>
                <a:gd name="T15" fmla="*/ 28 h 54"/>
                <a:gd name="T16" fmla="*/ 27 w 54"/>
                <a:gd name="T17" fmla="*/ 54 h 54"/>
                <a:gd name="T18" fmla="*/ 42 w 54"/>
                <a:gd name="T19" fmla="*/ 43 h 54"/>
                <a:gd name="T20" fmla="*/ 49 w 54"/>
                <a:gd name="T21" fmla="*/ 27 h 54"/>
                <a:gd name="T22" fmla="*/ 49 w 54"/>
                <a:gd name="T23" fmla="*/ 27 h 54"/>
                <a:gd name="T24" fmla="*/ 43 w 54"/>
                <a:gd name="T25" fmla="*/ 12 h 54"/>
                <a:gd name="T26" fmla="*/ 27 w 54"/>
                <a:gd name="T27" fmla="*/ 5 h 54"/>
                <a:gd name="T28" fmla="*/ 27 w 54"/>
                <a:gd name="T29" fmla="*/ 5 h 54"/>
                <a:gd name="T30" fmla="*/ 27 w 54"/>
                <a:gd name="T31" fmla="*/ 5 h 54"/>
                <a:gd name="T32" fmla="*/ 11 w 54"/>
                <a:gd name="T33" fmla="*/ 11 h 54"/>
                <a:gd name="T34" fmla="*/ 5 w 54"/>
                <a:gd name="T35" fmla="*/ 26 h 54"/>
                <a:gd name="T36" fmla="*/ 5 w 54"/>
                <a:gd name="T37" fmla="*/ 27 h 54"/>
                <a:gd name="T38" fmla="*/ 26 w 54"/>
                <a:gd name="T39" fmla="*/ 49 h 54"/>
                <a:gd name="T40" fmla="*/ 26 w 54"/>
                <a:gd name="T41" fmla="*/ 49 h 54"/>
                <a:gd name="T42" fmla="*/ 27 w 54"/>
                <a:gd name="T43" fmla="*/ 49 h 54"/>
                <a:gd name="T44" fmla="*/ 27 w 54"/>
                <a:gd name="T45" fmla="*/ 49 h 54"/>
                <a:gd name="T46" fmla="*/ 27 w 54"/>
                <a:gd name="T47" fmla="*/ 54 h 54"/>
                <a:gd name="T48" fmla="*/ 27 w 54"/>
                <a:gd name="T49" fmla="*/ 54 h 54"/>
                <a:gd name="T50" fmla="*/ 26 w 54"/>
                <a:gd name="T51" fmla="*/ 54 h 54"/>
                <a:gd name="T52" fmla="*/ 26 w 54"/>
                <a:gd name="T53" fmla="*/ 54 h 54"/>
                <a:gd name="T54" fmla="*/ 7 w 54"/>
                <a:gd name="T55" fmla="*/ 46 h 54"/>
                <a:gd name="T56" fmla="*/ 0 w 54"/>
                <a:gd name="T57" fmla="*/ 26 h 54"/>
                <a:gd name="T58" fmla="*/ 0 w 54"/>
                <a:gd name="T59" fmla="*/ 26 h 54"/>
                <a:gd name="T60" fmla="*/ 8 w 54"/>
                <a:gd name="T61" fmla="*/ 8 h 54"/>
                <a:gd name="T62" fmla="*/ 27 w 54"/>
                <a:gd name="T63" fmla="*/ 0 h 54"/>
                <a:gd name="T64" fmla="*/ 27 w 54"/>
                <a:gd name="T65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54"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5" y="0"/>
                    <a:pt x="42" y="3"/>
                    <a:pt x="46" y="8"/>
                  </a:cubicBezTo>
                  <a:cubicBezTo>
                    <a:pt x="51" y="13"/>
                    <a:pt x="54" y="20"/>
                    <a:pt x="54" y="27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35"/>
                    <a:pt x="51" y="42"/>
                    <a:pt x="46" y="46"/>
                  </a:cubicBezTo>
                  <a:cubicBezTo>
                    <a:pt x="41" y="51"/>
                    <a:pt x="34" y="54"/>
                    <a:pt x="27" y="5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33" y="49"/>
                    <a:pt x="38" y="47"/>
                    <a:pt x="42" y="43"/>
                  </a:cubicBezTo>
                  <a:cubicBezTo>
                    <a:pt x="46" y="39"/>
                    <a:pt x="49" y="34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9" y="21"/>
                    <a:pt x="47" y="16"/>
                    <a:pt x="43" y="12"/>
                  </a:cubicBezTo>
                  <a:cubicBezTo>
                    <a:pt x="39" y="7"/>
                    <a:pt x="34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lose/>
                  <a:moveTo>
                    <a:pt x="27" y="5"/>
                  </a:move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1" y="5"/>
                    <a:pt x="15" y="7"/>
                    <a:pt x="11" y="11"/>
                  </a:cubicBezTo>
                  <a:cubicBezTo>
                    <a:pt x="7" y="15"/>
                    <a:pt x="5" y="20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7"/>
                  </a:cubicBezTo>
                  <a:cubicBezTo>
                    <a:pt x="4" y="33"/>
                    <a:pt x="7" y="38"/>
                    <a:pt x="11" y="42"/>
                  </a:cubicBezTo>
                  <a:cubicBezTo>
                    <a:pt x="15" y="46"/>
                    <a:pt x="20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19" y="54"/>
                    <a:pt x="12" y="51"/>
                    <a:pt x="7" y="46"/>
                  </a:cubicBezTo>
                  <a:cubicBezTo>
                    <a:pt x="2" y="41"/>
                    <a:pt x="0" y="34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9"/>
                    <a:pt x="3" y="12"/>
                    <a:pt x="8" y="8"/>
                  </a:cubicBezTo>
                  <a:cubicBezTo>
                    <a:pt x="13" y="3"/>
                    <a:pt x="19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lnTo>
                    <a:pt x="27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Freeform: Shape 68"/>
            <p:cNvSpPr/>
            <p:nvPr/>
          </p:nvSpPr>
          <p:spPr bwMode="auto">
            <a:xfrm>
              <a:off x="5988548" y="4885638"/>
              <a:ext cx="105966" cy="103585"/>
            </a:xfrm>
            <a:custGeom>
              <a:avLst/>
              <a:gdLst>
                <a:gd name="T0" fmla="*/ 41 w 63"/>
                <a:gd name="T1" fmla="*/ 54 h 61"/>
                <a:gd name="T2" fmla="*/ 49 w 63"/>
                <a:gd name="T3" fmla="*/ 48 h 61"/>
                <a:gd name="T4" fmla="*/ 55 w 63"/>
                <a:gd name="T5" fmla="*/ 38 h 61"/>
                <a:gd name="T6" fmla="*/ 55 w 63"/>
                <a:gd name="T7" fmla="*/ 28 h 61"/>
                <a:gd name="T8" fmla="*/ 52 w 63"/>
                <a:gd name="T9" fmla="*/ 32 h 61"/>
                <a:gd name="T10" fmla="*/ 48 w 63"/>
                <a:gd name="T11" fmla="*/ 38 h 61"/>
                <a:gd name="T12" fmla="*/ 33 w 63"/>
                <a:gd name="T13" fmla="*/ 44 h 61"/>
                <a:gd name="T14" fmla="*/ 32 w 63"/>
                <a:gd name="T15" fmla="*/ 39 h 61"/>
                <a:gd name="T16" fmla="*/ 39 w 63"/>
                <a:gd name="T17" fmla="*/ 38 h 61"/>
                <a:gd name="T18" fmla="*/ 44 w 63"/>
                <a:gd name="T19" fmla="*/ 34 h 61"/>
                <a:gd name="T20" fmla="*/ 47 w 63"/>
                <a:gd name="T21" fmla="*/ 30 h 61"/>
                <a:gd name="T22" fmla="*/ 53 w 63"/>
                <a:gd name="T23" fmla="*/ 23 h 61"/>
                <a:gd name="T24" fmla="*/ 59 w 63"/>
                <a:gd name="T25" fmla="*/ 23 h 61"/>
                <a:gd name="T26" fmla="*/ 59 w 63"/>
                <a:gd name="T27" fmla="*/ 23 h 61"/>
                <a:gd name="T28" fmla="*/ 59 w 63"/>
                <a:gd name="T29" fmla="*/ 23 h 61"/>
                <a:gd name="T30" fmla="*/ 60 w 63"/>
                <a:gd name="T31" fmla="*/ 23 h 61"/>
                <a:gd name="T32" fmla="*/ 59 w 63"/>
                <a:gd name="T33" fmla="*/ 40 h 61"/>
                <a:gd name="T34" fmla="*/ 43 w 63"/>
                <a:gd name="T35" fmla="*/ 59 h 61"/>
                <a:gd name="T36" fmla="*/ 32 w 63"/>
                <a:gd name="T37" fmla="*/ 57 h 61"/>
                <a:gd name="T38" fmla="*/ 24 w 63"/>
                <a:gd name="T39" fmla="*/ 7 h 61"/>
                <a:gd name="T40" fmla="*/ 15 w 63"/>
                <a:gd name="T41" fmla="*/ 12 h 61"/>
                <a:gd name="T42" fmla="*/ 8 w 63"/>
                <a:gd name="T43" fmla="*/ 22 h 61"/>
                <a:gd name="T44" fmla="*/ 17 w 63"/>
                <a:gd name="T45" fmla="*/ 52 h 61"/>
                <a:gd name="T46" fmla="*/ 17 w 63"/>
                <a:gd name="T47" fmla="*/ 52 h 61"/>
                <a:gd name="T48" fmla="*/ 31 w 63"/>
                <a:gd name="T49" fmla="*/ 57 h 61"/>
                <a:gd name="T50" fmla="*/ 32 w 63"/>
                <a:gd name="T51" fmla="*/ 61 h 61"/>
                <a:gd name="T52" fmla="*/ 22 w 63"/>
                <a:gd name="T53" fmla="*/ 60 h 61"/>
                <a:gd name="T54" fmla="*/ 14 w 63"/>
                <a:gd name="T55" fmla="*/ 56 h 61"/>
                <a:gd name="T56" fmla="*/ 4 w 63"/>
                <a:gd name="T57" fmla="*/ 19 h 61"/>
                <a:gd name="T58" fmla="*/ 12 w 63"/>
                <a:gd name="T59" fmla="*/ 8 h 61"/>
                <a:gd name="T60" fmla="*/ 24 w 63"/>
                <a:gd name="T61" fmla="*/ 0 h 61"/>
                <a:gd name="T62" fmla="*/ 28 w 63"/>
                <a:gd name="T63" fmla="*/ 5 h 61"/>
                <a:gd name="T64" fmla="*/ 30 w 63"/>
                <a:gd name="T65" fmla="*/ 8 h 61"/>
                <a:gd name="T66" fmla="*/ 26 w 63"/>
                <a:gd name="T67" fmla="*/ 15 h 61"/>
                <a:gd name="T68" fmla="*/ 23 w 63"/>
                <a:gd name="T69" fmla="*/ 20 h 61"/>
                <a:gd name="T70" fmla="*/ 27 w 63"/>
                <a:gd name="T71" fmla="*/ 37 h 61"/>
                <a:gd name="T72" fmla="*/ 30 w 63"/>
                <a:gd name="T73" fmla="*/ 39 h 61"/>
                <a:gd name="T74" fmla="*/ 32 w 63"/>
                <a:gd name="T75" fmla="*/ 44 h 61"/>
                <a:gd name="T76" fmla="*/ 24 w 63"/>
                <a:gd name="T77" fmla="*/ 41 h 61"/>
                <a:gd name="T78" fmla="*/ 17 w 63"/>
                <a:gd name="T79" fmla="*/ 31 h 61"/>
                <a:gd name="T80" fmla="*/ 22 w 63"/>
                <a:gd name="T81" fmla="*/ 1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1">
                  <a:moveTo>
                    <a:pt x="32" y="57"/>
                  </a:moveTo>
                  <a:cubicBezTo>
                    <a:pt x="35" y="56"/>
                    <a:pt x="38" y="56"/>
                    <a:pt x="41" y="54"/>
                  </a:cubicBezTo>
                  <a:cubicBezTo>
                    <a:pt x="44" y="53"/>
                    <a:pt x="47" y="51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2" y="45"/>
                    <a:pt x="53" y="42"/>
                    <a:pt x="55" y="38"/>
                  </a:cubicBezTo>
                  <a:cubicBezTo>
                    <a:pt x="56" y="35"/>
                    <a:pt x="57" y="32"/>
                    <a:pt x="57" y="28"/>
                  </a:cubicBezTo>
                  <a:cubicBezTo>
                    <a:pt x="57" y="28"/>
                    <a:pt x="56" y="28"/>
                    <a:pt x="55" y="28"/>
                  </a:cubicBezTo>
                  <a:cubicBezTo>
                    <a:pt x="55" y="28"/>
                    <a:pt x="54" y="28"/>
                    <a:pt x="54" y="28"/>
                  </a:cubicBezTo>
                  <a:cubicBezTo>
                    <a:pt x="53" y="29"/>
                    <a:pt x="52" y="31"/>
                    <a:pt x="52" y="32"/>
                  </a:cubicBezTo>
                  <a:cubicBezTo>
                    <a:pt x="50" y="34"/>
                    <a:pt x="49" y="36"/>
                    <a:pt x="48" y="38"/>
                  </a:cubicBezTo>
                  <a:cubicBezTo>
                    <a:pt x="48" y="38"/>
                    <a:pt x="48" y="38"/>
                    <a:pt x="48" y="38"/>
                  </a:cubicBezTo>
                  <a:cubicBezTo>
                    <a:pt x="46" y="40"/>
                    <a:pt x="43" y="41"/>
                    <a:pt x="41" y="42"/>
                  </a:cubicBezTo>
                  <a:cubicBezTo>
                    <a:pt x="39" y="44"/>
                    <a:pt x="36" y="44"/>
                    <a:pt x="33" y="44"/>
                  </a:cubicBezTo>
                  <a:cubicBezTo>
                    <a:pt x="33" y="44"/>
                    <a:pt x="32" y="44"/>
                    <a:pt x="32" y="44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32" y="39"/>
                    <a:pt x="33" y="39"/>
                    <a:pt x="33" y="39"/>
                  </a:cubicBezTo>
                  <a:cubicBezTo>
                    <a:pt x="35" y="39"/>
                    <a:pt x="37" y="39"/>
                    <a:pt x="39" y="38"/>
                  </a:cubicBezTo>
                  <a:cubicBezTo>
                    <a:pt x="41" y="37"/>
                    <a:pt x="43" y="36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3"/>
                    <a:pt x="47" y="31"/>
                    <a:pt x="47" y="30"/>
                  </a:cubicBezTo>
                  <a:cubicBezTo>
                    <a:pt x="48" y="28"/>
                    <a:pt x="49" y="26"/>
                    <a:pt x="50" y="24"/>
                  </a:cubicBezTo>
                  <a:cubicBezTo>
                    <a:pt x="50" y="23"/>
                    <a:pt x="52" y="23"/>
                    <a:pt x="53" y="23"/>
                  </a:cubicBezTo>
                  <a:cubicBezTo>
                    <a:pt x="54" y="23"/>
                    <a:pt x="55" y="23"/>
                    <a:pt x="56" y="23"/>
                  </a:cubicBezTo>
                  <a:cubicBezTo>
                    <a:pt x="57" y="23"/>
                    <a:pt x="58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62" y="24"/>
                    <a:pt x="63" y="25"/>
                    <a:pt x="62" y="26"/>
                  </a:cubicBezTo>
                  <a:cubicBezTo>
                    <a:pt x="62" y="31"/>
                    <a:pt x="61" y="36"/>
                    <a:pt x="59" y="40"/>
                  </a:cubicBezTo>
                  <a:cubicBezTo>
                    <a:pt x="58" y="44"/>
                    <a:pt x="55" y="48"/>
                    <a:pt x="52" y="51"/>
                  </a:cubicBezTo>
                  <a:cubicBezTo>
                    <a:pt x="50" y="55"/>
                    <a:pt x="46" y="57"/>
                    <a:pt x="43" y="59"/>
                  </a:cubicBezTo>
                  <a:cubicBezTo>
                    <a:pt x="39" y="60"/>
                    <a:pt x="35" y="61"/>
                    <a:pt x="32" y="61"/>
                  </a:cubicBezTo>
                  <a:lnTo>
                    <a:pt x="32" y="57"/>
                  </a:lnTo>
                  <a:close/>
                  <a:moveTo>
                    <a:pt x="25" y="9"/>
                  </a:moveTo>
                  <a:cubicBezTo>
                    <a:pt x="25" y="8"/>
                    <a:pt x="25" y="8"/>
                    <a:pt x="24" y="7"/>
                  </a:cubicBezTo>
                  <a:cubicBezTo>
                    <a:pt x="24" y="7"/>
                    <a:pt x="24" y="6"/>
                    <a:pt x="24" y="6"/>
                  </a:cubicBezTo>
                  <a:cubicBezTo>
                    <a:pt x="20" y="8"/>
                    <a:pt x="18" y="10"/>
                    <a:pt x="15" y="12"/>
                  </a:cubicBezTo>
                  <a:cubicBezTo>
                    <a:pt x="12" y="15"/>
                    <a:pt x="10" y="18"/>
                    <a:pt x="8" y="21"/>
                  </a:cubicBezTo>
                  <a:cubicBezTo>
                    <a:pt x="8" y="21"/>
                    <a:pt x="8" y="21"/>
                    <a:pt x="8" y="22"/>
                  </a:cubicBezTo>
                  <a:cubicBezTo>
                    <a:pt x="6" y="27"/>
                    <a:pt x="5" y="33"/>
                    <a:pt x="7" y="38"/>
                  </a:cubicBezTo>
                  <a:cubicBezTo>
                    <a:pt x="8" y="44"/>
                    <a:pt x="12" y="49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9" y="54"/>
                    <a:pt x="21" y="55"/>
                    <a:pt x="24" y="55"/>
                  </a:cubicBezTo>
                  <a:cubicBezTo>
                    <a:pt x="26" y="56"/>
                    <a:pt x="28" y="57"/>
                    <a:pt x="31" y="57"/>
                  </a:cubicBezTo>
                  <a:cubicBezTo>
                    <a:pt x="31" y="57"/>
                    <a:pt x="31" y="57"/>
                    <a:pt x="32" y="57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28" y="61"/>
                    <a:pt x="25" y="61"/>
                    <a:pt x="22" y="60"/>
                  </a:cubicBezTo>
                  <a:cubicBezTo>
                    <a:pt x="19" y="59"/>
                    <a:pt x="17" y="58"/>
                    <a:pt x="14" y="56"/>
                  </a:cubicBezTo>
                  <a:cubicBezTo>
                    <a:pt x="14" y="56"/>
                    <a:pt x="14" y="56"/>
                    <a:pt x="14" y="56"/>
                  </a:cubicBezTo>
                  <a:cubicBezTo>
                    <a:pt x="8" y="52"/>
                    <a:pt x="4" y="46"/>
                    <a:pt x="2" y="40"/>
                  </a:cubicBezTo>
                  <a:cubicBezTo>
                    <a:pt x="0" y="33"/>
                    <a:pt x="1" y="26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15"/>
                    <a:pt x="9" y="12"/>
                    <a:pt x="12" y="8"/>
                  </a:cubicBezTo>
                  <a:cubicBezTo>
                    <a:pt x="15" y="5"/>
                    <a:pt x="19" y="3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0"/>
                    <a:pt x="27" y="1"/>
                  </a:cubicBezTo>
                  <a:cubicBezTo>
                    <a:pt x="27" y="2"/>
                    <a:pt x="28" y="4"/>
                    <a:pt x="28" y="5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9"/>
                    <a:pt x="31" y="10"/>
                    <a:pt x="30" y="11"/>
                  </a:cubicBezTo>
                  <a:cubicBezTo>
                    <a:pt x="28" y="12"/>
                    <a:pt x="27" y="14"/>
                    <a:pt x="26" y="15"/>
                  </a:cubicBezTo>
                  <a:cubicBezTo>
                    <a:pt x="25" y="17"/>
                    <a:pt x="24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4"/>
                    <a:pt x="21" y="27"/>
                    <a:pt x="22" y="30"/>
                  </a:cubicBezTo>
                  <a:cubicBezTo>
                    <a:pt x="23" y="33"/>
                    <a:pt x="24" y="36"/>
                    <a:pt x="27" y="37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8" y="38"/>
                    <a:pt x="29" y="39"/>
                    <a:pt x="30" y="39"/>
                  </a:cubicBezTo>
                  <a:cubicBezTo>
                    <a:pt x="30" y="39"/>
                    <a:pt x="31" y="39"/>
                    <a:pt x="32" y="39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1" y="44"/>
                    <a:pt x="30" y="44"/>
                    <a:pt x="29" y="43"/>
                  </a:cubicBezTo>
                  <a:cubicBezTo>
                    <a:pt x="27" y="43"/>
                    <a:pt x="26" y="42"/>
                    <a:pt x="2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1" y="39"/>
                    <a:pt x="18" y="35"/>
                    <a:pt x="17" y="31"/>
                  </a:cubicBezTo>
                  <a:cubicBezTo>
                    <a:pt x="16" y="27"/>
                    <a:pt x="17" y="23"/>
                    <a:pt x="19" y="18"/>
                  </a:cubicBezTo>
                  <a:cubicBezTo>
                    <a:pt x="20" y="16"/>
                    <a:pt x="21" y="14"/>
                    <a:pt x="22" y="13"/>
                  </a:cubicBezTo>
                  <a:cubicBezTo>
                    <a:pt x="23" y="11"/>
                    <a:pt x="24" y="10"/>
                    <a:pt x="25" y="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Freeform: Shape 69"/>
            <p:cNvSpPr/>
            <p:nvPr/>
          </p:nvSpPr>
          <p:spPr bwMode="auto">
            <a:xfrm>
              <a:off x="6089751" y="4880875"/>
              <a:ext cx="104775" cy="104775"/>
            </a:xfrm>
            <a:custGeom>
              <a:avLst/>
              <a:gdLst>
                <a:gd name="T0" fmla="*/ 56 w 62"/>
                <a:gd name="T1" fmla="*/ 37 h 62"/>
                <a:gd name="T2" fmla="*/ 53 w 62"/>
                <a:gd name="T3" fmla="*/ 20 h 62"/>
                <a:gd name="T4" fmla="*/ 37 w 62"/>
                <a:gd name="T5" fmla="*/ 6 h 62"/>
                <a:gd name="T6" fmla="*/ 36 w 62"/>
                <a:gd name="T7" fmla="*/ 9 h 62"/>
                <a:gd name="T8" fmla="*/ 43 w 62"/>
                <a:gd name="T9" fmla="*/ 18 h 62"/>
                <a:gd name="T10" fmla="*/ 45 w 62"/>
                <a:gd name="T11" fmla="*/ 30 h 62"/>
                <a:gd name="T12" fmla="*/ 39 w 62"/>
                <a:gd name="T13" fmla="*/ 41 h 62"/>
                <a:gd name="T14" fmla="*/ 34 w 62"/>
                <a:gd name="T15" fmla="*/ 44 h 62"/>
                <a:gd name="T16" fmla="*/ 31 w 62"/>
                <a:gd name="T17" fmla="*/ 45 h 62"/>
                <a:gd name="T18" fmla="*/ 33 w 62"/>
                <a:gd name="T19" fmla="*/ 39 h 62"/>
                <a:gd name="T20" fmla="*/ 36 w 62"/>
                <a:gd name="T21" fmla="*/ 37 h 62"/>
                <a:gd name="T22" fmla="*/ 40 w 62"/>
                <a:gd name="T23" fmla="*/ 30 h 62"/>
                <a:gd name="T24" fmla="*/ 38 w 62"/>
                <a:gd name="T25" fmla="*/ 20 h 62"/>
                <a:gd name="T26" fmla="*/ 35 w 62"/>
                <a:gd name="T27" fmla="*/ 16 h 62"/>
                <a:gd name="T28" fmla="*/ 31 w 62"/>
                <a:gd name="T29" fmla="*/ 11 h 62"/>
                <a:gd name="T30" fmla="*/ 32 w 62"/>
                <a:gd name="T31" fmla="*/ 5 h 62"/>
                <a:gd name="T32" fmla="*/ 34 w 62"/>
                <a:gd name="T33" fmla="*/ 2 h 62"/>
                <a:gd name="T34" fmla="*/ 49 w 62"/>
                <a:gd name="T35" fmla="*/ 7 h 62"/>
                <a:gd name="T36" fmla="*/ 57 w 62"/>
                <a:gd name="T37" fmla="*/ 17 h 62"/>
                <a:gd name="T38" fmla="*/ 50 w 62"/>
                <a:gd name="T39" fmla="*/ 55 h 62"/>
                <a:gd name="T40" fmla="*/ 42 w 62"/>
                <a:gd name="T41" fmla="*/ 60 h 62"/>
                <a:gd name="T42" fmla="*/ 32 w 62"/>
                <a:gd name="T43" fmla="*/ 62 h 62"/>
                <a:gd name="T44" fmla="*/ 31 w 62"/>
                <a:gd name="T45" fmla="*/ 57 h 62"/>
                <a:gd name="T46" fmla="*/ 32 w 62"/>
                <a:gd name="T47" fmla="*/ 57 h 62"/>
                <a:gd name="T48" fmla="*/ 47 w 62"/>
                <a:gd name="T49" fmla="*/ 51 h 62"/>
                <a:gd name="T50" fmla="*/ 31 w 62"/>
                <a:gd name="T51" fmla="*/ 45 h 62"/>
                <a:gd name="T52" fmla="*/ 22 w 62"/>
                <a:gd name="T53" fmla="*/ 43 h 62"/>
                <a:gd name="T54" fmla="*/ 15 w 62"/>
                <a:gd name="T55" fmla="*/ 39 h 62"/>
                <a:gd name="T56" fmla="*/ 9 w 62"/>
                <a:gd name="T57" fmla="*/ 30 h 62"/>
                <a:gd name="T58" fmla="*/ 5 w 62"/>
                <a:gd name="T59" fmla="*/ 31 h 62"/>
                <a:gd name="T60" fmla="*/ 8 w 62"/>
                <a:gd name="T61" fmla="*/ 39 h 62"/>
                <a:gd name="T62" fmla="*/ 8 w 62"/>
                <a:gd name="T63" fmla="*/ 39 h 62"/>
                <a:gd name="T64" fmla="*/ 8 w 62"/>
                <a:gd name="T65" fmla="*/ 41 h 62"/>
                <a:gd name="T66" fmla="*/ 12 w 62"/>
                <a:gd name="T67" fmla="*/ 46 h 62"/>
                <a:gd name="T68" fmla="*/ 15 w 62"/>
                <a:gd name="T69" fmla="*/ 50 h 62"/>
                <a:gd name="T70" fmla="*/ 31 w 62"/>
                <a:gd name="T71" fmla="*/ 57 h 62"/>
                <a:gd name="T72" fmla="*/ 21 w 62"/>
                <a:gd name="T73" fmla="*/ 60 h 62"/>
                <a:gd name="T74" fmla="*/ 12 w 62"/>
                <a:gd name="T75" fmla="*/ 54 h 62"/>
                <a:gd name="T76" fmla="*/ 5 w 62"/>
                <a:gd name="T77" fmla="*/ 44 h 62"/>
                <a:gd name="T78" fmla="*/ 4 w 62"/>
                <a:gd name="T79" fmla="*/ 43 h 62"/>
                <a:gd name="T80" fmla="*/ 3 w 62"/>
                <a:gd name="T81" fmla="*/ 41 h 62"/>
                <a:gd name="T82" fmla="*/ 1 w 62"/>
                <a:gd name="T83" fmla="*/ 35 h 62"/>
                <a:gd name="T84" fmla="*/ 0 w 62"/>
                <a:gd name="T85" fmla="*/ 29 h 62"/>
                <a:gd name="T86" fmla="*/ 2 w 62"/>
                <a:gd name="T87" fmla="*/ 26 h 62"/>
                <a:gd name="T88" fmla="*/ 9 w 62"/>
                <a:gd name="T89" fmla="*/ 25 h 62"/>
                <a:gd name="T90" fmla="*/ 15 w 62"/>
                <a:gd name="T91" fmla="*/ 32 h 62"/>
                <a:gd name="T92" fmla="*/ 19 w 62"/>
                <a:gd name="T93" fmla="*/ 36 h 62"/>
                <a:gd name="T94" fmla="*/ 29 w 62"/>
                <a:gd name="T95" fmla="*/ 40 h 62"/>
                <a:gd name="T96" fmla="*/ 31 w 62"/>
                <a:gd name="T97" fmla="*/ 45 h 62"/>
                <a:gd name="T98" fmla="*/ 31 w 62"/>
                <a:gd name="T9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" h="62">
                  <a:moveTo>
                    <a:pt x="47" y="51"/>
                  </a:moveTo>
                  <a:cubicBezTo>
                    <a:pt x="52" y="48"/>
                    <a:pt x="55" y="42"/>
                    <a:pt x="56" y="37"/>
                  </a:cubicBezTo>
                  <a:cubicBezTo>
                    <a:pt x="57" y="31"/>
                    <a:pt x="56" y="25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51" y="16"/>
                    <a:pt x="49" y="14"/>
                    <a:pt x="46" y="11"/>
                  </a:cubicBezTo>
                  <a:cubicBezTo>
                    <a:pt x="43" y="9"/>
                    <a:pt x="40" y="7"/>
                    <a:pt x="37" y="6"/>
                  </a:cubicBezTo>
                  <a:cubicBezTo>
                    <a:pt x="37" y="6"/>
                    <a:pt x="37" y="7"/>
                    <a:pt x="37" y="7"/>
                  </a:cubicBezTo>
                  <a:cubicBezTo>
                    <a:pt x="36" y="8"/>
                    <a:pt x="36" y="8"/>
                    <a:pt x="36" y="9"/>
                  </a:cubicBezTo>
                  <a:cubicBezTo>
                    <a:pt x="37" y="10"/>
                    <a:pt x="38" y="11"/>
                    <a:pt x="39" y="12"/>
                  </a:cubicBezTo>
                  <a:cubicBezTo>
                    <a:pt x="41" y="14"/>
                    <a:pt x="42" y="16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22"/>
                    <a:pt x="46" y="26"/>
                    <a:pt x="45" y="30"/>
                  </a:cubicBezTo>
                  <a:cubicBezTo>
                    <a:pt x="45" y="35"/>
                    <a:pt x="43" y="38"/>
                    <a:pt x="39" y="41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8" y="42"/>
                    <a:pt x="36" y="43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2" y="44"/>
                    <a:pt x="31" y="45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0"/>
                    <a:pt x="32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4" y="39"/>
                    <a:pt x="35" y="38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9" y="36"/>
                    <a:pt x="40" y="33"/>
                    <a:pt x="40" y="30"/>
                  </a:cubicBezTo>
                  <a:cubicBezTo>
                    <a:pt x="41" y="27"/>
                    <a:pt x="40" y="23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8"/>
                    <a:pt x="37" y="17"/>
                    <a:pt x="35" y="16"/>
                  </a:cubicBezTo>
                  <a:cubicBezTo>
                    <a:pt x="34" y="14"/>
                    <a:pt x="33" y="13"/>
                    <a:pt x="31" y="1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7"/>
                    <a:pt x="32" y="6"/>
                    <a:pt x="32" y="5"/>
                  </a:cubicBezTo>
                  <a:cubicBezTo>
                    <a:pt x="33" y="4"/>
                    <a:pt x="33" y="3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0"/>
                    <a:pt x="36" y="0"/>
                    <a:pt x="37" y="0"/>
                  </a:cubicBezTo>
                  <a:cubicBezTo>
                    <a:pt x="41" y="2"/>
                    <a:pt x="45" y="5"/>
                    <a:pt x="49" y="7"/>
                  </a:cubicBezTo>
                  <a:cubicBezTo>
                    <a:pt x="52" y="10"/>
                    <a:pt x="55" y="14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61" y="23"/>
                    <a:pt x="62" y="31"/>
                    <a:pt x="61" y="38"/>
                  </a:cubicBezTo>
                  <a:cubicBezTo>
                    <a:pt x="60" y="44"/>
                    <a:pt x="56" y="51"/>
                    <a:pt x="50" y="55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48" y="57"/>
                    <a:pt x="45" y="59"/>
                    <a:pt x="42" y="60"/>
                  </a:cubicBezTo>
                  <a:cubicBezTo>
                    <a:pt x="39" y="61"/>
                    <a:pt x="35" y="62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2"/>
                    <a:pt x="31" y="62"/>
                    <a:pt x="31" y="62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5" y="57"/>
                    <a:pt x="37" y="56"/>
                    <a:pt x="40" y="55"/>
                  </a:cubicBezTo>
                  <a:cubicBezTo>
                    <a:pt x="43" y="55"/>
                    <a:pt x="45" y="53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lose/>
                  <a:moveTo>
                    <a:pt x="31" y="45"/>
                  </a:moveTo>
                  <a:cubicBezTo>
                    <a:pt x="30" y="45"/>
                    <a:pt x="30" y="45"/>
                    <a:pt x="29" y="45"/>
                  </a:cubicBezTo>
                  <a:cubicBezTo>
                    <a:pt x="27" y="45"/>
                    <a:pt x="24" y="44"/>
                    <a:pt x="22" y="43"/>
                  </a:cubicBezTo>
                  <a:cubicBezTo>
                    <a:pt x="20" y="42"/>
                    <a:pt x="17" y="41"/>
                    <a:pt x="16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4" y="38"/>
                    <a:pt x="12" y="36"/>
                    <a:pt x="11" y="34"/>
                  </a:cubicBezTo>
                  <a:cubicBezTo>
                    <a:pt x="10" y="33"/>
                    <a:pt x="9" y="32"/>
                    <a:pt x="9" y="30"/>
                  </a:cubicBezTo>
                  <a:cubicBezTo>
                    <a:pt x="8" y="30"/>
                    <a:pt x="7" y="31"/>
                    <a:pt x="6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2"/>
                    <a:pt x="6" y="33"/>
                    <a:pt x="6" y="34"/>
                  </a:cubicBezTo>
                  <a:cubicBezTo>
                    <a:pt x="6" y="36"/>
                    <a:pt x="7" y="38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0"/>
                    <a:pt x="8" y="41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9" y="41"/>
                    <a:pt x="9" y="42"/>
                    <a:pt x="9" y="42"/>
                  </a:cubicBezTo>
                  <a:cubicBezTo>
                    <a:pt x="10" y="44"/>
                    <a:pt x="11" y="45"/>
                    <a:pt x="12" y="46"/>
                  </a:cubicBezTo>
                  <a:cubicBezTo>
                    <a:pt x="13" y="48"/>
                    <a:pt x="14" y="49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52"/>
                    <a:pt x="20" y="54"/>
                    <a:pt x="23" y="55"/>
                  </a:cubicBezTo>
                  <a:cubicBezTo>
                    <a:pt x="25" y="56"/>
                    <a:pt x="28" y="57"/>
                    <a:pt x="31" y="57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27" y="62"/>
                    <a:pt x="24" y="61"/>
                    <a:pt x="21" y="60"/>
                  </a:cubicBezTo>
                  <a:cubicBezTo>
                    <a:pt x="18" y="58"/>
                    <a:pt x="15" y="56"/>
                    <a:pt x="12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0" y="52"/>
                    <a:pt x="9" y="51"/>
                    <a:pt x="8" y="49"/>
                  </a:cubicBezTo>
                  <a:cubicBezTo>
                    <a:pt x="7" y="48"/>
                    <a:pt x="6" y="46"/>
                    <a:pt x="5" y="44"/>
                  </a:cubicBezTo>
                  <a:cubicBezTo>
                    <a:pt x="5" y="44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39"/>
                    <a:pt x="2" y="37"/>
                    <a:pt x="1" y="35"/>
                  </a:cubicBezTo>
                  <a:cubicBezTo>
                    <a:pt x="1" y="33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8"/>
                    <a:pt x="1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7" y="26"/>
                    <a:pt x="8" y="26"/>
                    <a:pt x="9" y="25"/>
                  </a:cubicBezTo>
                  <a:cubicBezTo>
                    <a:pt x="10" y="25"/>
                    <a:pt x="11" y="25"/>
                    <a:pt x="12" y="26"/>
                  </a:cubicBezTo>
                  <a:cubicBezTo>
                    <a:pt x="13" y="28"/>
                    <a:pt x="14" y="30"/>
                    <a:pt x="15" y="32"/>
                  </a:cubicBezTo>
                  <a:cubicBezTo>
                    <a:pt x="16" y="33"/>
                    <a:pt x="17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7"/>
                    <a:pt x="22" y="38"/>
                    <a:pt x="24" y="39"/>
                  </a:cubicBezTo>
                  <a:cubicBezTo>
                    <a:pt x="25" y="40"/>
                    <a:pt x="27" y="40"/>
                    <a:pt x="29" y="40"/>
                  </a:cubicBezTo>
                  <a:cubicBezTo>
                    <a:pt x="30" y="40"/>
                    <a:pt x="30" y="40"/>
                    <a:pt x="31" y="40"/>
                  </a:cubicBezTo>
                  <a:cubicBezTo>
                    <a:pt x="31" y="45"/>
                    <a:pt x="31" y="45"/>
                    <a:pt x="31" y="45"/>
                  </a:cubicBezTo>
                  <a:close/>
                  <a:moveTo>
                    <a:pt x="31" y="8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0" y="10"/>
                    <a:pt x="30" y="9"/>
                    <a:pt x="31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Freeform: Shape 70"/>
            <p:cNvSpPr/>
            <p:nvPr/>
          </p:nvSpPr>
          <p:spPr bwMode="auto">
            <a:xfrm>
              <a:off x="5952829" y="4792769"/>
              <a:ext cx="100013" cy="100013"/>
            </a:xfrm>
            <a:custGeom>
              <a:avLst/>
              <a:gdLst>
                <a:gd name="T0" fmla="*/ 39 w 59"/>
                <a:gd name="T1" fmla="*/ 54 h 59"/>
                <a:gd name="T2" fmla="*/ 41 w 59"/>
                <a:gd name="T3" fmla="*/ 50 h 59"/>
                <a:gd name="T4" fmla="*/ 30 w 59"/>
                <a:gd name="T5" fmla="*/ 42 h 59"/>
                <a:gd name="T6" fmla="*/ 37 w 59"/>
                <a:gd name="T7" fmla="*/ 45 h 59"/>
                <a:gd name="T8" fmla="*/ 46 w 59"/>
                <a:gd name="T9" fmla="*/ 48 h 59"/>
                <a:gd name="T10" fmla="*/ 47 w 59"/>
                <a:gd name="T11" fmla="*/ 55 h 59"/>
                <a:gd name="T12" fmla="*/ 33 w 59"/>
                <a:gd name="T13" fmla="*/ 59 h 59"/>
                <a:gd name="T14" fmla="*/ 30 w 59"/>
                <a:gd name="T15" fmla="*/ 15 h 59"/>
                <a:gd name="T16" fmla="*/ 38 w 59"/>
                <a:gd name="T17" fmla="*/ 14 h 59"/>
                <a:gd name="T18" fmla="*/ 39 w 59"/>
                <a:gd name="T19" fmla="*/ 14 h 59"/>
                <a:gd name="T20" fmla="*/ 51 w 59"/>
                <a:gd name="T21" fmla="*/ 15 h 59"/>
                <a:gd name="T22" fmla="*/ 33 w 59"/>
                <a:gd name="T23" fmla="*/ 5 h 59"/>
                <a:gd name="T24" fmla="*/ 31 w 59"/>
                <a:gd name="T25" fmla="*/ 5 h 59"/>
                <a:gd name="T26" fmla="*/ 32 w 59"/>
                <a:gd name="T27" fmla="*/ 0 h 59"/>
                <a:gd name="T28" fmla="*/ 46 w 59"/>
                <a:gd name="T29" fmla="*/ 4 h 59"/>
                <a:gd name="T30" fmla="*/ 58 w 59"/>
                <a:gd name="T31" fmla="*/ 13 h 59"/>
                <a:gd name="T32" fmla="*/ 53 w 59"/>
                <a:gd name="T33" fmla="*/ 21 h 59"/>
                <a:gd name="T34" fmla="*/ 44 w 59"/>
                <a:gd name="T35" fmla="*/ 20 h 59"/>
                <a:gd name="T36" fmla="*/ 39 w 59"/>
                <a:gd name="T37" fmla="*/ 19 h 59"/>
                <a:gd name="T38" fmla="*/ 30 w 59"/>
                <a:gd name="T39" fmla="*/ 20 h 59"/>
                <a:gd name="T40" fmla="*/ 39 w 59"/>
                <a:gd name="T41" fmla="*/ 14 h 59"/>
                <a:gd name="T42" fmla="*/ 30 w 59"/>
                <a:gd name="T43" fmla="*/ 54 h 59"/>
                <a:gd name="T44" fmla="*/ 20 w 59"/>
                <a:gd name="T45" fmla="*/ 57 h 59"/>
                <a:gd name="T46" fmla="*/ 30 w 59"/>
                <a:gd name="T47" fmla="*/ 31 h 59"/>
                <a:gd name="T48" fmla="*/ 30 w 59"/>
                <a:gd name="T49" fmla="*/ 42 h 59"/>
                <a:gd name="T50" fmla="*/ 24 w 59"/>
                <a:gd name="T51" fmla="*/ 27 h 59"/>
                <a:gd name="T52" fmla="*/ 30 w 59"/>
                <a:gd name="T53" fmla="*/ 15 h 59"/>
                <a:gd name="T54" fmla="*/ 20 w 59"/>
                <a:gd name="T55" fmla="*/ 38 h 59"/>
                <a:gd name="T56" fmla="*/ 30 w 59"/>
                <a:gd name="T57" fmla="*/ 47 h 59"/>
                <a:gd name="T58" fmla="*/ 30 w 59"/>
                <a:gd name="T59" fmla="*/ 5 h 59"/>
                <a:gd name="T60" fmla="*/ 20 w 59"/>
                <a:gd name="T61" fmla="*/ 2 h 59"/>
                <a:gd name="T62" fmla="*/ 20 w 59"/>
                <a:gd name="T63" fmla="*/ 7 h 59"/>
                <a:gd name="T64" fmla="*/ 20 w 59"/>
                <a:gd name="T65" fmla="*/ 38 h 59"/>
                <a:gd name="T66" fmla="*/ 20 w 59"/>
                <a:gd name="T67" fmla="*/ 57 h 59"/>
                <a:gd name="T68" fmla="*/ 20 w 59"/>
                <a:gd name="T69" fmla="*/ 7 h 59"/>
                <a:gd name="T70" fmla="*/ 20 w 59"/>
                <a:gd name="T71" fmla="*/ 38 h 59"/>
                <a:gd name="T72" fmla="*/ 20 w 59"/>
                <a:gd name="T73" fmla="*/ 57 h 59"/>
                <a:gd name="T74" fmla="*/ 19 w 59"/>
                <a:gd name="T75" fmla="*/ 26 h 59"/>
                <a:gd name="T76" fmla="*/ 20 w 59"/>
                <a:gd name="T77" fmla="*/ 38 h 59"/>
                <a:gd name="T78" fmla="*/ 2 w 59"/>
                <a:gd name="T79" fmla="*/ 21 h 59"/>
                <a:gd name="T80" fmla="*/ 18 w 59"/>
                <a:gd name="T81" fmla="*/ 56 h 59"/>
                <a:gd name="T82" fmla="*/ 20 w 59"/>
                <a:gd name="T83" fmla="*/ 52 h 59"/>
                <a:gd name="T84" fmla="*/ 8 w 59"/>
                <a:gd name="T85" fmla="*/ 40 h 59"/>
                <a:gd name="T86" fmla="*/ 15 w 59"/>
                <a:gd name="T87" fmla="*/ 10 h 59"/>
                <a:gd name="T88" fmla="*/ 20 w 59"/>
                <a:gd name="T89" fmla="*/ 5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" h="59">
                  <a:moveTo>
                    <a:pt x="30" y="54"/>
                  </a:moveTo>
                  <a:cubicBezTo>
                    <a:pt x="31" y="54"/>
                    <a:pt x="32" y="54"/>
                    <a:pt x="33" y="54"/>
                  </a:cubicBezTo>
                  <a:cubicBezTo>
                    <a:pt x="35" y="54"/>
                    <a:pt x="37" y="54"/>
                    <a:pt x="39" y="54"/>
                  </a:cubicBezTo>
                  <a:cubicBezTo>
                    <a:pt x="40" y="54"/>
                    <a:pt x="41" y="54"/>
                    <a:pt x="42" y="54"/>
                  </a:cubicBezTo>
                  <a:cubicBezTo>
                    <a:pt x="42" y="53"/>
                    <a:pt x="42" y="53"/>
                    <a:pt x="42" y="52"/>
                  </a:cubicBezTo>
                  <a:cubicBezTo>
                    <a:pt x="41" y="52"/>
                    <a:pt x="41" y="51"/>
                    <a:pt x="41" y="50"/>
                  </a:cubicBezTo>
                  <a:cubicBezTo>
                    <a:pt x="39" y="50"/>
                    <a:pt x="38" y="50"/>
                    <a:pt x="36" y="49"/>
                  </a:cubicBezTo>
                  <a:cubicBezTo>
                    <a:pt x="34" y="49"/>
                    <a:pt x="32" y="48"/>
                    <a:pt x="30" y="47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1" y="42"/>
                    <a:pt x="31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4" y="44"/>
                    <a:pt x="35" y="44"/>
                    <a:pt x="37" y="45"/>
                  </a:cubicBezTo>
                  <a:cubicBezTo>
                    <a:pt x="39" y="45"/>
                    <a:pt x="41" y="45"/>
                    <a:pt x="43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4" y="46"/>
                    <a:pt x="45" y="46"/>
                    <a:pt x="46" y="48"/>
                  </a:cubicBezTo>
                  <a:cubicBezTo>
                    <a:pt x="46" y="49"/>
                    <a:pt x="46" y="50"/>
                    <a:pt x="46" y="51"/>
                  </a:cubicBezTo>
                  <a:cubicBezTo>
                    <a:pt x="46" y="52"/>
                    <a:pt x="47" y="53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6"/>
                    <a:pt x="47" y="58"/>
                    <a:pt x="45" y="58"/>
                  </a:cubicBezTo>
                  <a:cubicBezTo>
                    <a:pt x="43" y="58"/>
                    <a:pt x="41" y="59"/>
                    <a:pt x="39" y="59"/>
                  </a:cubicBezTo>
                  <a:cubicBezTo>
                    <a:pt x="37" y="59"/>
                    <a:pt x="35" y="59"/>
                    <a:pt x="33" y="59"/>
                  </a:cubicBezTo>
                  <a:cubicBezTo>
                    <a:pt x="32" y="59"/>
                    <a:pt x="31" y="59"/>
                    <a:pt x="30" y="59"/>
                  </a:cubicBezTo>
                  <a:cubicBezTo>
                    <a:pt x="30" y="54"/>
                    <a:pt x="30" y="54"/>
                    <a:pt x="30" y="54"/>
                  </a:cubicBezTo>
                  <a:close/>
                  <a:moveTo>
                    <a:pt x="30" y="15"/>
                  </a:moveTo>
                  <a:cubicBezTo>
                    <a:pt x="32" y="14"/>
                    <a:pt x="35" y="14"/>
                    <a:pt x="37" y="14"/>
                  </a:cubicBezTo>
                  <a:cubicBezTo>
                    <a:pt x="37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1" y="14"/>
                    <a:pt x="43" y="14"/>
                    <a:pt x="46" y="15"/>
                  </a:cubicBezTo>
                  <a:cubicBezTo>
                    <a:pt x="47" y="16"/>
                    <a:pt x="48" y="16"/>
                    <a:pt x="50" y="17"/>
                  </a:cubicBezTo>
                  <a:cubicBezTo>
                    <a:pt x="50" y="16"/>
                    <a:pt x="51" y="16"/>
                    <a:pt x="51" y="15"/>
                  </a:cubicBezTo>
                  <a:cubicBezTo>
                    <a:pt x="52" y="15"/>
                    <a:pt x="52" y="15"/>
                    <a:pt x="52" y="14"/>
                  </a:cubicBezTo>
                  <a:cubicBezTo>
                    <a:pt x="50" y="12"/>
                    <a:pt x="47" y="10"/>
                    <a:pt x="44" y="8"/>
                  </a:cubicBezTo>
                  <a:cubicBezTo>
                    <a:pt x="41" y="7"/>
                    <a:pt x="37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1" y="5"/>
                    <a:pt x="31" y="5"/>
                    <a:pt x="30" y="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1" y="0"/>
                    <a:pt x="32" y="0"/>
                  </a:cubicBezTo>
                  <a:cubicBezTo>
                    <a:pt x="33" y="0"/>
                    <a:pt x="33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1"/>
                    <a:pt x="42" y="2"/>
                    <a:pt x="46" y="4"/>
                  </a:cubicBezTo>
                  <a:cubicBezTo>
                    <a:pt x="50" y="6"/>
                    <a:pt x="54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2"/>
                    <a:pt x="58" y="13"/>
                    <a:pt x="58" y="13"/>
                  </a:cubicBezTo>
                  <a:cubicBezTo>
                    <a:pt x="59" y="14"/>
                    <a:pt x="59" y="15"/>
                    <a:pt x="58" y="16"/>
                  </a:cubicBezTo>
                  <a:cubicBezTo>
                    <a:pt x="57" y="17"/>
                    <a:pt x="56" y="18"/>
                    <a:pt x="55" y="19"/>
                  </a:cubicBezTo>
                  <a:cubicBezTo>
                    <a:pt x="54" y="19"/>
                    <a:pt x="53" y="20"/>
                    <a:pt x="53" y="21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52" y="22"/>
                    <a:pt x="51" y="23"/>
                    <a:pt x="50" y="22"/>
                  </a:cubicBezTo>
                  <a:cubicBezTo>
                    <a:pt x="48" y="21"/>
                    <a:pt x="46" y="20"/>
                    <a:pt x="44" y="20"/>
                  </a:cubicBezTo>
                  <a:cubicBezTo>
                    <a:pt x="42" y="19"/>
                    <a:pt x="41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8" y="19"/>
                    <a:pt x="38" y="19"/>
                    <a:pt x="38" y="18"/>
                  </a:cubicBezTo>
                  <a:cubicBezTo>
                    <a:pt x="38" y="18"/>
                    <a:pt x="37" y="18"/>
                    <a:pt x="37" y="18"/>
                  </a:cubicBezTo>
                  <a:cubicBezTo>
                    <a:pt x="35" y="18"/>
                    <a:pt x="32" y="19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lose/>
                  <a:moveTo>
                    <a:pt x="39" y="14"/>
                  </a:moveTo>
                  <a:cubicBezTo>
                    <a:pt x="39" y="14"/>
                    <a:pt x="39" y="14"/>
                    <a:pt x="39" y="14"/>
                  </a:cubicBezTo>
                  <a:close/>
                  <a:moveTo>
                    <a:pt x="20" y="52"/>
                  </a:moveTo>
                  <a:cubicBezTo>
                    <a:pt x="22" y="53"/>
                    <a:pt x="24" y="53"/>
                    <a:pt x="26" y="54"/>
                  </a:cubicBezTo>
                  <a:cubicBezTo>
                    <a:pt x="28" y="54"/>
                    <a:pt x="29" y="54"/>
                    <a:pt x="30" y="54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7" y="59"/>
                    <a:pt x="25" y="59"/>
                  </a:cubicBezTo>
                  <a:cubicBezTo>
                    <a:pt x="24" y="58"/>
                    <a:pt x="22" y="58"/>
                    <a:pt x="20" y="5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20" y="52"/>
                    <a:pt x="20" y="52"/>
                    <a:pt x="20" y="52"/>
                  </a:cubicBezTo>
                  <a:close/>
                  <a:moveTo>
                    <a:pt x="30" y="47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28" y="40"/>
                    <a:pt x="26" y="38"/>
                    <a:pt x="25" y="36"/>
                  </a:cubicBezTo>
                  <a:cubicBezTo>
                    <a:pt x="23" y="33"/>
                    <a:pt x="23" y="30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29" y="21"/>
                    <a:pt x="30" y="20"/>
                    <a:pt x="30" y="20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7" y="16"/>
                    <a:pt x="26" y="17"/>
                  </a:cubicBezTo>
                  <a:cubicBezTo>
                    <a:pt x="23" y="19"/>
                    <a:pt x="21" y="21"/>
                    <a:pt x="20" y="23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2" y="42"/>
                    <a:pt x="26" y="45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30" y="0"/>
                  </a:move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27" y="5"/>
                    <a:pt x="23" y="5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3" y="0"/>
                    <a:pt x="27" y="0"/>
                    <a:pt x="30" y="0"/>
                  </a:cubicBezTo>
                  <a:close/>
                  <a:moveTo>
                    <a:pt x="20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23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52"/>
                  </a:moveTo>
                  <a:cubicBezTo>
                    <a:pt x="20" y="57"/>
                    <a:pt x="20" y="57"/>
                    <a:pt x="20" y="57"/>
                  </a:cubicBezTo>
                  <a:lnTo>
                    <a:pt x="20" y="52"/>
                  </a:lnTo>
                  <a:close/>
                  <a:moveTo>
                    <a:pt x="20" y="2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23"/>
                  </a:moveTo>
                  <a:cubicBezTo>
                    <a:pt x="20" y="38"/>
                    <a:pt x="20" y="38"/>
                    <a:pt x="20" y="38"/>
                  </a:cubicBezTo>
                  <a:cubicBezTo>
                    <a:pt x="20" y="23"/>
                    <a:pt x="20" y="23"/>
                    <a:pt x="20" y="23"/>
                  </a:cubicBezTo>
                  <a:close/>
                  <a:moveTo>
                    <a:pt x="20" y="52"/>
                  </a:moveTo>
                  <a:cubicBezTo>
                    <a:pt x="20" y="57"/>
                    <a:pt x="20" y="57"/>
                    <a:pt x="20" y="57"/>
                  </a:cubicBezTo>
                  <a:lnTo>
                    <a:pt x="20" y="52"/>
                  </a:lnTo>
                  <a:close/>
                  <a:moveTo>
                    <a:pt x="20" y="38"/>
                  </a:moveTo>
                  <a:cubicBezTo>
                    <a:pt x="18" y="34"/>
                    <a:pt x="18" y="30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20" y="24"/>
                    <a:pt x="20" y="23"/>
                  </a:cubicBezTo>
                  <a:cubicBezTo>
                    <a:pt x="20" y="38"/>
                    <a:pt x="20" y="38"/>
                    <a:pt x="20" y="38"/>
                  </a:cubicBezTo>
                  <a:close/>
                  <a:moveTo>
                    <a:pt x="20" y="2"/>
                  </a:moveTo>
                  <a:cubicBezTo>
                    <a:pt x="17" y="3"/>
                    <a:pt x="15" y="4"/>
                    <a:pt x="12" y="6"/>
                  </a:cubicBezTo>
                  <a:cubicBezTo>
                    <a:pt x="7" y="10"/>
                    <a:pt x="3" y="15"/>
                    <a:pt x="2" y="21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9"/>
                    <a:pt x="1" y="36"/>
                    <a:pt x="3" y="42"/>
                  </a:cubicBezTo>
                  <a:cubicBezTo>
                    <a:pt x="6" y="48"/>
                    <a:pt x="12" y="53"/>
                    <a:pt x="18" y="56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9" y="57"/>
                    <a:pt x="20" y="57"/>
                    <a:pt x="20" y="57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15" y="50"/>
                    <a:pt x="10" y="45"/>
                    <a:pt x="8" y="40"/>
                  </a:cubicBezTo>
                  <a:cubicBezTo>
                    <a:pt x="5" y="35"/>
                    <a:pt x="5" y="29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" y="17"/>
                    <a:pt x="11" y="13"/>
                    <a:pt x="15" y="10"/>
                  </a:cubicBezTo>
                  <a:cubicBezTo>
                    <a:pt x="17" y="8"/>
                    <a:pt x="18" y="7"/>
                    <a:pt x="20" y="7"/>
                  </a:cubicBezTo>
                  <a:cubicBezTo>
                    <a:pt x="20" y="2"/>
                    <a:pt x="20" y="2"/>
                    <a:pt x="20" y="2"/>
                  </a:cubicBezTo>
                  <a:close/>
                  <a:moveTo>
                    <a:pt x="20" y="52"/>
                  </a:moveTo>
                  <a:cubicBezTo>
                    <a:pt x="20" y="52"/>
                    <a:pt x="20" y="52"/>
                    <a:pt x="20" y="5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Freeform: Shape 71"/>
            <p:cNvSpPr/>
            <p:nvPr/>
          </p:nvSpPr>
          <p:spPr bwMode="auto">
            <a:xfrm>
              <a:off x="4951514" y="3425931"/>
              <a:ext cx="208360" cy="222647"/>
            </a:xfrm>
            <a:custGeom>
              <a:avLst/>
              <a:gdLst>
                <a:gd name="T0" fmla="*/ 108 w 123"/>
                <a:gd name="T1" fmla="*/ 83 h 131"/>
                <a:gd name="T2" fmla="*/ 118 w 123"/>
                <a:gd name="T3" fmla="*/ 66 h 131"/>
                <a:gd name="T4" fmla="*/ 93 w 123"/>
                <a:gd name="T5" fmla="*/ 63 h 131"/>
                <a:gd name="T6" fmla="*/ 81 w 123"/>
                <a:gd name="T7" fmla="*/ 73 h 131"/>
                <a:gd name="T8" fmla="*/ 80 w 123"/>
                <a:gd name="T9" fmla="*/ 73 h 131"/>
                <a:gd name="T10" fmla="*/ 80 w 123"/>
                <a:gd name="T11" fmla="*/ 60 h 131"/>
                <a:gd name="T12" fmla="*/ 82 w 123"/>
                <a:gd name="T13" fmla="*/ 29 h 131"/>
                <a:gd name="T14" fmla="*/ 72 w 123"/>
                <a:gd name="T15" fmla="*/ 18 h 131"/>
                <a:gd name="T16" fmla="*/ 64 w 123"/>
                <a:gd name="T17" fmla="*/ 2 h 131"/>
                <a:gd name="T18" fmla="*/ 85 w 123"/>
                <a:gd name="T19" fmla="*/ 26 h 131"/>
                <a:gd name="T20" fmla="*/ 84 w 123"/>
                <a:gd name="T21" fmla="*/ 63 h 131"/>
                <a:gd name="T22" fmla="*/ 83 w 123"/>
                <a:gd name="T23" fmla="*/ 69 h 131"/>
                <a:gd name="T24" fmla="*/ 83 w 123"/>
                <a:gd name="T25" fmla="*/ 69 h 131"/>
                <a:gd name="T26" fmla="*/ 88 w 123"/>
                <a:gd name="T27" fmla="*/ 62 h 131"/>
                <a:gd name="T28" fmla="*/ 117 w 123"/>
                <a:gd name="T29" fmla="*/ 37 h 131"/>
                <a:gd name="T30" fmla="*/ 123 w 123"/>
                <a:gd name="T31" fmla="*/ 74 h 131"/>
                <a:gd name="T32" fmla="*/ 110 w 123"/>
                <a:gd name="T33" fmla="*/ 87 h 131"/>
                <a:gd name="T34" fmla="*/ 102 w 123"/>
                <a:gd name="T35" fmla="*/ 91 h 131"/>
                <a:gd name="T36" fmla="*/ 101 w 123"/>
                <a:gd name="T37" fmla="*/ 93 h 131"/>
                <a:gd name="T38" fmla="*/ 109 w 123"/>
                <a:gd name="T39" fmla="*/ 90 h 131"/>
                <a:gd name="T40" fmla="*/ 123 w 123"/>
                <a:gd name="T41" fmla="*/ 90 h 131"/>
                <a:gd name="T42" fmla="*/ 79 w 123"/>
                <a:gd name="T43" fmla="*/ 126 h 131"/>
                <a:gd name="T44" fmla="*/ 62 w 123"/>
                <a:gd name="T45" fmla="*/ 115 h 131"/>
                <a:gd name="T46" fmla="*/ 62 w 123"/>
                <a:gd name="T47" fmla="*/ 56 h 131"/>
                <a:gd name="T48" fmla="*/ 67 w 123"/>
                <a:gd name="T49" fmla="*/ 110 h 131"/>
                <a:gd name="T50" fmla="*/ 82 w 123"/>
                <a:gd name="T51" fmla="*/ 123 h 131"/>
                <a:gd name="T52" fmla="*/ 117 w 123"/>
                <a:gd name="T53" fmla="*/ 92 h 131"/>
                <a:gd name="T54" fmla="*/ 102 w 123"/>
                <a:gd name="T55" fmla="*/ 98 h 131"/>
                <a:gd name="T56" fmla="*/ 96 w 123"/>
                <a:gd name="T57" fmla="*/ 92 h 131"/>
                <a:gd name="T58" fmla="*/ 62 w 123"/>
                <a:gd name="T59" fmla="*/ 6 h 131"/>
                <a:gd name="T60" fmla="*/ 35 w 123"/>
                <a:gd name="T61" fmla="*/ 44 h 131"/>
                <a:gd name="T62" fmla="*/ 44 w 123"/>
                <a:gd name="T63" fmla="*/ 61 h 131"/>
                <a:gd name="T64" fmla="*/ 43 w 123"/>
                <a:gd name="T65" fmla="*/ 73 h 131"/>
                <a:gd name="T66" fmla="*/ 36 w 123"/>
                <a:gd name="T67" fmla="*/ 72 h 131"/>
                <a:gd name="T68" fmla="*/ 30 w 123"/>
                <a:gd name="T69" fmla="*/ 63 h 131"/>
                <a:gd name="T70" fmla="*/ 6 w 123"/>
                <a:gd name="T71" fmla="*/ 57 h 131"/>
                <a:gd name="T72" fmla="*/ 13 w 123"/>
                <a:gd name="T73" fmla="*/ 82 h 131"/>
                <a:gd name="T74" fmla="*/ 24 w 123"/>
                <a:gd name="T75" fmla="*/ 87 h 131"/>
                <a:gd name="T76" fmla="*/ 25 w 123"/>
                <a:gd name="T77" fmla="*/ 97 h 131"/>
                <a:gd name="T78" fmla="*/ 12 w 123"/>
                <a:gd name="T79" fmla="*/ 95 h 131"/>
                <a:gd name="T80" fmla="*/ 30 w 123"/>
                <a:gd name="T81" fmla="*/ 125 h 131"/>
                <a:gd name="T82" fmla="*/ 54 w 123"/>
                <a:gd name="T83" fmla="*/ 114 h 131"/>
                <a:gd name="T84" fmla="*/ 59 w 123"/>
                <a:gd name="T85" fmla="*/ 59 h 131"/>
                <a:gd name="T86" fmla="*/ 61 w 123"/>
                <a:gd name="T87" fmla="*/ 115 h 131"/>
                <a:gd name="T88" fmla="*/ 46 w 123"/>
                <a:gd name="T89" fmla="*/ 124 h 131"/>
                <a:gd name="T90" fmla="*/ 10 w 123"/>
                <a:gd name="T91" fmla="*/ 114 h 131"/>
                <a:gd name="T92" fmla="*/ 14 w 123"/>
                <a:gd name="T93" fmla="*/ 90 h 131"/>
                <a:gd name="T94" fmla="*/ 22 w 123"/>
                <a:gd name="T95" fmla="*/ 93 h 131"/>
                <a:gd name="T96" fmla="*/ 22 w 123"/>
                <a:gd name="T97" fmla="*/ 91 h 131"/>
                <a:gd name="T98" fmla="*/ 13 w 123"/>
                <a:gd name="T99" fmla="*/ 87 h 131"/>
                <a:gd name="T100" fmla="*/ 0 w 123"/>
                <a:gd name="T101" fmla="*/ 74 h 131"/>
                <a:gd name="T102" fmla="*/ 4 w 123"/>
                <a:gd name="T103" fmla="*/ 38 h 131"/>
                <a:gd name="T104" fmla="*/ 35 w 123"/>
                <a:gd name="T105" fmla="*/ 62 h 131"/>
                <a:gd name="T106" fmla="*/ 40 w 123"/>
                <a:gd name="T107" fmla="*/ 69 h 131"/>
                <a:gd name="T108" fmla="*/ 40 w 123"/>
                <a:gd name="T109" fmla="*/ 69 h 131"/>
                <a:gd name="T110" fmla="*/ 39 w 123"/>
                <a:gd name="T111" fmla="*/ 63 h 131"/>
                <a:gd name="T112" fmla="*/ 30 w 123"/>
                <a:gd name="T113" fmla="*/ 44 h 131"/>
                <a:gd name="T114" fmla="*/ 59 w 123"/>
                <a:gd name="T115" fmla="*/ 2 h 131"/>
                <a:gd name="T116" fmla="*/ 62 w 123"/>
                <a:gd name="T117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31">
                  <a:moveTo>
                    <a:pt x="99" y="87"/>
                  </a:moveTo>
                  <a:cubicBezTo>
                    <a:pt x="102" y="85"/>
                    <a:pt x="105" y="84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8" y="83"/>
                    <a:pt x="108" y="83"/>
                    <a:pt x="108" y="83"/>
                  </a:cubicBezTo>
                  <a:cubicBezTo>
                    <a:pt x="109" y="83"/>
                    <a:pt x="110" y="82"/>
                    <a:pt x="111" y="82"/>
                  </a:cubicBezTo>
                  <a:cubicBezTo>
                    <a:pt x="113" y="81"/>
                    <a:pt x="115" y="81"/>
                    <a:pt x="117" y="80"/>
                  </a:cubicBezTo>
                  <a:cubicBezTo>
                    <a:pt x="117" y="77"/>
                    <a:pt x="118" y="75"/>
                    <a:pt x="118" y="73"/>
                  </a:cubicBezTo>
                  <a:cubicBezTo>
                    <a:pt x="118" y="71"/>
                    <a:pt x="118" y="68"/>
                    <a:pt x="118" y="66"/>
                  </a:cubicBezTo>
                  <a:cubicBezTo>
                    <a:pt x="118" y="63"/>
                    <a:pt x="117" y="60"/>
                    <a:pt x="117" y="57"/>
                  </a:cubicBezTo>
                  <a:cubicBezTo>
                    <a:pt x="116" y="52"/>
                    <a:pt x="116" y="48"/>
                    <a:pt x="115" y="43"/>
                  </a:cubicBezTo>
                  <a:cubicBezTo>
                    <a:pt x="114" y="44"/>
                    <a:pt x="113" y="44"/>
                    <a:pt x="112" y="45"/>
                  </a:cubicBezTo>
                  <a:cubicBezTo>
                    <a:pt x="104" y="49"/>
                    <a:pt x="96" y="53"/>
                    <a:pt x="93" y="63"/>
                  </a:cubicBezTo>
                  <a:cubicBezTo>
                    <a:pt x="93" y="64"/>
                    <a:pt x="92" y="67"/>
                    <a:pt x="91" y="69"/>
                  </a:cubicBezTo>
                  <a:cubicBezTo>
                    <a:pt x="90" y="70"/>
                    <a:pt x="89" y="71"/>
                    <a:pt x="87" y="72"/>
                  </a:cubicBezTo>
                  <a:cubicBezTo>
                    <a:pt x="86" y="74"/>
                    <a:pt x="84" y="74"/>
                    <a:pt x="82" y="74"/>
                  </a:cubicBezTo>
                  <a:cubicBezTo>
                    <a:pt x="82" y="74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80" y="73"/>
                    <a:pt x="80" y="73"/>
                    <a:pt x="80" y="73"/>
                  </a:cubicBezTo>
                  <a:cubicBezTo>
                    <a:pt x="78" y="71"/>
                    <a:pt x="77" y="69"/>
                    <a:pt x="78" y="66"/>
                  </a:cubicBezTo>
                  <a:cubicBezTo>
                    <a:pt x="78" y="64"/>
                    <a:pt x="79" y="62"/>
                    <a:pt x="80" y="61"/>
                  </a:cubicBezTo>
                  <a:cubicBezTo>
                    <a:pt x="80" y="61"/>
                    <a:pt x="80" y="60"/>
                    <a:pt x="8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81" y="59"/>
                    <a:pt x="82" y="58"/>
                    <a:pt x="83" y="57"/>
                  </a:cubicBezTo>
                  <a:cubicBezTo>
                    <a:pt x="86" y="53"/>
                    <a:pt x="89" y="49"/>
                    <a:pt x="89" y="44"/>
                  </a:cubicBezTo>
                  <a:cubicBezTo>
                    <a:pt x="89" y="39"/>
                    <a:pt x="85" y="34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78" y="25"/>
                    <a:pt x="75" y="22"/>
                    <a:pt x="72" y="18"/>
                  </a:cubicBezTo>
                  <a:cubicBezTo>
                    <a:pt x="68" y="14"/>
                    <a:pt x="65" y="11"/>
                    <a:pt x="62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7" y="6"/>
                    <a:pt x="71" y="11"/>
                    <a:pt x="75" y="15"/>
                  </a:cubicBezTo>
                  <a:cubicBezTo>
                    <a:pt x="79" y="18"/>
                    <a:pt x="82" y="22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9" y="31"/>
                    <a:pt x="94" y="37"/>
                    <a:pt x="93" y="44"/>
                  </a:cubicBezTo>
                  <a:cubicBezTo>
                    <a:pt x="93" y="51"/>
                    <a:pt x="90" y="55"/>
                    <a:pt x="86" y="60"/>
                  </a:cubicBezTo>
                  <a:cubicBezTo>
                    <a:pt x="86" y="61"/>
                    <a:pt x="85" y="62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3" y="64"/>
                    <a:pt x="83" y="66"/>
                    <a:pt x="82" y="67"/>
                  </a:cubicBezTo>
                  <a:cubicBezTo>
                    <a:pt x="82" y="68"/>
                    <a:pt x="82" y="68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4" y="69"/>
                    <a:pt x="84" y="69"/>
                    <a:pt x="85" y="69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8" y="65"/>
                    <a:pt x="88" y="63"/>
                    <a:pt x="88" y="62"/>
                  </a:cubicBezTo>
                  <a:cubicBezTo>
                    <a:pt x="92" y="50"/>
                    <a:pt x="101" y="45"/>
                    <a:pt x="110" y="41"/>
                  </a:cubicBezTo>
                  <a:cubicBezTo>
                    <a:pt x="112" y="40"/>
                    <a:pt x="114" y="39"/>
                    <a:pt x="116" y="3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9" y="37"/>
                    <a:pt x="120" y="38"/>
                    <a:pt x="120" y="39"/>
                  </a:cubicBezTo>
                  <a:cubicBezTo>
                    <a:pt x="120" y="45"/>
                    <a:pt x="121" y="50"/>
                    <a:pt x="122" y="56"/>
                  </a:cubicBezTo>
                  <a:cubicBezTo>
                    <a:pt x="122" y="59"/>
                    <a:pt x="123" y="62"/>
                    <a:pt x="123" y="66"/>
                  </a:cubicBezTo>
                  <a:cubicBezTo>
                    <a:pt x="123" y="68"/>
                    <a:pt x="123" y="71"/>
                    <a:pt x="123" y="74"/>
                  </a:cubicBezTo>
                  <a:cubicBezTo>
                    <a:pt x="123" y="76"/>
                    <a:pt x="122" y="79"/>
                    <a:pt x="121" y="82"/>
                  </a:cubicBezTo>
                  <a:cubicBezTo>
                    <a:pt x="121" y="82"/>
                    <a:pt x="121" y="83"/>
                    <a:pt x="120" y="83"/>
                  </a:cubicBezTo>
                  <a:cubicBezTo>
                    <a:pt x="118" y="85"/>
                    <a:pt x="115" y="86"/>
                    <a:pt x="112" y="87"/>
                  </a:cubicBezTo>
                  <a:cubicBezTo>
                    <a:pt x="111" y="87"/>
                    <a:pt x="111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10" y="87"/>
                    <a:pt x="110" y="87"/>
                    <a:pt x="110" y="87"/>
                  </a:cubicBezTo>
                  <a:cubicBezTo>
                    <a:pt x="109" y="88"/>
                    <a:pt x="109" y="88"/>
                    <a:pt x="109" y="88"/>
                  </a:cubicBezTo>
                  <a:cubicBezTo>
                    <a:pt x="107" y="89"/>
                    <a:pt x="104" y="90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1" y="91"/>
                    <a:pt x="101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3"/>
                    <a:pt x="101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4" y="93"/>
                    <a:pt x="107" y="92"/>
                    <a:pt x="109" y="90"/>
                  </a:cubicBezTo>
                  <a:cubicBezTo>
                    <a:pt x="113" y="88"/>
                    <a:pt x="116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2" y="87"/>
                    <a:pt x="123" y="88"/>
                    <a:pt x="123" y="90"/>
                  </a:cubicBezTo>
                  <a:cubicBezTo>
                    <a:pt x="121" y="99"/>
                    <a:pt x="118" y="107"/>
                    <a:pt x="113" y="114"/>
                  </a:cubicBezTo>
                  <a:cubicBezTo>
                    <a:pt x="109" y="121"/>
                    <a:pt x="103" y="126"/>
                    <a:pt x="95" y="129"/>
                  </a:cubicBezTo>
                  <a:cubicBezTo>
                    <a:pt x="92" y="131"/>
                    <a:pt x="89" y="131"/>
                    <a:pt x="87" y="130"/>
                  </a:cubicBezTo>
                  <a:cubicBezTo>
                    <a:pt x="84" y="130"/>
                    <a:pt x="82" y="128"/>
                    <a:pt x="79" y="126"/>
                  </a:cubicBezTo>
                  <a:cubicBezTo>
                    <a:pt x="79" y="126"/>
                    <a:pt x="78" y="125"/>
                    <a:pt x="77" y="124"/>
                  </a:cubicBezTo>
                  <a:cubicBezTo>
                    <a:pt x="74" y="122"/>
                    <a:pt x="72" y="120"/>
                    <a:pt x="68" y="119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4" y="119"/>
                    <a:pt x="62" y="119"/>
                    <a:pt x="62" y="115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6"/>
                    <a:pt x="62" y="103"/>
                    <a:pt x="62" y="100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3" y="56"/>
                    <a:pt x="64" y="57"/>
                    <a:pt x="64" y="59"/>
                  </a:cubicBezTo>
                  <a:cubicBezTo>
                    <a:pt x="64" y="68"/>
                    <a:pt x="65" y="76"/>
                    <a:pt x="65" y="84"/>
                  </a:cubicBezTo>
                  <a:cubicBezTo>
                    <a:pt x="66" y="92"/>
                    <a:pt x="66" y="100"/>
                    <a:pt x="67" y="110"/>
                  </a:cubicBezTo>
                  <a:cubicBezTo>
                    <a:pt x="67" y="114"/>
                    <a:pt x="67" y="114"/>
                    <a:pt x="67" y="114"/>
                  </a:cubicBezTo>
                  <a:cubicBezTo>
                    <a:pt x="68" y="114"/>
                    <a:pt x="68" y="114"/>
                    <a:pt x="69" y="114"/>
                  </a:cubicBezTo>
                  <a:cubicBezTo>
                    <a:pt x="74" y="115"/>
                    <a:pt x="77" y="118"/>
                    <a:pt x="80" y="121"/>
                  </a:cubicBezTo>
                  <a:cubicBezTo>
                    <a:pt x="81" y="121"/>
                    <a:pt x="82" y="122"/>
                    <a:pt x="82" y="123"/>
                  </a:cubicBezTo>
                  <a:cubicBezTo>
                    <a:pt x="84" y="124"/>
                    <a:pt x="86" y="125"/>
                    <a:pt x="88" y="126"/>
                  </a:cubicBezTo>
                  <a:cubicBezTo>
                    <a:pt x="89" y="126"/>
                    <a:pt x="91" y="126"/>
                    <a:pt x="93" y="125"/>
                  </a:cubicBezTo>
                  <a:cubicBezTo>
                    <a:pt x="100" y="122"/>
                    <a:pt x="105" y="117"/>
                    <a:pt x="109" y="111"/>
                  </a:cubicBezTo>
                  <a:cubicBezTo>
                    <a:pt x="113" y="106"/>
                    <a:pt x="116" y="99"/>
                    <a:pt x="117" y="92"/>
                  </a:cubicBezTo>
                  <a:cubicBezTo>
                    <a:pt x="115" y="92"/>
                    <a:pt x="113" y="94"/>
                    <a:pt x="111" y="95"/>
                  </a:cubicBezTo>
                  <a:cubicBezTo>
                    <a:pt x="108" y="96"/>
                    <a:pt x="106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2" y="98"/>
                    <a:pt x="102" y="98"/>
                    <a:pt x="102" y="98"/>
                  </a:cubicBezTo>
                  <a:cubicBezTo>
                    <a:pt x="101" y="98"/>
                    <a:pt x="99" y="98"/>
                    <a:pt x="98" y="97"/>
                  </a:cubicBezTo>
                  <a:cubicBezTo>
                    <a:pt x="97" y="97"/>
                    <a:pt x="97" y="96"/>
                    <a:pt x="96" y="95"/>
                  </a:cubicBezTo>
                  <a:cubicBezTo>
                    <a:pt x="96" y="94"/>
                    <a:pt x="96" y="93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90"/>
                    <a:pt x="97" y="88"/>
                    <a:pt x="99" y="87"/>
                  </a:cubicBezTo>
                  <a:cubicBezTo>
                    <a:pt x="99" y="87"/>
                    <a:pt x="99" y="87"/>
                    <a:pt x="99" y="87"/>
                  </a:cubicBezTo>
                  <a:close/>
                  <a:moveTo>
                    <a:pt x="62" y="6"/>
                  </a:moveTo>
                  <a:cubicBezTo>
                    <a:pt x="58" y="11"/>
                    <a:pt x="55" y="14"/>
                    <a:pt x="51" y="18"/>
                  </a:cubicBezTo>
                  <a:cubicBezTo>
                    <a:pt x="48" y="22"/>
                    <a:pt x="45" y="25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38" y="34"/>
                    <a:pt x="34" y="39"/>
                    <a:pt x="35" y="44"/>
                  </a:cubicBezTo>
                  <a:cubicBezTo>
                    <a:pt x="35" y="49"/>
                    <a:pt x="38" y="53"/>
                    <a:pt x="41" y="57"/>
                  </a:cubicBezTo>
                  <a:cubicBezTo>
                    <a:pt x="41" y="58"/>
                    <a:pt x="42" y="59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1"/>
                    <a:pt x="44" y="61"/>
                  </a:cubicBezTo>
                  <a:cubicBezTo>
                    <a:pt x="44" y="62"/>
                    <a:pt x="45" y="64"/>
                    <a:pt x="46" y="66"/>
                  </a:cubicBezTo>
                  <a:cubicBezTo>
                    <a:pt x="46" y="69"/>
                    <a:pt x="45" y="71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3" y="73"/>
                    <a:pt x="43" y="73"/>
                    <a:pt x="43" y="73"/>
                  </a:cubicBezTo>
                  <a:cubicBezTo>
                    <a:pt x="42" y="73"/>
                    <a:pt x="42" y="74"/>
                    <a:pt x="41" y="74"/>
                  </a:cubicBezTo>
                  <a:cubicBezTo>
                    <a:pt x="39" y="74"/>
                    <a:pt x="37" y="74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5" y="71"/>
                    <a:pt x="33" y="70"/>
                    <a:pt x="33" y="69"/>
                  </a:cubicBezTo>
                  <a:cubicBezTo>
                    <a:pt x="31" y="67"/>
                    <a:pt x="30" y="64"/>
                    <a:pt x="30" y="63"/>
                  </a:cubicBezTo>
                  <a:cubicBezTo>
                    <a:pt x="28" y="53"/>
                    <a:pt x="19" y="49"/>
                    <a:pt x="11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0" y="44"/>
                    <a:pt x="9" y="44"/>
                    <a:pt x="8" y="43"/>
                  </a:cubicBezTo>
                  <a:cubicBezTo>
                    <a:pt x="8" y="48"/>
                    <a:pt x="7" y="52"/>
                    <a:pt x="6" y="57"/>
                  </a:cubicBezTo>
                  <a:cubicBezTo>
                    <a:pt x="6" y="60"/>
                    <a:pt x="5" y="63"/>
                    <a:pt x="5" y="66"/>
                  </a:cubicBezTo>
                  <a:cubicBezTo>
                    <a:pt x="5" y="68"/>
                    <a:pt x="5" y="71"/>
                    <a:pt x="5" y="73"/>
                  </a:cubicBezTo>
                  <a:cubicBezTo>
                    <a:pt x="5" y="75"/>
                    <a:pt x="6" y="77"/>
                    <a:pt x="6" y="80"/>
                  </a:cubicBezTo>
                  <a:cubicBezTo>
                    <a:pt x="8" y="81"/>
                    <a:pt x="10" y="81"/>
                    <a:pt x="13" y="82"/>
                  </a:cubicBezTo>
                  <a:cubicBezTo>
                    <a:pt x="13" y="82"/>
                    <a:pt x="14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9" y="84"/>
                    <a:pt x="22" y="85"/>
                    <a:pt x="24" y="87"/>
                  </a:cubicBezTo>
                  <a:cubicBezTo>
                    <a:pt x="24" y="87"/>
                    <a:pt x="24" y="87"/>
                    <a:pt x="25" y="87"/>
                  </a:cubicBezTo>
                  <a:cubicBezTo>
                    <a:pt x="26" y="89"/>
                    <a:pt x="27" y="90"/>
                    <a:pt x="27" y="92"/>
                  </a:cubicBezTo>
                  <a:cubicBezTo>
                    <a:pt x="27" y="93"/>
                    <a:pt x="27" y="94"/>
                    <a:pt x="27" y="95"/>
                  </a:cubicBezTo>
                  <a:cubicBezTo>
                    <a:pt x="27" y="96"/>
                    <a:pt x="26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8"/>
                    <a:pt x="22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7" y="98"/>
                    <a:pt x="15" y="96"/>
                    <a:pt x="12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0" y="93"/>
                    <a:pt x="8" y="92"/>
                    <a:pt x="6" y="92"/>
                  </a:cubicBezTo>
                  <a:cubicBezTo>
                    <a:pt x="7" y="99"/>
                    <a:pt x="10" y="106"/>
                    <a:pt x="14" y="111"/>
                  </a:cubicBezTo>
                  <a:cubicBezTo>
                    <a:pt x="18" y="117"/>
                    <a:pt x="23" y="122"/>
                    <a:pt x="30" y="125"/>
                  </a:cubicBezTo>
                  <a:cubicBezTo>
                    <a:pt x="33" y="126"/>
                    <a:pt x="34" y="126"/>
                    <a:pt x="36" y="126"/>
                  </a:cubicBezTo>
                  <a:cubicBezTo>
                    <a:pt x="37" y="125"/>
                    <a:pt x="39" y="124"/>
                    <a:pt x="41" y="123"/>
                  </a:cubicBezTo>
                  <a:cubicBezTo>
                    <a:pt x="42" y="122"/>
                    <a:pt x="42" y="121"/>
                    <a:pt x="43" y="121"/>
                  </a:cubicBezTo>
                  <a:cubicBezTo>
                    <a:pt x="46" y="118"/>
                    <a:pt x="49" y="115"/>
                    <a:pt x="54" y="114"/>
                  </a:cubicBezTo>
                  <a:cubicBezTo>
                    <a:pt x="55" y="114"/>
                    <a:pt x="56" y="114"/>
                    <a:pt x="56" y="114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57" y="100"/>
                    <a:pt x="57" y="92"/>
                    <a:pt x="58" y="84"/>
                  </a:cubicBezTo>
                  <a:cubicBezTo>
                    <a:pt x="58" y="76"/>
                    <a:pt x="59" y="68"/>
                    <a:pt x="59" y="59"/>
                  </a:cubicBezTo>
                  <a:cubicBezTo>
                    <a:pt x="59" y="57"/>
                    <a:pt x="60" y="56"/>
                    <a:pt x="62" y="56"/>
                  </a:cubicBezTo>
                  <a:cubicBezTo>
                    <a:pt x="62" y="100"/>
                    <a:pt x="62" y="100"/>
                    <a:pt x="62" y="100"/>
                  </a:cubicBezTo>
                  <a:cubicBezTo>
                    <a:pt x="61" y="103"/>
                    <a:pt x="61" y="106"/>
                    <a:pt x="61" y="110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1" y="119"/>
                    <a:pt x="59" y="119"/>
                    <a:pt x="56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56" y="119"/>
                    <a:pt x="55" y="119"/>
                    <a:pt x="55" y="119"/>
                  </a:cubicBezTo>
                  <a:cubicBezTo>
                    <a:pt x="51" y="120"/>
                    <a:pt x="49" y="122"/>
                    <a:pt x="46" y="124"/>
                  </a:cubicBezTo>
                  <a:cubicBezTo>
                    <a:pt x="45" y="125"/>
                    <a:pt x="45" y="126"/>
                    <a:pt x="44" y="126"/>
                  </a:cubicBezTo>
                  <a:cubicBezTo>
                    <a:pt x="41" y="128"/>
                    <a:pt x="39" y="130"/>
                    <a:pt x="37" y="130"/>
                  </a:cubicBezTo>
                  <a:cubicBezTo>
                    <a:pt x="34" y="131"/>
                    <a:pt x="32" y="131"/>
                    <a:pt x="28" y="129"/>
                  </a:cubicBezTo>
                  <a:cubicBezTo>
                    <a:pt x="21" y="126"/>
                    <a:pt x="15" y="121"/>
                    <a:pt x="10" y="114"/>
                  </a:cubicBezTo>
                  <a:cubicBezTo>
                    <a:pt x="5" y="107"/>
                    <a:pt x="2" y="99"/>
                    <a:pt x="0" y="90"/>
                  </a:cubicBezTo>
                  <a:cubicBezTo>
                    <a:pt x="0" y="90"/>
                    <a:pt x="0" y="90"/>
                    <a:pt x="0" y="89"/>
                  </a:cubicBezTo>
                  <a:cubicBezTo>
                    <a:pt x="0" y="88"/>
                    <a:pt x="1" y="87"/>
                    <a:pt x="2" y="87"/>
                  </a:cubicBezTo>
                  <a:cubicBezTo>
                    <a:pt x="7" y="87"/>
                    <a:pt x="10" y="88"/>
                    <a:pt x="14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7" y="92"/>
                    <a:pt x="19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2"/>
                  </a:cubicBezTo>
                  <a:cubicBezTo>
                    <a:pt x="22" y="92"/>
                    <a:pt x="22" y="92"/>
                    <a:pt x="22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19" y="90"/>
                    <a:pt x="17" y="89"/>
                    <a:pt x="14" y="88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3" y="87"/>
                    <a:pt x="13" y="87"/>
                  </a:cubicBezTo>
                  <a:cubicBezTo>
                    <a:pt x="13" y="87"/>
                    <a:pt x="12" y="87"/>
                    <a:pt x="11" y="87"/>
                  </a:cubicBezTo>
                  <a:cubicBezTo>
                    <a:pt x="8" y="86"/>
                    <a:pt x="5" y="85"/>
                    <a:pt x="3" y="83"/>
                  </a:cubicBezTo>
                  <a:cubicBezTo>
                    <a:pt x="2" y="83"/>
                    <a:pt x="2" y="82"/>
                    <a:pt x="2" y="82"/>
                  </a:cubicBezTo>
                  <a:cubicBezTo>
                    <a:pt x="1" y="79"/>
                    <a:pt x="1" y="76"/>
                    <a:pt x="0" y="74"/>
                  </a:cubicBezTo>
                  <a:cubicBezTo>
                    <a:pt x="0" y="71"/>
                    <a:pt x="0" y="68"/>
                    <a:pt x="0" y="66"/>
                  </a:cubicBezTo>
                  <a:cubicBezTo>
                    <a:pt x="1" y="62"/>
                    <a:pt x="1" y="59"/>
                    <a:pt x="2" y="56"/>
                  </a:cubicBezTo>
                  <a:cubicBezTo>
                    <a:pt x="2" y="50"/>
                    <a:pt x="3" y="45"/>
                    <a:pt x="3" y="39"/>
                  </a:cubicBezTo>
                  <a:cubicBezTo>
                    <a:pt x="3" y="39"/>
                    <a:pt x="3" y="39"/>
                    <a:pt x="4" y="38"/>
                  </a:cubicBezTo>
                  <a:cubicBezTo>
                    <a:pt x="4" y="37"/>
                    <a:pt x="6" y="37"/>
                    <a:pt x="7" y="37"/>
                  </a:cubicBezTo>
                  <a:cubicBezTo>
                    <a:pt x="9" y="38"/>
                    <a:pt x="11" y="40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3" y="45"/>
                    <a:pt x="32" y="50"/>
                    <a:pt x="35" y="62"/>
                  </a:cubicBezTo>
                  <a:cubicBezTo>
                    <a:pt x="35" y="63"/>
                    <a:pt x="36" y="64"/>
                    <a:pt x="37" y="66"/>
                  </a:cubicBezTo>
                  <a:cubicBezTo>
                    <a:pt x="37" y="67"/>
                    <a:pt x="38" y="68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1" y="68"/>
                    <a:pt x="41" y="68"/>
                    <a:pt x="41" y="67"/>
                  </a:cubicBezTo>
                  <a:cubicBezTo>
                    <a:pt x="41" y="66"/>
                    <a:pt x="40" y="64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8" y="62"/>
                    <a:pt x="38" y="61"/>
                    <a:pt x="37" y="60"/>
                  </a:cubicBezTo>
                  <a:cubicBezTo>
                    <a:pt x="33" y="55"/>
                    <a:pt x="30" y="51"/>
                    <a:pt x="30" y="44"/>
                  </a:cubicBezTo>
                  <a:cubicBezTo>
                    <a:pt x="30" y="37"/>
                    <a:pt x="34" y="31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41" y="22"/>
                    <a:pt x="45" y="19"/>
                    <a:pt x="48" y="15"/>
                  </a:cubicBezTo>
                  <a:cubicBezTo>
                    <a:pt x="52" y="11"/>
                    <a:pt x="56" y="6"/>
                    <a:pt x="59" y="2"/>
                  </a:cubicBezTo>
                  <a:cubicBezTo>
                    <a:pt x="59" y="1"/>
                    <a:pt x="60" y="1"/>
                    <a:pt x="60" y="0"/>
                  </a:cubicBezTo>
                  <a:cubicBezTo>
                    <a:pt x="61" y="0"/>
                    <a:pt x="61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62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72"/>
            <p:cNvSpPr/>
            <p:nvPr/>
          </p:nvSpPr>
          <p:spPr bwMode="auto">
            <a:xfrm>
              <a:off x="5044382" y="3624765"/>
              <a:ext cx="21431" cy="75010"/>
            </a:xfrm>
            <a:custGeom>
              <a:avLst/>
              <a:gdLst>
                <a:gd name="T0" fmla="*/ 7 w 13"/>
                <a:gd name="T1" fmla="*/ 0 h 44"/>
                <a:gd name="T2" fmla="*/ 11 w 13"/>
                <a:gd name="T3" fmla="*/ 0 h 44"/>
                <a:gd name="T4" fmla="*/ 13 w 13"/>
                <a:gd name="T5" fmla="*/ 3 h 44"/>
                <a:gd name="T6" fmla="*/ 13 w 13"/>
                <a:gd name="T7" fmla="*/ 42 h 44"/>
                <a:gd name="T8" fmla="*/ 11 w 13"/>
                <a:gd name="T9" fmla="*/ 44 h 44"/>
                <a:gd name="T10" fmla="*/ 7 w 13"/>
                <a:gd name="T11" fmla="*/ 44 h 44"/>
                <a:gd name="T12" fmla="*/ 7 w 13"/>
                <a:gd name="T13" fmla="*/ 39 h 44"/>
                <a:gd name="T14" fmla="*/ 8 w 13"/>
                <a:gd name="T15" fmla="*/ 39 h 44"/>
                <a:gd name="T16" fmla="*/ 8 w 13"/>
                <a:gd name="T17" fmla="*/ 5 h 44"/>
                <a:gd name="T18" fmla="*/ 7 w 13"/>
                <a:gd name="T19" fmla="*/ 5 h 44"/>
                <a:gd name="T20" fmla="*/ 7 w 13"/>
                <a:gd name="T21" fmla="*/ 0 h 44"/>
                <a:gd name="T22" fmla="*/ 2 w 13"/>
                <a:gd name="T23" fmla="*/ 0 h 44"/>
                <a:gd name="T24" fmla="*/ 7 w 13"/>
                <a:gd name="T25" fmla="*/ 0 h 44"/>
                <a:gd name="T26" fmla="*/ 7 w 13"/>
                <a:gd name="T27" fmla="*/ 5 h 44"/>
                <a:gd name="T28" fmla="*/ 5 w 13"/>
                <a:gd name="T29" fmla="*/ 5 h 44"/>
                <a:gd name="T30" fmla="*/ 5 w 13"/>
                <a:gd name="T31" fmla="*/ 39 h 44"/>
                <a:gd name="T32" fmla="*/ 7 w 13"/>
                <a:gd name="T33" fmla="*/ 39 h 44"/>
                <a:gd name="T34" fmla="*/ 7 w 13"/>
                <a:gd name="T35" fmla="*/ 44 h 44"/>
                <a:gd name="T36" fmla="*/ 2 w 13"/>
                <a:gd name="T37" fmla="*/ 44 h 44"/>
                <a:gd name="T38" fmla="*/ 0 w 13"/>
                <a:gd name="T39" fmla="*/ 42 h 44"/>
                <a:gd name="T40" fmla="*/ 0 w 13"/>
                <a:gd name="T41" fmla="*/ 3 h 44"/>
                <a:gd name="T42" fmla="*/ 2 w 13"/>
                <a:gd name="T4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44">
                  <a:moveTo>
                    <a:pt x="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3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1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lnTo>
                    <a:pt x="7" y="0"/>
                  </a:lnTo>
                  <a:close/>
                  <a:moveTo>
                    <a:pt x="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Freeform: Shape 73"/>
            <p:cNvSpPr/>
            <p:nvPr/>
          </p:nvSpPr>
          <p:spPr bwMode="auto">
            <a:xfrm>
              <a:off x="7186316" y="3953379"/>
              <a:ext cx="104775" cy="152400"/>
            </a:xfrm>
            <a:custGeom>
              <a:avLst/>
              <a:gdLst>
                <a:gd name="T0" fmla="*/ 54 w 62"/>
                <a:gd name="T1" fmla="*/ 21 h 90"/>
                <a:gd name="T2" fmla="*/ 45 w 62"/>
                <a:gd name="T3" fmla="*/ 21 h 90"/>
                <a:gd name="T4" fmla="*/ 43 w 62"/>
                <a:gd name="T5" fmla="*/ 18 h 90"/>
                <a:gd name="T6" fmla="*/ 43 w 62"/>
                <a:gd name="T7" fmla="*/ 17 h 90"/>
                <a:gd name="T8" fmla="*/ 49 w 62"/>
                <a:gd name="T9" fmla="*/ 5 h 90"/>
                <a:gd name="T10" fmla="*/ 34 w 62"/>
                <a:gd name="T11" fmla="*/ 5 h 90"/>
                <a:gd name="T12" fmla="*/ 32 w 62"/>
                <a:gd name="T13" fmla="*/ 5 h 90"/>
                <a:gd name="T14" fmla="*/ 32 w 62"/>
                <a:gd name="T15" fmla="*/ 5 h 90"/>
                <a:gd name="T16" fmla="*/ 32 w 62"/>
                <a:gd name="T17" fmla="*/ 0 h 90"/>
                <a:gd name="T18" fmla="*/ 32 w 62"/>
                <a:gd name="T19" fmla="*/ 0 h 90"/>
                <a:gd name="T20" fmla="*/ 34 w 62"/>
                <a:gd name="T21" fmla="*/ 0 h 90"/>
                <a:gd name="T22" fmla="*/ 53 w 62"/>
                <a:gd name="T23" fmla="*/ 0 h 90"/>
                <a:gd name="T24" fmla="*/ 53 w 62"/>
                <a:gd name="T25" fmla="*/ 0 h 90"/>
                <a:gd name="T26" fmla="*/ 54 w 62"/>
                <a:gd name="T27" fmla="*/ 1 h 90"/>
                <a:gd name="T28" fmla="*/ 55 w 62"/>
                <a:gd name="T29" fmla="*/ 4 h 90"/>
                <a:gd name="T30" fmla="*/ 49 w 62"/>
                <a:gd name="T31" fmla="*/ 16 h 90"/>
                <a:gd name="T32" fmla="*/ 59 w 62"/>
                <a:gd name="T33" fmla="*/ 16 h 90"/>
                <a:gd name="T34" fmla="*/ 59 w 62"/>
                <a:gd name="T35" fmla="*/ 16 h 90"/>
                <a:gd name="T36" fmla="*/ 61 w 62"/>
                <a:gd name="T37" fmla="*/ 17 h 90"/>
                <a:gd name="T38" fmla="*/ 61 w 62"/>
                <a:gd name="T39" fmla="*/ 20 h 90"/>
                <a:gd name="T40" fmla="*/ 32 w 62"/>
                <a:gd name="T41" fmla="*/ 55 h 90"/>
                <a:gd name="T42" fmla="*/ 32 w 62"/>
                <a:gd name="T43" fmla="*/ 48 h 90"/>
                <a:gd name="T44" fmla="*/ 54 w 62"/>
                <a:gd name="T45" fmla="*/ 21 h 90"/>
                <a:gd name="T46" fmla="*/ 32 w 62"/>
                <a:gd name="T47" fmla="*/ 5 h 90"/>
                <a:gd name="T48" fmla="*/ 25 w 62"/>
                <a:gd name="T49" fmla="*/ 5 h 90"/>
                <a:gd name="T50" fmla="*/ 10 w 62"/>
                <a:gd name="T51" fmla="*/ 36 h 90"/>
                <a:gd name="T52" fmla="*/ 22 w 62"/>
                <a:gd name="T53" fmla="*/ 36 h 90"/>
                <a:gd name="T54" fmla="*/ 24 w 62"/>
                <a:gd name="T55" fmla="*/ 39 h 90"/>
                <a:gd name="T56" fmla="*/ 24 w 62"/>
                <a:gd name="T57" fmla="*/ 40 h 90"/>
                <a:gd name="T58" fmla="*/ 10 w 62"/>
                <a:gd name="T59" fmla="*/ 74 h 90"/>
                <a:gd name="T60" fmla="*/ 32 w 62"/>
                <a:gd name="T61" fmla="*/ 48 h 90"/>
                <a:gd name="T62" fmla="*/ 32 w 62"/>
                <a:gd name="T63" fmla="*/ 55 h 90"/>
                <a:gd name="T64" fmla="*/ 4 w 62"/>
                <a:gd name="T65" fmla="*/ 89 h 90"/>
                <a:gd name="T66" fmla="*/ 4 w 62"/>
                <a:gd name="T67" fmla="*/ 89 h 90"/>
                <a:gd name="T68" fmla="*/ 2 w 62"/>
                <a:gd name="T69" fmla="*/ 90 h 90"/>
                <a:gd name="T70" fmla="*/ 0 w 62"/>
                <a:gd name="T71" fmla="*/ 87 h 90"/>
                <a:gd name="T72" fmla="*/ 18 w 62"/>
                <a:gd name="T73" fmla="*/ 41 h 90"/>
                <a:gd name="T74" fmla="*/ 6 w 62"/>
                <a:gd name="T75" fmla="*/ 41 h 90"/>
                <a:gd name="T76" fmla="*/ 6 w 62"/>
                <a:gd name="T77" fmla="*/ 41 h 90"/>
                <a:gd name="T78" fmla="*/ 5 w 62"/>
                <a:gd name="T79" fmla="*/ 41 h 90"/>
                <a:gd name="T80" fmla="*/ 4 w 62"/>
                <a:gd name="T81" fmla="*/ 38 h 90"/>
                <a:gd name="T82" fmla="*/ 22 w 62"/>
                <a:gd name="T83" fmla="*/ 2 h 90"/>
                <a:gd name="T84" fmla="*/ 24 w 62"/>
                <a:gd name="T85" fmla="*/ 0 h 90"/>
                <a:gd name="T86" fmla="*/ 32 w 62"/>
                <a:gd name="T87" fmla="*/ 0 h 90"/>
                <a:gd name="T88" fmla="*/ 32 w 62"/>
                <a:gd name="T89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" h="90">
                  <a:moveTo>
                    <a:pt x="54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44" y="21"/>
                    <a:pt x="43" y="20"/>
                    <a:pt x="43" y="18"/>
                  </a:cubicBezTo>
                  <a:cubicBezTo>
                    <a:pt x="43" y="18"/>
                    <a:pt x="43" y="18"/>
                    <a:pt x="43" y="17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4" y="0"/>
                    <a:pt x="54" y="0"/>
                    <a:pt x="54" y="1"/>
                  </a:cubicBezTo>
                  <a:cubicBezTo>
                    <a:pt x="55" y="1"/>
                    <a:pt x="56" y="3"/>
                    <a:pt x="55" y="4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60" y="16"/>
                    <a:pt x="60" y="16"/>
                    <a:pt x="61" y="17"/>
                  </a:cubicBezTo>
                  <a:cubicBezTo>
                    <a:pt x="62" y="17"/>
                    <a:pt x="62" y="19"/>
                    <a:pt x="61" y="20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48"/>
                    <a:pt x="32" y="48"/>
                    <a:pt x="32" y="48"/>
                  </a:cubicBezTo>
                  <a:lnTo>
                    <a:pt x="54" y="21"/>
                  </a:lnTo>
                  <a:close/>
                  <a:moveTo>
                    <a:pt x="32" y="5"/>
                  </a:moveTo>
                  <a:cubicBezTo>
                    <a:pt x="25" y="5"/>
                    <a:pt x="25" y="5"/>
                    <a:pt x="25" y="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3" y="36"/>
                    <a:pt x="24" y="37"/>
                    <a:pt x="24" y="39"/>
                  </a:cubicBezTo>
                  <a:cubicBezTo>
                    <a:pt x="24" y="39"/>
                    <a:pt x="24" y="39"/>
                    <a:pt x="24" y="40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4" y="90"/>
                    <a:pt x="2" y="90"/>
                    <a:pt x="2" y="90"/>
                  </a:cubicBezTo>
                  <a:cubicBezTo>
                    <a:pt x="0" y="90"/>
                    <a:pt x="0" y="88"/>
                    <a:pt x="0" y="8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5" y="41"/>
                  </a:cubicBezTo>
                  <a:cubicBezTo>
                    <a:pt x="4" y="40"/>
                    <a:pt x="4" y="39"/>
                    <a:pt x="4" y="38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3" y="0"/>
                    <a:pt x="24" y="0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32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Freeform: Shape 74"/>
            <p:cNvSpPr/>
            <p:nvPr/>
          </p:nvSpPr>
          <p:spPr bwMode="auto">
            <a:xfrm>
              <a:off x="7130357" y="3781928"/>
              <a:ext cx="275035" cy="171450"/>
            </a:xfrm>
            <a:custGeom>
              <a:avLst/>
              <a:gdLst>
                <a:gd name="T0" fmla="*/ 81 w 162"/>
                <a:gd name="T1" fmla="*/ 96 h 101"/>
                <a:gd name="T2" fmla="*/ 89 w 162"/>
                <a:gd name="T3" fmla="*/ 96 h 101"/>
                <a:gd name="T4" fmla="*/ 131 w 162"/>
                <a:gd name="T5" fmla="*/ 96 h 101"/>
                <a:gd name="T6" fmla="*/ 149 w 162"/>
                <a:gd name="T7" fmla="*/ 89 h 101"/>
                <a:gd name="T8" fmla="*/ 157 w 162"/>
                <a:gd name="T9" fmla="*/ 71 h 101"/>
                <a:gd name="T10" fmla="*/ 149 w 162"/>
                <a:gd name="T11" fmla="*/ 53 h 101"/>
                <a:gd name="T12" fmla="*/ 131 w 162"/>
                <a:gd name="T13" fmla="*/ 45 h 101"/>
                <a:gd name="T14" fmla="*/ 123 w 162"/>
                <a:gd name="T15" fmla="*/ 47 h 101"/>
                <a:gd name="T16" fmla="*/ 115 w 162"/>
                <a:gd name="T17" fmla="*/ 51 h 101"/>
                <a:gd name="T18" fmla="*/ 112 w 162"/>
                <a:gd name="T19" fmla="*/ 51 h 101"/>
                <a:gd name="T20" fmla="*/ 111 w 162"/>
                <a:gd name="T21" fmla="*/ 49 h 101"/>
                <a:gd name="T22" fmla="*/ 97 w 162"/>
                <a:gd name="T23" fmla="*/ 18 h 101"/>
                <a:gd name="T24" fmla="*/ 81 w 162"/>
                <a:gd name="T25" fmla="*/ 7 h 101"/>
                <a:gd name="T26" fmla="*/ 81 w 162"/>
                <a:gd name="T27" fmla="*/ 2 h 101"/>
                <a:gd name="T28" fmla="*/ 101 w 162"/>
                <a:gd name="T29" fmla="*/ 14 h 101"/>
                <a:gd name="T30" fmla="*/ 116 w 162"/>
                <a:gd name="T31" fmla="*/ 45 h 101"/>
                <a:gd name="T32" fmla="*/ 121 w 162"/>
                <a:gd name="T33" fmla="*/ 42 h 101"/>
                <a:gd name="T34" fmla="*/ 131 w 162"/>
                <a:gd name="T35" fmla="*/ 41 h 101"/>
                <a:gd name="T36" fmla="*/ 153 w 162"/>
                <a:gd name="T37" fmla="*/ 49 h 101"/>
                <a:gd name="T38" fmla="*/ 162 w 162"/>
                <a:gd name="T39" fmla="*/ 71 h 101"/>
                <a:gd name="T40" fmla="*/ 153 w 162"/>
                <a:gd name="T41" fmla="*/ 92 h 101"/>
                <a:gd name="T42" fmla="*/ 131 w 162"/>
                <a:gd name="T43" fmla="*/ 101 h 101"/>
                <a:gd name="T44" fmla="*/ 89 w 162"/>
                <a:gd name="T45" fmla="*/ 101 h 101"/>
                <a:gd name="T46" fmla="*/ 81 w 162"/>
                <a:gd name="T47" fmla="*/ 101 h 101"/>
                <a:gd name="T48" fmla="*/ 81 w 162"/>
                <a:gd name="T49" fmla="*/ 96 h 101"/>
                <a:gd name="T50" fmla="*/ 5 w 162"/>
                <a:gd name="T51" fmla="*/ 82 h 101"/>
                <a:gd name="T52" fmla="*/ 9 w 162"/>
                <a:gd name="T53" fmla="*/ 92 h 101"/>
                <a:gd name="T54" fmla="*/ 19 w 162"/>
                <a:gd name="T55" fmla="*/ 96 h 101"/>
                <a:gd name="T56" fmla="*/ 59 w 162"/>
                <a:gd name="T57" fmla="*/ 96 h 101"/>
                <a:gd name="T58" fmla="*/ 65 w 162"/>
                <a:gd name="T59" fmla="*/ 96 h 101"/>
                <a:gd name="T60" fmla="*/ 67 w 162"/>
                <a:gd name="T61" fmla="*/ 96 h 101"/>
                <a:gd name="T62" fmla="*/ 81 w 162"/>
                <a:gd name="T63" fmla="*/ 96 h 101"/>
                <a:gd name="T64" fmla="*/ 81 w 162"/>
                <a:gd name="T65" fmla="*/ 101 h 101"/>
                <a:gd name="T66" fmla="*/ 67 w 162"/>
                <a:gd name="T67" fmla="*/ 101 h 101"/>
                <a:gd name="T68" fmla="*/ 65 w 162"/>
                <a:gd name="T69" fmla="*/ 101 h 101"/>
                <a:gd name="T70" fmla="*/ 59 w 162"/>
                <a:gd name="T71" fmla="*/ 101 h 101"/>
                <a:gd name="T72" fmla="*/ 19 w 162"/>
                <a:gd name="T73" fmla="*/ 101 h 101"/>
                <a:gd name="T74" fmla="*/ 6 w 162"/>
                <a:gd name="T75" fmla="*/ 95 h 101"/>
                <a:gd name="T76" fmla="*/ 0 w 162"/>
                <a:gd name="T77" fmla="*/ 82 h 101"/>
                <a:gd name="T78" fmla="*/ 6 w 162"/>
                <a:gd name="T79" fmla="*/ 68 h 101"/>
                <a:gd name="T80" fmla="*/ 16 w 162"/>
                <a:gd name="T81" fmla="*/ 63 h 101"/>
                <a:gd name="T82" fmla="*/ 15 w 162"/>
                <a:gd name="T83" fmla="*/ 58 h 101"/>
                <a:gd name="T84" fmla="*/ 15 w 162"/>
                <a:gd name="T85" fmla="*/ 50 h 101"/>
                <a:gd name="T86" fmla="*/ 29 w 162"/>
                <a:gd name="T87" fmla="*/ 15 h 101"/>
                <a:gd name="T88" fmla="*/ 65 w 162"/>
                <a:gd name="T89" fmla="*/ 0 h 101"/>
                <a:gd name="T90" fmla="*/ 81 w 162"/>
                <a:gd name="T91" fmla="*/ 2 h 101"/>
                <a:gd name="T92" fmla="*/ 81 w 162"/>
                <a:gd name="T93" fmla="*/ 7 h 101"/>
                <a:gd name="T94" fmla="*/ 65 w 162"/>
                <a:gd name="T95" fmla="*/ 5 h 101"/>
                <a:gd name="T96" fmla="*/ 33 w 162"/>
                <a:gd name="T97" fmla="*/ 18 h 101"/>
                <a:gd name="T98" fmla="*/ 19 w 162"/>
                <a:gd name="T99" fmla="*/ 50 h 101"/>
                <a:gd name="T100" fmla="*/ 20 w 162"/>
                <a:gd name="T101" fmla="*/ 57 h 101"/>
                <a:gd name="T102" fmla="*/ 21 w 162"/>
                <a:gd name="T103" fmla="*/ 64 h 101"/>
                <a:gd name="T104" fmla="*/ 20 w 162"/>
                <a:gd name="T105" fmla="*/ 67 h 101"/>
                <a:gd name="T106" fmla="*/ 19 w 162"/>
                <a:gd name="T107" fmla="*/ 67 h 101"/>
                <a:gd name="T108" fmla="*/ 9 w 162"/>
                <a:gd name="T109" fmla="*/ 71 h 101"/>
                <a:gd name="T110" fmla="*/ 5 w 162"/>
                <a:gd name="T111" fmla="*/ 8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" h="101">
                  <a:moveTo>
                    <a:pt x="81" y="96"/>
                  </a:moveTo>
                  <a:cubicBezTo>
                    <a:pt x="89" y="96"/>
                    <a:pt x="89" y="96"/>
                    <a:pt x="89" y="96"/>
                  </a:cubicBezTo>
                  <a:cubicBezTo>
                    <a:pt x="131" y="96"/>
                    <a:pt x="131" y="96"/>
                    <a:pt x="131" y="96"/>
                  </a:cubicBezTo>
                  <a:cubicBezTo>
                    <a:pt x="138" y="96"/>
                    <a:pt x="145" y="93"/>
                    <a:pt x="149" y="89"/>
                  </a:cubicBezTo>
                  <a:cubicBezTo>
                    <a:pt x="154" y="84"/>
                    <a:pt x="157" y="78"/>
                    <a:pt x="157" y="71"/>
                  </a:cubicBezTo>
                  <a:cubicBezTo>
                    <a:pt x="157" y="64"/>
                    <a:pt x="154" y="57"/>
                    <a:pt x="149" y="53"/>
                  </a:cubicBezTo>
                  <a:cubicBezTo>
                    <a:pt x="145" y="48"/>
                    <a:pt x="138" y="45"/>
                    <a:pt x="131" y="45"/>
                  </a:cubicBezTo>
                  <a:cubicBezTo>
                    <a:pt x="128" y="45"/>
                    <a:pt x="125" y="46"/>
                    <a:pt x="123" y="47"/>
                  </a:cubicBezTo>
                  <a:cubicBezTo>
                    <a:pt x="120" y="48"/>
                    <a:pt x="117" y="49"/>
                    <a:pt x="115" y="51"/>
                  </a:cubicBezTo>
                  <a:cubicBezTo>
                    <a:pt x="114" y="52"/>
                    <a:pt x="112" y="52"/>
                    <a:pt x="112" y="51"/>
                  </a:cubicBezTo>
                  <a:cubicBezTo>
                    <a:pt x="111" y="51"/>
                    <a:pt x="111" y="50"/>
                    <a:pt x="111" y="49"/>
                  </a:cubicBezTo>
                  <a:cubicBezTo>
                    <a:pt x="111" y="37"/>
                    <a:pt x="106" y="26"/>
                    <a:pt x="97" y="18"/>
                  </a:cubicBezTo>
                  <a:cubicBezTo>
                    <a:pt x="93" y="13"/>
                    <a:pt x="87" y="10"/>
                    <a:pt x="81" y="7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8" y="5"/>
                    <a:pt x="95" y="9"/>
                    <a:pt x="101" y="14"/>
                  </a:cubicBezTo>
                  <a:cubicBezTo>
                    <a:pt x="109" y="22"/>
                    <a:pt x="114" y="33"/>
                    <a:pt x="116" y="45"/>
                  </a:cubicBezTo>
                  <a:cubicBezTo>
                    <a:pt x="117" y="44"/>
                    <a:pt x="119" y="43"/>
                    <a:pt x="121" y="42"/>
                  </a:cubicBezTo>
                  <a:cubicBezTo>
                    <a:pt x="124" y="41"/>
                    <a:pt x="128" y="41"/>
                    <a:pt x="131" y="41"/>
                  </a:cubicBezTo>
                  <a:cubicBezTo>
                    <a:pt x="140" y="41"/>
                    <a:pt x="147" y="44"/>
                    <a:pt x="153" y="49"/>
                  </a:cubicBezTo>
                  <a:cubicBezTo>
                    <a:pt x="158" y="55"/>
                    <a:pt x="162" y="63"/>
                    <a:pt x="162" y="71"/>
                  </a:cubicBezTo>
                  <a:cubicBezTo>
                    <a:pt x="162" y="79"/>
                    <a:pt x="158" y="87"/>
                    <a:pt x="153" y="92"/>
                  </a:cubicBezTo>
                  <a:cubicBezTo>
                    <a:pt x="147" y="98"/>
                    <a:pt x="140" y="101"/>
                    <a:pt x="131" y="101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1" y="101"/>
                    <a:pt x="81" y="101"/>
                    <a:pt x="81" y="101"/>
                  </a:cubicBezTo>
                  <a:lnTo>
                    <a:pt x="81" y="96"/>
                  </a:lnTo>
                  <a:close/>
                  <a:moveTo>
                    <a:pt x="5" y="82"/>
                  </a:moveTo>
                  <a:cubicBezTo>
                    <a:pt x="5" y="86"/>
                    <a:pt x="6" y="89"/>
                    <a:pt x="9" y="92"/>
                  </a:cubicBezTo>
                  <a:cubicBezTo>
                    <a:pt x="12" y="95"/>
                    <a:pt x="15" y="96"/>
                    <a:pt x="19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81" y="96"/>
                    <a:pt x="81" y="96"/>
                    <a:pt x="81" y="96"/>
                  </a:cubicBezTo>
                  <a:cubicBezTo>
                    <a:pt x="81" y="101"/>
                    <a:pt x="81" y="101"/>
                    <a:pt x="81" y="101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65" y="101"/>
                    <a:pt x="65" y="101"/>
                    <a:pt x="65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14" y="101"/>
                    <a:pt x="9" y="99"/>
                    <a:pt x="6" y="95"/>
                  </a:cubicBezTo>
                  <a:cubicBezTo>
                    <a:pt x="2" y="92"/>
                    <a:pt x="0" y="87"/>
                    <a:pt x="0" y="82"/>
                  </a:cubicBezTo>
                  <a:cubicBezTo>
                    <a:pt x="0" y="76"/>
                    <a:pt x="2" y="72"/>
                    <a:pt x="6" y="68"/>
                  </a:cubicBezTo>
                  <a:cubicBezTo>
                    <a:pt x="8" y="65"/>
                    <a:pt x="12" y="63"/>
                    <a:pt x="16" y="63"/>
                  </a:cubicBezTo>
                  <a:cubicBezTo>
                    <a:pt x="16" y="61"/>
                    <a:pt x="15" y="60"/>
                    <a:pt x="15" y="58"/>
                  </a:cubicBezTo>
                  <a:cubicBezTo>
                    <a:pt x="15" y="56"/>
                    <a:pt x="15" y="53"/>
                    <a:pt x="15" y="50"/>
                  </a:cubicBezTo>
                  <a:cubicBezTo>
                    <a:pt x="15" y="37"/>
                    <a:pt x="20" y="24"/>
                    <a:pt x="29" y="15"/>
                  </a:cubicBezTo>
                  <a:cubicBezTo>
                    <a:pt x="39" y="6"/>
                    <a:pt x="51" y="0"/>
                    <a:pt x="65" y="0"/>
                  </a:cubicBezTo>
                  <a:cubicBezTo>
                    <a:pt x="71" y="0"/>
                    <a:pt x="76" y="1"/>
                    <a:pt x="81" y="2"/>
                  </a:cubicBezTo>
                  <a:cubicBezTo>
                    <a:pt x="81" y="7"/>
                    <a:pt x="81" y="7"/>
                    <a:pt x="81" y="7"/>
                  </a:cubicBezTo>
                  <a:cubicBezTo>
                    <a:pt x="76" y="6"/>
                    <a:pt x="71" y="5"/>
                    <a:pt x="65" y="5"/>
                  </a:cubicBezTo>
                  <a:cubicBezTo>
                    <a:pt x="53" y="5"/>
                    <a:pt x="41" y="10"/>
                    <a:pt x="33" y="18"/>
                  </a:cubicBezTo>
                  <a:cubicBezTo>
                    <a:pt x="25" y="26"/>
                    <a:pt x="19" y="38"/>
                    <a:pt x="19" y="50"/>
                  </a:cubicBezTo>
                  <a:cubicBezTo>
                    <a:pt x="19" y="53"/>
                    <a:pt x="20" y="55"/>
                    <a:pt x="20" y="57"/>
                  </a:cubicBezTo>
                  <a:cubicBezTo>
                    <a:pt x="20" y="60"/>
                    <a:pt x="21" y="62"/>
                    <a:pt x="21" y="64"/>
                  </a:cubicBezTo>
                  <a:cubicBezTo>
                    <a:pt x="22" y="65"/>
                    <a:pt x="21" y="67"/>
                    <a:pt x="20" y="67"/>
                  </a:cubicBezTo>
                  <a:cubicBezTo>
                    <a:pt x="20" y="67"/>
                    <a:pt x="19" y="67"/>
                    <a:pt x="19" y="67"/>
                  </a:cubicBezTo>
                  <a:cubicBezTo>
                    <a:pt x="15" y="67"/>
                    <a:pt x="12" y="69"/>
                    <a:pt x="9" y="71"/>
                  </a:cubicBezTo>
                  <a:cubicBezTo>
                    <a:pt x="6" y="74"/>
                    <a:pt x="5" y="78"/>
                    <a:pt x="5" y="8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Freeform: Shape 75"/>
            <p:cNvSpPr/>
            <p:nvPr/>
          </p:nvSpPr>
          <p:spPr bwMode="auto">
            <a:xfrm>
              <a:off x="6481466" y="4360571"/>
              <a:ext cx="76200" cy="125016"/>
            </a:xfrm>
            <a:custGeom>
              <a:avLst/>
              <a:gdLst>
                <a:gd name="T0" fmla="*/ 40 w 45"/>
                <a:gd name="T1" fmla="*/ 37 h 74"/>
                <a:gd name="T2" fmla="*/ 34 w 45"/>
                <a:gd name="T3" fmla="*/ 17 h 74"/>
                <a:gd name="T4" fmla="*/ 23 w 45"/>
                <a:gd name="T5" fmla="*/ 5 h 74"/>
                <a:gd name="T6" fmla="*/ 23 w 45"/>
                <a:gd name="T7" fmla="*/ 0 h 74"/>
                <a:gd name="T8" fmla="*/ 24 w 45"/>
                <a:gd name="T9" fmla="*/ 0 h 74"/>
                <a:gd name="T10" fmla="*/ 38 w 45"/>
                <a:gd name="T11" fmla="*/ 14 h 74"/>
                <a:gd name="T12" fmla="*/ 45 w 45"/>
                <a:gd name="T13" fmla="*/ 37 h 74"/>
                <a:gd name="T14" fmla="*/ 38 w 45"/>
                <a:gd name="T15" fmla="*/ 59 h 74"/>
                <a:gd name="T16" fmla="*/ 24 w 45"/>
                <a:gd name="T17" fmla="*/ 74 h 74"/>
                <a:gd name="T18" fmla="*/ 23 w 45"/>
                <a:gd name="T19" fmla="*/ 74 h 74"/>
                <a:gd name="T20" fmla="*/ 23 w 45"/>
                <a:gd name="T21" fmla="*/ 69 h 74"/>
                <a:gd name="T22" fmla="*/ 23 w 45"/>
                <a:gd name="T23" fmla="*/ 69 h 74"/>
                <a:gd name="T24" fmla="*/ 34 w 45"/>
                <a:gd name="T25" fmla="*/ 57 h 74"/>
                <a:gd name="T26" fmla="*/ 40 w 45"/>
                <a:gd name="T27" fmla="*/ 37 h 74"/>
                <a:gd name="T28" fmla="*/ 23 w 45"/>
                <a:gd name="T29" fmla="*/ 5 h 74"/>
                <a:gd name="T30" fmla="*/ 11 w 45"/>
                <a:gd name="T31" fmla="*/ 17 h 74"/>
                <a:gd name="T32" fmla="*/ 11 w 45"/>
                <a:gd name="T33" fmla="*/ 17 h 74"/>
                <a:gd name="T34" fmla="*/ 5 w 45"/>
                <a:gd name="T35" fmla="*/ 37 h 74"/>
                <a:gd name="T36" fmla="*/ 11 w 45"/>
                <a:gd name="T37" fmla="*/ 57 h 74"/>
                <a:gd name="T38" fmla="*/ 11 w 45"/>
                <a:gd name="T39" fmla="*/ 57 h 74"/>
                <a:gd name="T40" fmla="*/ 23 w 45"/>
                <a:gd name="T41" fmla="*/ 69 h 74"/>
                <a:gd name="T42" fmla="*/ 23 w 45"/>
                <a:gd name="T43" fmla="*/ 74 h 74"/>
                <a:gd name="T44" fmla="*/ 22 w 45"/>
                <a:gd name="T45" fmla="*/ 74 h 74"/>
                <a:gd name="T46" fmla="*/ 7 w 45"/>
                <a:gd name="T47" fmla="*/ 59 h 74"/>
                <a:gd name="T48" fmla="*/ 7 w 45"/>
                <a:gd name="T49" fmla="*/ 59 h 74"/>
                <a:gd name="T50" fmla="*/ 7 w 45"/>
                <a:gd name="T51" fmla="*/ 59 h 74"/>
                <a:gd name="T52" fmla="*/ 0 w 45"/>
                <a:gd name="T53" fmla="*/ 37 h 74"/>
                <a:gd name="T54" fmla="*/ 7 w 45"/>
                <a:gd name="T55" fmla="*/ 14 h 74"/>
                <a:gd name="T56" fmla="*/ 7 w 45"/>
                <a:gd name="T57" fmla="*/ 14 h 74"/>
                <a:gd name="T58" fmla="*/ 22 w 45"/>
                <a:gd name="T59" fmla="*/ 0 h 74"/>
                <a:gd name="T60" fmla="*/ 23 w 45"/>
                <a:gd name="T61" fmla="*/ 0 h 74"/>
                <a:gd name="T62" fmla="*/ 23 w 45"/>
                <a:gd name="T63" fmla="*/ 5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74">
                  <a:moveTo>
                    <a:pt x="40" y="37"/>
                  </a:moveTo>
                  <a:cubicBezTo>
                    <a:pt x="40" y="31"/>
                    <a:pt x="38" y="23"/>
                    <a:pt x="34" y="17"/>
                  </a:cubicBezTo>
                  <a:cubicBezTo>
                    <a:pt x="31" y="11"/>
                    <a:pt x="27" y="7"/>
                    <a:pt x="23" y="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30" y="2"/>
                    <a:pt x="35" y="8"/>
                    <a:pt x="38" y="14"/>
                  </a:cubicBezTo>
                  <a:cubicBezTo>
                    <a:pt x="42" y="21"/>
                    <a:pt x="45" y="30"/>
                    <a:pt x="45" y="37"/>
                  </a:cubicBezTo>
                  <a:cubicBezTo>
                    <a:pt x="45" y="44"/>
                    <a:pt x="42" y="52"/>
                    <a:pt x="38" y="59"/>
                  </a:cubicBezTo>
                  <a:cubicBezTo>
                    <a:pt x="35" y="66"/>
                    <a:pt x="30" y="71"/>
                    <a:pt x="24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7" y="67"/>
                    <a:pt x="31" y="62"/>
                    <a:pt x="34" y="57"/>
                  </a:cubicBezTo>
                  <a:cubicBezTo>
                    <a:pt x="38" y="51"/>
                    <a:pt x="40" y="43"/>
                    <a:pt x="40" y="37"/>
                  </a:cubicBezTo>
                  <a:close/>
                  <a:moveTo>
                    <a:pt x="23" y="5"/>
                  </a:moveTo>
                  <a:cubicBezTo>
                    <a:pt x="18" y="7"/>
                    <a:pt x="14" y="11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7" y="23"/>
                    <a:pt x="5" y="31"/>
                    <a:pt x="5" y="37"/>
                  </a:cubicBezTo>
                  <a:cubicBezTo>
                    <a:pt x="5" y="43"/>
                    <a:pt x="7" y="51"/>
                    <a:pt x="11" y="57"/>
                  </a:cubicBezTo>
                  <a:cubicBezTo>
                    <a:pt x="11" y="57"/>
                    <a:pt x="11" y="57"/>
                    <a:pt x="11" y="57"/>
                  </a:cubicBezTo>
                  <a:cubicBezTo>
                    <a:pt x="14" y="62"/>
                    <a:pt x="18" y="67"/>
                    <a:pt x="23" y="69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16" y="71"/>
                    <a:pt x="10" y="66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3" y="52"/>
                    <a:pt x="0" y="44"/>
                    <a:pt x="0" y="37"/>
                  </a:cubicBezTo>
                  <a:cubicBezTo>
                    <a:pt x="0" y="30"/>
                    <a:pt x="3" y="21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0" y="8"/>
                    <a:pt x="16" y="2"/>
                    <a:pt x="22" y="0"/>
                  </a:cubicBezTo>
                  <a:cubicBezTo>
                    <a:pt x="22" y="0"/>
                    <a:pt x="22" y="0"/>
                    <a:pt x="23" y="0"/>
                  </a:cubicBezTo>
                  <a:lnTo>
                    <a:pt x="23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Freeform: Shape 76"/>
            <p:cNvSpPr/>
            <p:nvPr/>
          </p:nvSpPr>
          <p:spPr bwMode="auto">
            <a:xfrm>
              <a:off x="6530282" y="4440345"/>
              <a:ext cx="114300" cy="83344"/>
            </a:xfrm>
            <a:custGeom>
              <a:avLst/>
              <a:gdLst>
                <a:gd name="T0" fmla="*/ 33 w 67"/>
                <a:gd name="T1" fmla="*/ 43 h 49"/>
                <a:gd name="T2" fmla="*/ 42 w 67"/>
                <a:gd name="T3" fmla="*/ 40 h 49"/>
                <a:gd name="T4" fmla="*/ 57 w 67"/>
                <a:gd name="T5" fmla="*/ 25 h 49"/>
                <a:gd name="T6" fmla="*/ 61 w 67"/>
                <a:gd name="T7" fmla="*/ 9 h 49"/>
                <a:gd name="T8" fmla="*/ 45 w 67"/>
                <a:gd name="T9" fmla="*/ 4 h 49"/>
                <a:gd name="T10" fmla="*/ 33 w 67"/>
                <a:gd name="T11" fmla="*/ 6 h 49"/>
                <a:gd name="T12" fmla="*/ 33 w 67"/>
                <a:gd name="T13" fmla="*/ 1 h 49"/>
                <a:gd name="T14" fmla="*/ 45 w 67"/>
                <a:gd name="T15" fmla="*/ 0 h 49"/>
                <a:gd name="T16" fmla="*/ 65 w 67"/>
                <a:gd name="T17" fmla="*/ 6 h 49"/>
                <a:gd name="T18" fmla="*/ 65 w 67"/>
                <a:gd name="T19" fmla="*/ 6 h 49"/>
                <a:gd name="T20" fmla="*/ 66 w 67"/>
                <a:gd name="T21" fmla="*/ 7 h 49"/>
                <a:gd name="T22" fmla="*/ 61 w 67"/>
                <a:gd name="T23" fmla="*/ 27 h 49"/>
                <a:gd name="T24" fmla="*/ 44 w 67"/>
                <a:gd name="T25" fmla="*/ 44 h 49"/>
                <a:gd name="T26" fmla="*/ 33 w 67"/>
                <a:gd name="T27" fmla="*/ 48 h 49"/>
                <a:gd name="T28" fmla="*/ 33 w 67"/>
                <a:gd name="T29" fmla="*/ 43 h 49"/>
                <a:gd name="T30" fmla="*/ 5 w 67"/>
                <a:gd name="T31" fmla="*/ 40 h 49"/>
                <a:gd name="T32" fmla="*/ 21 w 67"/>
                <a:gd name="T33" fmla="*/ 45 h 49"/>
                <a:gd name="T34" fmla="*/ 33 w 67"/>
                <a:gd name="T35" fmla="*/ 43 h 49"/>
                <a:gd name="T36" fmla="*/ 33 w 67"/>
                <a:gd name="T37" fmla="*/ 48 h 49"/>
                <a:gd name="T38" fmla="*/ 21 w 67"/>
                <a:gd name="T39" fmla="*/ 49 h 49"/>
                <a:gd name="T40" fmla="*/ 2 w 67"/>
                <a:gd name="T41" fmla="*/ 43 h 49"/>
                <a:gd name="T42" fmla="*/ 2 w 67"/>
                <a:gd name="T43" fmla="*/ 43 h 49"/>
                <a:gd name="T44" fmla="*/ 1 w 67"/>
                <a:gd name="T45" fmla="*/ 42 h 49"/>
                <a:gd name="T46" fmla="*/ 6 w 67"/>
                <a:gd name="T47" fmla="*/ 22 h 49"/>
                <a:gd name="T48" fmla="*/ 23 w 67"/>
                <a:gd name="T49" fmla="*/ 5 h 49"/>
                <a:gd name="T50" fmla="*/ 33 w 67"/>
                <a:gd name="T51" fmla="*/ 1 h 49"/>
                <a:gd name="T52" fmla="*/ 33 w 67"/>
                <a:gd name="T53" fmla="*/ 6 h 49"/>
                <a:gd name="T54" fmla="*/ 25 w 67"/>
                <a:gd name="T55" fmla="*/ 9 h 49"/>
                <a:gd name="T56" fmla="*/ 10 w 67"/>
                <a:gd name="T57" fmla="*/ 24 h 49"/>
                <a:gd name="T58" fmla="*/ 5 w 67"/>
                <a:gd name="T59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49">
                  <a:moveTo>
                    <a:pt x="33" y="43"/>
                  </a:moveTo>
                  <a:cubicBezTo>
                    <a:pt x="37" y="42"/>
                    <a:pt x="39" y="41"/>
                    <a:pt x="42" y="40"/>
                  </a:cubicBezTo>
                  <a:cubicBezTo>
                    <a:pt x="47" y="37"/>
                    <a:pt x="53" y="31"/>
                    <a:pt x="57" y="25"/>
                  </a:cubicBezTo>
                  <a:cubicBezTo>
                    <a:pt x="60" y="20"/>
                    <a:pt x="62" y="14"/>
                    <a:pt x="61" y="9"/>
                  </a:cubicBezTo>
                  <a:cubicBezTo>
                    <a:pt x="57" y="6"/>
                    <a:pt x="51" y="4"/>
                    <a:pt x="45" y="4"/>
                  </a:cubicBezTo>
                  <a:cubicBezTo>
                    <a:pt x="41" y="4"/>
                    <a:pt x="37" y="5"/>
                    <a:pt x="33" y="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53" y="0"/>
                    <a:pt x="60" y="1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6" y="7"/>
                    <a:pt x="66" y="7"/>
                  </a:cubicBezTo>
                  <a:cubicBezTo>
                    <a:pt x="67" y="14"/>
                    <a:pt x="65" y="21"/>
                    <a:pt x="61" y="27"/>
                  </a:cubicBezTo>
                  <a:cubicBezTo>
                    <a:pt x="57" y="34"/>
                    <a:pt x="50" y="40"/>
                    <a:pt x="44" y="44"/>
                  </a:cubicBezTo>
                  <a:cubicBezTo>
                    <a:pt x="41" y="46"/>
                    <a:pt x="37" y="47"/>
                    <a:pt x="33" y="48"/>
                  </a:cubicBezTo>
                  <a:lnTo>
                    <a:pt x="33" y="43"/>
                  </a:lnTo>
                  <a:close/>
                  <a:moveTo>
                    <a:pt x="5" y="40"/>
                  </a:moveTo>
                  <a:cubicBezTo>
                    <a:pt x="10" y="43"/>
                    <a:pt x="15" y="44"/>
                    <a:pt x="21" y="45"/>
                  </a:cubicBezTo>
                  <a:cubicBezTo>
                    <a:pt x="25" y="45"/>
                    <a:pt x="30" y="44"/>
                    <a:pt x="33" y="4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0" y="49"/>
                    <a:pt x="25" y="49"/>
                    <a:pt x="21" y="49"/>
                  </a:cubicBezTo>
                  <a:cubicBezTo>
                    <a:pt x="14" y="49"/>
                    <a:pt x="7" y="47"/>
                    <a:pt x="2" y="43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3"/>
                    <a:pt x="1" y="42"/>
                    <a:pt x="1" y="42"/>
                  </a:cubicBezTo>
                  <a:cubicBezTo>
                    <a:pt x="0" y="35"/>
                    <a:pt x="2" y="28"/>
                    <a:pt x="6" y="22"/>
                  </a:cubicBezTo>
                  <a:cubicBezTo>
                    <a:pt x="10" y="15"/>
                    <a:pt x="16" y="9"/>
                    <a:pt x="23" y="5"/>
                  </a:cubicBezTo>
                  <a:cubicBezTo>
                    <a:pt x="26" y="3"/>
                    <a:pt x="29" y="2"/>
                    <a:pt x="33" y="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7"/>
                    <a:pt x="27" y="8"/>
                    <a:pt x="25" y="9"/>
                  </a:cubicBezTo>
                  <a:cubicBezTo>
                    <a:pt x="19" y="12"/>
                    <a:pt x="14" y="18"/>
                    <a:pt x="10" y="24"/>
                  </a:cubicBezTo>
                  <a:cubicBezTo>
                    <a:pt x="7" y="29"/>
                    <a:pt x="5" y="35"/>
                    <a:pt x="5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Freeform: Shape 77"/>
            <p:cNvSpPr/>
            <p:nvPr/>
          </p:nvSpPr>
          <p:spPr bwMode="auto">
            <a:xfrm>
              <a:off x="6530282" y="4524878"/>
              <a:ext cx="114300" cy="84535"/>
            </a:xfrm>
            <a:custGeom>
              <a:avLst/>
              <a:gdLst>
                <a:gd name="T0" fmla="*/ 42 w 67"/>
                <a:gd name="T1" fmla="*/ 40 h 50"/>
                <a:gd name="T2" fmla="*/ 57 w 67"/>
                <a:gd name="T3" fmla="*/ 25 h 50"/>
                <a:gd name="T4" fmla="*/ 61 w 67"/>
                <a:gd name="T5" fmla="*/ 9 h 50"/>
                <a:gd name="T6" fmla="*/ 45 w 67"/>
                <a:gd name="T7" fmla="*/ 5 h 50"/>
                <a:gd name="T8" fmla="*/ 33 w 67"/>
                <a:gd name="T9" fmla="*/ 6 h 50"/>
                <a:gd name="T10" fmla="*/ 33 w 67"/>
                <a:gd name="T11" fmla="*/ 1 h 50"/>
                <a:gd name="T12" fmla="*/ 45 w 67"/>
                <a:gd name="T13" fmla="*/ 0 h 50"/>
                <a:gd name="T14" fmla="*/ 65 w 67"/>
                <a:gd name="T15" fmla="*/ 6 h 50"/>
                <a:gd name="T16" fmla="*/ 65 w 67"/>
                <a:gd name="T17" fmla="*/ 6 h 50"/>
                <a:gd name="T18" fmla="*/ 66 w 67"/>
                <a:gd name="T19" fmla="*/ 8 h 50"/>
                <a:gd name="T20" fmla="*/ 61 w 67"/>
                <a:gd name="T21" fmla="*/ 27 h 50"/>
                <a:gd name="T22" fmla="*/ 44 w 67"/>
                <a:gd name="T23" fmla="*/ 44 h 50"/>
                <a:gd name="T24" fmla="*/ 33 w 67"/>
                <a:gd name="T25" fmla="*/ 48 h 50"/>
                <a:gd name="T26" fmla="*/ 33 w 67"/>
                <a:gd name="T27" fmla="*/ 43 h 50"/>
                <a:gd name="T28" fmla="*/ 42 w 67"/>
                <a:gd name="T29" fmla="*/ 40 h 50"/>
                <a:gd name="T30" fmla="*/ 33 w 67"/>
                <a:gd name="T31" fmla="*/ 6 h 50"/>
                <a:gd name="T32" fmla="*/ 25 w 67"/>
                <a:gd name="T33" fmla="*/ 10 h 50"/>
                <a:gd name="T34" fmla="*/ 10 w 67"/>
                <a:gd name="T35" fmla="*/ 25 h 50"/>
                <a:gd name="T36" fmla="*/ 5 w 67"/>
                <a:gd name="T37" fmla="*/ 40 h 50"/>
                <a:gd name="T38" fmla="*/ 21 w 67"/>
                <a:gd name="T39" fmla="*/ 45 h 50"/>
                <a:gd name="T40" fmla="*/ 33 w 67"/>
                <a:gd name="T41" fmla="*/ 43 h 50"/>
                <a:gd name="T42" fmla="*/ 33 w 67"/>
                <a:gd name="T43" fmla="*/ 48 h 50"/>
                <a:gd name="T44" fmla="*/ 21 w 67"/>
                <a:gd name="T45" fmla="*/ 50 h 50"/>
                <a:gd name="T46" fmla="*/ 2 w 67"/>
                <a:gd name="T47" fmla="*/ 44 h 50"/>
                <a:gd name="T48" fmla="*/ 2 w 67"/>
                <a:gd name="T49" fmla="*/ 44 h 50"/>
                <a:gd name="T50" fmla="*/ 1 w 67"/>
                <a:gd name="T51" fmla="*/ 42 h 50"/>
                <a:gd name="T52" fmla="*/ 6 w 67"/>
                <a:gd name="T53" fmla="*/ 22 h 50"/>
                <a:gd name="T54" fmla="*/ 23 w 67"/>
                <a:gd name="T55" fmla="*/ 5 h 50"/>
                <a:gd name="T56" fmla="*/ 33 w 67"/>
                <a:gd name="T57" fmla="*/ 1 h 50"/>
                <a:gd name="T58" fmla="*/ 33 w 67"/>
                <a:gd name="T59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7" h="50">
                  <a:moveTo>
                    <a:pt x="42" y="40"/>
                  </a:moveTo>
                  <a:cubicBezTo>
                    <a:pt x="47" y="37"/>
                    <a:pt x="53" y="31"/>
                    <a:pt x="57" y="25"/>
                  </a:cubicBezTo>
                  <a:cubicBezTo>
                    <a:pt x="60" y="20"/>
                    <a:pt x="62" y="14"/>
                    <a:pt x="61" y="9"/>
                  </a:cubicBezTo>
                  <a:cubicBezTo>
                    <a:pt x="57" y="6"/>
                    <a:pt x="51" y="5"/>
                    <a:pt x="45" y="5"/>
                  </a:cubicBezTo>
                  <a:cubicBezTo>
                    <a:pt x="41" y="5"/>
                    <a:pt x="37" y="5"/>
                    <a:pt x="33" y="6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7" y="0"/>
                    <a:pt x="41" y="0"/>
                    <a:pt x="45" y="0"/>
                  </a:cubicBezTo>
                  <a:cubicBezTo>
                    <a:pt x="53" y="0"/>
                    <a:pt x="60" y="2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6" y="6"/>
                    <a:pt x="66" y="7"/>
                    <a:pt x="66" y="8"/>
                  </a:cubicBezTo>
                  <a:cubicBezTo>
                    <a:pt x="67" y="14"/>
                    <a:pt x="65" y="21"/>
                    <a:pt x="61" y="27"/>
                  </a:cubicBezTo>
                  <a:cubicBezTo>
                    <a:pt x="57" y="35"/>
                    <a:pt x="50" y="41"/>
                    <a:pt x="44" y="44"/>
                  </a:cubicBezTo>
                  <a:cubicBezTo>
                    <a:pt x="41" y="46"/>
                    <a:pt x="37" y="47"/>
                    <a:pt x="33" y="48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7" y="42"/>
                    <a:pt x="39" y="41"/>
                    <a:pt x="42" y="40"/>
                  </a:cubicBezTo>
                  <a:close/>
                  <a:moveTo>
                    <a:pt x="33" y="6"/>
                  </a:moveTo>
                  <a:cubicBezTo>
                    <a:pt x="30" y="7"/>
                    <a:pt x="27" y="8"/>
                    <a:pt x="25" y="10"/>
                  </a:cubicBezTo>
                  <a:cubicBezTo>
                    <a:pt x="19" y="13"/>
                    <a:pt x="14" y="18"/>
                    <a:pt x="10" y="25"/>
                  </a:cubicBezTo>
                  <a:cubicBezTo>
                    <a:pt x="7" y="30"/>
                    <a:pt x="5" y="35"/>
                    <a:pt x="5" y="40"/>
                  </a:cubicBezTo>
                  <a:cubicBezTo>
                    <a:pt x="10" y="43"/>
                    <a:pt x="15" y="45"/>
                    <a:pt x="21" y="45"/>
                  </a:cubicBezTo>
                  <a:cubicBezTo>
                    <a:pt x="25" y="45"/>
                    <a:pt x="30" y="44"/>
                    <a:pt x="33" y="4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0" y="49"/>
                    <a:pt x="25" y="50"/>
                    <a:pt x="21" y="50"/>
                  </a:cubicBezTo>
                  <a:cubicBezTo>
                    <a:pt x="14" y="50"/>
                    <a:pt x="7" y="48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1" y="43"/>
                    <a:pt x="1" y="42"/>
                  </a:cubicBezTo>
                  <a:cubicBezTo>
                    <a:pt x="0" y="35"/>
                    <a:pt x="2" y="28"/>
                    <a:pt x="6" y="22"/>
                  </a:cubicBezTo>
                  <a:cubicBezTo>
                    <a:pt x="10" y="15"/>
                    <a:pt x="16" y="9"/>
                    <a:pt x="23" y="5"/>
                  </a:cubicBezTo>
                  <a:cubicBezTo>
                    <a:pt x="26" y="4"/>
                    <a:pt x="29" y="2"/>
                    <a:pt x="33" y="1"/>
                  </a:cubicBezTo>
                  <a:lnTo>
                    <a:pt x="33" y="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Freeform: Shape 78"/>
            <p:cNvSpPr/>
            <p:nvPr/>
          </p:nvSpPr>
          <p:spPr bwMode="auto">
            <a:xfrm>
              <a:off x="6394551" y="4440345"/>
              <a:ext cx="114300" cy="83344"/>
            </a:xfrm>
            <a:custGeom>
              <a:avLst/>
              <a:gdLst>
                <a:gd name="T0" fmla="*/ 34 w 67"/>
                <a:gd name="T1" fmla="*/ 43 h 49"/>
                <a:gd name="T2" fmla="*/ 46 w 67"/>
                <a:gd name="T3" fmla="*/ 45 h 49"/>
                <a:gd name="T4" fmla="*/ 62 w 67"/>
                <a:gd name="T5" fmla="*/ 40 h 49"/>
                <a:gd name="T6" fmla="*/ 57 w 67"/>
                <a:gd name="T7" fmla="*/ 24 h 49"/>
                <a:gd name="T8" fmla="*/ 42 w 67"/>
                <a:gd name="T9" fmla="*/ 9 h 49"/>
                <a:gd name="T10" fmla="*/ 34 w 67"/>
                <a:gd name="T11" fmla="*/ 6 h 49"/>
                <a:gd name="T12" fmla="*/ 34 w 67"/>
                <a:gd name="T13" fmla="*/ 1 h 49"/>
                <a:gd name="T14" fmla="*/ 45 w 67"/>
                <a:gd name="T15" fmla="*/ 5 h 49"/>
                <a:gd name="T16" fmla="*/ 61 w 67"/>
                <a:gd name="T17" fmla="*/ 22 h 49"/>
                <a:gd name="T18" fmla="*/ 66 w 67"/>
                <a:gd name="T19" fmla="*/ 42 h 49"/>
                <a:gd name="T20" fmla="*/ 66 w 67"/>
                <a:gd name="T21" fmla="*/ 43 h 49"/>
                <a:gd name="T22" fmla="*/ 46 w 67"/>
                <a:gd name="T23" fmla="*/ 49 h 49"/>
                <a:gd name="T24" fmla="*/ 34 w 67"/>
                <a:gd name="T25" fmla="*/ 48 h 49"/>
                <a:gd name="T26" fmla="*/ 34 w 67"/>
                <a:gd name="T27" fmla="*/ 43 h 49"/>
                <a:gd name="T28" fmla="*/ 25 w 67"/>
                <a:gd name="T29" fmla="*/ 40 h 49"/>
                <a:gd name="T30" fmla="*/ 34 w 67"/>
                <a:gd name="T31" fmla="*/ 43 h 49"/>
                <a:gd name="T32" fmla="*/ 34 w 67"/>
                <a:gd name="T33" fmla="*/ 48 h 49"/>
                <a:gd name="T34" fmla="*/ 23 w 67"/>
                <a:gd name="T35" fmla="*/ 44 h 49"/>
                <a:gd name="T36" fmla="*/ 6 w 67"/>
                <a:gd name="T37" fmla="*/ 27 h 49"/>
                <a:gd name="T38" fmla="*/ 1 w 67"/>
                <a:gd name="T39" fmla="*/ 7 h 49"/>
                <a:gd name="T40" fmla="*/ 2 w 67"/>
                <a:gd name="T41" fmla="*/ 6 h 49"/>
                <a:gd name="T42" fmla="*/ 22 w 67"/>
                <a:gd name="T43" fmla="*/ 0 h 49"/>
                <a:gd name="T44" fmla="*/ 34 w 67"/>
                <a:gd name="T45" fmla="*/ 1 h 49"/>
                <a:gd name="T46" fmla="*/ 34 w 67"/>
                <a:gd name="T47" fmla="*/ 6 h 49"/>
                <a:gd name="T48" fmla="*/ 22 w 67"/>
                <a:gd name="T49" fmla="*/ 4 h 49"/>
                <a:gd name="T50" fmla="*/ 6 w 67"/>
                <a:gd name="T51" fmla="*/ 9 h 49"/>
                <a:gd name="T52" fmla="*/ 11 w 67"/>
                <a:gd name="T53" fmla="*/ 25 h 49"/>
                <a:gd name="T54" fmla="*/ 25 w 67"/>
                <a:gd name="T55" fmla="*/ 4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49">
                  <a:moveTo>
                    <a:pt x="34" y="43"/>
                  </a:moveTo>
                  <a:cubicBezTo>
                    <a:pt x="38" y="44"/>
                    <a:pt x="42" y="45"/>
                    <a:pt x="46" y="45"/>
                  </a:cubicBezTo>
                  <a:cubicBezTo>
                    <a:pt x="52" y="44"/>
                    <a:pt x="58" y="43"/>
                    <a:pt x="62" y="40"/>
                  </a:cubicBezTo>
                  <a:cubicBezTo>
                    <a:pt x="62" y="35"/>
                    <a:pt x="60" y="29"/>
                    <a:pt x="57" y="24"/>
                  </a:cubicBezTo>
                  <a:cubicBezTo>
                    <a:pt x="53" y="18"/>
                    <a:pt x="48" y="12"/>
                    <a:pt x="42" y="9"/>
                  </a:cubicBezTo>
                  <a:cubicBezTo>
                    <a:pt x="40" y="8"/>
                    <a:pt x="37" y="7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2"/>
                    <a:pt x="42" y="3"/>
                    <a:pt x="45" y="5"/>
                  </a:cubicBezTo>
                  <a:cubicBezTo>
                    <a:pt x="51" y="9"/>
                    <a:pt x="57" y="15"/>
                    <a:pt x="61" y="22"/>
                  </a:cubicBezTo>
                  <a:cubicBezTo>
                    <a:pt x="65" y="28"/>
                    <a:pt x="67" y="35"/>
                    <a:pt x="66" y="42"/>
                  </a:cubicBezTo>
                  <a:cubicBezTo>
                    <a:pt x="66" y="42"/>
                    <a:pt x="66" y="43"/>
                    <a:pt x="66" y="43"/>
                  </a:cubicBezTo>
                  <a:cubicBezTo>
                    <a:pt x="60" y="47"/>
                    <a:pt x="53" y="49"/>
                    <a:pt x="46" y="49"/>
                  </a:cubicBezTo>
                  <a:cubicBezTo>
                    <a:pt x="42" y="49"/>
                    <a:pt x="38" y="49"/>
                    <a:pt x="34" y="48"/>
                  </a:cubicBezTo>
                  <a:lnTo>
                    <a:pt x="34" y="43"/>
                  </a:lnTo>
                  <a:close/>
                  <a:moveTo>
                    <a:pt x="25" y="40"/>
                  </a:moveTo>
                  <a:cubicBezTo>
                    <a:pt x="28" y="41"/>
                    <a:pt x="31" y="42"/>
                    <a:pt x="34" y="4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7"/>
                    <a:pt x="26" y="46"/>
                    <a:pt x="23" y="44"/>
                  </a:cubicBezTo>
                  <a:cubicBezTo>
                    <a:pt x="17" y="40"/>
                    <a:pt x="11" y="34"/>
                    <a:pt x="6" y="27"/>
                  </a:cubicBezTo>
                  <a:cubicBezTo>
                    <a:pt x="3" y="21"/>
                    <a:pt x="0" y="14"/>
                    <a:pt x="1" y="7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7" y="1"/>
                    <a:pt x="15" y="0"/>
                    <a:pt x="22" y="0"/>
                  </a:cubicBezTo>
                  <a:cubicBezTo>
                    <a:pt x="26" y="0"/>
                    <a:pt x="30" y="0"/>
                    <a:pt x="34" y="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5"/>
                    <a:pt x="26" y="4"/>
                    <a:pt x="22" y="4"/>
                  </a:cubicBezTo>
                  <a:cubicBezTo>
                    <a:pt x="16" y="4"/>
                    <a:pt x="10" y="6"/>
                    <a:pt x="6" y="9"/>
                  </a:cubicBezTo>
                  <a:cubicBezTo>
                    <a:pt x="6" y="14"/>
                    <a:pt x="7" y="20"/>
                    <a:pt x="11" y="25"/>
                  </a:cubicBezTo>
                  <a:cubicBezTo>
                    <a:pt x="14" y="31"/>
                    <a:pt x="20" y="37"/>
                    <a:pt x="25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Freeform: Shape 79"/>
            <p:cNvSpPr/>
            <p:nvPr/>
          </p:nvSpPr>
          <p:spPr bwMode="auto">
            <a:xfrm>
              <a:off x="6394551" y="4524878"/>
              <a:ext cx="114300" cy="84535"/>
            </a:xfrm>
            <a:custGeom>
              <a:avLst/>
              <a:gdLst>
                <a:gd name="T0" fmla="*/ 34 w 67"/>
                <a:gd name="T1" fmla="*/ 43 h 50"/>
                <a:gd name="T2" fmla="*/ 46 w 67"/>
                <a:gd name="T3" fmla="*/ 45 h 50"/>
                <a:gd name="T4" fmla="*/ 62 w 67"/>
                <a:gd name="T5" fmla="*/ 40 h 50"/>
                <a:gd name="T6" fmla="*/ 57 w 67"/>
                <a:gd name="T7" fmla="*/ 25 h 50"/>
                <a:gd name="T8" fmla="*/ 42 w 67"/>
                <a:gd name="T9" fmla="*/ 10 h 50"/>
                <a:gd name="T10" fmla="*/ 34 w 67"/>
                <a:gd name="T11" fmla="*/ 6 h 50"/>
                <a:gd name="T12" fmla="*/ 34 w 67"/>
                <a:gd name="T13" fmla="*/ 1 h 50"/>
                <a:gd name="T14" fmla="*/ 45 w 67"/>
                <a:gd name="T15" fmla="*/ 5 h 50"/>
                <a:gd name="T16" fmla="*/ 61 w 67"/>
                <a:gd name="T17" fmla="*/ 22 h 50"/>
                <a:gd name="T18" fmla="*/ 66 w 67"/>
                <a:gd name="T19" fmla="*/ 42 h 50"/>
                <a:gd name="T20" fmla="*/ 66 w 67"/>
                <a:gd name="T21" fmla="*/ 44 h 50"/>
                <a:gd name="T22" fmla="*/ 46 w 67"/>
                <a:gd name="T23" fmla="*/ 50 h 50"/>
                <a:gd name="T24" fmla="*/ 34 w 67"/>
                <a:gd name="T25" fmla="*/ 48 h 50"/>
                <a:gd name="T26" fmla="*/ 34 w 67"/>
                <a:gd name="T27" fmla="*/ 43 h 50"/>
                <a:gd name="T28" fmla="*/ 25 w 67"/>
                <a:gd name="T29" fmla="*/ 40 h 50"/>
                <a:gd name="T30" fmla="*/ 34 w 67"/>
                <a:gd name="T31" fmla="*/ 43 h 50"/>
                <a:gd name="T32" fmla="*/ 34 w 67"/>
                <a:gd name="T33" fmla="*/ 48 h 50"/>
                <a:gd name="T34" fmla="*/ 23 w 67"/>
                <a:gd name="T35" fmla="*/ 44 h 50"/>
                <a:gd name="T36" fmla="*/ 6 w 67"/>
                <a:gd name="T37" fmla="*/ 27 h 50"/>
                <a:gd name="T38" fmla="*/ 1 w 67"/>
                <a:gd name="T39" fmla="*/ 8 h 50"/>
                <a:gd name="T40" fmla="*/ 2 w 67"/>
                <a:gd name="T41" fmla="*/ 6 h 50"/>
                <a:gd name="T42" fmla="*/ 22 w 67"/>
                <a:gd name="T43" fmla="*/ 0 h 50"/>
                <a:gd name="T44" fmla="*/ 34 w 67"/>
                <a:gd name="T45" fmla="*/ 1 h 50"/>
                <a:gd name="T46" fmla="*/ 34 w 67"/>
                <a:gd name="T47" fmla="*/ 6 h 50"/>
                <a:gd name="T48" fmla="*/ 22 w 67"/>
                <a:gd name="T49" fmla="*/ 5 h 50"/>
                <a:gd name="T50" fmla="*/ 6 w 67"/>
                <a:gd name="T51" fmla="*/ 9 h 50"/>
                <a:gd name="T52" fmla="*/ 11 w 67"/>
                <a:gd name="T53" fmla="*/ 25 h 50"/>
                <a:gd name="T54" fmla="*/ 25 w 67"/>
                <a:gd name="T5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50">
                  <a:moveTo>
                    <a:pt x="34" y="43"/>
                  </a:moveTo>
                  <a:cubicBezTo>
                    <a:pt x="38" y="44"/>
                    <a:pt x="42" y="45"/>
                    <a:pt x="46" y="45"/>
                  </a:cubicBezTo>
                  <a:cubicBezTo>
                    <a:pt x="52" y="45"/>
                    <a:pt x="58" y="43"/>
                    <a:pt x="62" y="40"/>
                  </a:cubicBezTo>
                  <a:cubicBezTo>
                    <a:pt x="62" y="35"/>
                    <a:pt x="60" y="30"/>
                    <a:pt x="57" y="25"/>
                  </a:cubicBezTo>
                  <a:cubicBezTo>
                    <a:pt x="53" y="18"/>
                    <a:pt x="48" y="13"/>
                    <a:pt x="42" y="10"/>
                  </a:cubicBezTo>
                  <a:cubicBezTo>
                    <a:pt x="40" y="8"/>
                    <a:pt x="37" y="7"/>
                    <a:pt x="34" y="6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8" y="2"/>
                    <a:pt x="42" y="4"/>
                    <a:pt x="45" y="5"/>
                  </a:cubicBezTo>
                  <a:cubicBezTo>
                    <a:pt x="51" y="9"/>
                    <a:pt x="57" y="15"/>
                    <a:pt x="61" y="22"/>
                  </a:cubicBezTo>
                  <a:cubicBezTo>
                    <a:pt x="65" y="28"/>
                    <a:pt x="67" y="35"/>
                    <a:pt x="66" y="42"/>
                  </a:cubicBezTo>
                  <a:cubicBezTo>
                    <a:pt x="66" y="42"/>
                    <a:pt x="66" y="43"/>
                    <a:pt x="66" y="44"/>
                  </a:cubicBezTo>
                  <a:cubicBezTo>
                    <a:pt x="60" y="48"/>
                    <a:pt x="53" y="50"/>
                    <a:pt x="46" y="50"/>
                  </a:cubicBezTo>
                  <a:cubicBezTo>
                    <a:pt x="42" y="50"/>
                    <a:pt x="38" y="49"/>
                    <a:pt x="34" y="48"/>
                  </a:cubicBezTo>
                  <a:lnTo>
                    <a:pt x="34" y="43"/>
                  </a:lnTo>
                  <a:close/>
                  <a:moveTo>
                    <a:pt x="25" y="40"/>
                  </a:moveTo>
                  <a:cubicBezTo>
                    <a:pt x="28" y="41"/>
                    <a:pt x="31" y="42"/>
                    <a:pt x="34" y="4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0" y="47"/>
                    <a:pt x="26" y="46"/>
                    <a:pt x="23" y="44"/>
                  </a:cubicBezTo>
                  <a:cubicBezTo>
                    <a:pt x="17" y="41"/>
                    <a:pt x="11" y="35"/>
                    <a:pt x="6" y="27"/>
                  </a:cubicBezTo>
                  <a:cubicBezTo>
                    <a:pt x="3" y="21"/>
                    <a:pt x="0" y="14"/>
                    <a:pt x="1" y="8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7" y="2"/>
                    <a:pt x="15" y="0"/>
                    <a:pt x="22" y="0"/>
                  </a:cubicBezTo>
                  <a:cubicBezTo>
                    <a:pt x="26" y="0"/>
                    <a:pt x="30" y="0"/>
                    <a:pt x="34" y="1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5"/>
                    <a:pt x="26" y="5"/>
                    <a:pt x="22" y="5"/>
                  </a:cubicBezTo>
                  <a:cubicBezTo>
                    <a:pt x="16" y="5"/>
                    <a:pt x="10" y="6"/>
                    <a:pt x="6" y="9"/>
                  </a:cubicBezTo>
                  <a:cubicBezTo>
                    <a:pt x="6" y="14"/>
                    <a:pt x="7" y="20"/>
                    <a:pt x="11" y="25"/>
                  </a:cubicBezTo>
                  <a:cubicBezTo>
                    <a:pt x="14" y="31"/>
                    <a:pt x="20" y="37"/>
                    <a:pt x="25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Freeform: Shape 80"/>
            <p:cNvSpPr/>
            <p:nvPr/>
          </p:nvSpPr>
          <p:spPr bwMode="auto">
            <a:xfrm>
              <a:off x="6508851" y="4489159"/>
              <a:ext cx="21431" cy="146447"/>
            </a:xfrm>
            <a:custGeom>
              <a:avLst/>
              <a:gdLst>
                <a:gd name="T0" fmla="*/ 8 w 13"/>
                <a:gd name="T1" fmla="*/ 86 h 86"/>
                <a:gd name="T2" fmla="*/ 8 w 13"/>
                <a:gd name="T3" fmla="*/ 81 h 86"/>
                <a:gd name="T4" fmla="*/ 8 w 13"/>
                <a:gd name="T5" fmla="*/ 81 h 86"/>
                <a:gd name="T6" fmla="*/ 8 w 13"/>
                <a:gd name="T7" fmla="*/ 81 h 86"/>
                <a:gd name="T8" fmla="*/ 8 w 13"/>
                <a:gd name="T9" fmla="*/ 81 h 86"/>
                <a:gd name="T10" fmla="*/ 8 w 13"/>
                <a:gd name="T11" fmla="*/ 81 h 86"/>
                <a:gd name="T12" fmla="*/ 8 w 13"/>
                <a:gd name="T13" fmla="*/ 5 h 86"/>
                <a:gd name="T14" fmla="*/ 8 w 13"/>
                <a:gd name="T15" fmla="*/ 5 h 86"/>
                <a:gd name="T16" fmla="*/ 8 w 13"/>
                <a:gd name="T17" fmla="*/ 5 h 86"/>
                <a:gd name="T18" fmla="*/ 8 w 13"/>
                <a:gd name="T19" fmla="*/ 5 h 86"/>
                <a:gd name="T20" fmla="*/ 8 w 13"/>
                <a:gd name="T21" fmla="*/ 5 h 86"/>
                <a:gd name="T22" fmla="*/ 8 w 13"/>
                <a:gd name="T23" fmla="*/ 0 h 86"/>
                <a:gd name="T24" fmla="*/ 11 w 13"/>
                <a:gd name="T25" fmla="*/ 2 h 86"/>
                <a:gd name="T26" fmla="*/ 13 w 13"/>
                <a:gd name="T27" fmla="*/ 5 h 86"/>
                <a:gd name="T28" fmla="*/ 13 w 13"/>
                <a:gd name="T29" fmla="*/ 81 h 86"/>
                <a:gd name="T30" fmla="*/ 11 w 13"/>
                <a:gd name="T31" fmla="*/ 85 h 86"/>
                <a:gd name="T32" fmla="*/ 8 w 13"/>
                <a:gd name="T33" fmla="*/ 86 h 86"/>
                <a:gd name="T34" fmla="*/ 5 w 13"/>
                <a:gd name="T35" fmla="*/ 5 h 86"/>
                <a:gd name="T36" fmla="*/ 5 w 13"/>
                <a:gd name="T37" fmla="*/ 5 h 86"/>
                <a:gd name="T38" fmla="*/ 5 w 13"/>
                <a:gd name="T39" fmla="*/ 5 h 86"/>
                <a:gd name="T40" fmla="*/ 5 w 13"/>
                <a:gd name="T41" fmla="*/ 0 h 86"/>
                <a:gd name="T42" fmla="*/ 7 w 13"/>
                <a:gd name="T43" fmla="*/ 0 h 86"/>
                <a:gd name="T44" fmla="*/ 8 w 13"/>
                <a:gd name="T45" fmla="*/ 0 h 86"/>
                <a:gd name="T46" fmla="*/ 8 w 13"/>
                <a:gd name="T47" fmla="*/ 5 h 86"/>
                <a:gd name="T48" fmla="*/ 8 w 13"/>
                <a:gd name="T49" fmla="*/ 5 h 86"/>
                <a:gd name="T50" fmla="*/ 8 w 13"/>
                <a:gd name="T51" fmla="*/ 5 h 86"/>
                <a:gd name="T52" fmla="*/ 8 w 13"/>
                <a:gd name="T53" fmla="*/ 5 h 86"/>
                <a:gd name="T54" fmla="*/ 8 w 13"/>
                <a:gd name="T55" fmla="*/ 5 h 86"/>
                <a:gd name="T56" fmla="*/ 7 w 13"/>
                <a:gd name="T57" fmla="*/ 5 h 86"/>
                <a:gd name="T58" fmla="*/ 5 w 13"/>
                <a:gd name="T59" fmla="*/ 5 h 86"/>
                <a:gd name="T60" fmla="*/ 5 w 13"/>
                <a:gd name="T61" fmla="*/ 5 h 86"/>
                <a:gd name="T62" fmla="*/ 5 w 13"/>
                <a:gd name="T63" fmla="*/ 5 h 86"/>
                <a:gd name="T64" fmla="*/ 8 w 13"/>
                <a:gd name="T65" fmla="*/ 81 h 86"/>
                <a:gd name="T66" fmla="*/ 8 w 13"/>
                <a:gd name="T67" fmla="*/ 86 h 86"/>
                <a:gd name="T68" fmla="*/ 7 w 13"/>
                <a:gd name="T69" fmla="*/ 86 h 86"/>
                <a:gd name="T70" fmla="*/ 5 w 13"/>
                <a:gd name="T71" fmla="*/ 86 h 86"/>
                <a:gd name="T72" fmla="*/ 5 w 13"/>
                <a:gd name="T73" fmla="*/ 81 h 86"/>
                <a:gd name="T74" fmla="*/ 5 w 13"/>
                <a:gd name="T75" fmla="*/ 81 h 86"/>
                <a:gd name="T76" fmla="*/ 5 w 13"/>
                <a:gd name="T77" fmla="*/ 81 h 86"/>
                <a:gd name="T78" fmla="*/ 5 w 13"/>
                <a:gd name="T79" fmla="*/ 81 h 86"/>
                <a:gd name="T80" fmla="*/ 5 w 13"/>
                <a:gd name="T81" fmla="*/ 81 h 86"/>
                <a:gd name="T82" fmla="*/ 7 w 13"/>
                <a:gd name="T83" fmla="*/ 81 h 86"/>
                <a:gd name="T84" fmla="*/ 8 w 13"/>
                <a:gd name="T85" fmla="*/ 81 h 86"/>
                <a:gd name="T86" fmla="*/ 8 w 13"/>
                <a:gd name="T87" fmla="*/ 81 h 86"/>
                <a:gd name="T88" fmla="*/ 8 w 13"/>
                <a:gd name="T89" fmla="*/ 81 h 86"/>
                <a:gd name="T90" fmla="*/ 8 w 13"/>
                <a:gd name="T91" fmla="*/ 81 h 86"/>
                <a:gd name="T92" fmla="*/ 5 w 13"/>
                <a:gd name="T93" fmla="*/ 5 h 86"/>
                <a:gd name="T94" fmla="*/ 5 w 13"/>
                <a:gd name="T95" fmla="*/ 5 h 86"/>
                <a:gd name="T96" fmla="*/ 5 w 13"/>
                <a:gd name="T97" fmla="*/ 5 h 86"/>
                <a:gd name="T98" fmla="*/ 5 w 13"/>
                <a:gd name="T99" fmla="*/ 5 h 86"/>
                <a:gd name="T100" fmla="*/ 5 w 13"/>
                <a:gd name="T101" fmla="*/ 81 h 86"/>
                <a:gd name="T102" fmla="*/ 5 w 13"/>
                <a:gd name="T103" fmla="*/ 81 h 86"/>
                <a:gd name="T104" fmla="*/ 5 w 13"/>
                <a:gd name="T105" fmla="*/ 81 h 86"/>
                <a:gd name="T106" fmla="*/ 5 w 13"/>
                <a:gd name="T107" fmla="*/ 81 h 86"/>
                <a:gd name="T108" fmla="*/ 5 w 13"/>
                <a:gd name="T109" fmla="*/ 81 h 86"/>
                <a:gd name="T110" fmla="*/ 5 w 13"/>
                <a:gd name="T111" fmla="*/ 86 h 86"/>
                <a:gd name="T112" fmla="*/ 3 w 13"/>
                <a:gd name="T113" fmla="*/ 85 h 86"/>
                <a:gd name="T114" fmla="*/ 0 w 13"/>
                <a:gd name="T115" fmla="*/ 81 h 86"/>
                <a:gd name="T116" fmla="*/ 0 w 13"/>
                <a:gd name="T117" fmla="*/ 5 h 86"/>
                <a:gd name="T118" fmla="*/ 3 w 13"/>
                <a:gd name="T119" fmla="*/ 2 h 86"/>
                <a:gd name="T120" fmla="*/ 5 w 13"/>
                <a:gd name="T121" fmla="*/ 0 h 86"/>
                <a:gd name="T122" fmla="*/ 5 w 13"/>
                <a:gd name="T123" fmla="*/ 5 h 86"/>
                <a:gd name="T124" fmla="*/ 5 w 13"/>
                <a:gd name="T125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" h="86">
                  <a:moveTo>
                    <a:pt x="8" y="86"/>
                  </a:move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3" y="4"/>
                    <a:pt x="13" y="5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82"/>
                    <a:pt x="12" y="84"/>
                    <a:pt x="11" y="85"/>
                  </a:cubicBezTo>
                  <a:cubicBezTo>
                    <a:pt x="10" y="85"/>
                    <a:pt x="9" y="85"/>
                    <a:pt x="8" y="86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6"/>
                    <a:pt x="8" y="5"/>
                  </a:cubicBezTo>
                  <a:cubicBezTo>
                    <a:pt x="8" y="5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8" y="81"/>
                  </a:moveTo>
                  <a:cubicBezTo>
                    <a:pt x="8" y="86"/>
                    <a:pt x="8" y="86"/>
                    <a:pt x="8" y="86"/>
                  </a:cubicBezTo>
                  <a:cubicBezTo>
                    <a:pt x="8" y="86"/>
                    <a:pt x="7" y="86"/>
                    <a:pt x="7" y="86"/>
                  </a:cubicBezTo>
                  <a:cubicBezTo>
                    <a:pt x="6" y="86"/>
                    <a:pt x="6" y="86"/>
                    <a:pt x="5" y="86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6" y="81"/>
                    <a:pt x="6" y="81"/>
                    <a:pt x="7" y="81"/>
                  </a:cubicBezTo>
                  <a:cubicBezTo>
                    <a:pt x="7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1"/>
                    <a:pt x="8" y="81"/>
                    <a:pt x="8" y="81"/>
                  </a:cubicBezTo>
                  <a:close/>
                  <a:moveTo>
                    <a:pt x="5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5" y="86"/>
                    <a:pt x="5" y="86"/>
                    <a:pt x="5" y="86"/>
                  </a:cubicBezTo>
                  <a:cubicBezTo>
                    <a:pt x="4" y="85"/>
                    <a:pt x="3" y="85"/>
                    <a:pt x="3" y="85"/>
                  </a:cubicBezTo>
                  <a:cubicBezTo>
                    <a:pt x="1" y="84"/>
                    <a:pt x="0" y="82"/>
                    <a:pt x="0" y="8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3" y="2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Freeform: Shape 81"/>
            <p:cNvSpPr/>
            <p:nvPr/>
          </p:nvSpPr>
          <p:spPr bwMode="auto">
            <a:xfrm>
              <a:off x="5552779" y="4461775"/>
              <a:ext cx="92869" cy="67866"/>
            </a:xfrm>
            <a:custGeom>
              <a:avLst/>
              <a:gdLst>
                <a:gd name="T0" fmla="*/ 33 w 55"/>
                <a:gd name="T1" fmla="*/ 11 h 40"/>
                <a:gd name="T2" fmla="*/ 39 w 55"/>
                <a:gd name="T3" fmla="*/ 6 h 40"/>
                <a:gd name="T4" fmla="*/ 41 w 55"/>
                <a:gd name="T5" fmla="*/ 5 h 40"/>
                <a:gd name="T6" fmla="*/ 33 w 55"/>
                <a:gd name="T7" fmla="*/ 6 h 40"/>
                <a:gd name="T8" fmla="*/ 26 w 55"/>
                <a:gd name="T9" fmla="*/ 10 h 40"/>
                <a:gd name="T10" fmla="*/ 26 w 55"/>
                <a:gd name="T11" fmla="*/ 10 h 40"/>
                <a:gd name="T12" fmla="*/ 26 w 55"/>
                <a:gd name="T13" fmla="*/ 4 h 40"/>
                <a:gd name="T14" fmla="*/ 31 w 55"/>
                <a:gd name="T15" fmla="*/ 2 h 40"/>
                <a:gd name="T16" fmla="*/ 42 w 55"/>
                <a:gd name="T17" fmla="*/ 0 h 40"/>
                <a:gd name="T18" fmla="*/ 52 w 55"/>
                <a:gd name="T19" fmla="*/ 0 h 40"/>
                <a:gd name="T20" fmla="*/ 52 w 55"/>
                <a:gd name="T21" fmla="*/ 0 h 40"/>
                <a:gd name="T22" fmla="*/ 54 w 55"/>
                <a:gd name="T23" fmla="*/ 3 h 40"/>
                <a:gd name="T24" fmla="*/ 52 w 55"/>
                <a:gd name="T25" fmla="*/ 5 h 40"/>
                <a:gd name="T26" fmla="*/ 52 w 55"/>
                <a:gd name="T27" fmla="*/ 5 h 40"/>
                <a:gd name="T28" fmla="*/ 52 w 55"/>
                <a:gd name="T29" fmla="*/ 5 h 40"/>
                <a:gd name="T30" fmla="*/ 52 w 55"/>
                <a:gd name="T31" fmla="*/ 5 h 40"/>
                <a:gd name="T32" fmla="*/ 48 w 55"/>
                <a:gd name="T33" fmla="*/ 6 h 40"/>
                <a:gd name="T34" fmla="*/ 47 w 55"/>
                <a:gd name="T35" fmla="*/ 7 h 40"/>
                <a:gd name="T36" fmla="*/ 41 w 55"/>
                <a:gd name="T37" fmla="*/ 10 h 40"/>
                <a:gd name="T38" fmla="*/ 37 w 55"/>
                <a:gd name="T39" fmla="*/ 14 h 40"/>
                <a:gd name="T40" fmla="*/ 31 w 55"/>
                <a:gd name="T41" fmla="*/ 21 h 40"/>
                <a:gd name="T42" fmla="*/ 26 w 55"/>
                <a:gd name="T43" fmla="*/ 27 h 40"/>
                <a:gd name="T44" fmla="*/ 26 w 55"/>
                <a:gd name="T45" fmla="*/ 19 h 40"/>
                <a:gd name="T46" fmla="*/ 27 w 55"/>
                <a:gd name="T47" fmla="*/ 18 h 40"/>
                <a:gd name="T48" fmla="*/ 33 w 55"/>
                <a:gd name="T49" fmla="*/ 11 h 40"/>
                <a:gd name="T50" fmla="*/ 26 w 55"/>
                <a:gd name="T51" fmla="*/ 10 h 40"/>
                <a:gd name="T52" fmla="*/ 20 w 55"/>
                <a:gd name="T53" fmla="*/ 17 h 40"/>
                <a:gd name="T54" fmla="*/ 16 w 55"/>
                <a:gd name="T55" fmla="*/ 24 h 40"/>
                <a:gd name="T56" fmla="*/ 15 w 55"/>
                <a:gd name="T57" fmla="*/ 26 h 40"/>
                <a:gd name="T58" fmla="*/ 14 w 55"/>
                <a:gd name="T59" fmla="*/ 27 h 40"/>
                <a:gd name="T60" fmla="*/ 14 w 55"/>
                <a:gd name="T61" fmla="*/ 27 h 40"/>
                <a:gd name="T62" fmla="*/ 11 w 55"/>
                <a:gd name="T63" fmla="*/ 32 h 40"/>
                <a:gd name="T64" fmla="*/ 18 w 55"/>
                <a:gd name="T65" fmla="*/ 28 h 40"/>
                <a:gd name="T66" fmla="*/ 26 w 55"/>
                <a:gd name="T67" fmla="*/ 19 h 40"/>
                <a:gd name="T68" fmla="*/ 26 w 55"/>
                <a:gd name="T69" fmla="*/ 27 h 40"/>
                <a:gd name="T70" fmla="*/ 21 w 55"/>
                <a:gd name="T71" fmla="*/ 32 h 40"/>
                <a:gd name="T72" fmla="*/ 12 w 55"/>
                <a:gd name="T73" fmla="*/ 37 h 40"/>
                <a:gd name="T74" fmla="*/ 3 w 55"/>
                <a:gd name="T75" fmla="*/ 40 h 40"/>
                <a:gd name="T76" fmla="*/ 3 w 55"/>
                <a:gd name="T77" fmla="*/ 40 h 40"/>
                <a:gd name="T78" fmla="*/ 0 w 55"/>
                <a:gd name="T79" fmla="*/ 38 h 40"/>
                <a:gd name="T80" fmla="*/ 2 w 55"/>
                <a:gd name="T81" fmla="*/ 35 h 40"/>
                <a:gd name="T82" fmla="*/ 10 w 55"/>
                <a:gd name="T83" fmla="*/ 25 h 40"/>
                <a:gd name="T84" fmla="*/ 10 w 55"/>
                <a:gd name="T85" fmla="*/ 25 h 40"/>
                <a:gd name="T86" fmla="*/ 10 w 55"/>
                <a:gd name="T87" fmla="*/ 24 h 40"/>
                <a:gd name="T88" fmla="*/ 11 w 55"/>
                <a:gd name="T89" fmla="*/ 22 h 40"/>
                <a:gd name="T90" fmla="*/ 16 w 55"/>
                <a:gd name="T91" fmla="*/ 14 h 40"/>
                <a:gd name="T92" fmla="*/ 23 w 55"/>
                <a:gd name="T93" fmla="*/ 6 h 40"/>
                <a:gd name="T94" fmla="*/ 26 w 55"/>
                <a:gd name="T95" fmla="*/ 4 h 40"/>
                <a:gd name="T96" fmla="*/ 26 w 55"/>
                <a:gd name="T97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" h="40">
                  <a:moveTo>
                    <a:pt x="33" y="11"/>
                  </a:moveTo>
                  <a:cubicBezTo>
                    <a:pt x="35" y="9"/>
                    <a:pt x="37" y="7"/>
                    <a:pt x="39" y="6"/>
                  </a:cubicBezTo>
                  <a:cubicBezTo>
                    <a:pt x="39" y="5"/>
                    <a:pt x="40" y="5"/>
                    <a:pt x="41" y="5"/>
                  </a:cubicBezTo>
                  <a:cubicBezTo>
                    <a:pt x="38" y="5"/>
                    <a:pt x="35" y="5"/>
                    <a:pt x="33" y="6"/>
                  </a:cubicBezTo>
                  <a:cubicBezTo>
                    <a:pt x="30" y="7"/>
                    <a:pt x="28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8" y="3"/>
                    <a:pt x="29" y="3"/>
                    <a:pt x="31" y="2"/>
                  </a:cubicBezTo>
                  <a:cubicBezTo>
                    <a:pt x="35" y="0"/>
                    <a:pt x="38" y="0"/>
                    <a:pt x="42" y="0"/>
                  </a:cubicBezTo>
                  <a:cubicBezTo>
                    <a:pt x="45" y="0"/>
                    <a:pt x="49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4" y="0"/>
                    <a:pt x="55" y="1"/>
                    <a:pt x="54" y="3"/>
                  </a:cubicBezTo>
                  <a:cubicBezTo>
                    <a:pt x="54" y="4"/>
                    <a:pt x="53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5"/>
                    <a:pt x="50" y="6"/>
                    <a:pt x="48" y="6"/>
                  </a:cubicBezTo>
                  <a:cubicBezTo>
                    <a:pt x="48" y="6"/>
                    <a:pt x="48" y="7"/>
                    <a:pt x="47" y="7"/>
                  </a:cubicBezTo>
                  <a:cubicBezTo>
                    <a:pt x="45" y="8"/>
                    <a:pt x="43" y="9"/>
                    <a:pt x="41" y="10"/>
                  </a:cubicBezTo>
                  <a:cubicBezTo>
                    <a:pt x="40" y="11"/>
                    <a:pt x="38" y="12"/>
                    <a:pt x="37" y="14"/>
                  </a:cubicBezTo>
                  <a:cubicBezTo>
                    <a:pt x="35" y="16"/>
                    <a:pt x="33" y="18"/>
                    <a:pt x="31" y="21"/>
                  </a:cubicBezTo>
                  <a:cubicBezTo>
                    <a:pt x="29" y="23"/>
                    <a:pt x="28" y="25"/>
                    <a:pt x="26" y="2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9" y="15"/>
                    <a:pt x="31" y="13"/>
                    <a:pt x="33" y="11"/>
                  </a:cubicBezTo>
                  <a:close/>
                  <a:moveTo>
                    <a:pt x="26" y="10"/>
                  </a:moveTo>
                  <a:cubicBezTo>
                    <a:pt x="24" y="12"/>
                    <a:pt x="22" y="14"/>
                    <a:pt x="20" y="17"/>
                  </a:cubicBezTo>
                  <a:cubicBezTo>
                    <a:pt x="19" y="19"/>
                    <a:pt x="17" y="22"/>
                    <a:pt x="16" y="24"/>
                  </a:cubicBezTo>
                  <a:cubicBezTo>
                    <a:pt x="15" y="25"/>
                    <a:pt x="15" y="26"/>
                    <a:pt x="15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3" y="29"/>
                    <a:pt x="12" y="31"/>
                    <a:pt x="11" y="32"/>
                  </a:cubicBezTo>
                  <a:cubicBezTo>
                    <a:pt x="14" y="31"/>
                    <a:pt x="16" y="30"/>
                    <a:pt x="18" y="28"/>
                  </a:cubicBezTo>
                  <a:cubicBezTo>
                    <a:pt x="21" y="26"/>
                    <a:pt x="24" y="22"/>
                    <a:pt x="26" y="19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4" y="29"/>
                    <a:pt x="23" y="30"/>
                    <a:pt x="21" y="32"/>
                  </a:cubicBezTo>
                  <a:cubicBezTo>
                    <a:pt x="18" y="34"/>
                    <a:pt x="15" y="36"/>
                    <a:pt x="12" y="37"/>
                  </a:cubicBezTo>
                  <a:cubicBezTo>
                    <a:pt x="9" y="38"/>
                    <a:pt x="6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0"/>
                    <a:pt x="0" y="39"/>
                    <a:pt x="0" y="38"/>
                  </a:cubicBezTo>
                  <a:cubicBezTo>
                    <a:pt x="0" y="37"/>
                    <a:pt x="0" y="35"/>
                    <a:pt x="2" y="35"/>
                  </a:cubicBezTo>
                  <a:cubicBezTo>
                    <a:pt x="5" y="34"/>
                    <a:pt x="8" y="29"/>
                    <a:pt x="10" y="2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3"/>
                    <a:pt x="11" y="22"/>
                  </a:cubicBezTo>
                  <a:cubicBezTo>
                    <a:pt x="13" y="19"/>
                    <a:pt x="14" y="16"/>
                    <a:pt x="16" y="14"/>
                  </a:cubicBezTo>
                  <a:cubicBezTo>
                    <a:pt x="18" y="11"/>
                    <a:pt x="21" y="9"/>
                    <a:pt x="23" y="6"/>
                  </a:cubicBezTo>
                  <a:cubicBezTo>
                    <a:pt x="24" y="6"/>
                    <a:pt x="25" y="5"/>
                    <a:pt x="26" y="4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Freeform: Shape 82"/>
            <p:cNvSpPr/>
            <p:nvPr/>
          </p:nvSpPr>
          <p:spPr bwMode="auto">
            <a:xfrm>
              <a:off x="5559923" y="4461775"/>
              <a:ext cx="117872" cy="79772"/>
            </a:xfrm>
            <a:custGeom>
              <a:avLst/>
              <a:gdLst>
                <a:gd name="T0" fmla="*/ 35 w 70"/>
                <a:gd name="T1" fmla="*/ 18 h 47"/>
                <a:gd name="T2" fmla="*/ 43 w 70"/>
                <a:gd name="T3" fmla="*/ 5 h 47"/>
                <a:gd name="T4" fmla="*/ 68 w 70"/>
                <a:gd name="T5" fmla="*/ 1 h 47"/>
                <a:gd name="T6" fmla="*/ 66 w 70"/>
                <a:gd name="T7" fmla="*/ 7 h 47"/>
                <a:gd name="T8" fmla="*/ 62 w 70"/>
                <a:gd name="T9" fmla="*/ 11 h 47"/>
                <a:gd name="T10" fmla="*/ 39 w 70"/>
                <a:gd name="T11" fmla="*/ 42 h 47"/>
                <a:gd name="T12" fmla="*/ 36 w 70"/>
                <a:gd name="T13" fmla="*/ 38 h 47"/>
                <a:gd name="T14" fmla="*/ 58 w 70"/>
                <a:gd name="T15" fmla="*/ 8 h 47"/>
                <a:gd name="T16" fmla="*/ 46 w 70"/>
                <a:gd name="T17" fmla="*/ 9 h 47"/>
                <a:gd name="T18" fmla="*/ 30 w 70"/>
                <a:gd name="T19" fmla="*/ 23 h 47"/>
                <a:gd name="T20" fmla="*/ 34 w 70"/>
                <a:gd name="T21" fmla="*/ 12 h 47"/>
                <a:gd name="T22" fmla="*/ 34 w 70"/>
                <a:gd name="T23" fmla="*/ 12 h 47"/>
                <a:gd name="T24" fmla="*/ 30 w 70"/>
                <a:gd name="T25" fmla="*/ 41 h 47"/>
                <a:gd name="T26" fmla="*/ 30 w 70"/>
                <a:gd name="T27" fmla="*/ 46 h 47"/>
                <a:gd name="T28" fmla="*/ 30 w 70"/>
                <a:gd name="T29" fmla="*/ 23 h 47"/>
                <a:gd name="T30" fmla="*/ 26 w 70"/>
                <a:gd name="T31" fmla="*/ 28 h 47"/>
                <a:gd name="T32" fmla="*/ 26 w 70"/>
                <a:gd name="T33" fmla="*/ 20 h 47"/>
                <a:gd name="T34" fmla="*/ 30 w 70"/>
                <a:gd name="T35" fmla="*/ 16 h 47"/>
                <a:gd name="T36" fmla="*/ 30 w 70"/>
                <a:gd name="T37" fmla="*/ 23 h 47"/>
                <a:gd name="T38" fmla="*/ 30 w 70"/>
                <a:gd name="T39" fmla="*/ 46 h 47"/>
                <a:gd name="T40" fmla="*/ 26 w 70"/>
                <a:gd name="T41" fmla="*/ 28 h 47"/>
                <a:gd name="T42" fmla="*/ 26 w 70"/>
                <a:gd name="T43" fmla="*/ 20 h 47"/>
                <a:gd name="T44" fmla="*/ 26 w 70"/>
                <a:gd name="T45" fmla="*/ 19 h 47"/>
                <a:gd name="T46" fmla="*/ 26 w 70"/>
                <a:gd name="T47" fmla="*/ 20 h 47"/>
                <a:gd name="T48" fmla="*/ 26 w 70"/>
                <a:gd name="T49" fmla="*/ 42 h 47"/>
                <a:gd name="T50" fmla="*/ 26 w 70"/>
                <a:gd name="T51" fmla="*/ 42 h 47"/>
                <a:gd name="T52" fmla="*/ 26 w 70"/>
                <a:gd name="T53" fmla="*/ 21 h 47"/>
                <a:gd name="T54" fmla="*/ 26 w 70"/>
                <a:gd name="T55" fmla="*/ 19 h 47"/>
                <a:gd name="T56" fmla="*/ 26 w 70"/>
                <a:gd name="T57" fmla="*/ 21 h 47"/>
                <a:gd name="T58" fmla="*/ 26 w 70"/>
                <a:gd name="T59" fmla="*/ 42 h 47"/>
                <a:gd name="T60" fmla="*/ 26 w 70"/>
                <a:gd name="T61" fmla="*/ 47 h 47"/>
                <a:gd name="T62" fmla="*/ 20 w 70"/>
                <a:gd name="T63" fmla="*/ 34 h 47"/>
                <a:gd name="T64" fmla="*/ 26 w 70"/>
                <a:gd name="T65" fmla="*/ 21 h 47"/>
                <a:gd name="T66" fmla="*/ 26 w 70"/>
                <a:gd name="T67" fmla="*/ 19 h 47"/>
                <a:gd name="T68" fmla="*/ 26 w 70"/>
                <a:gd name="T69" fmla="*/ 21 h 47"/>
                <a:gd name="T70" fmla="*/ 26 w 70"/>
                <a:gd name="T71" fmla="*/ 42 h 47"/>
                <a:gd name="T72" fmla="*/ 20 w 70"/>
                <a:gd name="T73" fmla="*/ 43 h 47"/>
                <a:gd name="T74" fmla="*/ 12 w 70"/>
                <a:gd name="T75" fmla="*/ 39 h 47"/>
                <a:gd name="T76" fmla="*/ 12 w 70"/>
                <a:gd name="T77" fmla="*/ 34 h 47"/>
                <a:gd name="T78" fmla="*/ 20 w 70"/>
                <a:gd name="T79" fmla="*/ 26 h 47"/>
                <a:gd name="T80" fmla="*/ 20 w 70"/>
                <a:gd name="T81" fmla="*/ 34 h 47"/>
                <a:gd name="T82" fmla="*/ 20 w 70"/>
                <a:gd name="T83" fmla="*/ 43 h 47"/>
                <a:gd name="T84" fmla="*/ 12 w 70"/>
                <a:gd name="T85" fmla="*/ 46 h 47"/>
                <a:gd name="T86" fmla="*/ 9 w 70"/>
                <a:gd name="T87" fmla="*/ 41 h 47"/>
                <a:gd name="T88" fmla="*/ 12 w 70"/>
                <a:gd name="T89" fmla="*/ 46 h 47"/>
                <a:gd name="T90" fmla="*/ 12 w 70"/>
                <a:gd name="T91" fmla="*/ 32 h 47"/>
                <a:gd name="T92" fmla="*/ 12 w 70"/>
                <a:gd name="T93" fmla="*/ 34 h 47"/>
                <a:gd name="T94" fmla="*/ 8 w 70"/>
                <a:gd name="T95" fmla="*/ 36 h 47"/>
                <a:gd name="T96" fmla="*/ 5 w 70"/>
                <a:gd name="T97" fmla="*/ 37 h 47"/>
                <a:gd name="T98" fmla="*/ 5 w 70"/>
                <a:gd name="T99" fmla="*/ 39 h 47"/>
                <a:gd name="T100" fmla="*/ 1 w 70"/>
                <a:gd name="T101" fmla="*/ 42 h 47"/>
                <a:gd name="T102" fmla="*/ 2 w 70"/>
                <a:gd name="T103" fmla="*/ 38 h 47"/>
                <a:gd name="T104" fmla="*/ 1 w 70"/>
                <a:gd name="T105" fmla="*/ 38 h 47"/>
                <a:gd name="T106" fmla="*/ 1 w 70"/>
                <a:gd name="T107" fmla="*/ 4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7">
                  <a:moveTo>
                    <a:pt x="46" y="9"/>
                  </a:moveTo>
                  <a:cubicBezTo>
                    <a:pt x="42" y="11"/>
                    <a:pt x="40" y="13"/>
                    <a:pt x="37" y="15"/>
                  </a:cubicBezTo>
                  <a:cubicBezTo>
                    <a:pt x="36" y="16"/>
                    <a:pt x="36" y="17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7" y="9"/>
                    <a:pt x="40" y="7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7" y="3"/>
                    <a:pt x="51" y="2"/>
                    <a:pt x="55" y="1"/>
                  </a:cubicBezTo>
                  <a:cubicBezTo>
                    <a:pt x="59" y="1"/>
                    <a:pt x="63" y="0"/>
                    <a:pt x="68" y="1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9" y="1"/>
                    <a:pt x="70" y="2"/>
                    <a:pt x="70" y="3"/>
                  </a:cubicBezTo>
                  <a:cubicBezTo>
                    <a:pt x="70" y="5"/>
                    <a:pt x="69" y="6"/>
                    <a:pt x="67" y="6"/>
                  </a:cubicBezTo>
                  <a:cubicBezTo>
                    <a:pt x="67" y="6"/>
                    <a:pt x="67" y="7"/>
                    <a:pt x="66" y="7"/>
                  </a:cubicBezTo>
                  <a:cubicBezTo>
                    <a:pt x="66" y="7"/>
                    <a:pt x="66" y="7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9"/>
                    <a:pt x="63" y="10"/>
                    <a:pt x="62" y="11"/>
                  </a:cubicBezTo>
                  <a:cubicBezTo>
                    <a:pt x="61" y="12"/>
                    <a:pt x="60" y="14"/>
                    <a:pt x="59" y="15"/>
                  </a:cubicBezTo>
                  <a:cubicBezTo>
                    <a:pt x="58" y="17"/>
                    <a:pt x="57" y="19"/>
                    <a:pt x="56" y="21"/>
                  </a:cubicBezTo>
                  <a:cubicBezTo>
                    <a:pt x="52" y="29"/>
                    <a:pt x="47" y="37"/>
                    <a:pt x="39" y="42"/>
                  </a:cubicBezTo>
                  <a:cubicBezTo>
                    <a:pt x="38" y="43"/>
                    <a:pt x="36" y="43"/>
                    <a:pt x="35" y="44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5" y="38"/>
                    <a:pt x="36" y="38"/>
                    <a:pt x="36" y="38"/>
                  </a:cubicBezTo>
                  <a:cubicBezTo>
                    <a:pt x="44" y="33"/>
                    <a:pt x="48" y="26"/>
                    <a:pt x="52" y="19"/>
                  </a:cubicBezTo>
                  <a:cubicBezTo>
                    <a:pt x="53" y="17"/>
                    <a:pt x="54" y="15"/>
                    <a:pt x="55" y="13"/>
                  </a:cubicBezTo>
                  <a:cubicBezTo>
                    <a:pt x="56" y="11"/>
                    <a:pt x="57" y="10"/>
                    <a:pt x="58" y="8"/>
                  </a:cubicBezTo>
                  <a:cubicBezTo>
                    <a:pt x="59" y="7"/>
                    <a:pt x="60" y="6"/>
                    <a:pt x="61" y="5"/>
                  </a:cubicBezTo>
                  <a:cubicBezTo>
                    <a:pt x="59" y="6"/>
                    <a:pt x="57" y="6"/>
                    <a:pt x="55" y="6"/>
                  </a:cubicBezTo>
                  <a:cubicBezTo>
                    <a:pt x="52" y="7"/>
                    <a:pt x="49" y="8"/>
                    <a:pt x="46" y="9"/>
                  </a:cubicBezTo>
                  <a:cubicBezTo>
                    <a:pt x="46" y="9"/>
                    <a:pt x="46" y="9"/>
                    <a:pt x="46" y="9"/>
                  </a:cubicBezTo>
                  <a:close/>
                  <a:moveTo>
                    <a:pt x="35" y="18"/>
                  </a:moveTo>
                  <a:cubicBezTo>
                    <a:pt x="33" y="19"/>
                    <a:pt x="32" y="21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3"/>
                    <a:pt x="31" y="14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5" y="11"/>
                    <a:pt x="35" y="11"/>
                  </a:cubicBezTo>
                  <a:cubicBezTo>
                    <a:pt x="35" y="18"/>
                    <a:pt x="35" y="18"/>
                    <a:pt x="35" y="18"/>
                  </a:cubicBezTo>
                  <a:close/>
                  <a:moveTo>
                    <a:pt x="30" y="41"/>
                  </a:moveTo>
                  <a:cubicBezTo>
                    <a:pt x="32" y="40"/>
                    <a:pt x="33" y="40"/>
                    <a:pt x="35" y="39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3" y="45"/>
                    <a:pt x="32" y="45"/>
                    <a:pt x="30" y="46"/>
                  </a:cubicBezTo>
                  <a:lnTo>
                    <a:pt x="30" y="41"/>
                  </a:lnTo>
                  <a:close/>
                  <a:moveTo>
                    <a:pt x="30" y="23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5"/>
                    <a:pt x="28" y="27"/>
                    <a:pt x="26" y="28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29" y="17"/>
                    <a:pt x="28" y="19"/>
                    <a:pt x="26" y="20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23"/>
                    <a:pt x="30" y="23"/>
                    <a:pt x="30" y="23"/>
                  </a:cubicBezTo>
                  <a:close/>
                  <a:moveTo>
                    <a:pt x="26" y="42"/>
                  </a:moveTo>
                  <a:cubicBezTo>
                    <a:pt x="28" y="42"/>
                    <a:pt x="29" y="41"/>
                    <a:pt x="30" y="41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9" y="46"/>
                    <a:pt x="28" y="46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6" y="42"/>
                  </a:moveTo>
                  <a:cubicBezTo>
                    <a:pt x="26" y="42"/>
                    <a:pt x="26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lnTo>
                    <a:pt x="26" y="42"/>
                  </a:lnTo>
                  <a:close/>
                  <a:moveTo>
                    <a:pt x="26" y="28"/>
                  </a:moveTo>
                  <a:cubicBezTo>
                    <a:pt x="24" y="30"/>
                    <a:pt x="23" y="32"/>
                    <a:pt x="20" y="34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3" y="25"/>
                    <a:pt x="24" y="23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8"/>
                    <a:pt x="26" y="28"/>
                    <a:pt x="26" y="28"/>
                  </a:cubicBezTo>
                  <a:close/>
                  <a:moveTo>
                    <a:pt x="20" y="43"/>
                  </a:moveTo>
                  <a:cubicBezTo>
                    <a:pt x="22" y="42"/>
                    <a:pt x="24" y="42"/>
                    <a:pt x="26" y="42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4" y="47"/>
                    <a:pt x="22" y="47"/>
                    <a:pt x="20" y="47"/>
                  </a:cubicBezTo>
                  <a:lnTo>
                    <a:pt x="20" y="43"/>
                  </a:lnTo>
                  <a:close/>
                  <a:moveTo>
                    <a:pt x="20" y="34"/>
                  </a:moveTo>
                  <a:cubicBezTo>
                    <a:pt x="19" y="35"/>
                    <a:pt x="18" y="36"/>
                    <a:pt x="17" y="36"/>
                  </a:cubicBezTo>
                  <a:cubicBezTo>
                    <a:pt x="16" y="37"/>
                    <a:pt x="14" y="38"/>
                    <a:pt x="12" y="3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3" y="33"/>
                    <a:pt x="14" y="33"/>
                    <a:pt x="15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0" y="34"/>
                    <a:pt x="20" y="34"/>
                    <a:pt x="20" y="34"/>
                  </a:cubicBezTo>
                  <a:close/>
                  <a:moveTo>
                    <a:pt x="12" y="42"/>
                  </a:moveTo>
                  <a:cubicBezTo>
                    <a:pt x="15" y="42"/>
                    <a:pt x="17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7" y="47"/>
                    <a:pt x="15" y="47"/>
                    <a:pt x="12" y="46"/>
                  </a:cubicBezTo>
                  <a:lnTo>
                    <a:pt x="12" y="42"/>
                  </a:lnTo>
                  <a:close/>
                  <a:moveTo>
                    <a:pt x="12" y="39"/>
                  </a:moveTo>
                  <a:cubicBezTo>
                    <a:pt x="11" y="40"/>
                    <a:pt x="10" y="40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10" y="41"/>
                    <a:pt x="11" y="41"/>
                    <a:pt x="12" y="42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9" y="46"/>
                    <a:pt x="7" y="45"/>
                    <a:pt x="5" y="44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6"/>
                    <a:pt x="11" y="35"/>
                    <a:pt x="12" y="34"/>
                  </a:cubicBezTo>
                  <a:cubicBezTo>
                    <a:pt x="12" y="39"/>
                    <a:pt x="12" y="39"/>
                    <a:pt x="12" y="39"/>
                  </a:cubicBezTo>
                  <a:close/>
                  <a:moveTo>
                    <a:pt x="5" y="37"/>
                  </a:moveTo>
                  <a:cubicBezTo>
                    <a:pt x="6" y="37"/>
                    <a:pt x="7" y="37"/>
                    <a:pt x="8" y="36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5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4" y="37"/>
                    <a:pt x="3" y="38"/>
                    <a:pt x="2" y="38"/>
                  </a:cubicBezTo>
                  <a:cubicBezTo>
                    <a:pt x="5" y="37"/>
                    <a:pt x="5" y="37"/>
                    <a:pt x="5" y="37"/>
                  </a:cubicBezTo>
                  <a:close/>
                  <a:moveTo>
                    <a:pt x="5" y="39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2" y="43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5" y="39"/>
                    <a:pt x="5" y="39"/>
                    <a:pt x="5" y="39"/>
                  </a:cubicBezTo>
                  <a:close/>
                  <a:moveTo>
                    <a:pt x="1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1" y="38"/>
                  </a:cubicBezTo>
                  <a:close/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9"/>
                    <a:pt x="0" y="38"/>
                    <a:pt x="1" y="38"/>
                  </a:cubicBezTo>
                  <a:close/>
                  <a:moveTo>
                    <a:pt x="1" y="42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Freeform: Shape 83"/>
            <p:cNvSpPr/>
            <p:nvPr/>
          </p:nvSpPr>
          <p:spPr bwMode="auto">
            <a:xfrm>
              <a:off x="5552779" y="4399863"/>
              <a:ext cx="80963" cy="59531"/>
            </a:xfrm>
            <a:custGeom>
              <a:avLst/>
              <a:gdLst>
                <a:gd name="T0" fmla="*/ 23 w 48"/>
                <a:gd name="T1" fmla="*/ 16 h 35"/>
                <a:gd name="T2" fmla="*/ 23 w 48"/>
                <a:gd name="T3" fmla="*/ 15 h 35"/>
                <a:gd name="T4" fmla="*/ 29 w 48"/>
                <a:gd name="T5" fmla="*/ 9 h 35"/>
                <a:gd name="T6" fmla="*/ 34 w 48"/>
                <a:gd name="T7" fmla="*/ 5 h 35"/>
                <a:gd name="T8" fmla="*/ 34 w 48"/>
                <a:gd name="T9" fmla="*/ 5 h 35"/>
                <a:gd name="T10" fmla="*/ 29 w 48"/>
                <a:gd name="T11" fmla="*/ 6 h 35"/>
                <a:gd name="T12" fmla="*/ 23 w 48"/>
                <a:gd name="T13" fmla="*/ 9 h 35"/>
                <a:gd name="T14" fmla="*/ 23 w 48"/>
                <a:gd name="T15" fmla="*/ 10 h 35"/>
                <a:gd name="T16" fmla="*/ 23 w 48"/>
                <a:gd name="T17" fmla="*/ 4 h 35"/>
                <a:gd name="T18" fmla="*/ 27 w 48"/>
                <a:gd name="T19" fmla="*/ 1 h 35"/>
                <a:gd name="T20" fmla="*/ 36 w 48"/>
                <a:gd name="T21" fmla="*/ 0 h 35"/>
                <a:gd name="T22" fmla="*/ 36 w 48"/>
                <a:gd name="T23" fmla="*/ 0 h 35"/>
                <a:gd name="T24" fmla="*/ 45 w 48"/>
                <a:gd name="T25" fmla="*/ 0 h 35"/>
                <a:gd name="T26" fmla="*/ 45 w 48"/>
                <a:gd name="T27" fmla="*/ 0 h 35"/>
                <a:gd name="T28" fmla="*/ 48 w 48"/>
                <a:gd name="T29" fmla="*/ 3 h 35"/>
                <a:gd name="T30" fmla="*/ 45 w 48"/>
                <a:gd name="T31" fmla="*/ 5 h 35"/>
                <a:gd name="T32" fmla="*/ 45 w 48"/>
                <a:gd name="T33" fmla="*/ 5 h 35"/>
                <a:gd name="T34" fmla="*/ 45 w 48"/>
                <a:gd name="T35" fmla="*/ 5 h 35"/>
                <a:gd name="T36" fmla="*/ 45 w 48"/>
                <a:gd name="T37" fmla="*/ 5 h 35"/>
                <a:gd name="T38" fmla="*/ 42 w 48"/>
                <a:gd name="T39" fmla="*/ 6 h 35"/>
                <a:gd name="T40" fmla="*/ 41 w 48"/>
                <a:gd name="T41" fmla="*/ 6 h 35"/>
                <a:gd name="T42" fmla="*/ 36 w 48"/>
                <a:gd name="T43" fmla="*/ 9 h 35"/>
                <a:gd name="T44" fmla="*/ 32 w 48"/>
                <a:gd name="T45" fmla="*/ 12 h 35"/>
                <a:gd name="T46" fmla="*/ 27 w 48"/>
                <a:gd name="T47" fmla="*/ 18 h 35"/>
                <a:gd name="T48" fmla="*/ 23 w 48"/>
                <a:gd name="T49" fmla="*/ 24 h 35"/>
                <a:gd name="T50" fmla="*/ 23 w 48"/>
                <a:gd name="T51" fmla="*/ 16 h 35"/>
                <a:gd name="T52" fmla="*/ 18 w 48"/>
                <a:gd name="T53" fmla="*/ 15 h 35"/>
                <a:gd name="T54" fmla="*/ 14 w 48"/>
                <a:gd name="T55" fmla="*/ 21 h 35"/>
                <a:gd name="T56" fmla="*/ 13 w 48"/>
                <a:gd name="T57" fmla="*/ 23 h 35"/>
                <a:gd name="T58" fmla="*/ 13 w 48"/>
                <a:gd name="T59" fmla="*/ 23 h 35"/>
                <a:gd name="T60" fmla="*/ 13 w 48"/>
                <a:gd name="T61" fmla="*/ 24 h 35"/>
                <a:gd name="T62" fmla="*/ 13 w 48"/>
                <a:gd name="T63" fmla="*/ 24 h 35"/>
                <a:gd name="T64" fmla="*/ 11 w 48"/>
                <a:gd name="T65" fmla="*/ 27 h 35"/>
                <a:gd name="T66" fmla="*/ 16 w 48"/>
                <a:gd name="T67" fmla="*/ 24 h 35"/>
                <a:gd name="T68" fmla="*/ 23 w 48"/>
                <a:gd name="T69" fmla="*/ 16 h 35"/>
                <a:gd name="T70" fmla="*/ 23 w 48"/>
                <a:gd name="T71" fmla="*/ 24 h 35"/>
                <a:gd name="T72" fmla="*/ 19 w 48"/>
                <a:gd name="T73" fmla="*/ 28 h 35"/>
                <a:gd name="T74" fmla="*/ 11 w 48"/>
                <a:gd name="T75" fmla="*/ 32 h 35"/>
                <a:gd name="T76" fmla="*/ 3 w 48"/>
                <a:gd name="T77" fmla="*/ 35 h 35"/>
                <a:gd name="T78" fmla="*/ 3 w 48"/>
                <a:gd name="T79" fmla="*/ 35 h 35"/>
                <a:gd name="T80" fmla="*/ 0 w 48"/>
                <a:gd name="T81" fmla="*/ 33 h 35"/>
                <a:gd name="T82" fmla="*/ 2 w 48"/>
                <a:gd name="T83" fmla="*/ 30 h 35"/>
                <a:gd name="T84" fmla="*/ 9 w 48"/>
                <a:gd name="T85" fmla="*/ 22 h 35"/>
                <a:gd name="T86" fmla="*/ 9 w 48"/>
                <a:gd name="T87" fmla="*/ 22 h 35"/>
                <a:gd name="T88" fmla="*/ 9 w 48"/>
                <a:gd name="T89" fmla="*/ 21 h 35"/>
                <a:gd name="T90" fmla="*/ 9 w 48"/>
                <a:gd name="T91" fmla="*/ 21 h 35"/>
                <a:gd name="T92" fmla="*/ 9 w 48"/>
                <a:gd name="T93" fmla="*/ 21 h 35"/>
                <a:gd name="T94" fmla="*/ 10 w 48"/>
                <a:gd name="T95" fmla="*/ 19 h 35"/>
                <a:gd name="T96" fmla="*/ 14 w 48"/>
                <a:gd name="T97" fmla="*/ 12 h 35"/>
                <a:gd name="T98" fmla="*/ 20 w 48"/>
                <a:gd name="T99" fmla="*/ 5 h 35"/>
                <a:gd name="T100" fmla="*/ 23 w 48"/>
                <a:gd name="T101" fmla="*/ 4 h 35"/>
                <a:gd name="T102" fmla="*/ 23 w 48"/>
                <a:gd name="T103" fmla="*/ 10 h 35"/>
                <a:gd name="T104" fmla="*/ 18 w 48"/>
                <a:gd name="T105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35">
                  <a:moveTo>
                    <a:pt x="23" y="16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5" y="13"/>
                    <a:pt x="27" y="11"/>
                    <a:pt x="29" y="9"/>
                  </a:cubicBezTo>
                  <a:cubicBezTo>
                    <a:pt x="30" y="7"/>
                    <a:pt x="32" y="6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2" y="5"/>
                    <a:pt x="31" y="5"/>
                    <a:pt x="29" y="6"/>
                  </a:cubicBezTo>
                  <a:cubicBezTo>
                    <a:pt x="27" y="7"/>
                    <a:pt x="25" y="8"/>
                    <a:pt x="23" y="9"/>
                  </a:cubicBezTo>
                  <a:cubicBezTo>
                    <a:pt x="23" y="9"/>
                    <a:pt x="23" y="10"/>
                    <a:pt x="23" y="10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3"/>
                    <a:pt x="26" y="2"/>
                    <a:pt x="27" y="1"/>
                  </a:cubicBezTo>
                  <a:cubicBezTo>
                    <a:pt x="30" y="0"/>
                    <a:pt x="33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9" y="0"/>
                    <a:pt x="43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8" y="1"/>
                    <a:pt x="48" y="3"/>
                  </a:cubicBezTo>
                  <a:cubicBezTo>
                    <a:pt x="48" y="4"/>
                    <a:pt x="46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3" y="5"/>
                    <a:pt x="42" y="6"/>
                  </a:cubicBezTo>
                  <a:cubicBezTo>
                    <a:pt x="42" y="6"/>
                    <a:pt x="42" y="6"/>
                    <a:pt x="41" y="6"/>
                  </a:cubicBezTo>
                  <a:cubicBezTo>
                    <a:pt x="39" y="7"/>
                    <a:pt x="38" y="8"/>
                    <a:pt x="36" y="9"/>
                  </a:cubicBezTo>
                  <a:cubicBezTo>
                    <a:pt x="35" y="10"/>
                    <a:pt x="33" y="11"/>
                    <a:pt x="32" y="12"/>
                  </a:cubicBezTo>
                  <a:cubicBezTo>
                    <a:pt x="30" y="14"/>
                    <a:pt x="29" y="16"/>
                    <a:pt x="27" y="18"/>
                  </a:cubicBezTo>
                  <a:cubicBezTo>
                    <a:pt x="26" y="20"/>
                    <a:pt x="24" y="22"/>
                    <a:pt x="23" y="24"/>
                  </a:cubicBezTo>
                  <a:lnTo>
                    <a:pt x="23" y="16"/>
                  </a:lnTo>
                  <a:close/>
                  <a:moveTo>
                    <a:pt x="18" y="15"/>
                  </a:moveTo>
                  <a:cubicBezTo>
                    <a:pt x="17" y="17"/>
                    <a:pt x="16" y="19"/>
                    <a:pt x="14" y="21"/>
                  </a:cubicBezTo>
                  <a:cubicBezTo>
                    <a:pt x="14" y="22"/>
                    <a:pt x="14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5"/>
                    <a:pt x="12" y="26"/>
                    <a:pt x="11" y="27"/>
                  </a:cubicBezTo>
                  <a:cubicBezTo>
                    <a:pt x="13" y="26"/>
                    <a:pt x="14" y="25"/>
                    <a:pt x="16" y="24"/>
                  </a:cubicBezTo>
                  <a:cubicBezTo>
                    <a:pt x="18" y="22"/>
                    <a:pt x="21" y="19"/>
                    <a:pt x="23" y="16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1" y="25"/>
                    <a:pt x="20" y="27"/>
                    <a:pt x="19" y="28"/>
                  </a:cubicBezTo>
                  <a:cubicBezTo>
                    <a:pt x="16" y="30"/>
                    <a:pt x="14" y="31"/>
                    <a:pt x="11" y="32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1" y="34"/>
                    <a:pt x="0" y="33"/>
                  </a:cubicBezTo>
                  <a:cubicBezTo>
                    <a:pt x="0" y="32"/>
                    <a:pt x="1" y="30"/>
                    <a:pt x="2" y="30"/>
                  </a:cubicBezTo>
                  <a:cubicBezTo>
                    <a:pt x="5" y="29"/>
                    <a:pt x="7" y="25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7"/>
                    <a:pt x="13" y="14"/>
                    <a:pt x="14" y="12"/>
                  </a:cubicBezTo>
                  <a:cubicBezTo>
                    <a:pt x="16" y="10"/>
                    <a:pt x="18" y="7"/>
                    <a:pt x="20" y="5"/>
                  </a:cubicBezTo>
                  <a:cubicBezTo>
                    <a:pt x="21" y="5"/>
                    <a:pt x="22" y="4"/>
                    <a:pt x="23" y="4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11"/>
                    <a:pt x="20" y="13"/>
                    <a:pt x="18" y="15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Freeform: Shape 84"/>
            <p:cNvSpPr/>
            <p:nvPr/>
          </p:nvSpPr>
          <p:spPr bwMode="auto">
            <a:xfrm>
              <a:off x="5557541" y="4399863"/>
              <a:ext cx="103585" cy="69056"/>
            </a:xfrm>
            <a:custGeom>
              <a:avLst/>
              <a:gdLst>
                <a:gd name="T0" fmla="*/ 58 w 61"/>
                <a:gd name="T1" fmla="*/ 7 h 41"/>
                <a:gd name="T2" fmla="*/ 57 w 61"/>
                <a:gd name="T3" fmla="*/ 7 h 41"/>
                <a:gd name="T4" fmla="*/ 57 w 61"/>
                <a:gd name="T5" fmla="*/ 7 h 41"/>
                <a:gd name="T6" fmla="*/ 55 w 61"/>
                <a:gd name="T7" fmla="*/ 10 h 41"/>
                <a:gd name="T8" fmla="*/ 52 w 61"/>
                <a:gd name="T9" fmla="*/ 13 h 41"/>
                <a:gd name="T10" fmla="*/ 52 w 61"/>
                <a:gd name="T11" fmla="*/ 13 h 41"/>
                <a:gd name="T12" fmla="*/ 49 w 61"/>
                <a:gd name="T13" fmla="*/ 19 h 41"/>
                <a:gd name="T14" fmla="*/ 35 w 61"/>
                <a:gd name="T15" fmla="*/ 36 h 41"/>
                <a:gd name="T16" fmla="*/ 31 w 61"/>
                <a:gd name="T17" fmla="*/ 38 h 41"/>
                <a:gd name="T18" fmla="*/ 31 w 61"/>
                <a:gd name="T19" fmla="*/ 33 h 41"/>
                <a:gd name="T20" fmla="*/ 32 w 61"/>
                <a:gd name="T21" fmla="*/ 32 h 41"/>
                <a:gd name="T22" fmla="*/ 45 w 61"/>
                <a:gd name="T23" fmla="*/ 16 h 41"/>
                <a:gd name="T24" fmla="*/ 48 w 61"/>
                <a:gd name="T25" fmla="*/ 11 h 41"/>
                <a:gd name="T26" fmla="*/ 48 w 61"/>
                <a:gd name="T27" fmla="*/ 11 h 41"/>
                <a:gd name="T28" fmla="*/ 51 w 61"/>
                <a:gd name="T29" fmla="*/ 7 h 41"/>
                <a:gd name="T30" fmla="*/ 52 w 61"/>
                <a:gd name="T31" fmla="*/ 5 h 41"/>
                <a:gd name="T32" fmla="*/ 49 w 61"/>
                <a:gd name="T33" fmla="*/ 6 h 41"/>
                <a:gd name="T34" fmla="*/ 40 w 61"/>
                <a:gd name="T35" fmla="*/ 9 h 41"/>
                <a:gd name="T36" fmla="*/ 33 w 61"/>
                <a:gd name="T37" fmla="*/ 14 h 41"/>
                <a:gd name="T38" fmla="*/ 31 w 61"/>
                <a:gd name="T39" fmla="*/ 16 h 41"/>
                <a:gd name="T40" fmla="*/ 31 w 61"/>
                <a:gd name="T41" fmla="*/ 9 h 41"/>
                <a:gd name="T42" fmla="*/ 38 w 61"/>
                <a:gd name="T43" fmla="*/ 4 h 41"/>
                <a:gd name="T44" fmla="*/ 48 w 61"/>
                <a:gd name="T45" fmla="*/ 1 h 41"/>
                <a:gd name="T46" fmla="*/ 59 w 61"/>
                <a:gd name="T47" fmla="*/ 1 h 41"/>
                <a:gd name="T48" fmla="*/ 59 w 61"/>
                <a:gd name="T49" fmla="*/ 1 h 41"/>
                <a:gd name="T50" fmla="*/ 61 w 61"/>
                <a:gd name="T51" fmla="*/ 3 h 41"/>
                <a:gd name="T52" fmla="*/ 59 w 61"/>
                <a:gd name="T53" fmla="*/ 5 h 41"/>
                <a:gd name="T54" fmla="*/ 59 w 61"/>
                <a:gd name="T55" fmla="*/ 6 h 41"/>
                <a:gd name="T56" fmla="*/ 58 w 61"/>
                <a:gd name="T57" fmla="*/ 7 h 41"/>
                <a:gd name="T58" fmla="*/ 58 w 61"/>
                <a:gd name="T59" fmla="*/ 7 h 41"/>
                <a:gd name="T60" fmla="*/ 31 w 61"/>
                <a:gd name="T61" fmla="*/ 38 h 41"/>
                <a:gd name="T62" fmla="*/ 18 w 61"/>
                <a:gd name="T63" fmla="*/ 41 h 41"/>
                <a:gd name="T64" fmla="*/ 2 w 61"/>
                <a:gd name="T65" fmla="*/ 37 h 41"/>
                <a:gd name="T66" fmla="*/ 2 w 61"/>
                <a:gd name="T67" fmla="*/ 37 h 41"/>
                <a:gd name="T68" fmla="*/ 1 w 61"/>
                <a:gd name="T69" fmla="*/ 35 h 41"/>
                <a:gd name="T70" fmla="*/ 3 w 61"/>
                <a:gd name="T71" fmla="*/ 32 h 41"/>
                <a:gd name="T72" fmla="*/ 7 w 61"/>
                <a:gd name="T73" fmla="*/ 31 h 41"/>
                <a:gd name="T74" fmla="*/ 14 w 61"/>
                <a:gd name="T75" fmla="*/ 28 h 41"/>
                <a:gd name="T76" fmla="*/ 23 w 61"/>
                <a:gd name="T77" fmla="*/ 18 h 41"/>
                <a:gd name="T78" fmla="*/ 23 w 61"/>
                <a:gd name="T79" fmla="*/ 18 h 41"/>
                <a:gd name="T80" fmla="*/ 23 w 61"/>
                <a:gd name="T81" fmla="*/ 18 h 41"/>
                <a:gd name="T82" fmla="*/ 23 w 61"/>
                <a:gd name="T83" fmla="*/ 18 h 41"/>
                <a:gd name="T84" fmla="*/ 23 w 61"/>
                <a:gd name="T85" fmla="*/ 17 h 41"/>
                <a:gd name="T86" fmla="*/ 30 w 61"/>
                <a:gd name="T87" fmla="*/ 10 h 41"/>
                <a:gd name="T88" fmla="*/ 31 w 61"/>
                <a:gd name="T89" fmla="*/ 9 h 41"/>
                <a:gd name="T90" fmla="*/ 31 w 61"/>
                <a:gd name="T91" fmla="*/ 16 h 41"/>
                <a:gd name="T92" fmla="*/ 27 w 61"/>
                <a:gd name="T93" fmla="*/ 20 h 41"/>
                <a:gd name="T94" fmla="*/ 27 w 61"/>
                <a:gd name="T95" fmla="*/ 21 h 41"/>
                <a:gd name="T96" fmla="*/ 27 w 61"/>
                <a:gd name="T97" fmla="*/ 21 h 41"/>
                <a:gd name="T98" fmla="*/ 27 w 61"/>
                <a:gd name="T99" fmla="*/ 21 h 41"/>
                <a:gd name="T100" fmla="*/ 16 w 61"/>
                <a:gd name="T101" fmla="*/ 32 h 41"/>
                <a:gd name="T102" fmla="*/ 10 w 61"/>
                <a:gd name="T103" fmla="*/ 35 h 41"/>
                <a:gd name="T104" fmla="*/ 18 w 61"/>
                <a:gd name="T105" fmla="*/ 36 h 41"/>
                <a:gd name="T106" fmla="*/ 31 w 61"/>
                <a:gd name="T107" fmla="*/ 33 h 41"/>
                <a:gd name="T108" fmla="*/ 31 w 61"/>
                <a:gd name="T10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1" h="41">
                  <a:moveTo>
                    <a:pt x="58" y="7"/>
                  </a:moveTo>
                  <a:cubicBezTo>
                    <a:pt x="58" y="7"/>
                    <a:pt x="58" y="7"/>
                    <a:pt x="57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8"/>
                    <a:pt x="55" y="9"/>
                    <a:pt x="55" y="10"/>
                  </a:cubicBezTo>
                  <a:cubicBezTo>
                    <a:pt x="54" y="11"/>
                    <a:pt x="53" y="12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5"/>
                    <a:pt x="50" y="17"/>
                    <a:pt x="49" y="19"/>
                  </a:cubicBezTo>
                  <a:cubicBezTo>
                    <a:pt x="46" y="25"/>
                    <a:pt x="42" y="32"/>
                    <a:pt x="35" y="36"/>
                  </a:cubicBezTo>
                  <a:cubicBezTo>
                    <a:pt x="34" y="37"/>
                    <a:pt x="32" y="38"/>
                    <a:pt x="31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2" y="33"/>
                    <a:pt x="32" y="32"/>
                  </a:cubicBezTo>
                  <a:cubicBezTo>
                    <a:pt x="38" y="29"/>
                    <a:pt x="42" y="23"/>
                    <a:pt x="45" y="16"/>
                  </a:cubicBezTo>
                  <a:cubicBezTo>
                    <a:pt x="46" y="15"/>
                    <a:pt x="47" y="13"/>
                    <a:pt x="48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0"/>
                    <a:pt x="50" y="8"/>
                    <a:pt x="51" y="7"/>
                  </a:cubicBezTo>
                  <a:cubicBezTo>
                    <a:pt x="51" y="6"/>
                    <a:pt x="52" y="6"/>
                    <a:pt x="52" y="5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6" y="6"/>
                    <a:pt x="43" y="7"/>
                    <a:pt x="40" y="9"/>
                  </a:cubicBezTo>
                  <a:cubicBezTo>
                    <a:pt x="38" y="10"/>
                    <a:pt x="35" y="12"/>
                    <a:pt x="33" y="14"/>
                  </a:cubicBezTo>
                  <a:cubicBezTo>
                    <a:pt x="32" y="14"/>
                    <a:pt x="32" y="15"/>
                    <a:pt x="31" y="1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3" y="7"/>
                    <a:pt x="35" y="6"/>
                    <a:pt x="38" y="4"/>
                  </a:cubicBezTo>
                  <a:cubicBezTo>
                    <a:pt x="41" y="3"/>
                    <a:pt x="44" y="2"/>
                    <a:pt x="48" y="1"/>
                  </a:cubicBezTo>
                  <a:cubicBezTo>
                    <a:pt x="52" y="0"/>
                    <a:pt x="55" y="0"/>
                    <a:pt x="5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61" y="4"/>
                    <a:pt x="60" y="6"/>
                    <a:pt x="59" y="5"/>
                  </a:cubicBezTo>
                  <a:cubicBezTo>
                    <a:pt x="59" y="5"/>
                    <a:pt x="59" y="5"/>
                    <a:pt x="59" y="6"/>
                  </a:cubicBezTo>
                  <a:cubicBezTo>
                    <a:pt x="58" y="6"/>
                    <a:pt x="58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lose/>
                  <a:moveTo>
                    <a:pt x="31" y="38"/>
                  </a:moveTo>
                  <a:cubicBezTo>
                    <a:pt x="27" y="40"/>
                    <a:pt x="23" y="41"/>
                    <a:pt x="18" y="41"/>
                  </a:cubicBezTo>
                  <a:cubicBezTo>
                    <a:pt x="12" y="41"/>
                    <a:pt x="7" y="40"/>
                    <a:pt x="2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0" y="34"/>
                    <a:pt x="1" y="32"/>
                    <a:pt x="3" y="32"/>
                  </a:cubicBezTo>
                  <a:cubicBezTo>
                    <a:pt x="4" y="32"/>
                    <a:pt x="6" y="32"/>
                    <a:pt x="7" y="31"/>
                  </a:cubicBezTo>
                  <a:cubicBezTo>
                    <a:pt x="10" y="30"/>
                    <a:pt x="12" y="29"/>
                    <a:pt x="14" y="28"/>
                  </a:cubicBezTo>
                  <a:cubicBezTo>
                    <a:pt x="17" y="25"/>
                    <a:pt x="20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6" y="15"/>
                    <a:pt x="28" y="12"/>
                    <a:pt x="30" y="10"/>
                  </a:cubicBezTo>
                  <a:cubicBezTo>
                    <a:pt x="30" y="10"/>
                    <a:pt x="31" y="10"/>
                    <a:pt x="3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7"/>
                    <a:pt x="29" y="19"/>
                    <a:pt x="27" y="20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4" y="25"/>
                    <a:pt x="21" y="29"/>
                    <a:pt x="16" y="32"/>
                  </a:cubicBezTo>
                  <a:cubicBezTo>
                    <a:pt x="14" y="33"/>
                    <a:pt x="12" y="34"/>
                    <a:pt x="10" y="35"/>
                  </a:cubicBezTo>
                  <a:cubicBezTo>
                    <a:pt x="13" y="36"/>
                    <a:pt x="15" y="36"/>
                    <a:pt x="18" y="36"/>
                  </a:cubicBezTo>
                  <a:cubicBezTo>
                    <a:pt x="23" y="36"/>
                    <a:pt x="27" y="35"/>
                    <a:pt x="31" y="33"/>
                  </a:cubicBezTo>
                  <a:lnTo>
                    <a:pt x="31" y="38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Freeform: Shape 85"/>
            <p:cNvSpPr/>
            <p:nvPr/>
          </p:nvSpPr>
          <p:spPr bwMode="auto">
            <a:xfrm>
              <a:off x="5459910" y="4461775"/>
              <a:ext cx="92869" cy="67866"/>
            </a:xfrm>
            <a:custGeom>
              <a:avLst/>
              <a:gdLst>
                <a:gd name="T0" fmla="*/ 29 w 55"/>
                <a:gd name="T1" fmla="*/ 19 h 40"/>
                <a:gd name="T2" fmla="*/ 37 w 55"/>
                <a:gd name="T3" fmla="*/ 28 h 40"/>
                <a:gd name="T4" fmla="*/ 44 w 55"/>
                <a:gd name="T5" fmla="*/ 32 h 40"/>
                <a:gd name="T6" fmla="*/ 41 w 55"/>
                <a:gd name="T7" fmla="*/ 27 h 40"/>
                <a:gd name="T8" fmla="*/ 41 w 55"/>
                <a:gd name="T9" fmla="*/ 27 h 40"/>
                <a:gd name="T10" fmla="*/ 40 w 55"/>
                <a:gd name="T11" fmla="*/ 26 h 40"/>
                <a:gd name="T12" fmla="*/ 39 w 55"/>
                <a:gd name="T13" fmla="*/ 24 h 40"/>
                <a:gd name="T14" fmla="*/ 35 w 55"/>
                <a:gd name="T15" fmla="*/ 17 h 40"/>
                <a:gd name="T16" fmla="*/ 29 w 55"/>
                <a:gd name="T17" fmla="*/ 10 h 40"/>
                <a:gd name="T18" fmla="*/ 29 w 55"/>
                <a:gd name="T19" fmla="*/ 4 h 40"/>
                <a:gd name="T20" fmla="*/ 32 w 55"/>
                <a:gd name="T21" fmla="*/ 6 h 40"/>
                <a:gd name="T22" fmla="*/ 38 w 55"/>
                <a:gd name="T23" fmla="*/ 14 h 40"/>
                <a:gd name="T24" fmla="*/ 43 w 55"/>
                <a:gd name="T25" fmla="*/ 22 h 40"/>
                <a:gd name="T26" fmla="*/ 44 w 55"/>
                <a:gd name="T27" fmla="*/ 24 h 40"/>
                <a:gd name="T28" fmla="*/ 45 w 55"/>
                <a:gd name="T29" fmla="*/ 25 h 40"/>
                <a:gd name="T30" fmla="*/ 45 w 55"/>
                <a:gd name="T31" fmla="*/ 25 h 40"/>
                <a:gd name="T32" fmla="*/ 45 w 55"/>
                <a:gd name="T33" fmla="*/ 25 h 40"/>
                <a:gd name="T34" fmla="*/ 53 w 55"/>
                <a:gd name="T35" fmla="*/ 35 h 40"/>
                <a:gd name="T36" fmla="*/ 55 w 55"/>
                <a:gd name="T37" fmla="*/ 38 h 40"/>
                <a:gd name="T38" fmla="*/ 52 w 55"/>
                <a:gd name="T39" fmla="*/ 40 h 40"/>
                <a:gd name="T40" fmla="*/ 43 w 55"/>
                <a:gd name="T41" fmla="*/ 37 h 40"/>
                <a:gd name="T42" fmla="*/ 34 w 55"/>
                <a:gd name="T43" fmla="*/ 32 h 40"/>
                <a:gd name="T44" fmla="*/ 29 w 55"/>
                <a:gd name="T45" fmla="*/ 27 h 40"/>
                <a:gd name="T46" fmla="*/ 29 w 55"/>
                <a:gd name="T47" fmla="*/ 19 h 40"/>
                <a:gd name="T48" fmla="*/ 22 w 55"/>
                <a:gd name="T49" fmla="*/ 11 h 40"/>
                <a:gd name="T50" fmla="*/ 28 w 55"/>
                <a:gd name="T51" fmla="*/ 18 h 40"/>
                <a:gd name="T52" fmla="*/ 29 w 55"/>
                <a:gd name="T53" fmla="*/ 19 h 40"/>
                <a:gd name="T54" fmla="*/ 29 w 55"/>
                <a:gd name="T55" fmla="*/ 27 h 40"/>
                <a:gd name="T56" fmla="*/ 24 w 55"/>
                <a:gd name="T57" fmla="*/ 21 h 40"/>
                <a:gd name="T58" fmla="*/ 18 w 55"/>
                <a:gd name="T59" fmla="*/ 14 h 40"/>
                <a:gd name="T60" fmla="*/ 18 w 55"/>
                <a:gd name="T61" fmla="*/ 14 h 40"/>
                <a:gd name="T62" fmla="*/ 13 w 55"/>
                <a:gd name="T63" fmla="*/ 10 h 40"/>
                <a:gd name="T64" fmla="*/ 8 w 55"/>
                <a:gd name="T65" fmla="*/ 7 h 40"/>
                <a:gd name="T66" fmla="*/ 8 w 55"/>
                <a:gd name="T67" fmla="*/ 7 h 40"/>
                <a:gd name="T68" fmla="*/ 8 w 55"/>
                <a:gd name="T69" fmla="*/ 7 h 40"/>
                <a:gd name="T70" fmla="*/ 7 w 55"/>
                <a:gd name="T71" fmla="*/ 6 h 40"/>
                <a:gd name="T72" fmla="*/ 6 w 55"/>
                <a:gd name="T73" fmla="*/ 6 h 40"/>
                <a:gd name="T74" fmla="*/ 3 w 55"/>
                <a:gd name="T75" fmla="*/ 5 h 40"/>
                <a:gd name="T76" fmla="*/ 3 w 55"/>
                <a:gd name="T77" fmla="*/ 5 h 40"/>
                <a:gd name="T78" fmla="*/ 0 w 55"/>
                <a:gd name="T79" fmla="*/ 3 h 40"/>
                <a:gd name="T80" fmla="*/ 3 w 55"/>
                <a:gd name="T81" fmla="*/ 0 h 40"/>
                <a:gd name="T82" fmla="*/ 13 w 55"/>
                <a:gd name="T83" fmla="*/ 0 h 40"/>
                <a:gd name="T84" fmla="*/ 24 w 55"/>
                <a:gd name="T85" fmla="*/ 2 h 40"/>
                <a:gd name="T86" fmla="*/ 29 w 55"/>
                <a:gd name="T87" fmla="*/ 4 h 40"/>
                <a:gd name="T88" fmla="*/ 29 w 55"/>
                <a:gd name="T89" fmla="*/ 10 h 40"/>
                <a:gd name="T90" fmla="*/ 29 w 55"/>
                <a:gd name="T91" fmla="*/ 10 h 40"/>
                <a:gd name="T92" fmla="*/ 22 w 55"/>
                <a:gd name="T93" fmla="*/ 6 h 40"/>
                <a:gd name="T94" fmla="*/ 14 w 55"/>
                <a:gd name="T95" fmla="*/ 5 h 40"/>
                <a:gd name="T96" fmla="*/ 16 w 55"/>
                <a:gd name="T97" fmla="*/ 6 h 40"/>
                <a:gd name="T98" fmla="*/ 22 w 55"/>
                <a:gd name="T99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" h="40">
                  <a:moveTo>
                    <a:pt x="29" y="19"/>
                  </a:moveTo>
                  <a:cubicBezTo>
                    <a:pt x="31" y="22"/>
                    <a:pt x="34" y="26"/>
                    <a:pt x="37" y="28"/>
                  </a:cubicBezTo>
                  <a:cubicBezTo>
                    <a:pt x="39" y="30"/>
                    <a:pt x="41" y="31"/>
                    <a:pt x="44" y="32"/>
                  </a:cubicBezTo>
                  <a:cubicBezTo>
                    <a:pt x="43" y="31"/>
                    <a:pt x="42" y="29"/>
                    <a:pt x="41" y="2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0" y="25"/>
                    <a:pt x="39" y="24"/>
                  </a:cubicBezTo>
                  <a:cubicBezTo>
                    <a:pt x="38" y="22"/>
                    <a:pt x="36" y="19"/>
                    <a:pt x="35" y="17"/>
                  </a:cubicBezTo>
                  <a:cubicBezTo>
                    <a:pt x="33" y="14"/>
                    <a:pt x="31" y="12"/>
                    <a:pt x="29" y="1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1" y="6"/>
                    <a:pt x="32" y="6"/>
                  </a:cubicBezTo>
                  <a:cubicBezTo>
                    <a:pt x="34" y="9"/>
                    <a:pt x="37" y="11"/>
                    <a:pt x="38" y="14"/>
                  </a:cubicBezTo>
                  <a:cubicBezTo>
                    <a:pt x="40" y="16"/>
                    <a:pt x="42" y="19"/>
                    <a:pt x="43" y="22"/>
                  </a:cubicBezTo>
                  <a:cubicBezTo>
                    <a:pt x="44" y="23"/>
                    <a:pt x="44" y="23"/>
                    <a:pt x="44" y="2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9"/>
                    <a:pt x="50" y="34"/>
                    <a:pt x="53" y="35"/>
                  </a:cubicBezTo>
                  <a:cubicBezTo>
                    <a:pt x="54" y="35"/>
                    <a:pt x="55" y="36"/>
                    <a:pt x="55" y="38"/>
                  </a:cubicBezTo>
                  <a:cubicBezTo>
                    <a:pt x="55" y="39"/>
                    <a:pt x="54" y="40"/>
                    <a:pt x="52" y="40"/>
                  </a:cubicBezTo>
                  <a:cubicBezTo>
                    <a:pt x="49" y="39"/>
                    <a:pt x="46" y="38"/>
                    <a:pt x="43" y="37"/>
                  </a:cubicBezTo>
                  <a:cubicBezTo>
                    <a:pt x="40" y="36"/>
                    <a:pt x="37" y="34"/>
                    <a:pt x="34" y="32"/>
                  </a:cubicBezTo>
                  <a:cubicBezTo>
                    <a:pt x="32" y="30"/>
                    <a:pt x="30" y="29"/>
                    <a:pt x="29" y="27"/>
                  </a:cubicBezTo>
                  <a:lnTo>
                    <a:pt x="29" y="19"/>
                  </a:lnTo>
                  <a:close/>
                  <a:moveTo>
                    <a:pt x="22" y="11"/>
                  </a:moveTo>
                  <a:cubicBezTo>
                    <a:pt x="24" y="13"/>
                    <a:pt x="26" y="16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7" y="25"/>
                    <a:pt x="26" y="23"/>
                    <a:pt x="24" y="21"/>
                  </a:cubicBezTo>
                  <a:cubicBezTo>
                    <a:pt x="22" y="18"/>
                    <a:pt x="20" y="16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2"/>
                    <a:pt x="15" y="11"/>
                    <a:pt x="13" y="10"/>
                  </a:cubicBezTo>
                  <a:cubicBezTo>
                    <a:pt x="12" y="9"/>
                    <a:pt x="10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4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7" y="0"/>
                    <a:pt x="20" y="0"/>
                    <a:pt x="24" y="2"/>
                  </a:cubicBezTo>
                  <a:cubicBezTo>
                    <a:pt x="26" y="3"/>
                    <a:pt x="27" y="3"/>
                    <a:pt x="29" y="4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7" y="9"/>
                    <a:pt x="24" y="7"/>
                    <a:pt x="22" y="6"/>
                  </a:cubicBezTo>
                  <a:cubicBezTo>
                    <a:pt x="20" y="5"/>
                    <a:pt x="17" y="5"/>
                    <a:pt x="14" y="5"/>
                  </a:cubicBezTo>
                  <a:cubicBezTo>
                    <a:pt x="15" y="5"/>
                    <a:pt x="15" y="5"/>
                    <a:pt x="16" y="6"/>
                  </a:cubicBezTo>
                  <a:cubicBezTo>
                    <a:pt x="18" y="7"/>
                    <a:pt x="20" y="9"/>
                    <a:pt x="22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Freeform: Shape 86"/>
            <p:cNvSpPr/>
            <p:nvPr/>
          </p:nvSpPr>
          <p:spPr bwMode="auto">
            <a:xfrm>
              <a:off x="5427764" y="4461775"/>
              <a:ext cx="117872" cy="79772"/>
            </a:xfrm>
            <a:custGeom>
              <a:avLst/>
              <a:gdLst>
                <a:gd name="T0" fmla="*/ 35 w 70"/>
                <a:gd name="T1" fmla="*/ 39 h 47"/>
                <a:gd name="T2" fmla="*/ 50 w 70"/>
                <a:gd name="T3" fmla="*/ 43 h 47"/>
                <a:gd name="T4" fmla="*/ 61 w 70"/>
                <a:gd name="T5" fmla="*/ 41 h 47"/>
                <a:gd name="T6" fmla="*/ 61 w 70"/>
                <a:gd name="T7" fmla="*/ 41 h 47"/>
                <a:gd name="T8" fmla="*/ 53 w 70"/>
                <a:gd name="T9" fmla="*/ 36 h 47"/>
                <a:gd name="T10" fmla="*/ 40 w 70"/>
                <a:gd name="T11" fmla="*/ 24 h 47"/>
                <a:gd name="T12" fmla="*/ 40 w 70"/>
                <a:gd name="T13" fmla="*/ 23 h 47"/>
                <a:gd name="T14" fmla="*/ 35 w 70"/>
                <a:gd name="T15" fmla="*/ 18 h 47"/>
                <a:gd name="T16" fmla="*/ 35 w 70"/>
                <a:gd name="T17" fmla="*/ 11 h 47"/>
                <a:gd name="T18" fmla="*/ 36 w 70"/>
                <a:gd name="T19" fmla="*/ 12 h 47"/>
                <a:gd name="T20" fmla="*/ 36 w 70"/>
                <a:gd name="T21" fmla="*/ 12 h 47"/>
                <a:gd name="T22" fmla="*/ 36 w 70"/>
                <a:gd name="T23" fmla="*/ 12 h 47"/>
                <a:gd name="T24" fmla="*/ 43 w 70"/>
                <a:gd name="T25" fmla="*/ 20 h 47"/>
                <a:gd name="T26" fmla="*/ 44 w 70"/>
                <a:gd name="T27" fmla="*/ 21 h 47"/>
                <a:gd name="T28" fmla="*/ 55 w 70"/>
                <a:gd name="T29" fmla="*/ 32 h 47"/>
                <a:gd name="T30" fmla="*/ 62 w 70"/>
                <a:gd name="T31" fmla="*/ 36 h 47"/>
                <a:gd name="T32" fmla="*/ 68 w 70"/>
                <a:gd name="T33" fmla="*/ 38 h 47"/>
                <a:gd name="T34" fmla="*/ 68 w 70"/>
                <a:gd name="T35" fmla="*/ 38 h 47"/>
                <a:gd name="T36" fmla="*/ 70 w 70"/>
                <a:gd name="T37" fmla="*/ 39 h 47"/>
                <a:gd name="T38" fmla="*/ 69 w 70"/>
                <a:gd name="T39" fmla="*/ 42 h 47"/>
                <a:gd name="T40" fmla="*/ 50 w 70"/>
                <a:gd name="T41" fmla="*/ 47 h 47"/>
                <a:gd name="T42" fmla="*/ 35 w 70"/>
                <a:gd name="T43" fmla="*/ 44 h 47"/>
                <a:gd name="T44" fmla="*/ 35 w 70"/>
                <a:gd name="T45" fmla="*/ 39 h 47"/>
                <a:gd name="T46" fmla="*/ 15 w 70"/>
                <a:gd name="T47" fmla="*/ 13 h 47"/>
                <a:gd name="T48" fmla="*/ 18 w 70"/>
                <a:gd name="T49" fmla="*/ 19 h 47"/>
                <a:gd name="T50" fmla="*/ 33 w 70"/>
                <a:gd name="T51" fmla="*/ 38 h 47"/>
                <a:gd name="T52" fmla="*/ 35 w 70"/>
                <a:gd name="T53" fmla="*/ 39 h 47"/>
                <a:gd name="T54" fmla="*/ 35 w 70"/>
                <a:gd name="T55" fmla="*/ 44 h 47"/>
                <a:gd name="T56" fmla="*/ 31 w 70"/>
                <a:gd name="T57" fmla="*/ 42 h 47"/>
                <a:gd name="T58" fmla="*/ 14 w 70"/>
                <a:gd name="T59" fmla="*/ 21 h 47"/>
                <a:gd name="T60" fmla="*/ 11 w 70"/>
                <a:gd name="T61" fmla="*/ 15 h 47"/>
                <a:gd name="T62" fmla="*/ 11 w 70"/>
                <a:gd name="T63" fmla="*/ 15 h 47"/>
                <a:gd name="T64" fmla="*/ 11 w 70"/>
                <a:gd name="T65" fmla="*/ 15 h 47"/>
                <a:gd name="T66" fmla="*/ 8 w 70"/>
                <a:gd name="T67" fmla="*/ 11 h 47"/>
                <a:gd name="T68" fmla="*/ 4 w 70"/>
                <a:gd name="T69" fmla="*/ 8 h 47"/>
                <a:gd name="T70" fmla="*/ 4 w 70"/>
                <a:gd name="T71" fmla="*/ 8 h 47"/>
                <a:gd name="T72" fmla="*/ 4 w 70"/>
                <a:gd name="T73" fmla="*/ 8 h 47"/>
                <a:gd name="T74" fmla="*/ 4 w 70"/>
                <a:gd name="T75" fmla="*/ 7 h 47"/>
                <a:gd name="T76" fmla="*/ 4 w 70"/>
                <a:gd name="T77" fmla="*/ 7 h 47"/>
                <a:gd name="T78" fmla="*/ 4 w 70"/>
                <a:gd name="T79" fmla="*/ 7 h 47"/>
                <a:gd name="T80" fmla="*/ 3 w 70"/>
                <a:gd name="T81" fmla="*/ 6 h 47"/>
                <a:gd name="T82" fmla="*/ 0 w 70"/>
                <a:gd name="T83" fmla="*/ 3 h 47"/>
                <a:gd name="T84" fmla="*/ 2 w 70"/>
                <a:gd name="T85" fmla="*/ 1 h 47"/>
                <a:gd name="T86" fmla="*/ 15 w 70"/>
                <a:gd name="T87" fmla="*/ 1 h 47"/>
                <a:gd name="T88" fmla="*/ 27 w 70"/>
                <a:gd name="T89" fmla="*/ 5 h 47"/>
                <a:gd name="T90" fmla="*/ 35 w 70"/>
                <a:gd name="T91" fmla="*/ 11 h 47"/>
                <a:gd name="T92" fmla="*/ 35 w 70"/>
                <a:gd name="T93" fmla="*/ 18 h 47"/>
                <a:gd name="T94" fmla="*/ 33 w 70"/>
                <a:gd name="T95" fmla="*/ 15 h 47"/>
                <a:gd name="T96" fmla="*/ 33 w 70"/>
                <a:gd name="T97" fmla="*/ 15 h 47"/>
                <a:gd name="T98" fmla="*/ 24 w 70"/>
                <a:gd name="T99" fmla="*/ 9 h 47"/>
                <a:gd name="T100" fmla="*/ 14 w 70"/>
                <a:gd name="T101" fmla="*/ 6 h 47"/>
                <a:gd name="T102" fmla="*/ 9 w 70"/>
                <a:gd name="T103" fmla="*/ 5 h 47"/>
                <a:gd name="T104" fmla="*/ 12 w 70"/>
                <a:gd name="T105" fmla="*/ 8 h 47"/>
                <a:gd name="T106" fmla="*/ 15 w 70"/>
                <a:gd name="T107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0" h="47">
                  <a:moveTo>
                    <a:pt x="35" y="39"/>
                  </a:moveTo>
                  <a:cubicBezTo>
                    <a:pt x="40" y="41"/>
                    <a:pt x="45" y="43"/>
                    <a:pt x="50" y="43"/>
                  </a:cubicBezTo>
                  <a:cubicBezTo>
                    <a:pt x="54" y="43"/>
                    <a:pt x="57" y="42"/>
                    <a:pt x="61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58" y="39"/>
                    <a:pt x="55" y="38"/>
                    <a:pt x="53" y="36"/>
                  </a:cubicBezTo>
                  <a:cubicBezTo>
                    <a:pt x="47" y="33"/>
                    <a:pt x="43" y="28"/>
                    <a:pt x="40" y="24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8" y="21"/>
                    <a:pt x="37" y="19"/>
                    <a:pt x="35" y="18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1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4"/>
                    <a:pt x="41" y="17"/>
                    <a:pt x="43" y="20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7" y="25"/>
                    <a:pt x="51" y="30"/>
                    <a:pt x="55" y="32"/>
                  </a:cubicBezTo>
                  <a:cubicBezTo>
                    <a:pt x="57" y="34"/>
                    <a:pt x="60" y="35"/>
                    <a:pt x="62" y="36"/>
                  </a:cubicBezTo>
                  <a:cubicBezTo>
                    <a:pt x="64" y="37"/>
                    <a:pt x="66" y="38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9" y="38"/>
                    <a:pt x="69" y="38"/>
                    <a:pt x="70" y="39"/>
                  </a:cubicBezTo>
                  <a:cubicBezTo>
                    <a:pt x="70" y="40"/>
                    <a:pt x="70" y="41"/>
                    <a:pt x="69" y="42"/>
                  </a:cubicBezTo>
                  <a:cubicBezTo>
                    <a:pt x="63" y="46"/>
                    <a:pt x="57" y="47"/>
                    <a:pt x="50" y="47"/>
                  </a:cubicBezTo>
                  <a:cubicBezTo>
                    <a:pt x="45" y="47"/>
                    <a:pt x="40" y="46"/>
                    <a:pt x="35" y="44"/>
                  </a:cubicBezTo>
                  <a:lnTo>
                    <a:pt x="35" y="39"/>
                  </a:lnTo>
                  <a:close/>
                  <a:moveTo>
                    <a:pt x="15" y="13"/>
                  </a:moveTo>
                  <a:cubicBezTo>
                    <a:pt x="16" y="15"/>
                    <a:pt x="17" y="17"/>
                    <a:pt x="18" y="19"/>
                  </a:cubicBezTo>
                  <a:cubicBezTo>
                    <a:pt x="22" y="26"/>
                    <a:pt x="26" y="33"/>
                    <a:pt x="33" y="38"/>
                  </a:cubicBezTo>
                  <a:cubicBezTo>
                    <a:pt x="34" y="38"/>
                    <a:pt x="34" y="38"/>
                    <a:pt x="35" y="39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34" y="43"/>
                    <a:pt x="32" y="43"/>
                    <a:pt x="31" y="42"/>
                  </a:cubicBezTo>
                  <a:cubicBezTo>
                    <a:pt x="22" y="37"/>
                    <a:pt x="18" y="29"/>
                    <a:pt x="14" y="21"/>
                  </a:cubicBezTo>
                  <a:cubicBezTo>
                    <a:pt x="13" y="19"/>
                    <a:pt x="12" y="17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9" y="12"/>
                    <a:pt x="8" y="11"/>
                  </a:cubicBezTo>
                  <a:cubicBezTo>
                    <a:pt x="7" y="10"/>
                    <a:pt x="6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7" y="0"/>
                    <a:pt x="11" y="1"/>
                    <a:pt x="15" y="1"/>
                  </a:cubicBezTo>
                  <a:cubicBezTo>
                    <a:pt x="19" y="2"/>
                    <a:pt x="23" y="3"/>
                    <a:pt x="27" y="5"/>
                  </a:cubicBezTo>
                  <a:cubicBezTo>
                    <a:pt x="30" y="7"/>
                    <a:pt x="33" y="9"/>
                    <a:pt x="35" y="1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4" y="17"/>
                    <a:pt x="34" y="16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0" y="13"/>
                    <a:pt x="28" y="11"/>
                    <a:pt x="24" y="9"/>
                  </a:cubicBezTo>
                  <a:cubicBezTo>
                    <a:pt x="21" y="8"/>
                    <a:pt x="18" y="7"/>
                    <a:pt x="14" y="6"/>
                  </a:cubicBezTo>
                  <a:cubicBezTo>
                    <a:pt x="13" y="6"/>
                    <a:pt x="11" y="6"/>
                    <a:pt x="9" y="5"/>
                  </a:cubicBezTo>
                  <a:cubicBezTo>
                    <a:pt x="10" y="6"/>
                    <a:pt x="11" y="7"/>
                    <a:pt x="12" y="8"/>
                  </a:cubicBezTo>
                  <a:cubicBezTo>
                    <a:pt x="13" y="10"/>
                    <a:pt x="14" y="11"/>
                    <a:pt x="15" y="1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Freeform: Shape 87"/>
            <p:cNvSpPr/>
            <p:nvPr/>
          </p:nvSpPr>
          <p:spPr bwMode="auto">
            <a:xfrm>
              <a:off x="5471816" y="4399863"/>
              <a:ext cx="80963" cy="59531"/>
            </a:xfrm>
            <a:custGeom>
              <a:avLst/>
              <a:gdLst>
                <a:gd name="T0" fmla="*/ 25 w 48"/>
                <a:gd name="T1" fmla="*/ 16 h 35"/>
                <a:gd name="T2" fmla="*/ 32 w 48"/>
                <a:gd name="T3" fmla="*/ 24 h 35"/>
                <a:gd name="T4" fmla="*/ 37 w 48"/>
                <a:gd name="T5" fmla="*/ 27 h 35"/>
                <a:gd name="T6" fmla="*/ 35 w 48"/>
                <a:gd name="T7" fmla="*/ 24 h 35"/>
                <a:gd name="T8" fmla="*/ 35 w 48"/>
                <a:gd name="T9" fmla="*/ 24 h 35"/>
                <a:gd name="T10" fmla="*/ 34 w 48"/>
                <a:gd name="T11" fmla="*/ 23 h 35"/>
                <a:gd name="T12" fmla="*/ 34 w 48"/>
                <a:gd name="T13" fmla="*/ 23 h 35"/>
                <a:gd name="T14" fmla="*/ 33 w 48"/>
                <a:gd name="T15" fmla="*/ 21 h 35"/>
                <a:gd name="T16" fmla="*/ 30 w 48"/>
                <a:gd name="T17" fmla="*/ 15 h 35"/>
                <a:gd name="T18" fmla="*/ 25 w 48"/>
                <a:gd name="T19" fmla="*/ 10 h 35"/>
                <a:gd name="T20" fmla="*/ 25 w 48"/>
                <a:gd name="T21" fmla="*/ 4 h 35"/>
                <a:gd name="T22" fmla="*/ 28 w 48"/>
                <a:gd name="T23" fmla="*/ 5 h 35"/>
                <a:gd name="T24" fmla="*/ 33 w 48"/>
                <a:gd name="T25" fmla="*/ 12 h 35"/>
                <a:gd name="T26" fmla="*/ 38 w 48"/>
                <a:gd name="T27" fmla="*/ 19 h 35"/>
                <a:gd name="T28" fmla="*/ 39 w 48"/>
                <a:gd name="T29" fmla="*/ 21 h 35"/>
                <a:gd name="T30" fmla="*/ 39 w 48"/>
                <a:gd name="T31" fmla="*/ 21 h 35"/>
                <a:gd name="T32" fmla="*/ 39 w 48"/>
                <a:gd name="T33" fmla="*/ 21 h 35"/>
                <a:gd name="T34" fmla="*/ 39 w 48"/>
                <a:gd name="T35" fmla="*/ 22 h 35"/>
                <a:gd name="T36" fmla="*/ 39 w 48"/>
                <a:gd name="T37" fmla="*/ 22 h 35"/>
                <a:gd name="T38" fmla="*/ 39 w 48"/>
                <a:gd name="T39" fmla="*/ 22 h 35"/>
                <a:gd name="T40" fmla="*/ 46 w 48"/>
                <a:gd name="T41" fmla="*/ 30 h 35"/>
                <a:gd name="T42" fmla="*/ 48 w 48"/>
                <a:gd name="T43" fmla="*/ 32 h 35"/>
                <a:gd name="T44" fmla="*/ 45 w 48"/>
                <a:gd name="T45" fmla="*/ 35 h 35"/>
                <a:gd name="T46" fmla="*/ 37 w 48"/>
                <a:gd name="T47" fmla="*/ 32 h 35"/>
                <a:gd name="T48" fmla="*/ 29 w 48"/>
                <a:gd name="T49" fmla="*/ 28 h 35"/>
                <a:gd name="T50" fmla="*/ 25 w 48"/>
                <a:gd name="T51" fmla="*/ 24 h 35"/>
                <a:gd name="T52" fmla="*/ 25 w 48"/>
                <a:gd name="T53" fmla="*/ 16 h 35"/>
                <a:gd name="T54" fmla="*/ 19 w 48"/>
                <a:gd name="T55" fmla="*/ 6 h 35"/>
                <a:gd name="T56" fmla="*/ 14 w 48"/>
                <a:gd name="T57" fmla="*/ 5 h 35"/>
                <a:gd name="T58" fmla="*/ 14 w 48"/>
                <a:gd name="T59" fmla="*/ 5 h 35"/>
                <a:gd name="T60" fmla="*/ 19 w 48"/>
                <a:gd name="T61" fmla="*/ 9 h 35"/>
                <a:gd name="T62" fmla="*/ 19 w 48"/>
                <a:gd name="T63" fmla="*/ 9 h 35"/>
                <a:gd name="T64" fmla="*/ 24 w 48"/>
                <a:gd name="T65" fmla="*/ 15 h 35"/>
                <a:gd name="T66" fmla="*/ 25 w 48"/>
                <a:gd name="T67" fmla="*/ 16 h 35"/>
                <a:gd name="T68" fmla="*/ 25 w 48"/>
                <a:gd name="T69" fmla="*/ 24 h 35"/>
                <a:gd name="T70" fmla="*/ 21 w 48"/>
                <a:gd name="T71" fmla="*/ 18 h 35"/>
                <a:gd name="T72" fmla="*/ 16 w 48"/>
                <a:gd name="T73" fmla="*/ 12 h 35"/>
                <a:gd name="T74" fmla="*/ 16 w 48"/>
                <a:gd name="T75" fmla="*/ 12 h 35"/>
                <a:gd name="T76" fmla="*/ 16 w 48"/>
                <a:gd name="T77" fmla="*/ 12 h 35"/>
                <a:gd name="T78" fmla="*/ 12 w 48"/>
                <a:gd name="T79" fmla="*/ 9 h 35"/>
                <a:gd name="T80" fmla="*/ 7 w 48"/>
                <a:gd name="T81" fmla="*/ 6 h 35"/>
                <a:gd name="T82" fmla="*/ 6 w 48"/>
                <a:gd name="T83" fmla="*/ 6 h 35"/>
                <a:gd name="T84" fmla="*/ 6 w 48"/>
                <a:gd name="T85" fmla="*/ 6 h 35"/>
                <a:gd name="T86" fmla="*/ 3 w 48"/>
                <a:gd name="T87" fmla="*/ 5 h 35"/>
                <a:gd name="T88" fmla="*/ 3 w 48"/>
                <a:gd name="T89" fmla="*/ 5 h 35"/>
                <a:gd name="T90" fmla="*/ 0 w 48"/>
                <a:gd name="T91" fmla="*/ 3 h 35"/>
                <a:gd name="T92" fmla="*/ 2 w 48"/>
                <a:gd name="T93" fmla="*/ 0 h 35"/>
                <a:gd name="T94" fmla="*/ 11 w 48"/>
                <a:gd name="T95" fmla="*/ 0 h 35"/>
                <a:gd name="T96" fmla="*/ 11 w 48"/>
                <a:gd name="T97" fmla="*/ 0 h 35"/>
                <a:gd name="T98" fmla="*/ 21 w 48"/>
                <a:gd name="T99" fmla="*/ 1 h 35"/>
                <a:gd name="T100" fmla="*/ 25 w 48"/>
                <a:gd name="T101" fmla="*/ 4 h 35"/>
                <a:gd name="T102" fmla="*/ 25 w 48"/>
                <a:gd name="T103" fmla="*/ 10 h 35"/>
                <a:gd name="T104" fmla="*/ 25 w 48"/>
                <a:gd name="T105" fmla="*/ 9 h 35"/>
                <a:gd name="T106" fmla="*/ 19 w 48"/>
                <a:gd name="T10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" h="35">
                  <a:moveTo>
                    <a:pt x="25" y="16"/>
                  </a:moveTo>
                  <a:cubicBezTo>
                    <a:pt x="27" y="19"/>
                    <a:pt x="29" y="22"/>
                    <a:pt x="32" y="24"/>
                  </a:cubicBezTo>
                  <a:cubicBezTo>
                    <a:pt x="34" y="25"/>
                    <a:pt x="35" y="26"/>
                    <a:pt x="37" y="27"/>
                  </a:cubicBezTo>
                  <a:cubicBezTo>
                    <a:pt x="36" y="26"/>
                    <a:pt x="35" y="25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2" y="19"/>
                    <a:pt x="31" y="17"/>
                    <a:pt x="30" y="15"/>
                  </a:cubicBezTo>
                  <a:cubicBezTo>
                    <a:pt x="28" y="13"/>
                    <a:pt x="27" y="11"/>
                    <a:pt x="25" y="1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5"/>
                    <a:pt x="28" y="5"/>
                  </a:cubicBezTo>
                  <a:cubicBezTo>
                    <a:pt x="30" y="7"/>
                    <a:pt x="32" y="10"/>
                    <a:pt x="33" y="12"/>
                  </a:cubicBezTo>
                  <a:cubicBezTo>
                    <a:pt x="35" y="14"/>
                    <a:pt x="36" y="17"/>
                    <a:pt x="38" y="19"/>
                  </a:cubicBezTo>
                  <a:cubicBezTo>
                    <a:pt x="38" y="19"/>
                    <a:pt x="38" y="20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41" y="25"/>
                    <a:pt x="43" y="29"/>
                    <a:pt x="46" y="30"/>
                  </a:cubicBezTo>
                  <a:cubicBezTo>
                    <a:pt x="47" y="30"/>
                    <a:pt x="48" y="31"/>
                    <a:pt x="48" y="32"/>
                  </a:cubicBezTo>
                  <a:cubicBezTo>
                    <a:pt x="47" y="34"/>
                    <a:pt x="46" y="35"/>
                    <a:pt x="45" y="35"/>
                  </a:cubicBezTo>
                  <a:cubicBezTo>
                    <a:pt x="42" y="34"/>
                    <a:pt x="39" y="33"/>
                    <a:pt x="37" y="32"/>
                  </a:cubicBezTo>
                  <a:cubicBezTo>
                    <a:pt x="34" y="31"/>
                    <a:pt x="31" y="30"/>
                    <a:pt x="29" y="28"/>
                  </a:cubicBezTo>
                  <a:cubicBezTo>
                    <a:pt x="28" y="27"/>
                    <a:pt x="26" y="25"/>
                    <a:pt x="25" y="24"/>
                  </a:cubicBezTo>
                  <a:lnTo>
                    <a:pt x="25" y="16"/>
                  </a:lnTo>
                  <a:close/>
                  <a:moveTo>
                    <a:pt x="19" y="6"/>
                  </a:moveTo>
                  <a:cubicBezTo>
                    <a:pt x="17" y="5"/>
                    <a:pt x="16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6" y="6"/>
                    <a:pt x="18" y="7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1" y="11"/>
                    <a:pt x="23" y="13"/>
                    <a:pt x="24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19" y="16"/>
                    <a:pt x="17" y="14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1"/>
                    <a:pt x="13" y="10"/>
                    <a:pt x="12" y="9"/>
                  </a:cubicBezTo>
                  <a:cubicBezTo>
                    <a:pt x="10" y="8"/>
                    <a:pt x="8" y="7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5" y="0"/>
                    <a:pt x="8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5" y="0"/>
                    <a:pt x="18" y="0"/>
                    <a:pt x="21" y="1"/>
                  </a:cubicBezTo>
                  <a:cubicBezTo>
                    <a:pt x="22" y="2"/>
                    <a:pt x="24" y="3"/>
                    <a:pt x="25" y="4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3" y="8"/>
                    <a:pt x="21" y="7"/>
                    <a:pt x="19" y="6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Freeform: Shape 88"/>
            <p:cNvSpPr/>
            <p:nvPr/>
          </p:nvSpPr>
          <p:spPr bwMode="auto">
            <a:xfrm>
              <a:off x="5442051" y="4399863"/>
              <a:ext cx="105966" cy="69056"/>
            </a:xfrm>
            <a:custGeom>
              <a:avLst/>
              <a:gdLst>
                <a:gd name="T0" fmla="*/ 31 w 62"/>
                <a:gd name="T1" fmla="*/ 9 h 41"/>
                <a:gd name="T2" fmla="*/ 32 w 62"/>
                <a:gd name="T3" fmla="*/ 10 h 41"/>
                <a:gd name="T4" fmla="*/ 38 w 62"/>
                <a:gd name="T5" fmla="*/ 17 h 41"/>
                <a:gd name="T6" fmla="*/ 38 w 62"/>
                <a:gd name="T7" fmla="*/ 17 h 41"/>
                <a:gd name="T8" fmla="*/ 38 w 62"/>
                <a:gd name="T9" fmla="*/ 18 h 41"/>
                <a:gd name="T10" fmla="*/ 39 w 62"/>
                <a:gd name="T11" fmla="*/ 18 h 41"/>
                <a:gd name="T12" fmla="*/ 48 w 62"/>
                <a:gd name="T13" fmla="*/ 28 h 41"/>
                <a:gd name="T14" fmla="*/ 54 w 62"/>
                <a:gd name="T15" fmla="*/ 31 h 41"/>
                <a:gd name="T16" fmla="*/ 59 w 62"/>
                <a:gd name="T17" fmla="*/ 32 h 41"/>
                <a:gd name="T18" fmla="*/ 59 w 62"/>
                <a:gd name="T19" fmla="*/ 32 h 41"/>
                <a:gd name="T20" fmla="*/ 61 w 62"/>
                <a:gd name="T21" fmla="*/ 33 h 41"/>
                <a:gd name="T22" fmla="*/ 60 w 62"/>
                <a:gd name="T23" fmla="*/ 37 h 41"/>
                <a:gd name="T24" fmla="*/ 44 w 62"/>
                <a:gd name="T25" fmla="*/ 41 h 41"/>
                <a:gd name="T26" fmla="*/ 31 w 62"/>
                <a:gd name="T27" fmla="*/ 38 h 41"/>
                <a:gd name="T28" fmla="*/ 31 w 62"/>
                <a:gd name="T29" fmla="*/ 33 h 41"/>
                <a:gd name="T30" fmla="*/ 44 w 62"/>
                <a:gd name="T31" fmla="*/ 36 h 41"/>
                <a:gd name="T32" fmla="*/ 52 w 62"/>
                <a:gd name="T33" fmla="*/ 35 h 41"/>
                <a:gd name="T34" fmla="*/ 46 w 62"/>
                <a:gd name="T35" fmla="*/ 32 h 41"/>
                <a:gd name="T36" fmla="*/ 35 w 62"/>
                <a:gd name="T37" fmla="*/ 21 h 41"/>
                <a:gd name="T38" fmla="*/ 35 w 62"/>
                <a:gd name="T39" fmla="*/ 21 h 41"/>
                <a:gd name="T40" fmla="*/ 35 w 62"/>
                <a:gd name="T41" fmla="*/ 20 h 41"/>
                <a:gd name="T42" fmla="*/ 35 w 62"/>
                <a:gd name="T43" fmla="*/ 20 h 41"/>
                <a:gd name="T44" fmla="*/ 35 w 62"/>
                <a:gd name="T45" fmla="*/ 20 h 41"/>
                <a:gd name="T46" fmla="*/ 31 w 62"/>
                <a:gd name="T47" fmla="*/ 16 h 41"/>
                <a:gd name="T48" fmla="*/ 31 w 62"/>
                <a:gd name="T49" fmla="*/ 9 h 41"/>
                <a:gd name="T50" fmla="*/ 4 w 62"/>
                <a:gd name="T51" fmla="*/ 7 h 41"/>
                <a:gd name="T52" fmla="*/ 3 w 62"/>
                <a:gd name="T53" fmla="*/ 5 h 41"/>
                <a:gd name="T54" fmla="*/ 1 w 62"/>
                <a:gd name="T55" fmla="*/ 3 h 41"/>
                <a:gd name="T56" fmla="*/ 3 w 62"/>
                <a:gd name="T57" fmla="*/ 1 h 41"/>
                <a:gd name="T58" fmla="*/ 14 w 62"/>
                <a:gd name="T59" fmla="*/ 1 h 41"/>
                <a:gd name="T60" fmla="*/ 24 w 62"/>
                <a:gd name="T61" fmla="*/ 4 h 41"/>
                <a:gd name="T62" fmla="*/ 31 w 62"/>
                <a:gd name="T63" fmla="*/ 9 h 41"/>
                <a:gd name="T64" fmla="*/ 31 w 62"/>
                <a:gd name="T65" fmla="*/ 16 h 41"/>
                <a:gd name="T66" fmla="*/ 29 w 62"/>
                <a:gd name="T67" fmla="*/ 14 h 41"/>
                <a:gd name="T68" fmla="*/ 22 w 62"/>
                <a:gd name="T69" fmla="*/ 9 h 41"/>
                <a:gd name="T70" fmla="*/ 13 w 62"/>
                <a:gd name="T71" fmla="*/ 6 h 41"/>
                <a:gd name="T72" fmla="*/ 10 w 62"/>
                <a:gd name="T73" fmla="*/ 5 h 41"/>
                <a:gd name="T74" fmla="*/ 11 w 62"/>
                <a:gd name="T75" fmla="*/ 7 h 41"/>
                <a:gd name="T76" fmla="*/ 14 w 62"/>
                <a:gd name="T77" fmla="*/ 11 h 41"/>
                <a:gd name="T78" fmla="*/ 17 w 62"/>
                <a:gd name="T79" fmla="*/ 16 h 41"/>
                <a:gd name="T80" fmla="*/ 30 w 62"/>
                <a:gd name="T81" fmla="*/ 32 h 41"/>
                <a:gd name="T82" fmla="*/ 31 w 62"/>
                <a:gd name="T83" fmla="*/ 33 h 41"/>
                <a:gd name="T84" fmla="*/ 31 w 62"/>
                <a:gd name="T85" fmla="*/ 38 h 41"/>
                <a:gd name="T86" fmla="*/ 27 w 62"/>
                <a:gd name="T87" fmla="*/ 36 h 41"/>
                <a:gd name="T88" fmla="*/ 13 w 62"/>
                <a:gd name="T89" fmla="*/ 19 h 41"/>
                <a:gd name="T90" fmla="*/ 10 w 62"/>
                <a:gd name="T91" fmla="*/ 13 h 41"/>
                <a:gd name="T92" fmla="*/ 7 w 62"/>
                <a:gd name="T93" fmla="*/ 10 h 41"/>
                <a:gd name="T94" fmla="*/ 4 w 62"/>
                <a:gd name="T95" fmla="*/ 7 h 41"/>
                <a:gd name="T96" fmla="*/ 4 w 62"/>
                <a:gd name="T97" fmla="*/ 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" h="41">
                  <a:moveTo>
                    <a:pt x="31" y="9"/>
                  </a:moveTo>
                  <a:cubicBezTo>
                    <a:pt x="31" y="10"/>
                    <a:pt x="32" y="10"/>
                    <a:pt x="32" y="10"/>
                  </a:cubicBezTo>
                  <a:cubicBezTo>
                    <a:pt x="34" y="12"/>
                    <a:pt x="36" y="15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1" y="21"/>
                    <a:pt x="45" y="25"/>
                    <a:pt x="48" y="28"/>
                  </a:cubicBezTo>
                  <a:cubicBezTo>
                    <a:pt x="50" y="29"/>
                    <a:pt x="52" y="30"/>
                    <a:pt x="54" y="31"/>
                  </a:cubicBezTo>
                  <a:cubicBezTo>
                    <a:pt x="56" y="32"/>
                    <a:pt x="58" y="32"/>
                    <a:pt x="59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0" y="32"/>
                    <a:pt x="61" y="33"/>
                    <a:pt x="61" y="33"/>
                  </a:cubicBezTo>
                  <a:cubicBezTo>
                    <a:pt x="62" y="34"/>
                    <a:pt x="61" y="36"/>
                    <a:pt x="60" y="37"/>
                  </a:cubicBezTo>
                  <a:cubicBezTo>
                    <a:pt x="55" y="40"/>
                    <a:pt x="49" y="41"/>
                    <a:pt x="44" y="41"/>
                  </a:cubicBezTo>
                  <a:cubicBezTo>
                    <a:pt x="39" y="41"/>
                    <a:pt x="35" y="40"/>
                    <a:pt x="31" y="38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5" y="35"/>
                    <a:pt x="39" y="36"/>
                    <a:pt x="44" y="36"/>
                  </a:cubicBezTo>
                  <a:cubicBezTo>
                    <a:pt x="47" y="36"/>
                    <a:pt x="49" y="36"/>
                    <a:pt x="52" y="35"/>
                  </a:cubicBezTo>
                  <a:cubicBezTo>
                    <a:pt x="50" y="34"/>
                    <a:pt x="47" y="33"/>
                    <a:pt x="46" y="32"/>
                  </a:cubicBezTo>
                  <a:cubicBezTo>
                    <a:pt x="41" y="29"/>
                    <a:pt x="38" y="25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3" y="19"/>
                    <a:pt x="32" y="17"/>
                    <a:pt x="31" y="16"/>
                  </a:cubicBezTo>
                  <a:lnTo>
                    <a:pt x="31" y="9"/>
                  </a:lnTo>
                  <a:close/>
                  <a:moveTo>
                    <a:pt x="4" y="7"/>
                  </a:moveTo>
                  <a:cubicBezTo>
                    <a:pt x="4" y="6"/>
                    <a:pt x="3" y="6"/>
                    <a:pt x="3" y="5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7" y="0"/>
                    <a:pt x="10" y="0"/>
                    <a:pt x="14" y="1"/>
                  </a:cubicBezTo>
                  <a:cubicBezTo>
                    <a:pt x="17" y="2"/>
                    <a:pt x="21" y="3"/>
                    <a:pt x="24" y="4"/>
                  </a:cubicBezTo>
                  <a:cubicBezTo>
                    <a:pt x="26" y="6"/>
                    <a:pt x="29" y="7"/>
                    <a:pt x="31" y="9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0" y="15"/>
                    <a:pt x="29" y="14"/>
                    <a:pt x="29" y="14"/>
                  </a:cubicBezTo>
                  <a:cubicBezTo>
                    <a:pt x="27" y="12"/>
                    <a:pt x="24" y="10"/>
                    <a:pt x="22" y="9"/>
                  </a:cubicBezTo>
                  <a:cubicBezTo>
                    <a:pt x="19" y="7"/>
                    <a:pt x="16" y="6"/>
                    <a:pt x="13" y="6"/>
                  </a:cubicBezTo>
                  <a:cubicBezTo>
                    <a:pt x="12" y="6"/>
                    <a:pt x="11" y="5"/>
                    <a:pt x="10" y="5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8"/>
                    <a:pt x="13" y="10"/>
                    <a:pt x="14" y="11"/>
                  </a:cubicBezTo>
                  <a:cubicBezTo>
                    <a:pt x="15" y="13"/>
                    <a:pt x="16" y="15"/>
                    <a:pt x="17" y="16"/>
                  </a:cubicBezTo>
                  <a:cubicBezTo>
                    <a:pt x="20" y="23"/>
                    <a:pt x="23" y="29"/>
                    <a:pt x="30" y="32"/>
                  </a:cubicBezTo>
                  <a:cubicBezTo>
                    <a:pt x="30" y="33"/>
                    <a:pt x="30" y="33"/>
                    <a:pt x="31" y="33"/>
                  </a:cubicBezTo>
                  <a:cubicBezTo>
                    <a:pt x="31" y="38"/>
                    <a:pt x="31" y="38"/>
                    <a:pt x="31" y="38"/>
                  </a:cubicBezTo>
                  <a:cubicBezTo>
                    <a:pt x="30" y="38"/>
                    <a:pt x="28" y="37"/>
                    <a:pt x="27" y="36"/>
                  </a:cubicBezTo>
                  <a:cubicBezTo>
                    <a:pt x="20" y="32"/>
                    <a:pt x="16" y="25"/>
                    <a:pt x="13" y="19"/>
                  </a:cubicBezTo>
                  <a:cubicBezTo>
                    <a:pt x="12" y="17"/>
                    <a:pt x="11" y="15"/>
                    <a:pt x="10" y="13"/>
                  </a:cubicBezTo>
                  <a:cubicBezTo>
                    <a:pt x="9" y="12"/>
                    <a:pt x="8" y="11"/>
                    <a:pt x="7" y="10"/>
                  </a:cubicBezTo>
                  <a:cubicBezTo>
                    <a:pt x="6" y="9"/>
                    <a:pt x="5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Freeform: Shape 89"/>
            <p:cNvSpPr/>
            <p:nvPr/>
          </p:nvSpPr>
          <p:spPr bwMode="auto">
            <a:xfrm>
              <a:off x="5548016" y="4353428"/>
              <a:ext cx="47625" cy="90488"/>
            </a:xfrm>
            <a:custGeom>
              <a:avLst/>
              <a:gdLst>
                <a:gd name="T0" fmla="*/ 19 w 28"/>
                <a:gd name="T1" fmla="*/ 20 h 53"/>
                <a:gd name="T2" fmla="*/ 14 w 28"/>
                <a:gd name="T3" fmla="*/ 26 h 53"/>
                <a:gd name="T4" fmla="*/ 14 w 28"/>
                <a:gd name="T5" fmla="*/ 27 h 53"/>
                <a:gd name="T6" fmla="*/ 14 w 28"/>
                <a:gd name="T7" fmla="*/ 19 h 53"/>
                <a:gd name="T8" fmla="*/ 15 w 28"/>
                <a:gd name="T9" fmla="*/ 17 h 53"/>
                <a:gd name="T10" fmla="*/ 18 w 28"/>
                <a:gd name="T11" fmla="*/ 13 h 53"/>
                <a:gd name="T12" fmla="*/ 19 w 28"/>
                <a:gd name="T13" fmla="*/ 7 h 53"/>
                <a:gd name="T14" fmla="*/ 20 w 28"/>
                <a:gd name="T15" fmla="*/ 6 h 53"/>
                <a:gd name="T16" fmla="*/ 20 w 28"/>
                <a:gd name="T17" fmla="*/ 6 h 53"/>
                <a:gd name="T18" fmla="*/ 20 w 28"/>
                <a:gd name="T19" fmla="*/ 3 h 53"/>
                <a:gd name="T20" fmla="*/ 20 w 28"/>
                <a:gd name="T21" fmla="*/ 3 h 53"/>
                <a:gd name="T22" fmla="*/ 22 w 28"/>
                <a:gd name="T23" fmla="*/ 0 h 53"/>
                <a:gd name="T24" fmla="*/ 25 w 28"/>
                <a:gd name="T25" fmla="*/ 2 h 53"/>
                <a:gd name="T26" fmla="*/ 25 w 28"/>
                <a:gd name="T27" fmla="*/ 2 h 53"/>
                <a:gd name="T28" fmla="*/ 25 w 28"/>
                <a:gd name="T29" fmla="*/ 2 h 53"/>
                <a:gd name="T30" fmla="*/ 25 w 28"/>
                <a:gd name="T31" fmla="*/ 2 h 53"/>
                <a:gd name="T32" fmla="*/ 27 w 28"/>
                <a:gd name="T33" fmla="*/ 10 h 53"/>
                <a:gd name="T34" fmla="*/ 27 w 28"/>
                <a:gd name="T35" fmla="*/ 10 h 53"/>
                <a:gd name="T36" fmla="*/ 27 w 28"/>
                <a:gd name="T37" fmla="*/ 20 h 53"/>
                <a:gd name="T38" fmla="*/ 25 w 28"/>
                <a:gd name="T39" fmla="*/ 27 h 53"/>
                <a:gd name="T40" fmla="*/ 20 w 28"/>
                <a:gd name="T41" fmla="*/ 34 h 53"/>
                <a:gd name="T42" fmla="*/ 20 w 28"/>
                <a:gd name="T43" fmla="*/ 35 h 53"/>
                <a:gd name="T44" fmla="*/ 14 w 28"/>
                <a:gd name="T45" fmla="*/ 40 h 53"/>
                <a:gd name="T46" fmla="*/ 14 w 28"/>
                <a:gd name="T47" fmla="*/ 33 h 53"/>
                <a:gd name="T48" fmla="*/ 16 w 28"/>
                <a:gd name="T49" fmla="*/ 31 h 53"/>
                <a:gd name="T50" fmla="*/ 16 w 28"/>
                <a:gd name="T51" fmla="*/ 31 h 53"/>
                <a:gd name="T52" fmla="*/ 20 w 28"/>
                <a:gd name="T53" fmla="*/ 25 h 53"/>
                <a:gd name="T54" fmla="*/ 22 w 28"/>
                <a:gd name="T55" fmla="*/ 19 h 53"/>
                <a:gd name="T56" fmla="*/ 23 w 28"/>
                <a:gd name="T57" fmla="*/ 14 h 53"/>
                <a:gd name="T58" fmla="*/ 22 w 28"/>
                <a:gd name="T59" fmla="*/ 14 h 53"/>
                <a:gd name="T60" fmla="*/ 19 w 28"/>
                <a:gd name="T61" fmla="*/ 20 h 53"/>
                <a:gd name="T62" fmla="*/ 14 w 28"/>
                <a:gd name="T63" fmla="*/ 27 h 53"/>
                <a:gd name="T64" fmla="*/ 8 w 28"/>
                <a:gd name="T65" fmla="*/ 36 h 53"/>
                <a:gd name="T66" fmla="*/ 8 w 28"/>
                <a:gd name="T67" fmla="*/ 36 h 53"/>
                <a:gd name="T68" fmla="*/ 8 w 28"/>
                <a:gd name="T69" fmla="*/ 36 h 53"/>
                <a:gd name="T70" fmla="*/ 6 w 28"/>
                <a:gd name="T71" fmla="*/ 41 h 53"/>
                <a:gd name="T72" fmla="*/ 8 w 28"/>
                <a:gd name="T73" fmla="*/ 38 h 53"/>
                <a:gd name="T74" fmla="*/ 9 w 28"/>
                <a:gd name="T75" fmla="*/ 38 h 53"/>
                <a:gd name="T76" fmla="*/ 9 w 28"/>
                <a:gd name="T77" fmla="*/ 38 h 53"/>
                <a:gd name="T78" fmla="*/ 11 w 28"/>
                <a:gd name="T79" fmla="*/ 37 h 53"/>
                <a:gd name="T80" fmla="*/ 14 w 28"/>
                <a:gd name="T81" fmla="*/ 33 h 53"/>
                <a:gd name="T82" fmla="*/ 14 w 28"/>
                <a:gd name="T83" fmla="*/ 40 h 53"/>
                <a:gd name="T84" fmla="*/ 14 w 28"/>
                <a:gd name="T85" fmla="*/ 40 h 53"/>
                <a:gd name="T86" fmla="*/ 12 w 28"/>
                <a:gd name="T87" fmla="*/ 41 h 53"/>
                <a:gd name="T88" fmla="*/ 12 w 28"/>
                <a:gd name="T89" fmla="*/ 42 h 53"/>
                <a:gd name="T90" fmla="*/ 12 w 28"/>
                <a:gd name="T91" fmla="*/ 42 h 53"/>
                <a:gd name="T92" fmla="*/ 5 w 28"/>
                <a:gd name="T93" fmla="*/ 51 h 53"/>
                <a:gd name="T94" fmla="*/ 5 w 28"/>
                <a:gd name="T95" fmla="*/ 51 h 53"/>
                <a:gd name="T96" fmla="*/ 3 w 28"/>
                <a:gd name="T97" fmla="*/ 53 h 53"/>
                <a:gd name="T98" fmla="*/ 0 w 28"/>
                <a:gd name="T99" fmla="*/ 51 h 53"/>
                <a:gd name="T100" fmla="*/ 1 w 28"/>
                <a:gd name="T101" fmla="*/ 42 h 53"/>
                <a:gd name="T102" fmla="*/ 3 w 28"/>
                <a:gd name="T103" fmla="*/ 34 h 53"/>
                <a:gd name="T104" fmla="*/ 3 w 28"/>
                <a:gd name="T105" fmla="*/ 34 h 53"/>
                <a:gd name="T106" fmla="*/ 11 w 28"/>
                <a:gd name="T107" fmla="*/ 23 h 53"/>
                <a:gd name="T108" fmla="*/ 14 w 28"/>
                <a:gd name="T109" fmla="*/ 19 h 53"/>
                <a:gd name="T110" fmla="*/ 14 w 28"/>
                <a:gd name="T111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" h="53">
                  <a:moveTo>
                    <a:pt x="19" y="20"/>
                  </a:moveTo>
                  <a:cubicBezTo>
                    <a:pt x="18" y="22"/>
                    <a:pt x="16" y="24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9"/>
                    <a:pt x="15" y="18"/>
                    <a:pt x="15" y="17"/>
                  </a:cubicBezTo>
                  <a:cubicBezTo>
                    <a:pt x="16" y="16"/>
                    <a:pt x="17" y="14"/>
                    <a:pt x="18" y="13"/>
                  </a:cubicBezTo>
                  <a:cubicBezTo>
                    <a:pt x="18" y="11"/>
                    <a:pt x="19" y="9"/>
                    <a:pt x="19" y="7"/>
                  </a:cubicBezTo>
                  <a:cubicBezTo>
                    <a:pt x="19" y="7"/>
                    <a:pt x="19" y="7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0"/>
                    <a:pt x="22" y="0"/>
                  </a:cubicBezTo>
                  <a:cubicBezTo>
                    <a:pt x="23" y="0"/>
                    <a:pt x="24" y="0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5"/>
                    <a:pt x="26" y="8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4"/>
                    <a:pt x="28" y="17"/>
                    <a:pt x="27" y="20"/>
                  </a:cubicBezTo>
                  <a:cubicBezTo>
                    <a:pt x="27" y="22"/>
                    <a:pt x="26" y="25"/>
                    <a:pt x="25" y="27"/>
                  </a:cubicBezTo>
                  <a:cubicBezTo>
                    <a:pt x="23" y="30"/>
                    <a:pt x="22" y="32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8" y="37"/>
                    <a:pt x="16" y="38"/>
                    <a:pt x="14" y="40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6" y="32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8" y="29"/>
                    <a:pt x="19" y="27"/>
                    <a:pt x="20" y="25"/>
                  </a:cubicBezTo>
                  <a:cubicBezTo>
                    <a:pt x="21" y="23"/>
                    <a:pt x="22" y="21"/>
                    <a:pt x="22" y="19"/>
                  </a:cubicBezTo>
                  <a:cubicBezTo>
                    <a:pt x="23" y="17"/>
                    <a:pt x="23" y="16"/>
                    <a:pt x="23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6"/>
                    <a:pt x="21" y="18"/>
                    <a:pt x="19" y="20"/>
                  </a:cubicBezTo>
                  <a:close/>
                  <a:moveTo>
                    <a:pt x="14" y="27"/>
                  </a:moveTo>
                  <a:cubicBezTo>
                    <a:pt x="12" y="30"/>
                    <a:pt x="9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7"/>
                    <a:pt x="6" y="39"/>
                    <a:pt x="6" y="41"/>
                  </a:cubicBezTo>
                  <a:cubicBezTo>
                    <a:pt x="7" y="40"/>
                    <a:pt x="8" y="39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10" y="37"/>
                    <a:pt x="10" y="37"/>
                    <a:pt x="11" y="37"/>
                  </a:cubicBezTo>
                  <a:cubicBezTo>
                    <a:pt x="12" y="36"/>
                    <a:pt x="13" y="35"/>
                    <a:pt x="14" y="33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9" y="44"/>
                    <a:pt x="5" y="48"/>
                    <a:pt x="5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5" y="52"/>
                    <a:pt x="4" y="53"/>
                    <a:pt x="3" y="53"/>
                  </a:cubicBezTo>
                  <a:cubicBezTo>
                    <a:pt x="1" y="53"/>
                    <a:pt x="0" y="52"/>
                    <a:pt x="0" y="51"/>
                  </a:cubicBezTo>
                  <a:cubicBezTo>
                    <a:pt x="0" y="48"/>
                    <a:pt x="0" y="45"/>
                    <a:pt x="1" y="42"/>
                  </a:cubicBezTo>
                  <a:cubicBezTo>
                    <a:pt x="1" y="39"/>
                    <a:pt x="2" y="36"/>
                    <a:pt x="3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5" y="30"/>
                    <a:pt x="8" y="27"/>
                    <a:pt x="11" y="23"/>
                  </a:cubicBezTo>
                  <a:cubicBezTo>
                    <a:pt x="12" y="22"/>
                    <a:pt x="13" y="21"/>
                    <a:pt x="14" y="19"/>
                  </a:cubicBezTo>
                  <a:lnTo>
                    <a:pt x="14" y="2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Freeform: Shape 90"/>
            <p:cNvSpPr/>
            <p:nvPr/>
          </p:nvSpPr>
          <p:spPr bwMode="auto">
            <a:xfrm>
              <a:off x="5527776" y="4327235"/>
              <a:ext cx="57150" cy="113110"/>
            </a:xfrm>
            <a:custGeom>
              <a:avLst/>
              <a:gdLst>
                <a:gd name="T0" fmla="*/ 17 w 34"/>
                <a:gd name="T1" fmla="*/ 15 h 67"/>
                <a:gd name="T2" fmla="*/ 21 w 34"/>
                <a:gd name="T3" fmla="*/ 12 h 67"/>
                <a:gd name="T4" fmla="*/ 24 w 34"/>
                <a:gd name="T5" fmla="*/ 9 h 67"/>
                <a:gd name="T6" fmla="*/ 26 w 34"/>
                <a:gd name="T7" fmla="*/ 5 h 67"/>
                <a:gd name="T8" fmla="*/ 26 w 34"/>
                <a:gd name="T9" fmla="*/ 5 h 67"/>
                <a:gd name="T10" fmla="*/ 26 w 34"/>
                <a:gd name="T11" fmla="*/ 5 h 67"/>
                <a:gd name="T12" fmla="*/ 26 w 34"/>
                <a:gd name="T13" fmla="*/ 5 h 67"/>
                <a:gd name="T14" fmla="*/ 27 w 34"/>
                <a:gd name="T15" fmla="*/ 3 h 67"/>
                <a:gd name="T16" fmla="*/ 27 w 34"/>
                <a:gd name="T17" fmla="*/ 3 h 67"/>
                <a:gd name="T18" fmla="*/ 29 w 34"/>
                <a:gd name="T19" fmla="*/ 1 h 67"/>
                <a:gd name="T20" fmla="*/ 32 w 34"/>
                <a:gd name="T21" fmla="*/ 2 h 67"/>
                <a:gd name="T22" fmla="*/ 34 w 34"/>
                <a:gd name="T23" fmla="*/ 13 h 67"/>
                <a:gd name="T24" fmla="*/ 33 w 34"/>
                <a:gd name="T25" fmla="*/ 23 h 67"/>
                <a:gd name="T26" fmla="*/ 29 w 34"/>
                <a:gd name="T27" fmla="*/ 33 h 67"/>
                <a:gd name="T28" fmla="*/ 23 w 34"/>
                <a:gd name="T29" fmla="*/ 41 h 67"/>
                <a:gd name="T30" fmla="*/ 23 w 34"/>
                <a:gd name="T31" fmla="*/ 41 h 67"/>
                <a:gd name="T32" fmla="*/ 17 w 34"/>
                <a:gd name="T33" fmla="*/ 49 h 67"/>
                <a:gd name="T34" fmla="*/ 17 w 34"/>
                <a:gd name="T35" fmla="*/ 40 h 67"/>
                <a:gd name="T36" fmla="*/ 19 w 34"/>
                <a:gd name="T37" fmla="*/ 38 h 67"/>
                <a:gd name="T38" fmla="*/ 19 w 34"/>
                <a:gd name="T39" fmla="*/ 37 h 67"/>
                <a:gd name="T40" fmla="*/ 25 w 34"/>
                <a:gd name="T41" fmla="*/ 30 h 67"/>
                <a:gd name="T42" fmla="*/ 28 w 34"/>
                <a:gd name="T43" fmla="*/ 22 h 67"/>
                <a:gd name="T44" fmla="*/ 29 w 34"/>
                <a:gd name="T45" fmla="*/ 13 h 67"/>
                <a:gd name="T46" fmla="*/ 29 w 34"/>
                <a:gd name="T47" fmla="*/ 10 h 67"/>
                <a:gd name="T48" fmla="*/ 27 w 34"/>
                <a:gd name="T49" fmla="*/ 12 h 67"/>
                <a:gd name="T50" fmla="*/ 24 w 34"/>
                <a:gd name="T51" fmla="*/ 15 h 67"/>
                <a:gd name="T52" fmla="*/ 20 w 34"/>
                <a:gd name="T53" fmla="*/ 19 h 67"/>
                <a:gd name="T54" fmla="*/ 19 w 34"/>
                <a:gd name="T55" fmla="*/ 19 h 67"/>
                <a:gd name="T56" fmla="*/ 17 w 34"/>
                <a:gd name="T57" fmla="*/ 21 h 67"/>
                <a:gd name="T58" fmla="*/ 17 w 34"/>
                <a:gd name="T59" fmla="*/ 15 h 67"/>
                <a:gd name="T60" fmla="*/ 13 w 34"/>
                <a:gd name="T61" fmla="*/ 59 h 67"/>
                <a:gd name="T62" fmla="*/ 13 w 34"/>
                <a:gd name="T63" fmla="*/ 64 h 67"/>
                <a:gd name="T64" fmla="*/ 12 w 34"/>
                <a:gd name="T65" fmla="*/ 66 h 67"/>
                <a:gd name="T66" fmla="*/ 9 w 34"/>
                <a:gd name="T67" fmla="*/ 66 h 67"/>
                <a:gd name="T68" fmla="*/ 1 w 34"/>
                <a:gd name="T69" fmla="*/ 51 h 67"/>
                <a:gd name="T70" fmla="*/ 2 w 34"/>
                <a:gd name="T71" fmla="*/ 34 h 67"/>
                <a:gd name="T72" fmla="*/ 16 w 34"/>
                <a:gd name="T73" fmla="*/ 16 h 67"/>
                <a:gd name="T74" fmla="*/ 16 w 34"/>
                <a:gd name="T75" fmla="*/ 16 h 67"/>
                <a:gd name="T76" fmla="*/ 17 w 34"/>
                <a:gd name="T77" fmla="*/ 15 h 67"/>
                <a:gd name="T78" fmla="*/ 17 w 34"/>
                <a:gd name="T79" fmla="*/ 21 h 67"/>
                <a:gd name="T80" fmla="*/ 7 w 34"/>
                <a:gd name="T81" fmla="*/ 35 h 67"/>
                <a:gd name="T82" fmla="*/ 6 w 34"/>
                <a:gd name="T83" fmla="*/ 50 h 67"/>
                <a:gd name="T84" fmla="*/ 9 w 34"/>
                <a:gd name="T85" fmla="*/ 58 h 67"/>
                <a:gd name="T86" fmla="*/ 11 w 34"/>
                <a:gd name="T87" fmla="*/ 51 h 67"/>
                <a:gd name="T88" fmla="*/ 17 w 34"/>
                <a:gd name="T89" fmla="*/ 40 h 67"/>
                <a:gd name="T90" fmla="*/ 17 w 34"/>
                <a:gd name="T91" fmla="*/ 49 h 67"/>
                <a:gd name="T92" fmla="*/ 15 w 34"/>
                <a:gd name="T93" fmla="*/ 52 h 67"/>
                <a:gd name="T94" fmla="*/ 13 w 34"/>
                <a:gd name="T95" fmla="*/ 5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" h="67">
                  <a:moveTo>
                    <a:pt x="17" y="15"/>
                  </a:moveTo>
                  <a:cubicBezTo>
                    <a:pt x="18" y="14"/>
                    <a:pt x="20" y="13"/>
                    <a:pt x="21" y="12"/>
                  </a:cubicBezTo>
                  <a:cubicBezTo>
                    <a:pt x="22" y="11"/>
                    <a:pt x="23" y="10"/>
                    <a:pt x="24" y="9"/>
                  </a:cubicBezTo>
                  <a:cubicBezTo>
                    <a:pt x="24" y="8"/>
                    <a:pt x="25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7" y="4"/>
                    <a:pt x="27" y="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7" y="1"/>
                    <a:pt x="29" y="1"/>
                  </a:cubicBezTo>
                  <a:cubicBezTo>
                    <a:pt x="30" y="0"/>
                    <a:pt x="31" y="1"/>
                    <a:pt x="32" y="2"/>
                  </a:cubicBezTo>
                  <a:cubicBezTo>
                    <a:pt x="33" y="6"/>
                    <a:pt x="34" y="9"/>
                    <a:pt x="34" y="13"/>
                  </a:cubicBezTo>
                  <a:cubicBezTo>
                    <a:pt x="34" y="17"/>
                    <a:pt x="34" y="20"/>
                    <a:pt x="33" y="23"/>
                  </a:cubicBezTo>
                  <a:cubicBezTo>
                    <a:pt x="32" y="27"/>
                    <a:pt x="30" y="30"/>
                    <a:pt x="29" y="33"/>
                  </a:cubicBezTo>
                  <a:cubicBezTo>
                    <a:pt x="27" y="35"/>
                    <a:pt x="25" y="38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1" y="43"/>
                    <a:pt x="19" y="46"/>
                    <a:pt x="17" y="49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8" y="39"/>
                    <a:pt x="18" y="39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1" y="35"/>
                    <a:pt x="23" y="33"/>
                    <a:pt x="25" y="30"/>
                  </a:cubicBezTo>
                  <a:cubicBezTo>
                    <a:pt x="26" y="28"/>
                    <a:pt x="27" y="25"/>
                    <a:pt x="28" y="22"/>
                  </a:cubicBezTo>
                  <a:cubicBezTo>
                    <a:pt x="29" y="19"/>
                    <a:pt x="29" y="16"/>
                    <a:pt x="29" y="13"/>
                  </a:cubicBezTo>
                  <a:cubicBezTo>
                    <a:pt x="29" y="12"/>
                    <a:pt x="29" y="11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6" y="13"/>
                    <a:pt x="25" y="14"/>
                    <a:pt x="24" y="15"/>
                  </a:cubicBezTo>
                  <a:cubicBezTo>
                    <a:pt x="22" y="17"/>
                    <a:pt x="21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20"/>
                    <a:pt x="18" y="21"/>
                    <a:pt x="17" y="21"/>
                  </a:cubicBezTo>
                  <a:lnTo>
                    <a:pt x="17" y="15"/>
                  </a:lnTo>
                  <a:close/>
                  <a:moveTo>
                    <a:pt x="13" y="59"/>
                  </a:moveTo>
                  <a:cubicBezTo>
                    <a:pt x="13" y="61"/>
                    <a:pt x="13" y="62"/>
                    <a:pt x="13" y="64"/>
                  </a:cubicBezTo>
                  <a:cubicBezTo>
                    <a:pt x="13" y="65"/>
                    <a:pt x="13" y="65"/>
                    <a:pt x="12" y="66"/>
                  </a:cubicBezTo>
                  <a:cubicBezTo>
                    <a:pt x="12" y="67"/>
                    <a:pt x="10" y="67"/>
                    <a:pt x="9" y="66"/>
                  </a:cubicBezTo>
                  <a:cubicBezTo>
                    <a:pt x="5" y="62"/>
                    <a:pt x="2" y="56"/>
                    <a:pt x="1" y="51"/>
                  </a:cubicBezTo>
                  <a:cubicBezTo>
                    <a:pt x="0" y="45"/>
                    <a:pt x="0" y="39"/>
                    <a:pt x="2" y="34"/>
                  </a:cubicBezTo>
                  <a:cubicBezTo>
                    <a:pt x="5" y="26"/>
                    <a:pt x="10" y="21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3" y="25"/>
                    <a:pt x="9" y="29"/>
                    <a:pt x="7" y="35"/>
                  </a:cubicBezTo>
                  <a:cubicBezTo>
                    <a:pt x="5" y="40"/>
                    <a:pt x="5" y="45"/>
                    <a:pt x="6" y="50"/>
                  </a:cubicBezTo>
                  <a:cubicBezTo>
                    <a:pt x="6" y="53"/>
                    <a:pt x="7" y="55"/>
                    <a:pt x="9" y="58"/>
                  </a:cubicBezTo>
                  <a:cubicBezTo>
                    <a:pt x="9" y="55"/>
                    <a:pt x="10" y="53"/>
                    <a:pt x="11" y="51"/>
                  </a:cubicBezTo>
                  <a:cubicBezTo>
                    <a:pt x="12" y="47"/>
                    <a:pt x="15" y="43"/>
                    <a:pt x="17" y="4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50"/>
                    <a:pt x="16" y="51"/>
                    <a:pt x="15" y="52"/>
                  </a:cubicBezTo>
                  <a:cubicBezTo>
                    <a:pt x="15" y="54"/>
                    <a:pt x="14" y="57"/>
                    <a:pt x="13" y="5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Freeform: Shape 91"/>
            <p:cNvSpPr/>
            <p:nvPr/>
          </p:nvSpPr>
          <p:spPr bwMode="auto">
            <a:xfrm>
              <a:off x="6792220" y="4411770"/>
              <a:ext cx="182166" cy="147638"/>
            </a:xfrm>
            <a:custGeom>
              <a:avLst/>
              <a:gdLst>
                <a:gd name="T0" fmla="*/ 93 w 108"/>
                <a:gd name="T1" fmla="*/ 22 h 87"/>
                <a:gd name="T2" fmla="*/ 88 w 108"/>
                <a:gd name="T3" fmla="*/ 1 h 87"/>
                <a:gd name="T4" fmla="*/ 108 w 108"/>
                <a:gd name="T5" fmla="*/ 32 h 87"/>
                <a:gd name="T6" fmla="*/ 106 w 108"/>
                <a:gd name="T7" fmla="*/ 84 h 87"/>
                <a:gd name="T8" fmla="*/ 86 w 108"/>
                <a:gd name="T9" fmla="*/ 87 h 87"/>
                <a:gd name="T10" fmla="*/ 103 w 108"/>
                <a:gd name="T11" fmla="*/ 81 h 87"/>
                <a:gd name="T12" fmla="*/ 104 w 108"/>
                <a:gd name="T13" fmla="*/ 68 h 87"/>
                <a:gd name="T14" fmla="*/ 97 w 108"/>
                <a:gd name="T15" fmla="*/ 62 h 87"/>
                <a:gd name="T16" fmla="*/ 97 w 108"/>
                <a:gd name="T17" fmla="*/ 46 h 87"/>
                <a:gd name="T18" fmla="*/ 94 w 108"/>
                <a:gd name="T19" fmla="*/ 51 h 87"/>
                <a:gd name="T20" fmla="*/ 86 w 108"/>
                <a:gd name="T21" fmla="*/ 62 h 87"/>
                <a:gd name="T22" fmla="*/ 89 w 108"/>
                <a:gd name="T23" fmla="*/ 28 h 87"/>
                <a:gd name="T24" fmla="*/ 86 w 108"/>
                <a:gd name="T25" fmla="*/ 16 h 87"/>
                <a:gd name="T26" fmla="*/ 84 w 108"/>
                <a:gd name="T27" fmla="*/ 5 h 87"/>
                <a:gd name="T28" fmla="*/ 86 w 108"/>
                <a:gd name="T29" fmla="*/ 0 h 87"/>
                <a:gd name="T30" fmla="*/ 86 w 108"/>
                <a:gd name="T31" fmla="*/ 8 h 87"/>
                <a:gd name="T32" fmla="*/ 84 w 108"/>
                <a:gd name="T33" fmla="*/ 68 h 87"/>
                <a:gd name="T34" fmla="*/ 86 w 108"/>
                <a:gd name="T35" fmla="*/ 82 h 87"/>
                <a:gd name="T36" fmla="*/ 86 w 108"/>
                <a:gd name="T37" fmla="*/ 87 h 87"/>
                <a:gd name="T38" fmla="*/ 79 w 108"/>
                <a:gd name="T39" fmla="*/ 70 h 87"/>
                <a:gd name="T40" fmla="*/ 86 w 108"/>
                <a:gd name="T41" fmla="*/ 16 h 87"/>
                <a:gd name="T42" fmla="*/ 54 w 108"/>
                <a:gd name="T43" fmla="*/ 6 h 87"/>
                <a:gd name="T44" fmla="*/ 85 w 108"/>
                <a:gd name="T45" fmla="*/ 23 h 87"/>
                <a:gd name="T46" fmla="*/ 86 w 108"/>
                <a:gd name="T47" fmla="*/ 28 h 87"/>
                <a:gd name="T48" fmla="*/ 86 w 108"/>
                <a:gd name="T49" fmla="*/ 51 h 87"/>
                <a:gd name="T50" fmla="*/ 86 w 108"/>
                <a:gd name="T51" fmla="*/ 57 h 87"/>
                <a:gd name="T52" fmla="*/ 74 w 108"/>
                <a:gd name="T53" fmla="*/ 59 h 87"/>
                <a:gd name="T54" fmla="*/ 86 w 108"/>
                <a:gd name="T55" fmla="*/ 46 h 87"/>
                <a:gd name="T56" fmla="*/ 22 w 108"/>
                <a:gd name="T57" fmla="*/ 8 h 87"/>
                <a:gd name="T58" fmla="*/ 54 w 108"/>
                <a:gd name="T59" fmla="*/ 0 h 87"/>
                <a:gd name="T60" fmla="*/ 22 w 108"/>
                <a:gd name="T61" fmla="*/ 82 h 87"/>
                <a:gd name="T62" fmla="*/ 24 w 108"/>
                <a:gd name="T63" fmla="*/ 81 h 87"/>
                <a:gd name="T64" fmla="*/ 27 w 108"/>
                <a:gd name="T65" fmla="*/ 65 h 87"/>
                <a:gd name="T66" fmla="*/ 29 w 108"/>
                <a:gd name="T67" fmla="*/ 70 h 87"/>
                <a:gd name="T68" fmla="*/ 27 w 108"/>
                <a:gd name="T69" fmla="*/ 85 h 87"/>
                <a:gd name="T70" fmla="*/ 22 w 108"/>
                <a:gd name="T71" fmla="*/ 82 h 87"/>
                <a:gd name="T72" fmla="*/ 28 w 108"/>
                <a:gd name="T73" fmla="*/ 6 h 87"/>
                <a:gd name="T74" fmla="*/ 22 w 108"/>
                <a:gd name="T75" fmla="*/ 28 h 87"/>
                <a:gd name="T76" fmla="*/ 23 w 108"/>
                <a:gd name="T77" fmla="*/ 23 h 87"/>
                <a:gd name="T78" fmla="*/ 54 w 108"/>
                <a:gd name="T79" fmla="*/ 6 h 87"/>
                <a:gd name="T80" fmla="*/ 30 w 108"/>
                <a:gd name="T81" fmla="*/ 57 h 87"/>
                <a:gd name="T82" fmla="*/ 22 w 108"/>
                <a:gd name="T83" fmla="*/ 46 h 87"/>
                <a:gd name="T84" fmla="*/ 35 w 108"/>
                <a:gd name="T85" fmla="*/ 59 h 87"/>
                <a:gd name="T86" fmla="*/ 22 w 108"/>
                <a:gd name="T87" fmla="*/ 8 h 87"/>
                <a:gd name="T88" fmla="*/ 15 w 108"/>
                <a:gd name="T89" fmla="*/ 22 h 87"/>
                <a:gd name="T90" fmla="*/ 5 w 108"/>
                <a:gd name="T91" fmla="*/ 68 h 87"/>
                <a:gd name="T92" fmla="*/ 6 w 108"/>
                <a:gd name="T93" fmla="*/ 81 h 87"/>
                <a:gd name="T94" fmla="*/ 22 w 108"/>
                <a:gd name="T95" fmla="*/ 87 h 87"/>
                <a:gd name="T96" fmla="*/ 2 w 108"/>
                <a:gd name="T97" fmla="*/ 85 h 87"/>
                <a:gd name="T98" fmla="*/ 0 w 108"/>
                <a:gd name="T99" fmla="*/ 65 h 87"/>
                <a:gd name="T100" fmla="*/ 1 w 108"/>
                <a:gd name="T101" fmla="*/ 30 h 87"/>
                <a:gd name="T102" fmla="*/ 22 w 108"/>
                <a:gd name="T103" fmla="*/ 0 h 87"/>
                <a:gd name="T104" fmla="*/ 17 w 108"/>
                <a:gd name="T105" fmla="*/ 24 h 87"/>
                <a:gd name="T106" fmla="*/ 22 w 108"/>
                <a:gd name="T107" fmla="*/ 28 h 87"/>
                <a:gd name="T108" fmla="*/ 12 w 108"/>
                <a:gd name="T109" fmla="*/ 46 h 87"/>
                <a:gd name="T110" fmla="*/ 12 w 108"/>
                <a:gd name="T111" fmla="*/ 62 h 87"/>
                <a:gd name="T112" fmla="*/ 14 w 108"/>
                <a:gd name="T113" fmla="*/ 57 h 87"/>
                <a:gd name="T114" fmla="*/ 22 w 108"/>
                <a:gd name="T115" fmla="*/ 4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87">
                  <a:moveTo>
                    <a:pt x="104" y="33"/>
                  </a:moveTo>
                  <a:cubicBezTo>
                    <a:pt x="94" y="22"/>
                    <a:pt x="94" y="22"/>
                    <a:pt x="94" y="22"/>
                  </a:cubicBezTo>
                  <a:cubicBezTo>
                    <a:pt x="94" y="22"/>
                    <a:pt x="93" y="22"/>
                    <a:pt x="93" y="22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8" y="0"/>
                    <a:pt x="88" y="1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08" y="31"/>
                    <a:pt x="108" y="31"/>
                    <a:pt x="108" y="32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80"/>
                    <a:pt x="108" y="80"/>
                    <a:pt x="108" y="80"/>
                  </a:cubicBezTo>
                  <a:cubicBezTo>
                    <a:pt x="108" y="81"/>
                    <a:pt x="108" y="83"/>
                    <a:pt x="106" y="84"/>
                  </a:cubicBezTo>
                  <a:cubicBezTo>
                    <a:pt x="106" y="84"/>
                    <a:pt x="106" y="85"/>
                    <a:pt x="106" y="85"/>
                  </a:cubicBezTo>
                  <a:cubicBezTo>
                    <a:pt x="105" y="86"/>
                    <a:pt x="103" y="87"/>
                    <a:pt x="101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2" y="82"/>
                    <a:pt x="103" y="81"/>
                  </a:cubicBezTo>
                  <a:cubicBezTo>
                    <a:pt x="103" y="81"/>
                    <a:pt x="103" y="81"/>
                    <a:pt x="103" y="81"/>
                  </a:cubicBezTo>
                  <a:cubicBezTo>
                    <a:pt x="103" y="81"/>
                    <a:pt x="104" y="80"/>
                    <a:pt x="104" y="80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33"/>
                    <a:pt x="104" y="33"/>
                    <a:pt x="104" y="33"/>
                  </a:cubicBezTo>
                  <a:close/>
                  <a:moveTo>
                    <a:pt x="86" y="62"/>
                  </a:moveTo>
                  <a:cubicBezTo>
                    <a:pt x="97" y="62"/>
                    <a:pt x="97" y="62"/>
                    <a:pt x="97" y="62"/>
                  </a:cubicBezTo>
                  <a:cubicBezTo>
                    <a:pt x="98" y="62"/>
                    <a:pt x="99" y="61"/>
                    <a:pt x="99" y="59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9" y="47"/>
                    <a:pt x="98" y="46"/>
                    <a:pt x="97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2"/>
                    <a:pt x="86" y="62"/>
                    <a:pt x="86" y="62"/>
                  </a:cubicBezTo>
                  <a:close/>
                  <a:moveTo>
                    <a:pt x="86" y="28"/>
                  </a:move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90" y="28"/>
                    <a:pt x="90" y="28"/>
                  </a:cubicBezTo>
                  <a:cubicBezTo>
                    <a:pt x="91" y="27"/>
                    <a:pt x="92" y="26"/>
                    <a:pt x="91" y="25"/>
                  </a:cubicBezTo>
                  <a:cubicBezTo>
                    <a:pt x="86" y="16"/>
                    <a:pt x="86" y="16"/>
                    <a:pt x="86" y="16"/>
                  </a:cubicBezTo>
                  <a:lnTo>
                    <a:pt x="86" y="28"/>
                  </a:lnTo>
                  <a:close/>
                  <a:moveTo>
                    <a:pt x="86" y="8"/>
                  </a:moveTo>
                  <a:cubicBezTo>
                    <a:pt x="84" y="5"/>
                    <a:pt x="84" y="5"/>
                    <a:pt x="8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8"/>
                    <a:pt x="86" y="8"/>
                    <a:pt x="86" y="8"/>
                  </a:cubicBezTo>
                  <a:close/>
                  <a:moveTo>
                    <a:pt x="54" y="65"/>
                  </a:moveTo>
                  <a:cubicBezTo>
                    <a:pt x="81" y="65"/>
                    <a:pt x="81" y="65"/>
                    <a:pt x="81" y="65"/>
                  </a:cubicBezTo>
                  <a:cubicBezTo>
                    <a:pt x="83" y="65"/>
                    <a:pt x="84" y="66"/>
                    <a:pt x="84" y="68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4" y="81"/>
                    <a:pt x="84" y="81"/>
                  </a:cubicBezTo>
                  <a:cubicBezTo>
                    <a:pt x="85" y="82"/>
                    <a:pt x="85" y="82"/>
                    <a:pt x="86" y="82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6" y="87"/>
                    <a:pt x="86" y="87"/>
                    <a:pt x="86" y="87"/>
                  </a:cubicBezTo>
                  <a:cubicBezTo>
                    <a:pt x="84" y="87"/>
                    <a:pt x="82" y="86"/>
                    <a:pt x="81" y="85"/>
                  </a:cubicBezTo>
                  <a:cubicBezTo>
                    <a:pt x="80" y="83"/>
                    <a:pt x="79" y="82"/>
                    <a:pt x="79" y="80"/>
                  </a:cubicBezTo>
                  <a:cubicBezTo>
                    <a:pt x="79" y="70"/>
                    <a:pt x="79" y="70"/>
                    <a:pt x="79" y="70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54" y="65"/>
                    <a:pt x="54" y="65"/>
                    <a:pt x="54" y="65"/>
                  </a:cubicBezTo>
                  <a:close/>
                  <a:moveTo>
                    <a:pt x="86" y="16"/>
                  </a:moveTo>
                  <a:cubicBezTo>
                    <a:pt x="82" y="8"/>
                    <a:pt x="82" y="8"/>
                    <a:pt x="82" y="8"/>
                  </a:cubicBezTo>
                  <a:cubicBezTo>
                    <a:pt x="82" y="7"/>
                    <a:pt x="81" y="6"/>
                    <a:pt x="80" y="6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86" y="28"/>
                    <a:pt x="86" y="28"/>
                    <a:pt x="86" y="28"/>
                  </a:cubicBezTo>
                  <a:cubicBezTo>
                    <a:pt x="86" y="16"/>
                    <a:pt x="86" y="16"/>
                    <a:pt x="86" y="16"/>
                  </a:cubicBezTo>
                  <a:close/>
                  <a:moveTo>
                    <a:pt x="86" y="46"/>
                  </a:moveTo>
                  <a:cubicBezTo>
                    <a:pt x="86" y="51"/>
                    <a:pt x="86" y="51"/>
                    <a:pt x="86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7"/>
                    <a:pt x="78" y="57"/>
                    <a:pt x="78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5" y="62"/>
                    <a:pt x="74" y="61"/>
                    <a:pt x="74" y="5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7"/>
                    <a:pt x="75" y="46"/>
                    <a:pt x="76" y="46"/>
                  </a:cubicBezTo>
                  <a:lnTo>
                    <a:pt x="86" y="46"/>
                  </a:lnTo>
                  <a:close/>
                  <a:moveTo>
                    <a:pt x="5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5"/>
                    <a:pt x="54" y="5"/>
                    <a:pt x="54" y="5"/>
                  </a:cubicBezTo>
                  <a:close/>
                  <a:moveTo>
                    <a:pt x="22" y="82"/>
                  </a:moveTo>
                  <a:cubicBezTo>
                    <a:pt x="22" y="82"/>
                    <a:pt x="22" y="82"/>
                    <a:pt x="22" y="82"/>
                  </a:cubicBezTo>
                  <a:cubicBezTo>
                    <a:pt x="23" y="82"/>
                    <a:pt x="24" y="82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4" y="81"/>
                    <a:pt x="25" y="80"/>
                    <a:pt x="25" y="80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6"/>
                    <a:pt x="26" y="65"/>
                    <a:pt x="27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70"/>
                    <a:pt x="54" y="70"/>
                    <a:pt x="54" y="70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82"/>
                    <a:pt x="29" y="83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6" y="86"/>
                    <a:pt x="24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2"/>
                    <a:pt x="22" y="82"/>
                    <a:pt x="22" y="82"/>
                  </a:cubicBezTo>
                  <a:close/>
                  <a:moveTo>
                    <a:pt x="54" y="6"/>
                  </a:move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6"/>
                    <a:pt x="27" y="7"/>
                    <a:pt x="26" y="8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54" y="28"/>
                    <a:pt x="54" y="28"/>
                    <a:pt x="54" y="28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6"/>
                    <a:pt x="54" y="6"/>
                    <a:pt x="54" y="6"/>
                  </a:cubicBezTo>
                  <a:close/>
                  <a:moveTo>
                    <a:pt x="22" y="62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4" y="46"/>
                    <a:pt x="35" y="47"/>
                    <a:pt x="35" y="4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61"/>
                    <a:pt x="34" y="62"/>
                    <a:pt x="32" y="62"/>
                  </a:cubicBezTo>
                  <a:lnTo>
                    <a:pt x="22" y="62"/>
                  </a:lnTo>
                  <a:close/>
                  <a:moveTo>
                    <a:pt x="22" y="8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65"/>
                    <a:pt x="5" y="65"/>
                    <a:pt x="5" y="65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5" y="80"/>
                    <a:pt x="5" y="81"/>
                    <a:pt x="5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6" y="82"/>
                    <a:pt x="7" y="82"/>
                    <a:pt x="7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5" y="87"/>
                    <a:pt x="4" y="86"/>
                    <a:pt x="2" y="85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1" y="83"/>
                    <a:pt x="0" y="82"/>
                    <a:pt x="0" y="8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0" y="31"/>
                    <a:pt x="1" y="30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lose/>
                  <a:moveTo>
                    <a:pt x="22" y="1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7" y="25"/>
                    <a:pt x="17" y="25"/>
                    <a:pt x="17" y="26"/>
                  </a:cubicBezTo>
                  <a:cubicBezTo>
                    <a:pt x="17" y="27"/>
                    <a:pt x="18" y="28"/>
                    <a:pt x="20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16"/>
                    <a:pt x="22" y="16"/>
                    <a:pt x="22" y="16"/>
                  </a:cubicBezTo>
                  <a:close/>
                  <a:moveTo>
                    <a:pt x="22" y="46"/>
                  </a:moveTo>
                  <a:cubicBezTo>
                    <a:pt x="12" y="46"/>
                    <a:pt x="12" y="46"/>
                    <a:pt x="12" y="46"/>
                  </a:cubicBezTo>
                  <a:cubicBezTo>
                    <a:pt x="10" y="46"/>
                    <a:pt x="9" y="47"/>
                    <a:pt x="9" y="4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1"/>
                    <a:pt x="10" y="62"/>
                    <a:pt x="1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22" y="51"/>
                    <a:pt x="22" y="51"/>
                    <a:pt x="22" y="51"/>
                  </a:cubicBezTo>
                  <a:lnTo>
                    <a:pt x="22" y="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Freeform: Shape 92"/>
            <p:cNvSpPr/>
            <p:nvPr/>
          </p:nvSpPr>
          <p:spPr bwMode="auto">
            <a:xfrm>
              <a:off x="5940923" y="4515353"/>
              <a:ext cx="151210" cy="140494"/>
            </a:xfrm>
            <a:custGeom>
              <a:avLst/>
              <a:gdLst>
                <a:gd name="T0" fmla="*/ 46 w 89"/>
                <a:gd name="T1" fmla="*/ 12 h 83"/>
                <a:gd name="T2" fmla="*/ 76 w 89"/>
                <a:gd name="T3" fmla="*/ 13 h 83"/>
                <a:gd name="T4" fmla="*/ 84 w 89"/>
                <a:gd name="T5" fmla="*/ 29 h 83"/>
                <a:gd name="T6" fmla="*/ 74 w 89"/>
                <a:gd name="T7" fmla="*/ 65 h 83"/>
                <a:gd name="T8" fmla="*/ 68 w 89"/>
                <a:gd name="T9" fmla="*/ 73 h 83"/>
                <a:gd name="T10" fmla="*/ 60 w 89"/>
                <a:gd name="T11" fmla="*/ 76 h 83"/>
                <a:gd name="T12" fmla="*/ 46 w 89"/>
                <a:gd name="T13" fmla="*/ 72 h 83"/>
                <a:gd name="T14" fmla="*/ 46 w 89"/>
                <a:gd name="T15" fmla="*/ 77 h 83"/>
                <a:gd name="T16" fmla="*/ 59 w 89"/>
                <a:gd name="T17" fmla="*/ 80 h 83"/>
                <a:gd name="T18" fmla="*/ 78 w 89"/>
                <a:gd name="T19" fmla="*/ 69 h 83"/>
                <a:gd name="T20" fmla="*/ 89 w 89"/>
                <a:gd name="T21" fmla="*/ 34 h 83"/>
                <a:gd name="T22" fmla="*/ 80 w 89"/>
                <a:gd name="T23" fmla="*/ 10 h 83"/>
                <a:gd name="T24" fmla="*/ 51 w 89"/>
                <a:gd name="T25" fmla="*/ 5 h 83"/>
                <a:gd name="T26" fmla="*/ 46 w 89"/>
                <a:gd name="T27" fmla="*/ 6 h 83"/>
                <a:gd name="T28" fmla="*/ 46 w 89"/>
                <a:gd name="T29" fmla="*/ 12 h 83"/>
                <a:gd name="T30" fmla="*/ 24 w 89"/>
                <a:gd name="T31" fmla="*/ 74 h 83"/>
                <a:gd name="T32" fmla="*/ 17 w 89"/>
                <a:gd name="T33" fmla="*/ 65 h 83"/>
                <a:gd name="T34" fmla="*/ 7 w 89"/>
                <a:gd name="T35" fmla="*/ 39 h 83"/>
                <a:gd name="T36" fmla="*/ 7 w 89"/>
                <a:gd name="T37" fmla="*/ 39 h 83"/>
                <a:gd name="T38" fmla="*/ 14 w 89"/>
                <a:gd name="T39" fmla="*/ 13 h 83"/>
                <a:gd name="T40" fmla="*/ 45 w 89"/>
                <a:gd name="T41" fmla="*/ 11 h 83"/>
                <a:gd name="T42" fmla="*/ 46 w 89"/>
                <a:gd name="T43" fmla="*/ 12 h 83"/>
                <a:gd name="T44" fmla="*/ 46 w 89"/>
                <a:gd name="T45" fmla="*/ 6 h 83"/>
                <a:gd name="T46" fmla="*/ 40 w 89"/>
                <a:gd name="T47" fmla="*/ 5 h 83"/>
                <a:gd name="T48" fmla="*/ 5 w 89"/>
                <a:gd name="T49" fmla="*/ 18 h 83"/>
                <a:gd name="T50" fmla="*/ 5 w 89"/>
                <a:gd name="T51" fmla="*/ 52 h 83"/>
                <a:gd name="T52" fmla="*/ 16 w 89"/>
                <a:gd name="T53" fmla="*/ 73 h 83"/>
                <a:gd name="T54" fmla="*/ 23 w 89"/>
                <a:gd name="T55" fmla="*/ 79 h 83"/>
                <a:gd name="T56" fmla="*/ 40 w 89"/>
                <a:gd name="T57" fmla="*/ 78 h 83"/>
                <a:gd name="T58" fmla="*/ 46 w 89"/>
                <a:gd name="T59" fmla="*/ 77 h 83"/>
                <a:gd name="T60" fmla="*/ 46 w 89"/>
                <a:gd name="T61" fmla="*/ 72 h 83"/>
                <a:gd name="T62" fmla="*/ 39 w 89"/>
                <a:gd name="T63" fmla="*/ 73 h 83"/>
                <a:gd name="T64" fmla="*/ 24 w 89"/>
                <a:gd name="T65" fmla="*/ 7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" h="83">
                  <a:moveTo>
                    <a:pt x="46" y="12"/>
                  </a:moveTo>
                  <a:cubicBezTo>
                    <a:pt x="51" y="12"/>
                    <a:pt x="64" y="1"/>
                    <a:pt x="76" y="13"/>
                  </a:cubicBezTo>
                  <a:cubicBezTo>
                    <a:pt x="81" y="18"/>
                    <a:pt x="83" y="23"/>
                    <a:pt x="84" y="29"/>
                  </a:cubicBezTo>
                  <a:cubicBezTo>
                    <a:pt x="86" y="42"/>
                    <a:pt x="81" y="54"/>
                    <a:pt x="74" y="65"/>
                  </a:cubicBezTo>
                  <a:cubicBezTo>
                    <a:pt x="73" y="68"/>
                    <a:pt x="70" y="71"/>
                    <a:pt x="68" y="73"/>
                  </a:cubicBezTo>
                  <a:cubicBezTo>
                    <a:pt x="66" y="75"/>
                    <a:pt x="63" y="76"/>
                    <a:pt x="60" y="76"/>
                  </a:cubicBezTo>
                  <a:cubicBezTo>
                    <a:pt x="54" y="75"/>
                    <a:pt x="51" y="72"/>
                    <a:pt x="46" y="72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7"/>
                    <a:pt x="53" y="79"/>
                    <a:pt x="59" y="80"/>
                  </a:cubicBezTo>
                  <a:cubicBezTo>
                    <a:pt x="67" y="82"/>
                    <a:pt x="73" y="75"/>
                    <a:pt x="78" y="69"/>
                  </a:cubicBezTo>
                  <a:cubicBezTo>
                    <a:pt x="85" y="59"/>
                    <a:pt x="89" y="47"/>
                    <a:pt x="89" y="34"/>
                  </a:cubicBezTo>
                  <a:cubicBezTo>
                    <a:pt x="89" y="25"/>
                    <a:pt x="87" y="16"/>
                    <a:pt x="80" y="10"/>
                  </a:cubicBezTo>
                  <a:cubicBezTo>
                    <a:pt x="72" y="2"/>
                    <a:pt x="61" y="1"/>
                    <a:pt x="51" y="5"/>
                  </a:cubicBezTo>
                  <a:cubicBezTo>
                    <a:pt x="48" y="6"/>
                    <a:pt x="47" y="6"/>
                    <a:pt x="46" y="6"/>
                  </a:cubicBezTo>
                  <a:lnTo>
                    <a:pt x="46" y="12"/>
                  </a:lnTo>
                  <a:close/>
                  <a:moveTo>
                    <a:pt x="24" y="74"/>
                  </a:moveTo>
                  <a:cubicBezTo>
                    <a:pt x="21" y="71"/>
                    <a:pt x="19" y="69"/>
                    <a:pt x="17" y="65"/>
                  </a:cubicBezTo>
                  <a:cubicBezTo>
                    <a:pt x="12" y="58"/>
                    <a:pt x="8" y="4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0"/>
                    <a:pt x="7" y="20"/>
                    <a:pt x="14" y="13"/>
                  </a:cubicBezTo>
                  <a:cubicBezTo>
                    <a:pt x="24" y="4"/>
                    <a:pt x="34" y="8"/>
                    <a:pt x="45" y="11"/>
                  </a:cubicBezTo>
                  <a:cubicBezTo>
                    <a:pt x="45" y="12"/>
                    <a:pt x="45" y="12"/>
                    <a:pt x="46" y="12"/>
                  </a:cubicBezTo>
                  <a:cubicBezTo>
                    <a:pt x="46" y="6"/>
                    <a:pt x="46" y="6"/>
                    <a:pt x="46" y="6"/>
                  </a:cubicBezTo>
                  <a:cubicBezTo>
                    <a:pt x="44" y="6"/>
                    <a:pt x="43" y="6"/>
                    <a:pt x="40" y="5"/>
                  </a:cubicBezTo>
                  <a:cubicBezTo>
                    <a:pt x="26" y="0"/>
                    <a:pt x="12" y="5"/>
                    <a:pt x="5" y="18"/>
                  </a:cubicBezTo>
                  <a:cubicBezTo>
                    <a:pt x="0" y="28"/>
                    <a:pt x="1" y="41"/>
                    <a:pt x="5" y="52"/>
                  </a:cubicBezTo>
                  <a:cubicBezTo>
                    <a:pt x="7" y="59"/>
                    <a:pt x="11" y="67"/>
                    <a:pt x="16" y="73"/>
                  </a:cubicBezTo>
                  <a:cubicBezTo>
                    <a:pt x="18" y="75"/>
                    <a:pt x="20" y="77"/>
                    <a:pt x="23" y="79"/>
                  </a:cubicBezTo>
                  <a:cubicBezTo>
                    <a:pt x="29" y="83"/>
                    <a:pt x="34" y="80"/>
                    <a:pt x="40" y="78"/>
                  </a:cubicBezTo>
                  <a:cubicBezTo>
                    <a:pt x="42" y="77"/>
                    <a:pt x="44" y="77"/>
                    <a:pt x="46" y="77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4" y="72"/>
                    <a:pt x="41" y="72"/>
                    <a:pt x="39" y="73"/>
                  </a:cubicBezTo>
                  <a:cubicBezTo>
                    <a:pt x="33" y="75"/>
                    <a:pt x="29" y="78"/>
                    <a:pt x="24" y="7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Freeform: Shape 93"/>
            <p:cNvSpPr/>
            <p:nvPr/>
          </p:nvSpPr>
          <p:spPr bwMode="auto">
            <a:xfrm>
              <a:off x="5980214" y="4479634"/>
              <a:ext cx="41672" cy="45244"/>
            </a:xfrm>
            <a:custGeom>
              <a:avLst/>
              <a:gdLst>
                <a:gd name="T0" fmla="*/ 13 w 25"/>
                <a:gd name="T1" fmla="*/ 19 h 27"/>
                <a:gd name="T2" fmla="*/ 14 w 25"/>
                <a:gd name="T3" fmla="*/ 20 h 27"/>
                <a:gd name="T4" fmla="*/ 18 w 25"/>
                <a:gd name="T5" fmla="*/ 22 h 27"/>
                <a:gd name="T6" fmla="*/ 18 w 25"/>
                <a:gd name="T7" fmla="*/ 22 h 27"/>
                <a:gd name="T8" fmla="*/ 18 w 25"/>
                <a:gd name="T9" fmla="*/ 22 h 27"/>
                <a:gd name="T10" fmla="*/ 20 w 25"/>
                <a:gd name="T11" fmla="*/ 23 h 27"/>
                <a:gd name="T12" fmla="*/ 20 w 25"/>
                <a:gd name="T13" fmla="*/ 23 h 27"/>
                <a:gd name="T14" fmla="*/ 19 w 25"/>
                <a:gd name="T15" fmla="*/ 18 h 27"/>
                <a:gd name="T16" fmla="*/ 16 w 25"/>
                <a:gd name="T17" fmla="*/ 13 h 27"/>
                <a:gd name="T18" fmla="*/ 13 w 25"/>
                <a:gd name="T19" fmla="*/ 9 h 27"/>
                <a:gd name="T20" fmla="*/ 13 w 25"/>
                <a:gd name="T21" fmla="*/ 3 h 27"/>
                <a:gd name="T22" fmla="*/ 13 w 25"/>
                <a:gd name="T23" fmla="*/ 4 h 27"/>
                <a:gd name="T24" fmla="*/ 13 w 25"/>
                <a:gd name="T25" fmla="*/ 4 h 27"/>
                <a:gd name="T26" fmla="*/ 20 w 25"/>
                <a:gd name="T27" fmla="*/ 10 h 27"/>
                <a:gd name="T28" fmla="*/ 24 w 25"/>
                <a:gd name="T29" fmla="*/ 17 h 27"/>
                <a:gd name="T30" fmla="*/ 25 w 25"/>
                <a:gd name="T31" fmla="*/ 25 h 27"/>
                <a:gd name="T32" fmla="*/ 25 w 25"/>
                <a:gd name="T33" fmla="*/ 25 h 27"/>
                <a:gd name="T34" fmla="*/ 24 w 25"/>
                <a:gd name="T35" fmla="*/ 26 h 27"/>
                <a:gd name="T36" fmla="*/ 22 w 25"/>
                <a:gd name="T37" fmla="*/ 27 h 27"/>
                <a:gd name="T38" fmla="*/ 22 w 25"/>
                <a:gd name="T39" fmla="*/ 27 h 27"/>
                <a:gd name="T40" fmla="*/ 19 w 25"/>
                <a:gd name="T41" fmla="*/ 27 h 27"/>
                <a:gd name="T42" fmla="*/ 16 w 25"/>
                <a:gd name="T43" fmla="*/ 27 h 27"/>
                <a:gd name="T44" fmla="*/ 16 w 25"/>
                <a:gd name="T45" fmla="*/ 27 h 27"/>
                <a:gd name="T46" fmla="*/ 13 w 25"/>
                <a:gd name="T47" fmla="*/ 25 h 27"/>
                <a:gd name="T48" fmla="*/ 13 w 25"/>
                <a:gd name="T49" fmla="*/ 19 h 27"/>
                <a:gd name="T50" fmla="*/ 11 w 25"/>
                <a:gd name="T51" fmla="*/ 18 h 27"/>
                <a:gd name="T52" fmla="*/ 13 w 25"/>
                <a:gd name="T53" fmla="*/ 19 h 27"/>
                <a:gd name="T54" fmla="*/ 13 w 25"/>
                <a:gd name="T55" fmla="*/ 25 h 27"/>
                <a:gd name="T56" fmla="*/ 11 w 25"/>
                <a:gd name="T57" fmla="*/ 24 h 27"/>
                <a:gd name="T58" fmla="*/ 7 w 25"/>
                <a:gd name="T59" fmla="*/ 21 h 27"/>
                <a:gd name="T60" fmla="*/ 7 w 25"/>
                <a:gd name="T61" fmla="*/ 21 h 27"/>
                <a:gd name="T62" fmla="*/ 3 w 25"/>
                <a:gd name="T63" fmla="*/ 15 h 27"/>
                <a:gd name="T64" fmla="*/ 1 w 25"/>
                <a:gd name="T65" fmla="*/ 9 h 27"/>
                <a:gd name="T66" fmla="*/ 1 w 25"/>
                <a:gd name="T67" fmla="*/ 9 h 27"/>
                <a:gd name="T68" fmla="*/ 1 w 25"/>
                <a:gd name="T69" fmla="*/ 5 h 27"/>
                <a:gd name="T70" fmla="*/ 1 w 25"/>
                <a:gd name="T71" fmla="*/ 3 h 27"/>
                <a:gd name="T72" fmla="*/ 3 w 25"/>
                <a:gd name="T73" fmla="*/ 0 h 27"/>
                <a:gd name="T74" fmla="*/ 4 w 25"/>
                <a:gd name="T75" fmla="*/ 0 h 27"/>
                <a:gd name="T76" fmla="*/ 4 w 25"/>
                <a:gd name="T77" fmla="*/ 0 h 27"/>
                <a:gd name="T78" fmla="*/ 4 w 25"/>
                <a:gd name="T79" fmla="*/ 0 h 27"/>
                <a:gd name="T80" fmla="*/ 4 w 25"/>
                <a:gd name="T81" fmla="*/ 0 h 27"/>
                <a:gd name="T82" fmla="*/ 4 w 25"/>
                <a:gd name="T83" fmla="*/ 0 h 27"/>
                <a:gd name="T84" fmla="*/ 5 w 25"/>
                <a:gd name="T85" fmla="*/ 0 h 27"/>
                <a:gd name="T86" fmla="*/ 13 w 25"/>
                <a:gd name="T87" fmla="*/ 3 h 27"/>
                <a:gd name="T88" fmla="*/ 13 w 25"/>
                <a:gd name="T89" fmla="*/ 9 h 27"/>
                <a:gd name="T90" fmla="*/ 11 w 25"/>
                <a:gd name="T91" fmla="*/ 8 h 27"/>
                <a:gd name="T92" fmla="*/ 11 w 25"/>
                <a:gd name="T93" fmla="*/ 8 h 27"/>
                <a:gd name="T94" fmla="*/ 11 w 25"/>
                <a:gd name="T95" fmla="*/ 8 h 27"/>
                <a:gd name="T96" fmla="*/ 5 w 25"/>
                <a:gd name="T97" fmla="*/ 5 h 27"/>
                <a:gd name="T98" fmla="*/ 6 w 25"/>
                <a:gd name="T99" fmla="*/ 8 h 27"/>
                <a:gd name="T100" fmla="*/ 6 w 25"/>
                <a:gd name="T101" fmla="*/ 8 h 27"/>
                <a:gd name="T102" fmla="*/ 7 w 25"/>
                <a:gd name="T103" fmla="*/ 13 h 27"/>
                <a:gd name="T104" fmla="*/ 11 w 25"/>
                <a:gd name="T105" fmla="*/ 18 h 27"/>
                <a:gd name="T106" fmla="*/ 11 w 25"/>
                <a:gd name="T10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27">
                  <a:moveTo>
                    <a:pt x="13" y="19"/>
                  </a:moveTo>
                  <a:cubicBezTo>
                    <a:pt x="13" y="20"/>
                    <a:pt x="14" y="20"/>
                    <a:pt x="14" y="20"/>
                  </a:cubicBezTo>
                  <a:cubicBezTo>
                    <a:pt x="15" y="21"/>
                    <a:pt x="16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19" y="22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1"/>
                    <a:pt x="20" y="20"/>
                    <a:pt x="19" y="18"/>
                  </a:cubicBezTo>
                  <a:cubicBezTo>
                    <a:pt x="19" y="16"/>
                    <a:pt x="18" y="14"/>
                    <a:pt x="16" y="13"/>
                  </a:cubicBezTo>
                  <a:cubicBezTo>
                    <a:pt x="15" y="11"/>
                    <a:pt x="14" y="10"/>
                    <a:pt x="13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6" y="5"/>
                    <a:pt x="18" y="7"/>
                    <a:pt x="20" y="10"/>
                  </a:cubicBezTo>
                  <a:cubicBezTo>
                    <a:pt x="22" y="12"/>
                    <a:pt x="23" y="14"/>
                    <a:pt x="24" y="17"/>
                  </a:cubicBezTo>
                  <a:cubicBezTo>
                    <a:pt x="25" y="19"/>
                    <a:pt x="25" y="22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6"/>
                    <a:pt x="24" y="26"/>
                  </a:cubicBezTo>
                  <a:cubicBezTo>
                    <a:pt x="24" y="27"/>
                    <a:pt x="23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7"/>
                    <a:pt x="20" y="27"/>
                    <a:pt x="19" y="27"/>
                  </a:cubicBezTo>
                  <a:cubicBezTo>
                    <a:pt x="18" y="27"/>
                    <a:pt x="17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6"/>
                    <a:pt x="14" y="26"/>
                    <a:pt x="13" y="25"/>
                  </a:cubicBezTo>
                  <a:lnTo>
                    <a:pt x="13" y="19"/>
                  </a:lnTo>
                  <a:close/>
                  <a:moveTo>
                    <a:pt x="11" y="18"/>
                  </a:moveTo>
                  <a:cubicBezTo>
                    <a:pt x="11" y="18"/>
                    <a:pt x="12" y="19"/>
                    <a:pt x="13" y="19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1" y="24"/>
                  </a:cubicBezTo>
                  <a:cubicBezTo>
                    <a:pt x="10" y="23"/>
                    <a:pt x="8" y="22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19"/>
                    <a:pt x="4" y="17"/>
                    <a:pt x="3" y="15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7"/>
                    <a:pt x="1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8" y="1"/>
                    <a:pt x="10" y="2"/>
                    <a:pt x="13" y="3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9" y="7"/>
                    <a:pt x="7" y="6"/>
                    <a:pt x="5" y="5"/>
                  </a:cubicBezTo>
                  <a:cubicBezTo>
                    <a:pt x="5" y="6"/>
                    <a:pt x="5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10"/>
                    <a:pt x="7" y="11"/>
                    <a:pt x="7" y="13"/>
                  </a:cubicBezTo>
                  <a:cubicBezTo>
                    <a:pt x="8" y="15"/>
                    <a:pt x="9" y="16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Freeform: Shape 94"/>
            <p:cNvSpPr/>
            <p:nvPr/>
          </p:nvSpPr>
          <p:spPr bwMode="auto">
            <a:xfrm>
              <a:off x="6059985" y="4256987"/>
              <a:ext cx="133350" cy="211931"/>
            </a:xfrm>
            <a:custGeom>
              <a:avLst/>
              <a:gdLst>
                <a:gd name="T0" fmla="*/ 74 w 79"/>
                <a:gd name="T1" fmla="*/ 72 h 125"/>
                <a:gd name="T2" fmla="*/ 74 w 79"/>
                <a:gd name="T3" fmla="*/ 5 h 125"/>
                <a:gd name="T4" fmla="*/ 42 w 79"/>
                <a:gd name="T5" fmla="*/ 5 h 125"/>
                <a:gd name="T6" fmla="*/ 40 w 79"/>
                <a:gd name="T7" fmla="*/ 10 h 125"/>
                <a:gd name="T8" fmla="*/ 40 w 79"/>
                <a:gd name="T9" fmla="*/ 0 h 125"/>
                <a:gd name="T10" fmla="*/ 40 w 79"/>
                <a:gd name="T11" fmla="*/ 0 h 125"/>
                <a:gd name="T12" fmla="*/ 77 w 79"/>
                <a:gd name="T13" fmla="*/ 0 h 125"/>
                <a:gd name="T14" fmla="*/ 79 w 79"/>
                <a:gd name="T15" fmla="*/ 3 h 125"/>
                <a:gd name="T16" fmla="*/ 79 w 79"/>
                <a:gd name="T17" fmla="*/ 72 h 125"/>
                <a:gd name="T18" fmla="*/ 79 w 79"/>
                <a:gd name="T19" fmla="*/ 72 h 125"/>
                <a:gd name="T20" fmla="*/ 79 w 79"/>
                <a:gd name="T21" fmla="*/ 73 h 125"/>
                <a:gd name="T22" fmla="*/ 59 w 79"/>
                <a:gd name="T23" fmla="*/ 123 h 125"/>
                <a:gd name="T24" fmla="*/ 59 w 79"/>
                <a:gd name="T25" fmla="*/ 123 h 125"/>
                <a:gd name="T26" fmla="*/ 56 w 79"/>
                <a:gd name="T27" fmla="*/ 124 h 125"/>
                <a:gd name="T28" fmla="*/ 40 w 79"/>
                <a:gd name="T29" fmla="*/ 117 h 125"/>
                <a:gd name="T30" fmla="*/ 40 w 79"/>
                <a:gd name="T31" fmla="*/ 112 h 125"/>
                <a:gd name="T32" fmla="*/ 55 w 79"/>
                <a:gd name="T33" fmla="*/ 119 h 125"/>
                <a:gd name="T34" fmla="*/ 74 w 79"/>
                <a:gd name="T35" fmla="*/ 72 h 125"/>
                <a:gd name="T36" fmla="*/ 40 w 79"/>
                <a:gd name="T37" fmla="*/ 10 h 125"/>
                <a:gd name="T38" fmla="*/ 6 w 79"/>
                <a:gd name="T39" fmla="*/ 97 h 125"/>
                <a:gd name="T40" fmla="*/ 40 w 79"/>
                <a:gd name="T41" fmla="*/ 112 h 125"/>
                <a:gd name="T42" fmla="*/ 40 w 79"/>
                <a:gd name="T43" fmla="*/ 117 h 125"/>
                <a:gd name="T44" fmla="*/ 2 w 79"/>
                <a:gd name="T45" fmla="*/ 100 h 125"/>
                <a:gd name="T46" fmla="*/ 2 w 79"/>
                <a:gd name="T47" fmla="*/ 100 h 125"/>
                <a:gd name="T48" fmla="*/ 1 w 79"/>
                <a:gd name="T49" fmla="*/ 97 h 125"/>
                <a:gd name="T50" fmla="*/ 38 w 79"/>
                <a:gd name="T51" fmla="*/ 2 h 125"/>
                <a:gd name="T52" fmla="*/ 40 w 79"/>
                <a:gd name="T53" fmla="*/ 0 h 125"/>
                <a:gd name="T54" fmla="*/ 40 w 79"/>
                <a:gd name="T55" fmla="*/ 1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125">
                  <a:moveTo>
                    <a:pt x="74" y="72"/>
                  </a:moveTo>
                  <a:cubicBezTo>
                    <a:pt x="74" y="5"/>
                    <a:pt x="74" y="5"/>
                    <a:pt x="74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8" y="0"/>
                    <a:pt x="79" y="1"/>
                    <a:pt x="79" y="3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9" y="72"/>
                    <a:pt x="79" y="73"/>
                    <a:pt x="79" y="7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9" y="123"/>
                    <a:pt x="59" y="123"/>
                    <a:pt x="59" y="123"/>
                  </a:cubicBezTo>
                  <a:cubicBezTo>
                    <a:pt x="58" y="124"/>
                    <a:pt x="57" y="125"/>
                    <a:pt x="56" y="124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55" y="119"/>
                    <a:pt x="55" y="119"/>
                    <a:pt x="55" y="119"/>
                  </a:cubicBezTo>
                  <a:lnTo>
                    <a:pt x="74" y="72"/>
                  </a:lnTo>
                  <a:close/>
                  <a:moveTo>
                    <a:pt x="40" y="10"/>
                  </a:moveTo>
                  <a:cubicBezTo>
                    <a:pt x="6" y="97"/>
                    <a:pt x="6" y="97"/>
                    <a:pt x="6" y="97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117"/>
                    <a:pt x="40" y="117"/>
                    <a:pt x="40" y="117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" y="100"/>
                    <a:pt x="0" y="99"/>
                    <a:pt x="1" y="97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9" y="0"/>
                    <a:pt x="40" y="0"/>
                  </a:cubicBezTo>
                  <a:lnTo>
                    <a:pt x="40" y="1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Freeform: Shape 95"/>
            <p:cNvSpPr/>
            <p:nvPr/>
          </p:nvSpPr>
          <p:spPr bwMode="auto">
            <a:xfrm>
              <a:off x="6193335" y="4256987"/>
              <a:ext cx="32147" cy="71438"/>
            </a:xfrm>
            <a:custGeom>
              <a:avLst/>
              <a:gdLst>
                <a:gd name="T0" fmla="*/ 9 w 19"/>
                <a:gd name="T1" fmla="*/ 29 h 42"/>
                <a:gd name="T2" fmla="*/ 11 w 19"/>
                <a:gd name="T3" fmla="*/ 23 h 42"/>
                <a:gd name="T4" fmla="*/ 13 w 19"/>
                <a:gd name="T5" fmla="*/ 5 h 42"/>
                <a:gd name="T6" fmla="*/ 9 w 19"/>
                <a:gd name="T7" fmla="*/ 5 h 42"/>
                <a:gd name="T8" fmla="*/ 9 w 19"/>
                <a:gd name="T9" fmla="*/ 0 h 42"/>
                <a:gd name="T10" fmla="*/ 16 w 19"/>
                <a:gd name="T11" fmla="*/ 0 h 42"/>
                <a:gd name="T12" fmla="*/ 16 w 19"/>
                <a:gd name="T13" fmla="*/ 0 h 42"/>
                <a:gd name="T14" fmla="*/ 17 w 19"/>
                <a:gd name="T15" fmla="*/ 1 h 42"/>
                <a:gd name="T16" fmla="*/ 18 w 19"/>
                <a:gd name="T17" fmla="*/ 4 h 42"/>
                <a:gd name="T18" fmla="*/ 16 w 19"/>
                <a:gd name="T19" fmla="*/ 25 h 42"/>
                <a:gd name="T20" fmla="*/ 9 w 19"/>
                <a:gd name="T21" fmla="*/ 38 h 42"/>
                <a:gd name="T22" fmla="*/ 9 w 19"/>
                <a:gd name="T23" fmla="*/ 29 h 42"/>
                <a:gd name="T24" fmla="*/ 5 w 19"/>
                <a:gd name="T25" fmla="*/ 35 h 42"/>
                <a:gd name="T26" fmla="*/ 9 w 19"/>
                <a:gd name="T27" fmla="*/ 29 h 42"/>
                <a:gd name="T28" fmla="*/ 9 w 19"/>
                <a:gd name="T29" fmla="*/ 38 h 42"/>
                <a:gd name="T30" fmla="*/ 3 w 19"/>
                <a:gd name="T31" fmla="*/ 42 h 42"/>
                <a:gd name="T32" fmla="*/ 2 w 19"/>
                <a:gd name="T33" fmla="*/ 42 h 42"/>
                <a:gd name="T34" fmla="*/ 0 w 19"/>
                <a:gd name="T35" fmla="*/ 40 h 42"/>
                <a:gd name="T36" fmla="*/ 0 w 19"/>
                <a:gd name="T37" fmla="*/ 3 h 42"/>
                <a:gd name="T38" fmla="*/ 2 w 19"/>
                <a:gd name="T39" fmla="*/ 0 h 42"/>
                <a:gd name="T40" fmla="*/ 9 w 19"/>
                <a:gd name="T41" fmla="*/ 0 h 42"/>
                <a:gd name="T42" fmla="*/ 9 w 19"/>
                <a:gd name="T43" fmla="*/ 5 h 42"/>
                <a:gd name="T44" fmla="*/ 5 w 19"/>
                <a:gd name="T45" fmla="*/ 5 h 42"/>
                <a:gd name="T46" fmla="*/ 5 w 19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" h="42">
                  <a:moveTo>
                    <a:pt x="9" y="29"/>
                  </a:moveTo>
                  <a:cubicBezTo>
                    <a:pt x="10" y="28"/>
                    <a:pt x="11" y="26"/>
                    <a:pt x="11" y="23"/>
                  </a:cubicBezTo>
                  <a:cubicBezTo>
                    <a:pt x="13" y="17"/>
                    <a:pt x="13" y="11"/>
                    <a:pt x="13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1"/>
                  </a:cubicBezTo>
                  <a:cubicBezTo>
                    <a:pt x="18" y="1"/>
                    <a:pt x="19" y="3"/>
                    <a:pt x="18" y="4"/>
                  </a:cubicBezTo>
                  <a:cubicBezTo>
                    <a:pt x="18" y="10"/>
                    <a:pt x="18" y="18"/>
                    <a:pt x="16" y="25"/>
                  </a:cubicBezTo>
                  <a:cubicBezTo>
                    <a:pt x="14" y="30"/>
                    <a:pt x="12" y="34"/>
                    <a:pt x="9" y="38"/>
                  </a:cubicBezTo>
                  <a:lnTo>
                    <a:pt x="9" y="29"/>
                  </a:lnTo>
                  <a:close/>
                  <a:moveTo>
                    <a:pt x="5" y="35"/>
                  </a:moveTo>
                  <a:cubicBezTo>
                    <a:pt x="6" y="34"/>
                    <a:pt x="8" y="32"/>
                    <a:pt x="9" y="2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9"/>
                    <a:pt x="6" y="41"/>
                    <a:pt x="3" y="42"/>
                  </a:cubicBezTo>
                  <a:cubicBezTo>
                    <a:pt x="3" y="42"/>
                    <a:pt x="3" y="42"/>
                    <a:pt x="2" y="42"/>
                  </a:cubicBezTo>
                  <a:cubicBezTo>
                    <a:pt x="1" y="42"/>
                    <a:pt x="0" y="41"/>
                    <a:pt x="0" y="4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Freeform: Shape 96"/>
            <p:cNvSpPr/>
            <p:nvPr/>
          </p:nvSpPr>
          <p:spPr bwMode="auto">
            <a:xfrm>
              <a:off x="6193335" y="4256987"/>
              <a:ext cx="134541" cy="211931"/>
            </a:xfrm>
            <a:custGeom>
              <a:avLst/>
              <a:gdLst>
                <a:gd name="T0" fmla="*/ 39 w 79"/>
                <a:gd name="T1" fmla="*/ 112 h 125"/>
                <a:gd name="T2" fmla="*/ 73 w 79"/>
                <a:gd name="T3" fmla="*/ 97 h 125"/>
                <a:gd name="T4" fmla="*/ 39 w 79"/>
                <a:gd name="T5" fmla="*/ 10 h 125"/>
                <a:gd name="T6" fmla="*/ 39 w 79"/>
                <a:gd name="T7" fmla="*/ 0 h 125"/>
                <a:gd name="T8" fmla="*/ 41 w 79"/>
                <a:gd name="T9" fmla="*/ 2 h 125"/>
                <a:gd name="T10" fmla="*/ 78 w 79"/>
                <a:gd name="T11" fmla="*/ 97 h 125"/>
                <a:gd name="T12" fmla="*/ 77 w 79"/>
                <a:gd name="T13" fmla="*/ 100 h 125"/>
                <a:gd name="T14" fmla="*/ 39 w 79"/>
                <a:gd name="T15" fmla="*/ 117 h 125"/>
                <a:gd name="T16" fmla="*/ 39 w 79"/>
                <a:gd name="T17" fmla="*/ 112 h 125"/>
                <a:gd name="T18" fmla="*/ 22 w 79"/>
                <a:gd name="T19" fmla="*/ 5 h 125"/>
                <a:gd name="T20" fmla="*/ 19 w 79"/>
                <a:gd name="T21" fmla="*/ 28 h 125"/>
                <a:gd name="T22" fmla="*/ 5 w 79"/>
                <a:gd name="T23" fmla="*/ 46 h 125"/>
                <a:gd name="T24" fmla="*/ 5 w 79"/>
                <a:gd name="T25" fmla="*/ 72 h 125"/>
                <a:gd name="T26" fmla="*/ 24 w 79"/>
                <a:gd name="T27" fmla="*/ 119 h 125"/>
                <a:gd name="T28" fmla="*/ 39 w 79"/>
                <a:gd name="T29" fmla="*/ 112 h 125"/>
                <a:gd name="T30" fmla="*/ 39 w 79"/>
                <a:gd name="T31" fmla="*/ 117 h 125"/>
                <a:gd name="T32" fmla="*/ 23 w 79"/>
                <a:gd name="T33" fmla="*/ 124 h 125"/>
                <a:gd name="T34" fmla="*/ 23 w 79"/>
                <a:gd name="T35" fmla="*/ 124 h 125"/>
                <a:gd name="T36" fmla="*/ 23 w 79"/>
                <a:gd name="T37" fmla="*/ 124 h 125"/>
                <a:gd name="T38" fmla="*/ 20 w 79"/>
                <a:gd name="T39" fmla="*/ 123 h 125"/>
                <a:gd name="T40" fmla="*/ 0 w 79"/>
                <a:gd name="T41" fmla="*/ 73 h 125"/>
                <a:gd name="T42" fmla="*/ 0 w 79"/>
                <a:gd name="T43" fmla="*/ 72 h 125"/>
                <a:gd name="T44" fmla="*/ 0 w 79"/>
                <a:gd name="T45" fmla="*/ 45 h 125"/>
                <a:gd name="T46" fmla="*/ 0 w 79"/>
                <a:gd name="T47" fmla="*/ 45 h 125"/>
                <a:gd name="T48" fmla="*/ 1 w 79"/>
                <a:gd name="T49" fmla="*/ 43 h 125"/>
                <a:gd name="T50" fmla="*/ 15 w 79"/>
                <a:gd name="T51" fmla="*/ 27 h 125"/>
                <a:gd name="T52" fmla="*/ 18 w 79"/>
                <a:gd name="T53" fmla="*/ 4 h 125"/>
                <a:gd name="T54" fmla="*/ 17 w 79"/>
                <a:gd name="T55" fmla="*/ 3 h 125"/>
                <a:gd name="T56" fmla="*/ 20 w 79"/>
                <a:gd name="T57" fmla="*/ 0 h 125"/>
                <a:gd name="T58" fmla="*/ 39 w 79"/>
                <a:gd name="T59" fmla="*/ 0 h 125"/>
                <a:gd name="T60" fmla="*/ 39 w 79"/>
                <a:gd name="T61" fmla="*/ 0 h 125"/>
                <a:gd name="T62" fmla="*/ 39 w 79"/>
                <a:gd name="T63" fmla="*/ 0 h 125"/>
                <a:gd name="T64" fmla="*/ 39 w 79"/>
                <a:gd name="T65" fmla="*/ 10 h 125"/>
                <a:gd name="T66" fmla="*/ 37 w 79"/>
                <a:gd name="T67" fmla="*/ 5 h 125"/>
                <a:gd name="T68" fmla="*/ 22 w 79"/>
                <a:gd name="T69" fmla="*/ 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9" h="125">
                  <a:moveTo>
                    <a:pt x="39" y="112"/>
                  </a:moveTo>
                  <a:cubicBezTo>
                    <a:pt x="73" y="97"/>
                    <a:pt x="73" y="97"/>
                    <a:pt x="73" y="97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1" y="2"/>
                  </a:cubicBezTo>
                  <a:cubicBezTo>
                    <a:pt x="78" y="97"/>
                    <a:pt x="78" y="97"/>
                    <a:pt x="78" y="97"/>
                  </a:cubicBezTo>
                  <a:cubicBezTo>
                    <a:pt x="79" y="99"/>
                    <a:pt x="78" y="100"/>
                    <a:pt x="77" y="100"/>
                  </a:cubicBezTo>
                  <a:cubicBezTo>
                    <a:pt x="39" y="117"/>
                    <a:pt x="39" y="117"/>
                    <a:pt x="39" y="117"/>
                  </a:cubicBezTo>
                  <a:lnTo>
                    <a:pt x="39" y="112"/>
                  </a:lnTo>
                  <a:close/>
                  <a:moveTo>
                    <a:pt x="22" y="5"/>
                  </a:moveTo>
                  <a:cubicBezTo>
                    <a:pt x="22" y="13"/>
                    <a:pt x="22" y="21"/>
                    <a:pt x="19" y="28"/>
                  </a:cubicBezTo>
                  <a:cubicBezTo>
                    <a:pt x="17" y="36"/>
                    <a:pt x="12" y="42"/>
                    <a:pt x="5" y="4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9" y="117"/>
                    <a:pt x="39" y="117"/>
                    <a:pt x="39" y="117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2" y="125"/>
                    <a:pt x="21" y="124"/>
                    <a:pt x="20" y="12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2"/>
                    <a:pt x="0" y="72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4"/>
                    <a:pt x="0" y="43"/>
                    <a:pt x="1" y="43"/>
                  </a:cubicBezTo>
                  <a:cubicBezTo>
                    <a:pt x="8" y="39"/>
                    <a:pt x="12" y="34"/>
                    <a:pt x="15" y="27"/>
                  </a:cubicBezTo>
                  <a:cubicBezTo>
                    <a:pt x="17" y="19"/>
                    <a:pt x="17" y="11"/>
                    <a:pt x="18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1"/>
                    <a:pt x="18" y="0"/>
                    <a:pt x="2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7" y="5"/>
                    <a:pt x="37" y="5"/>
                    <a:pt x="37" y="5"/>
                  </a:cubicBezTo>
                  <a:lnTo>
                    <a:pt x="22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Freeform: Shape 97"/>
            <p:cNvSpPr/>
            <p:nvPr/>
          </p:nvSpPr>
          <p:spPr bwMode="auto">
            <a:xfrm>
              <a:off x="6124279" y="4233175"/>
              <a:ext cx="138113" cy="26194"/>
            </a:xfrm>
            <a:custGeom>
              <a:avLst/>
              <a:gdLst>
                <a:gd name="T0" fmla="*/ 77 w 82"/>
                <a:gd name="T1" fmla="*/ 5 h 15"/>
                <a:gd name="T2" fmla="*/ 41 w 82"/>
                <a:gd name="T3" fmla="*/ 5 h 15"/>
                <a:gd name="T4" fmla="*/ 41 w 82"/>
                <a:gd name="T5" fmla="*/ 0 h 15"/>
                <a:gd name="T6" fmla="*/ 80 w 82"/>
                <a:gd name="T7" fmla="*/ 0 h 15"/>
                <a:gd name="T8" fmla="*/ 82 w 82"/>
                <a:gd name="T9" fmla="*/ 3 h 15"/>
                <a:gd name="T10" fmla="*/ 82 w 82"/>
                <a:gd name="T11" fmla="*/ 13 h 15"/>
                <a:gd name="T12" fmla="*/ 80 w 82"/>
                <a:gd name="T13" fmla="*/ 15 h 15"/>
                <a:gd name="T14" fmla="*/ 43 w 82"/>
                <a:gd name="T15" fmla="*/ 15 h 15"/>
                <a:gd name="T16" fmla="*/ 41 w 82"/>
                <a:gd name="T17" fmla="*/ 15 h 15"/>
                <a:gd name="T18" fmla="*/ 41 w 82"/>
                <a:gd name="T19" fmla="*/ 10 h 15"/>
                <a:gd name="T20" fmla="*/ 43 w 82"/>
                <a:gd name="T21" fmla="*/ 10 h 15"/>
                <a:gd name="T22" fmla="*/ 77 w 82"/>
                <a:gd name="T23" fmla="*/ 10 h 15"/>
                <a:gd name="T24" fmla="*/ 77 w 82"/>
                <a:gd name="T25" fmla="*/ 5 h 15"/>
                <a:gd name="T26" fmla="*/ 41 w 82"/>
                <a:gd name="T27" fmla="*/ 5 h 15"/>
                <a:gd name="T28" fmla="*/ 5 w 82"/>
                <a:gd name="T29" fmla="*/ 5 h 15"/>
                <a:gd name="T30" fmla="*/ 5 w 82"/>
                <a:gd name="T31" fmla="*/ 10 h 15"/>
                <a:gd name="T32" fmla="*/ 39 w 82"/>
                <a:gd name="T33" fmla="*/ 10 h 15"/>
                <a:gd name="T34" fmla="*/ 41 w 82"/>
                <a:gd name="T35" fmla="*/ 10 h 15"/>
                <a:gd name="T36" fmla="*/ 41 w 82"/>
                <a:gd name="T37" fmla="*/ 15 h 15"/>
                <a:gd name="T38" fmla="*/ 39 w 82"/>
                <a:gd name="T39" fmla="*/ 15 h 15"/>
                <a:gd name="T40" fmla="*/ 2 w 82"/>
                <a:gd name="T41" fmla="*/ 15 h 15"/>
                <a:gd name="T42" fmla="*/ 0 w 82"/>
                <a:gd name="T43" fmla="*/ 13 h 15"/>
                <a:gd name="T44" fmla="*/ 0 w 82"/>
                <a:gd name="T45" fmla="*/ 3 h 15"/>
                <a:gd name="T46" fmla="*/ 2 w 82"/>
                <a:gd name="T47" fmla="*/ 0 h 15"/>
                <a:gd name="T48" fmla="*/ 41 w 82"/>
                <a:gd name="T49" fmla="*/ 0 h 15"/>
                <a:gd name="T50" fmla="*/ 41 w 82"/>
                <a:gd name="T5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2" h="15">
                  <a:moveTo>
                    <a:pt x="77" y="5"/>
                  </a:moveTo>
                  <a:cubicBezTo>
                    <a:pt x="41" y="5"/>
                    <a:pt x="41" y="5"/>
                    <a:pt x="41" y="5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1" y="0"/>
                    <a:pt x="82" y="1"/>
                    <a:pt x="82" y="3"/>
                  </a:cubicBezTo>
                  <a:cubicBezTo>
                    <a:pt x="82" y="13"/>
                    <a:pt x="82" y="13"/>
                    <a:pt x="82" y="13"/>
                  </a:cubicBezTo>
                  <a:cubicBezTo>
                    <a:pt x="82" y="14"/>
                    <a:pt x="81" y="15"/>
                    <a:pt x="80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77" y="10"/>
                    <a:pt x="77" y="10"/>
                    <a:pt x="77" y="10"/>
                  </a:cubicBezTo>
                  <a:lnTo>
                    <a:pt x="77" y="5"/>
                  </a:lnTo>
                  <a:close/>
                  <a:moveTo>
                    <a:pt x="41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1" y="0"/>
                    <a:pt x="41" y="0"/>
                    <a:pt x="41" y="0"/>
                  </a:cubicBezTo>
                  <a:lnTo>
                    <a:pt x="41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Freeform: Shape 98"/>
            <p:cNvSpPr/>
            <p:nvPr/>
          </p:nvSpPr>
          <p:spPr bwMode="auto">
            <a:xfrm>
              <a:off x="6154045" y="5124954"/>
              <a:ext cx="286941" cy="242888"/>
            </a:xfrm>
            <a:custGeom>
              <a:avLst/>
              <a:gdLst>
                <a:gd name="T0" fmla="*/ 151 w 169"/>
                <a:gd name="T1" fmla="*/ 70 h 143"/>
                <a:gd name="T2" fmla="*/ 132 w 169"/>
                <a:gd name="T3" fmla="*/ 19 h 143"/>
                <a:gd name="T4" fmla="*/ 169 w 169"/>
                <a:gd name="T5" fmla="*/ 50 h 143"/>
                <a:gd name="T6" fmla="*/ 153 w 169"/>
                <a:gd name="T7" fmla="*/ 75 h 143"/>
                <a:gd name="T8" fmla="*/ 153 w 169"/>
                <a:gd name="T9" fmla="*/ 76 h 143"/>
                <a:gd name="T10" fmla="*/ 132 w 169"/>
                <a:gd name="T11" fmla="*/ 59 h 143"/>
                <a:gd name="T12" fmla="*/ 133 w 169"/>
                <a:gd name="T13" fmla="*/ 140 h 143"/>
                <a:gd name="T14" fmla="*/ 132 w 169"/>
                <a:gd name="T15" fmla="*/ 52 h 143"/>
                <a:gd name="T16" fmla="*/ 132 w 169"/>
                <a:gd name="T17" fmla="*/ 52 h 143"/>
                <a:gd name="T18" fmla="*/ 107 w 169"/>
                <a:gd name="T19" fmla="*/ 11 h 143"/>
                <a:gd name="T20" fmla="*/ 85 w 169"/>
                <a:gd name="T21" fmla="*/ 16 h 143"/>
                <a:gd name="T22" fmla="*/ 86 w 169"/>
                <a:gd name="T23" fmla="*/ 11 h 143"/>
                <a:gd name="T24" fmla="*/ 110 w 169"/>
                <a:gd name="T25" fmla="*/ 1 h 143"/>
                <a:gd name="T26" fmla="*/ 110 w 169"/>
                <a:gd name="T27" fmla="*/ 1 h 143"/>
                <a:gd name="T28" fmla="*/ 132 w 169"/>
                <a:gd name="T29" fmla="*/ 13 h 143"/>
                <a:gd name="T30" fmla="*/ 113 w 169"/>
                <a:gd name="T31" fmla="*/ 6 h 143"/>
                <a:gd name="T32" fmla="*/ 128 w 169"/>
                <a:gd name="T33" fmla="*/ 138 h 143"/>
                <a:gd name="T34" fmla="*/ 130 w 169"/>
                <a:gd name="T35" fmla="*/ 51 h 143"/>
                <a:gd name="T36" fmla="*/ 132 w 169"/>
                <a:gd name="T37" fmla="*/ 52 h 143"/>
                <a:gd name="T38" fmla="*/ 132 w 169"/>
                <a:gd name="T39" fmla="*/ 51 h 143"/>
                <a:gd name="T40" fmla="*/ 132 w 169"/>
                <a:gd name="T41" fmla="*/ 142 h 143"/>
                <a:gd name="T42" fmla="*/ 85 w 169"/>
                <a:gd name="T43" fmla="*/ 143 h 143"/>
                <a:gd name="T44" fmla="*/ 85 w 169"/>
                <a:gd name="T45" fmla="*/ 16 h 143"/>
                <a:gd name="T46" fmla="*/ 60 w 169"/>
                <a:gd name="T47" fmla="*/ 6 h 143"/>
                <a:gd name="T48" fmla="*/ 19 w 169"/>
                <a:gd name="T49" fmla="*/ 70 h 143"/>
                <a:gd name="T50" fmla="*/ 41 w 169"/>
                <a:gd name="T51" fmla="*/ 52 h 143"/>
                <a:gd name="T52" fmla="*/ 42 w 169"/>
                <a:gd name="T53" fmla="*/ 53 h 143"/>
                <a:gd name="T54" fmla="*/ 85 w 169"/>
                <a:gd name="T55" fmla="*/ 138 h 143"/>
                <a:gd name="T56" fmla="*/ 85 w 169"/>
                <a:gd name="T57" fmla="*/ 143 h 143"/>
                <a:gd name="T58" fmla="*/ 39 w 169"/>
                <a:gd name="T59" fmla="*/ 143 h 143"/>
                <a:gd name="T60" fmla="*/ 37 w 169"/>
                <a:gd name="T61" fmla="*/ 140 h 143"/>
                <a:gd name="T62" fmla="*/ 20 w 169"/>
                <a:gd name="T63" fmla="*/ 76 h 143"/>
                <a:gd name="T64" fmla="*/ 16 w 169"/>
                <a:gd name="T65" fmla="*/ 75 h 143"/>
                <a:gd name="T66" fmla="*/ 1 w 169"/>
                <a:gd name="T67" fmla="*/ 52 h 143"/>
                <a:gd name="T68" fmla="*/ 60 w 169"/>
                <a:gd name="T69" fmla="*/ 1 h 143"/>
                <a:gd name="T70" fmla="*/ 63 w 169"/>
                <a:gd name="T71" fmla="*/ 1 h 143"/>
                <a:gd name="T72" fmla="*/ 85 w 169"/>
                <a:gd name="T73" fmla="*/ 1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43">
                  <a:moveTo>
                    <a:pt x="132" y="52"/>
                  </a:moveTo>
                  <a:cubicBezTo>
                    <a:pt x="137" y="56"/>
                    <a:pt x="147" y="66"/>
                    <a:pt x="151" y="70"/>
                  </a:cubicBezTo>
                  <a:cubicBezTo>
                    <a:pt x="164" y="51"/>
                    <a:pt x="164" y="51"/>
                    <a:pt x="164" y="51"/>
                  </a:cubicBezTo>
                  <a:cubicBezTo>
                    <a:pt x="159" y="40"/>
                    <a:pt x="145" y="28"/>
                    <a:pt x="132" y="19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46" y="23"/>
                    <a:pt x="164" y="38"/>
                    <a:pt x="169" y="50"/>
                  </a:cubicBezTo>
                  <a:cubicBezTo>
                    <a:pt x="169" y="51"/>
                    <a:pt x="169" y="52"/>
                    <a:pt x="169" y="52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6"/>
                    <a:pt x="153" y="76"/>
                    <a:pt x="153" y="76"/>
                  </a:cubicBezTo>
                  <a:cubicBezTo>
                    <a:pt x="152" y="77"/>
                    <a:pt x="150" y="77"/>
                    <a:pt x="149" y="76"/>
                  </a:cubicBezTo>
                  <a:cubicBezTo>
                    <a:pt x="149" y="76"/>
                    <a:pt x="139" y="65"/>
                    <a:pt x="132" y="59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0"/>
                    <a:pt x="133" y="140"/>
                    <a:pt x="133" y="140"/>
                  </a:cubicBezTo>
                  <a:cubicBezTo>
                    <a:pt x="133" y="141"/>
                    <a:pt x="132" y="141"/>
                    <a:pt x="132" y="14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3"/>
                    <a:pt x="132" y="53"/>
                    <a:pt x="132" y="53"/>
                  </a:cubicBezTo>
                  <a:cubicBezTo>
                    <a:pt x="132" y="53"/>
                    <a:pt x="132" y="52"/>
                    <a:pt x="132" y="52"/>
                  </a:cubicBezTo>
                  <a:close/>
                  <a:moveTo>
                    <a:pt x="113" y="6"/>
                  </a:moveTo>
                  <a:cubicBezTo>
                    <a:pt x="111" y="8"/>
                    <a:pt x="109" y="9"/>
                    <a:pt x="107" y="11"/>
                  </a:cubicBezTo>
                  <a:cubicBezTo>
                    <a:pt x="101" y="14"/>
                    <a:pt x="94" y="16"/>
                    <a:pt x="86" y="16"/>
                  </a:cubicBezTo>
                  <a:cubicBezTo>
                    <a:pt x="86" y="16"/>
                    <a:pt x="85" y="16"/>
                    <a:pt x="85" y="1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6" y="11"/>
                    <a:pt x="86" y="11"/>
                  </a:cubicBezTo>
                  <a:cubicBezTo>
                    <a:pt x="93" y="11"/>
                    <a:pt x="100" y="10"/>
                    <a:pt x="104" y="7"/>
                  </a:cubicBezTo>
                  <a:cubicBezTo>
                    <a:pt x="107" y="5"/>
                    <a:pt x="109" y="4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1" y="0"/>
                    <a:pt x="112" y="0"/>
                    <a:pt x="113" y="1"/>
                  </a:cubicBezTo>
                  <a:cubicBezTo>
                    <a:pt x="113" y="1"/>
                    <a:pt x="122" y="6"/>
                    <a:pt x="132" y="13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24" y="13"/>
                    <a:pt x="116" y="8"/>
                    <a:pt x="113" y="6"/>
                  </a:cubicBezTo>
                  <a:close/>
                  <a:moveTo>
                    <a:pt x="85" y="138"/>
                  </a:moveTo>
                  <a:cubicBezTo>
                    <a:pt x="128" y="138"/>
                    <a:pt x="128" y="138"/>
                    <a:pt x="128" y="138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9" y="51"/>
                    <a:pt x="130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52"/>
                    <a:pt x="132" y="52"/>
                    <a:pt x="132" y="51"/>
                  </a:cubicBezTo>
                  <a:cubicBezTo>
                    <a:pt x="132" y="52"/>
                    <a:pt x="132" y="52"/>
                    <a:pt x="132" y="52"/>
                  </a:cubicBezTo>
                  <a:cubicBezTo>
                    <a:pt x="132" y="142"/>
                    <a:pt x="132" y="142"/>
                    <a:pt x="132" y="142"/>
                  </a:cubicBezTo>
                  <a:cubicBezTo>
                    <a:pt x="132" y="142"/>
                    <a:pt x="131" y="143"/>
                    <a:pt x="130" y="143"/>
                  </a:cubicBezTo>
                  <a:cubicBezTo>
                    <a:pt x="85" y="143"/>
                    <a:pt x="85" y="143"/>
                    <a:pt x="85" y="143"/>
                  </a:cubicBezTo>
                  <a:lnTo>
                    <a:pt x="85" y="138"/>
                  </a:lnTo>
                  <a:close/>
                  <a:moveTo>
                    <a:pt x="85" y="16"/>
                  </a:moveTo>
                  <a:cubicBezTo>
                    <a:pt x="78" y="16"/>
                    <a:pt x="71" y="14"/>
                    <a:pt x="66" y="11"/>
                  </a:cubicBezTo>
                  <a:cubicBezTo>
                    <a:pt x="64" y="9"/>
                    <a:pt x="62" y="8"/>
                    <a:pt x="60" y="6"/>
                  </a:cubicBezTo>
                  <a:cubicBezTo>
                    <a:pt x="51" y="11"/>
                    <a:pt x="14" y="34"/>
                    <a:pt x="6" y="5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3" y="66"/>
                    <a:pt x="33" y="56"/>
                    <a:pt x="38" y="51"/>
                  </a:cubicBezTo>
                  <a:cubicBezTo>
                    <a:pt x="39" y="50"/>
                    <a:pt x="41" y="51"/>
                    <a:pt x="41" y="52"/>
                  </a:cubicBezTo>
                  <a:cubicBezTo>
                    <a:pt x="42" y="52"/>
                    <a:pt x="42" y="53"/>
                    <a:pt x="42" y="5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138"/>
                    <a:pt x="42" y="138"/>
                    <a:pt x="42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38"/>
                    <a:pt x="85" y="138"/>
                    <a:pt x="85" y="138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85" y="143"/>
                    <a:pt x="85" y="143"/>
                    <a:pt x="85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8" y="143"/>
                    <a:pt x="37" y="141"/>
                    <a:pt x="37" y="140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0" y="65"/>
                    <a:pt x="21" y="75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9" y="77"/>
                    <a:pt x="17" y="77"/>
                    <a:pt x="16" y="75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52"/>
                    <a:pt x="0" y="51"/>
                    <a:pt x="1" y="50"/>
                  </a:cubicBezTo>
                  <a:cubicBezTo>
                    <a:pt x="9" y="29"/>
                    <a:pt x="59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1" y="0"/>
                    <a:pt x="62" y="0"/>
                    <a:pt x="63" y="1"/>
                  </a:cubicBezTo>
                  <a:cubicBezTo>
                    <a:pt x="64" y="4"/>
                    <a:pt x="66" y="5"/>
                    <a:pt x="68" y="7"/>
                  </a:cubicBezTo>
                  <a:cubicBezTo>
                    <a:pt x="73" y="9"/>
                    <a:pt x="79" y="11"/>
                    <a:pt x="85" y="11"/>
                  </a:cubicBezTo>
                  <a:lnTo>
                    <a:pt x="85" y="1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Freeform: Shape 99"/>
            <p:cNvSpPr/>
            <p:nvPr/>
          </p:nvSpPr>
          <p:spPr bwMode="auto">
            <a:xfrm>
              <a:off x="6257629" y="5115429"/>
              <a:ext cx="86916" cy="29766"/>
            </a:xfrm>
            <a:custGeom>
              <a:avLst/>
              <a:gdLst>
                <a:gd name="T0" fmla="*/ 25 w 51"/>
                <a:gd name="T1" fmla="*/ 13 h 18"/>
                <a:gd name="T2" fmla="*/ 38 w 51"/>
                <a:gd name="T3" fmla="*/ 11 h 18"/>
                <a:gd name="T4" fmla="*/ 46 w 51"/>
                <a:gd name="T5" fmla="*/ 5 h 18"/>
                <a:gd name="T6" fmla="*/ 46 w 51"/>
                <a:gd name="T7" fmla="*/ 5 h 18"/>
                <a:gd name="T8" fmla="*/ 46 w 51"/>
                <a:gd name="T9" fmla="*/ 5 h 18"/>
                <a:gd name="T10" fmla="*/ 46 w 51"/>
                <a:gd name="T11" fmla="*/ 5 h 18"/>
                <a:gd name="T12" fmla="*/ 46 w 51"/>
                <a:gd name="T13" fmla="*/ 5 h 18"/>
                <a:gd name="T14" fmla="*/ 46 w 51"/>
                <a:gd name="T15" fmla="*/ 5 h 18"/>
                <a:gd name="T16" fmla="*/ 46 w 51"/>
                <a:gd name="T17" fmla="*/ 5 h 18"/>
                <a:gd name="T18" fmla="*/ 46 w 51"/>
                <a:gd name="T19" fmla="*/ 5 h 18"/>
                <a:gd name="T20" fmla="*/ 46 w 51"/>
                <a:gd name="T21" fmla="*/ 5 h 18"/>
                <a:gd name="T22" fmla="*/ 46 w 51"/>
                <a:gd name="T23" fmla="*/ 5 h 18"/>
                <a:gd name="T24" fmla="*/ 38 w 51"/>
                <a:gd name="T25" fmla="*/ 11 h 18"/>
                <a:gd name="T26" fmla="*/ 25 w 51"/>
                <a:gd name="T27" fmla="*/ 13 h 18"/>
                <a:gd name="T28" fmla="*/ 25 w 51"/>
                <a:gd name="T29" fmla="*/ 13 h 18"/>
                <a:gd name="T30" fmla="*/ 25 w 51"/>
                <a:gd name="T31" fmla="*/ 8 h 18"/>
                <a:gd name="T32" fmla="*/ 25 w 51"/>
                <a:gd name="T33" fmla="*/ 8 h 18"/>
                <a:gd name="T34" fmla="*/ 36 w 51"/>
                <a:gd name="T35" fmla="*/ 7 h 18"/>
                <a:gd name="T36" fmla="*/ 41 w 51"/>
                <a:gd name="T37" fmla="*/ 3 h 18"/>
                <a:gd name="T38" fmla="*/ 42 w 51"/>
                <a:gd name="T39" fmla="*/ 3 h 18"/>
                <a:gd name="T40" fmla="*/ 42 w 51"/>
                <a:gd name="T41" fmla="*/ 3 h 18"/>
                <a:gd name="T42" fmla="*/ 42 w 51"/>
                <a:gd name="T43" fmla="*/ 3 h 18"/>
                <a:gd name="T44" fmla="*/ 44 w 51"/>
                <a:gd name="T45" fmla="*/ 0 h 18"/>
                <a:gd name="T46" fmla="*/ 48 w 51"/>
                <a:gd name="T47" fmla="*/ 1 h 18"/>
                <a:gd name="T48" fmla="*/ 48 w 51"/>
                <a:gd name="T49" fmla="*/ 1 h 18"/>
                <a:gd name="T50" fmla="*/ 48 w 51"/>
                <a:gd name="T51" fmla="*/ 1 h 18"/>
                <a:gd name="T52" fmla="*/ 48 w 51"/>
                <a:gd name="T53" fmla="*/ 1 h 18"/>
                <a:gd name="T54" fmla="*/ 50 w 51"/>
                <a:gd name="T55" fmla="*/ 4 h 18"/>
                <a:gd name="T56" fmla="*/ 50 w 51"/>
                <a:gd name="T57" fmla="*/ 7 h 18"/>
                <a:gd name="T58" fmla="*/ 50 w 51"/>
                <a:gd name="T59" fmla="*/ 7 h 18"/>
                <a:gd name="T60" fmla="*/ 40 w 51"/>
                <a:gd name="T61" fmla="*/ 15 h 18"/>
                <a:gd name="T62" fmla="*/ 25 w 51"/>
                <a:gd name="T63" fmla="*/ 18 h 18"/>
                <a:gd name="T64" fmla="*/ 25 w 51"/>
                <a:gd name="T65" fmla="*/ 18 h 18"/>
                <a:gd name="T66" fmla="*/ 25 w 51"/>
                <a:gd name="T67" fmla="*/ 13 h 18"/>
                <a:gd name="T68" fmla="*/ 25 w 51"/>
                <a:gd name="T69" fmla="*/ 13 h 18"/>
                <a:gd name="T70" fmla="*/ 13 w 51"/>
                <a:gd name="T71" fmla="*/ 11 h 18"/>
                <a:gd name="T72" fmla="*/ 5 w 51"/>
                <a:gd name="T73" fmla="*/ 5 h 18"/>
                <a:gd name="T74" fmla="*/ 5 w 51"/>
                <a:gd name="T75" fmla="*/ 5 h 18"/>
                <a:gd name="T76" fmla="*/ 5 w 51"/>
                <a:gd name="T77" fmla="*/ 5 h 18"/>
                <a:gd name="T78" fmla="*/ 5 w 51"/>
                <a:gd name="T79" fmla="*/ 5 h 18"/>
                <a:gd name="T80" fmla="*/ 5 w 51"/>
                <a:gd name="T81" fmla="*/ 5 h 18"/>
                <a:gd name="T82" fmla="*/ 5 w 51"/>
                <a:gd name="T83" fmla="*/ 5 h 18"/>
                <a:gd name="T84" fmla="*/ 12 w 51"/>
                <a:gd name="T85" fmla="*/ 11 h 18"/>
                <a:gd name="T86" fmla="*/ 25 w 51"/>
                <a:gd name="T87" fmla="*/ 13 h 18"/>
                <a:gd name="T88" fmla="*/ 25 w 51"/>
                <a:gd name="T89" fmla="*/ 18 h 18"/>
                <a:gd name="T90" fmla="*/ 11 w 51"/>
                <a:gd name="T91" fmla="*/ 15 h 18"/>
                <a:gd name="T92" fmla="*/ 1 w 51"/>
                <a:gd name="T93" fmla="*/ 7 h 18"/>
                <a:gd name="T94" fmla="*/ 0 w 51"/>
                <a:gd name="T95" fmla="*/ 4 h 18"/>
                <a:gd name="T96" fmla="*/ 3 w 51"/>
                <a:gd name="T97" fmla="*/ 1 h 18"/>
                <a:gd name="T98" fmla="*/ 3 w 51"/>
                <a:gd name="T99" fmla="*/ 1 h 18"/>
                <a:gd name="T100" fmla="*/ 3 w 51"/>
                <a:gd name="T101" fmla="*/ 1 h 18"/>
                <a:gd name="T102" fmla="*/ 6 w 51"/>
                <a:gd name="T103" fmla="*/ 0 h 18"/>
                <a:gd name="T104" fmla="*/ 9 w 51"/>
                <a:gd name="T105" fmla="*/ 3 h 18"/>
                <a:gd name="T106" fmla="*/ 9 w 51"/>
                <a:gd name="T107" fmla="*/ 3 h 18"/>
                <a:gd name="T108" fmla="*/ 9 w 51"/>
                <a:gd name="T109" fmla="*/ 3 h 18"/>
                <a:gd name="T110" fmla="*/ 15 w 51"/>
                <a:gd name="T111" fmla="*/ 7 h 18"/>
                <a:gd name="T112" fmla="*/ 25 w 51"/>
                <a:gd name="T113" fmla="*/ 8 h 18"/>
                <a:gd name="T114" fmla="*/ 25 w 51"/>
                <a:gd name="T115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" h="18">
                  <a:moveTo>
                    <a:pt x="25" y="13"/>
                  </a:moveTo>
                  <a:cubicBezTo>
                    <a:pt x="30" y="13"/>
                    <a:pt x="35" y="12"/>
                    <a:pt x="38" y="11"/>
                  </a:cubicBezTo>
                  <a:cubicBezTo>
                    <a:pt x="42" y="9"/>
                    <a:pt x="44" y="7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4" y="7"/>
                    <a:pt x="41" y="10"/>
                    <a:pt x="38" y="11"/>
                  </a:cubicBezTo>
                  <a:cubicBezTo>
                    <a:pt x="34" y="12"/>
                    <a:pt x="30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0" y="8"/>
                    <a:pt x="33" y="8"/>
                    <a:pt x="36" y="7"/>
                  </a:cubicBezTo>
                  <a:cubicBezTo>
                    <a:pt x="39" y="5"/>
                    <a:pt x="41" y="4"/>
                    <a:pt x="41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1"/>
                    <a:pt x="43" y="1"/>
                    <a:pt x="44" y="0"/>
                  </a:cubicBezTo>
                  <a:cubicBezTo>
                    <a:pt x="46" y="0"/>
                    <a:pt x="47" y="0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9" y="1"/>
                    <a:pt x="50" y="3"/>
                    <a:pt x="50" y="4"/>
                  </a:cubicBezTo>
                  <a:cubicBezTo>
                    <a:pt x="51" y="5"/>
                    <a:pt x="51" y="6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8" y="11"/>
                    <a:pt x="45" y="13"/>
                    <a:pt x="40" y="15"/>
                  </a:cubicBezTo>
                  <a:cubicBezTo>
                    <a:pt x="36" y="17"/>
                    <a:pt x="31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3"/>
                    <a:pt x="25" y="13"/>
                    <a:pt x="25" y="13"/>
                  </a:cubicBezTo>
                  <a:close/>
                  <a:moveTo>
                    <a:pt x="25" y="13"/>
                  </a:moveTo>
                  <a:cubicBezTo>
                    <a:pt x="21" y="13"/>
                    <a:pt x="17" y="12"/>
                    <a:pt x="13" y="11"/>
                  </a:cubicBezTo>
                  <a:cubicBezTo>
                    <a:pt x="9" y="10"/>
                    <a:pt x="6" y="7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7"/>
                    <a:pt x="9" y="9"/>
                    <a:pt x="12" y="11"/>
                  </a:cubicBezTo>
                  <a:cubicBezTo>
                    <a:pt x="16" y="12"/>
                    <a:pt x="21" y="13"/>
                    <a:pt x="25" y="13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0" y="18"/>
                    <a:pt x="15" y="17"/>
                    <a:pt x="11" y="15"/>
                  </a:cubicBezTo>
                  <a:cubicBezTo>
                    <a:pt x="6" y="13"/>
                    <a:pt x="3" y="11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4"/>
                    <a:pt x="12" y="5"/>
                    <a:pt x="15" y="7"/>
                  </a:cubicBezTo>
                  <a:cubicBezTo>
                    <a:pt x="18" y="8"/>
                    <a:pt x="21" y="8"/>
                    <a:pt x="25" y="8"/>
                  </a:cubicBezTo>
                  <a:lnTo>
                    <a:pt x="25" y="13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Freeform: Shape 100"/>
            <p:cNvSpPr/>
            <p:nvPr/>
          </p:nvSpPr>
          <p:spPr bwMode="auto">
            <a:xfrm>
              <a:off x="6616007" y="4643940"/>
              <a:ext cx="221456" cy="113110"/>
            </a:xfrm>
            <a:custGeom>
              <a:avLst/>
              <a:gdLst>
                <a:gd name="T0" fmla="*/ 121 w 131"/>
                <a:gd name="T1" fmla="*/ 39 h 67"/>
                <a:gd name="T2" fmla="*/ 121 w 131"/>
                <a:gd name="T3" fmla="*/ 39 h 67"/>
                <a:gd name="T4" fmla="*/ 121 w 131"/>
                <a:gd name="T5" fmla="*/ 11 h 67"/>
                <a:gd name="T6" fmla="*/ 111 w 131"/>
                <a:gd name="T7" fmla="*/ 0 h 67"/>
                <a:gd name="T8" fmla="*/ 131 w 131"/>
                <a:gd name="T9" fmla="*/ 24 h 67"/>
                <a:gd name="T10" fmla="*/ 124 w 131"/>
                <a:gd name="T11" fmla="*/ 42 h 67"/>
                <a:gd name="T12" fmla="*/ 111 w 131"/>
                <a:gd name="T13" fmla="*/ 44 h 67"/>
                <a:gd name="T14" fmla="*/ 117 w 131"/>
                <a:gd name="T15" fmla="*/ 35 h 67"/>
                <a:gd name="T16" fmla="*/ 122 w 131"/>
                <a:gd name="T17" fmla="*/ 24 h 67"/>
                <a:gd name="T18" fmla="*/ 111 w 131"/>
                <a:gd name="T19" fmla="*/ 10 h 67"/>
                <a:gd name="T20" fmla="*/ 114 w 131"/>
                <a:gd name="T21" fmla="*/ 18 h 67"/>
                <a:gd name="T22" fmla="*/ 114 w 131"/>
                <a:gd name="T23" fmla="*/ 32 h 67"/>
                <a:gd name="T24" fmla="*/ 111 w 131"/>
                <a:gd name="T25" fmla="*/ 34 h 67"/>
                <a:gd name="T26" fmla="*/ 66 w 131"/>
                <a:gd name="T27" fmla="*/ 62 h 67"/>
                <a:gd name="T28" fmla="*/ 95 w 131"/>
                <a:gd name="T29" fmla="*/ 43 h 67"/>
                <a:gd name="T30" fmla="*/ 98 w 131"/>
                <a:gd name="T31" fmla="*/ 43 h 67"/>
                <a:gd name="T32" fmla="*/ 106 w 131"/>
                <a:gd name="T33" fmla="*/ 44 h 67"/>
                <a:gd name="T34" fmla="*/ 111 w 131"/>
                <a:gd name="T35" fmla="*/ 49 h 67"/>
                <a:gd name="T36" fmla="*/ 101 w 131"/>
                <a:gd name="T37" fmla="*/ 49 h 67"/>
                <a:gd name="T38" fmla="*/ 80 w 131"/>
                <a:gd name="T39" fmla="*/ 62 h 67"/>
                <a:gd name="T40" fmla="*/ 66 w 131"/>
                <a:gd name="T41" fmla="*/ 62 h 67"/>
                <a:gd name="T42" fmla="*/ 107 w 131"/>
                <a:gd name="T43" fmla="*/ 4 h 67"/>
                <a:gd name="T44" fmla="*/ 66 w 131"/>
                <a:gd name="T45" fmla="*/ 4 h 67"/>
                <a:gd name="T46" fmla="*/ 107 w 131"/>
                <a:gd name="T47" fmla="*/ 0 h 67"/>
                <a:gd name="T48" fmla="*/ 108 w 131"/>
                <a:gd name="T49" fmla="*/ 0 h 67"/>
                <a:gd name="T50" fmla="*/ 111 w 131"/>
                <a:gd name="T51" fmla="*/ 5 h 67"/>
                <a:gd name="T52" fmla="*/ 111 w 131"/>
                <a:gd name="T53" fmla="*/ 15 h 67"/>
                <a:gd name="T54" fmla="*/ 109 w 131"/>
                <a:gd name="T55" fmla="*/ 25 h 67"/>
                <a:gd name="T56" fmla="*/ 106 w 131"/>
                <a:gd name="T57" fmla="*/ 35 h 67"/>
                <a:gd name="T58" fmla="*/ 111 w 131"/>
                <a:gd name="T59" fmla="*/ 39 h 67"/>
                <a:gd name="T60" fmla="*/ 104 w 131"/>
                <a:gd name="T61" fmla="*/ 39 h 67"/>
                <a:gd name="T62" fmla="*/ 100 w 131"/>
                <a:gd name="T63" fmla="*/ 36 h 67"/>
                <a:gd name="T64" fmla="*/ 100 w 131"/>
                <a:gd name="T65" fmla="*/ 35 h 67"/>
                <a:gd name="T66" fmla="*/ 106 w 131"/>
                <a:gd name="T67" fmla="*/ 12 h 67"/>
                <a:gd name="T68" fmla="*/ 108 w 131"/>
                <a:gd name="T69" fmla="*/ 10 h 67"/>
                <a:gd name="T70" fmla="*/ 109 w 131"/>
                <a:gd name="T71" fmla="*/ 10 h 67"/>
                <a:gd name="T72" fmla="*/ 55 w 131"/>
                <a:gd name="T73" fmla="*/ 63 h 67"/>
                <a:gd name="T74" fmla="*/ 66 w 131"/>
                <a:gd name="T75" fmla="*/ 67 h 67"/>
                <a:gd name="T76" fmla="*/ 16 w 131"/>
                <a:gd name="T77" fmla="*/ 51 h 67"/>
                <a:gd name="T78" fmla="*/ 0 w 131"/>
                <a:gd name="T79" fmla="*/ 7 h 67"/>
                <a:gd name="T80" fmla="*/ 3 w 131"/>
                <a:gd name="T81" fmla="*/ 0 h 67"/>
                <a:gd name="T82" fmla="*/ 66 w 131"/>
                <a:gd name="T83" fmla="*/ 4 h 67"/>
                <a:gd name="T84" fmla="*/ 5 w 131"/>
                <a:gd name="T85" fmla="*/ 7 h 67"/>
                <a:gd name="T86" fmla="*/ 20 w 131"/>
                <a:gd name="T87" fmla="*/ 4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" h="67">
                  <a:moveTo>
                    <a:pt x="111" y="44"/>
                  </a:moveTo>
                  <a:cubicBezTo>
                    <a:pt x="115" y="43"/>
                    <a:pt x="118" y="41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1" y="39"/>
                    <a:pt x="121" y="39"/>
                    <a:pt x="121" y="39"/>
                  </a:cubicBezTo>
                  <a:cubicBezTo>
                    <a:pt x="124" y="35"/>
                    <a:pt x="126" y="30"/>
                    <a:pt x="126" y="24"/>
                  </a:cubicBezTo>
                  <a:cubicBezTo>
                    <a:pt x="126" y="19"/>
                    <a:pt x="124" y="14"/>
                    <a:pt x="121" y="11"/>
                  </a:cubicBezTo>
                  <a:cubicBezTo>
                    <a:pt x="118" y="8"/>
                    <a:pt x="115" y="6"/>
                    <a:pt x="111" y="5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6" y="1"/>
                    <a:pt x="121" y="4"/>
                    <a:pt x="124" y="7"/>
                  </a:cubicBezTo>
                  <a:cubicBezTo>
                    <a:pt x="129" y="12"/>
                    <a:pt x="131" y="18"/>
                    <a:pt x="131" y="24"/>
                  </a:cubicBezTo>
                  <a:cubicBezTo>
                    <a:pt x="131" y="31"/>
                    <a:pt x="129" y="38"/>
                    <a:pt x="124" y="42"/>
                  </a:cubicBezTo>
                  <a:cubicBezTo>
                    <a:pt x="124" y="42"/>
                    <a:pt x="124" y="42"/>
                    <a:pt x="124" y="42"/>
                  </a:cubicBezTo>
                  <a:cubicBezTo>
                    <a:pt x="120" y="46"/>
                    <a:pt x="116" y="48"/>
                    <a:pt x="111" y="49"/>
                  </a:cubicBezTo>
                  <a:cubicBezTo>
                    <a:pt x="111" y="44"/>
                    <a:pt x="111" y="44"/>
                    <a:pt x="111" y="44"/>
                  </a:cubicBezTo>
                  <a:close/>
                  <a:moveTo>
                    <a:pt x="111" y="39"/>
                  </a:moveTo>
                  <a:cubicBezTo>
                    <a:pt x="113" y="38"/>
                    <a:pt x="115" y="37"/>
                    <a:pt x="117" y="35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20" y="32"/>
                    <a:pt x="122" y="29"/>
                    <a:pt x="122" y="24"/>
                  </a:cubicBezTo>
                  <a:cubicBezTo>
                    <a:pt x="122" y="21"/>
                    <a:pt x="120" y="17"/>
                    <a:pt x="118" y="15"/>
                  </a:cubicBezTo>
                  <a:cubicBezTo>
                    <a:pt x="116" y="13"/>
                    <a:pt x="114" y="11"/>
                    <a:pt x="111" y="10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2" y="16"/>
                    <a:pt x="113" y="17"/>
                    <a:pt x="114" y="18"/>
                  </a:cubicBezTo>
                  <a:cubicBezTo>
                    <a:pt x="116" y="20"/>
                    <a:pt x="117" y="22"/>
                    <a:pt x="117" y="24"/>
                  </a:cubicBezTo>
                  <a:cubicBezTo>
                    <a:pt x="117" y="27"/>
                    <a:pt x="116" y="30"/>
                    <a:pt x="114" y="3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3" y="33"/>
                    <a:pt x="112" y="33"/>
                    <a:pt x="111" y="34"/>
                  </a:cubicBezTo>
                  <a:lnTo>
                    <a:pt x="111" y="39"/>
                  </a:lnTo>
                  <a:close/>
                  <a:moveTo>
                    <a:pt x="66" y="62"/>
                  </a:moveTo>
                  <a:cubicBezTo>
                    <a:pt x="70" y="61"/>
                    <a:pt x="74" y="59"/>
                    <a:pt x="77" y="58"/>
                  </a:cubicBezTo>
                  <a:cubicBezTo>
                    <a:pt x="84" y="54"/>
                    <a:pt x="90" y="49"/>
                    <a:pt x="95" y="43"/>
                  </a:cubicBezTo>
                  <a:cubicBezTo>
                    <a:pt x="96" y="42"/>
                    <a:pt x="97" y="42"/>
                    <a:pt x="98" y="43"/>
                  </a:cubicBezTo>
                  <a:cubicBezTo>
                    <a:pt x="98" y="43"/>
                    <a:pt x="98" y="43"/>
                    <a:pt x="98" y="43"/>
                  </a:cubicBezTo>
                  <a:cubicBezTo>
                    <a:pt x="99" y="43"/>
                    <a:pt x="101" y="44"/>
                    <a:pt x="102" y="44"/>
                  </a:cubicBezTo>
                  <a:cubicBezTo>
                    <a:pt x="104" y="44"/>
                    <a:pt x="105" y="44"/>
                    <a:pt x="106" y="44"/>
                  </a:cubicBezTo>
                  <a:cubicBezTo>
                    <a:pt x="108" y="44"/>
                    <a:pt x="109" y="44"/>
                    <a:pt x="111" y="44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09" y="49"/>
                    <a:pt x="108" y="49"/>
                    <a:pt x="106" y="49"/>
                  </a:cubicBezTo>
                  <a:cubicBezTo>
                    <a:pt x="105" y="49"/>
                    <a:pt x="103" y="49"/>
                    <a:pt x="101" y="49"/>
                  </a:cubicBezTo>
                  <a:cubicBezTo>
                    <a:pt x="100" y="48"/>
                    <a:pt x="99" y="48"/>
                    <a:pt x="98" y="48"/>
                  </a:cubicBezTo>
                  <a:cubicBezTo>
                    <a:pt x="93" y="54"/>
                    <a:pt x="87" y="58"/>
                    <a:pt x="80" y="62"/>
                  </a:cubicBezTo>
                  <a:cubicBezTo>
                    <a:pt x="75" y="64"/>
                    <a:pt x="70" y="66"/>
                    <a:pt x="66" y="67"/>
                  </a:cubicBezTo>
                  <a:cubicBezTo>
                    <a:pt x="66" y="62"/>
                    <a:pt x="66" y="62"/>
                    <a:pt x="66" y="62"/>
                  </a:cubicBezTo>
                  <a:close/>
                  <a:moveTo>
                    <a:pt x="111" y="5"/>
                  </a:moveTo>
                  <a:cubicBezTo>
                    <a:pt x="110" y="5"/>
                    <a:pt x="109" y="5"/>
                    <a:pt x="107" y="4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9" y="0"/>
                    <a:pt x="110" y="0"/>
                    <a:pt x="111" y="0"/>
                  </a:cubicBezTo>
                  <a:cubicBezTo>
                    <a:pt x="111" y="5"/>
                    <a:pt x="111" y="5"/>
                    <a:pt x="111" y="5"/>
                  </a:cubicBezTo>
                  <a:close/>
                  <a:moveTo>
                    <a:pt x="111" y="10"/>
                  </a:moveTo>
                  <a:cubicBezTo>
                    <a:pt x="111" y="15"/>
                    <a:pt x="111" y="15"/>
                    <a:pt x="11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9"/>
                    <a:pt x="110" y="22"/>
                    <a:pt x="109" y="25"/>
                  </a:cubicBezTo>
                  <a:cubicBezTo>
                    <a:pt x="108" y="28"/>
                    <a:pt x="107" y="32"/>
                    <a:pt x="106" y="35"/>
                  </a:cubicBezTo>
                  <a:cubicBezTo>
                    <a:pt x="106" y="35"/>
                    <a:pt x="106" y="35"/>
                    <a:pt x="106" y="35"/>
                  </a:cubicBezTo>
                  <a:cubicBezTo>
                    <a:pt x="108" y="35"/>
                    <a:pt x="109" y="34"/>
                    <a:pt x="111" y="34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09" y="39"/>
                    <a:pt x="108" y="40"/>
                    <a:pt x="106" y="40"/>
                  </a:cubicBezTo>
                  <a:cubicBezTo>
                    <a:pt x="106" y="40"/>
                    <a:pt x="105" y="39"/>
                    <a:pt x="104" y="39"/>
                  </a:cubicBezTo>
                  <a:cubicBezTo>
                    <a:pt x="103" y="39"/>
                    <a:pt x="102" y="39"/>
                    <a:pt x="102" y="39"/>
                  </a:cubicBezTo>
                  <a:cubicBezTo>
                    <a:pt x="100" y="38"/>
                    <a:pt x="100" y="37"/>
                    <a:pt x="100" y="36"/>
                  </a:cubicBezTo>
                  <a:cubicBezTo>
                    <a:pt x="100" y="36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2"/>
                    <a:pt x="104" y="28"/>
                    <a:pt x="105" y="24"/>
                  </a:cubicBezTo>
                  <a:cubicBezTo>
                    <a:pt x="105" y="20"/>
                    <a:pt x="106" y="16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0"/>
                    <a:pt x="107" y="10"/>
                    <a:pt x="108" y="10"/>
                  </a:cubicBezTo>
                  <a:cubicBezTo>
                    <a:pt x="108" y="10"/>
                    <a:pt x="109" y="10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ubicBezTo>
                    <a:pt x="109" y="10"/>
                    <a:pt x="110" y="10"/>
                    <a:pt x="111" y="10"/>
                  </a:cubicBezTo>
                  <a:close/>
                  <a:moveTo>
                    <a:pt x="55" y="63"/>
                  </a:moveTo>
                  <a:cubicBezTo>
                    <a:pt x="59" y="63"/>
                    <a:pt x="62" y="62"/>
                    <a:pt x="66" y="62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2" y="67"/>
                    <a:pt x="59" y="67"/>
                    <a:pt x="55" y="67"/>
                  </a:cubicBezTo>
                  <a:cubicBezTo>
                    <a:pt x="40" y="67"/>
                    <a:pt x="26" y="61"/>
                    <a:pt x="16" y="51"/>
                  </a:cubicBezTo>
                  <a:cubicBezTo>
                    <a:pt x="6" y="41"/>
                    <a:pt x="0" y="27"/>
                    <a:pt x="0" y="12"/>
                  </a:cubicBezTo>
                  <a:cubicBezTo>
                    <a:pt x="0" y="10"/>
                    <a:pt x="0" y="9"/>
                    <a:pt x="0" y="7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5" y="9"/>
                    <a:pt x="5" y="10"/>
                    <a:pt x="5" y="12"/>
                  </a:cubicBezTo>
                  <a:cubicBezTo>
                    <a:pt x="5" y="26"/>
                    <a:pt x="10" y="39"/>
                    <a:pt x="20" y="48"/>
                  </a:cubicBezTo>
                  <a:cubicBezTo>
                    <a:pt x="29" y="57"/>
                    <a:pt x="41" y="63"/>
                    <a:pt x="55" y="6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Freeform: Shape 101"/>
            <p:cNvSpPr/>
            <p:nvPr/>
          </p:nvSpPr>
          <p:spPr bwMode="auto">
            <a:xfrm>
              <a:off x="6616007" y="4759432"/>
              <a:ext cx="201216" cy="25004"/>
            </a:xfrm>
            <a:custGeom>
              <a:avLst/>
              <a:gdLst>
                <a:gd name="T0" fmla="*/ 59 w 119"/>
                <a:gd name="T1" fmla="*/ 0 h 15"/>
                <a:gd name="T2" fmla="*/ 117 w 119"/>
                <a:gd name="T3" fmla="*/ 0 h 15"/>
                <a:gd name="T4" fmla="*/ 119 w 119"/>
                <a:gd name="T5" fmla="*/ 3 h 15"/>
                <a:gd name="T6" fmla="*/ 119 w 119"/>
                <a:gd name="T7" fmla="*/ 12 h 15"/>
                <a:gd name="T8" fmla="*/ 117 w 119"/>
                <a:gd name="T9" fmla="*/ 15 h 15"/>
                <a:gd name="T10" fmla="*/ 59 w 119"/>
                <a:gd name="T11" fmla="*/ 15 h 15"/>
                <a:gd name="T12" fmla="*/ 59 w 119"/>
                <a:gd name="T13" fmla="*/ 10 h 15"/>
                <a:gd name="T14" fmla="*/ 114 w 119"/>
                <a:gd name="T15" fmla="*/ 10 h 15"/>
                <a:gd name="T16" fmla="*/ 114 w 119"/>
                <a:gd name="T17" fmla="*/ 5 h 15"/>
                <a:gd name="T18" fmla="*/ 59 w 119"/>
                <a:gd name="T19" fmla="*/ 5 h 15"/>
                <a:gd name="T20" fmla="*/ 59 w 119"/>
                <a:gd name="T21" fmla="*/ 0 h 15"/>
                <a:gd name="T22" fmla="*/ 2 w 119"/>
                <a:gd name="T23" fmla="*/ 0 h 15"/>
                <a:gd name="T24" fmla="*/ 59 w 119"/>
                <a:gd name="T25" fmla="*/ 0 h 15"/>
                <a:gd name="T26" fmla="*/ 59 w 119"/>
                <a:gd name="T27" fmla="*/ 5 h 15"/>
                <a:gd name="T28" fmla="*/ 5 w 119"/>
                <a:gd name="T29" fmla="*/ 5 h 15"/>
                <a:gd name="T30" fmla="*/ 5 w 119"/>
                <a:gd name="T31" fmla="*/ 10 h 15"/>
                <a:gd name="T32" fmla="*/ 59 w 119"/>
                <a:gd name="T33" fmla="*/ 10 h 15"/>
                <a:gd name="T34" fmla="*/ 59 w 119"/>
                <a:gd name="T35" fmla="*/ 15 h 15"/>
                <a:gd name="T36" fmla="*/ 2 w 119"/>
                <a:gd name="T37" fmla="*/ 15 h 15"/>
                <a:gd name="T38" fmla="*/ 0 w 119"/>
                <a:gd name="T39" fmla="*/ 12 h 15"/>
                <a:gd name="T40" fmla="*/ 0 w 119"/>
                <a:gd name="T41" fmla="*/ 3 h 15"/>
                <a:gd name="T42" fmla="*/ 2 w 119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9" h="15">
                  <a:moveTo>
                    <a:pt x="59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9" y="1"/>
                    <a:pt x="119" y="3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9" y="13"/>
                    <a:pt x="118" y="15"/>
                    <a:pt x="117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114" y="10"/>
                    <a:pt x="114" y="10"/>
                    <a:pt x="114" y="10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59" y="5"/>
                    <a:pt x="59" y="5"/>
                    <a:pt x="59" y="5"/>
                  </a:cubicBezTo>
                  <a:lnTo>
                    <a:pt x="59" y="0"/>
                  </a:lnTo>
                  <a:close/>
                  <a:moveTo>
                    <a:pt x="2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3"/>
                    <a:pt x="0" y="1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Freeform: Shape 102"/>
            <p:cNvSpPr/>
            <p:nvPr/>
          </p:nvSpPr>
          <p:spPr bwMode="auto">
            <a:xfrm>
              <a:off x="6712448" y="4553453"/>
              <a:ext cx="38100" cy="90488"/>
            </a:xfrm>
            <a:custGeom>
              <a:avLst/>
              <a:gdLst>
                <a:gd name="T0" fmla="*/ 12 w 23"/>
                <a:gd name="T1" fmla="*/ 47 h 53"/>
                <a:gd name="T2" fmla="*/ 17 w 23"/>
                <a:gd name="T3" fmla="*/ 42 h 53"/>
                <a:gd name="T4" fmla="*/ 18 w 23"/>
                <a:gd name="T5" fmla="*/ 32 h 53"/>
                <a:gd name="T6" fmla="*/ 14 w 23"/>
                <a:gd name="T7" fmla="*/ 24 h 53"/>
                <a:gd name="T8" fmla="*/ 13 w 23"/>
                <a:gd name="T9" fmla="*/ 22 h 53"/>
                <a:gd name="T10" fmla="*/ 12 w 23"/>
                <a:gd name="T11" fmla="*/ 19 h 53"/>
                <a:gd name="T12" fmla="*/ 12 w 23"/>
                <a:gd name="T13" fmla="*/ 12 h 53"/>
                <a:gd name="T14" fmla="*/ 13 w 23"/>
                <a:gd name="T15" fmla="*/ 10 h 53"/>
                <a:gd name="T16" fmla="*/ 15 w 23"/>
                <a:gd name="T17" fmla="*/ 7 h 53"/>
                <a:gd name="T18" fmla="*/ 14 w 23"/>
                <a:gd name="T19" fmla="*/ 6 h 53"/>
                <a:gd name="T20" fmla="*/ 14 w 23"/>
                <a:gd name="T21" fmla="*/ 6 h 53"/>
                <a:gd name="T22" fmla="*/ 13 w 23"/>
                <a:gd name="T23" fmla="*/ 5 h 53"/>
                <a:gd name="T24" fmla="*/ 12 w 23"/>
                <a:gd name="T25" fmla="*/ 5 h 53"/>
                <a:gd name="T26" fmla="*/ 12 w 23"/>
                <a:gd name="T27" fmla="*/ 0 h 53"/>
                <a:gd name="T28" fmla="*/ 16 w 23"/>
                <a:gd name="T29" fmla="*/ 1 h 53"/>
                <a:gd name="T30" fmla="*/ 18 w 23"/>
                <a:gd name="T31" fmla="*/ 3 h 53"/>
                <a:gd name="T32" fmla="*/ 18 w 23"/>
                <a:gd name="T33" fmla="*/ 4 h 53"/>
                <a:gd name="T34" fmla="*/ 19 w 23"/>
                <a:gd name="T35" fmla="*/ 6 h 53"/>
                <a:gd name="T36" fmla="*/ 16 w 23"/>
                <a:gd name="T37" fmla="*/ 14 h 53"/>
                <a:gd name="T38" fmla="*/ 16 w 23"/>
                <a:gd name="T39" fmla="*/ 16 h 53"/>
                <a:gd name="T40" fmla="*/ 17 w 23"/>
                <a:gd name="T41" fmla="*/ 19 h 53"/>
                <a:gd name="T42" fmla="*/ 18 w 23"/>
                <a:gd name="T43" fmla="*/ 22 h 53"/>
                <a:gd name="T44" fmla="*/ 22 w 23"/>
                <a:gd name="T45" fmla="*/ 31 h 53"/>
                <a:gd name="T46" fmla="*/ 21 w 23"/>
                <a:gd name="T47" fmla="*/ 44 h 53"/>
                <a:gd name="T48" fmla="*/ 12 w 23"/>
                <a:gd name="T49" fmla="*/ 52 h 53"/>
                <a:gd name="T50" fmla="*/ 12 w 23"/>
                <a:gd name="T51" fmla="*/ 52 h 53"/>
                <a:gd name="T52" fmla="*/ 12 w 23"/>
                <a:gd name="T53" fmla="*/ 47 h 53"/>
                <a:gd name="T54" fmla="*/ 12 w 23"/>
                <a:gd name="T55" fmla="*/ 32 h 53"/>
                <a:gd name="T56" fmla="*/ 12 w 23"/>
                <a:gd name="T57" fmla="*/ 40 h 53"/>
                <a:gd name="T58" fmla="*/ 12 w 23"/>
                <a:gd name="T59" fmla="*/ 32 h 53"/>
                <a:gd name="T60" fmla="*/ 9 w 23"/>
                <a:gd name="T61" fmla="*/ 41 h 53"/>
                <a:gd name="T62" fmla="*/ 7 w 23"/>
                <a:gd name="T63" fmla="*/ 44 h 53"/>
                <a:gd name="T64" fmla="*/ 7 w 23"/>
                <a:gd name="T65" fmla="*/ 45 h 53"/>
                <a:gd name="T66" fmla="*/ 8 w 23"/>
                <a:gd name="T67" fmla="*/ 46 h 53"/>
                <a:gd name="T68" fmla="*/ 11 w 23"/>
                <a:gd name="T69" fmla="*/ 47 h 53"/>
                <a:gd name="T70" fmla="*/ 12 w 23"/>
                <a:gd name="T71" fmla="*/ 47 h 53"/>
                <a:gd name="T72" fmla="*/ 12 w 23"/>
                <a:gd name="T73" fmla="*/ 52 h 53"/>
                <a:gd name="T74" fmla="*/ 4 w 23"/>
                <a:gd name="T75" fmla="*/ 50 h 53"/>
                <a:gd name="T76" fmla="*/ 3 w 23"/>
                <a:gd name="T77" fmla="*/ 47 h 53"/>
                <a:gd name="T78" fmla="*/ 2 w 23"/>
                <a:gd name="T79" fmla="*/ 44 h 53"/>
                <a:gd name="T80" fmla="*/ 8 w 23"/>
                <a:gd name="T81" fmla="*/ 37 h 53"/>
                <a:gd name="T82" fmla="*/ 7 w 23"/>
                <a:gd name="T83" fmla="*/ 34 h 53"/>
                <a:gd name="T84" fmla="*/ 3 w 23"/>
                <a:gd name="T85" fmla="*/ 26 h 53"/>
                <a:gd name="T86" fmla="*/ 1 w 23"/>
                <a:gd name="T87" fmla="*/ 22 h 53"/>
                <a:gd name="T88" fmla="*/ 1 w 23"/>
                <a:gd name="T89" fmla="*/ 22 h 53"/>
                <a:gd name="T90" fmla="*/ 1 w 23"/>
                <a:gd name="T91" fmla="*/ 22 h 53"/>
                <a:gd name="T92" fmla="*/ 1 w 23"/>
                <a:gd name="T93" fmla="*/ 10 h 53"/>
                <a:gd name="T94" fmla="*/ 8 w 23"/>
                <a:gd name="T95" fmla="*/ 1 h 53"/>
                <a:gd name="T96" fmla="*/ 12 w 23"/>
                <a:gd name="T97" fmla="*/ 0 h 53"/>
                <a:gd name="T98" fmla="*/ 12 w 23"/>
                <a:gd name="T99" fmla="*/ 5 h 53"/>
                <a:gd name="T100" fmla="*/ 10 w 23"/>
                <a:gd name="T101" fmla="*/ 5 h 53"/>
                <a:gd name="T102" fmla="*/ 5 w 23"/>
                <a:gd name="T103" fmla="*/ 11 h 53"/>
                <a:gd name="T104" fmla="*/ 6 w 23"/>
                <a:gd name="T105" fmla="*/ 21 h 53"/>
                <a:gd name="T106" fmla="*/ 6 w 23"/>
                <a:gd name="T107" fmla="*/ 21 h 53"/>
                <a:gd name="T108" fmla="*/ 7 w 23"/>
                <a:gd name="T109" fmla="*/ 23 h 53"/>
                <a:gd name="T110" fmla="*/ 12 w 23"/>
                <a:gd name="T111" fmla="*/ 32 h 53"/>
                <a:gd name="T112" fmla="*/ 12 w 23"/>
                <a:gd name="T113" fmla="*/ 40 h 53"/>
                <a:gd name="T114" fmla="*/ 9 w 23"/>
                <a:gd name="T115" fmla="*/ 41 h 53"/>
                <a:gd name="T116" fmla="*/ 12 w 23"/>
                <a:gd name="T117" fmla="*/ 19 h 53"/>
                <a:gd name="T118" fmla="*/ 12 w 23"/>
                <a:gd name="T119" fmla="*/ 12 h 53"/>
                <a:gd name="T120" fmla="*/ 11 w 23"/>
                <a:gd name="T121" fmla="*/ 17 h 53"/>
                <a:gd name="T122" fmla="*/ 12 w 23"/>
                <a:gd name="T123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" h="53">
                  <a:moveTo>
                    <a:pt x="12" y="47"/>
                  </a:moveTo>
                  <a:cubicBezTo>
                    <a:pt x="14" y="46"/>
                    <a:pt x="16" y="44"/>
                    <a:pt x="17" y="42"/>
                  </a:cubicBezTo>
                  <a:cubicBezTo>
                    <a:pt x="18" y="39"/>
                    <a:pt x="18" y="35"/>
                    <a:pt x="18" y="32"/>
                  </a:cubicBezTo>
                  <a:cubicBezTo>
                    <a:pt x="17" y="29"/>
                    <a:pt x="16" y="27"/>
                    <a:pt x="14" y="24"/>
                  </a:cubicBezTo>
                  <a:cubicBezTo>
                    <a:pt x="14" y="23"/>
                    <a:pt x="13" y="22"/>
                    <a:pt x="13" y="22"/>
                  </a:cubicBezTo>
                  <a:cubicBezTo>
                    <a:pt x="12" y="21"/>
                    <a:pt x="12" y="20"/>
                    <a:pt x="12" y="1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1"/>
                    <a:pt x="13" y="10"/>
                  </a:cubicBezTo>
                  <a:cubicBezTo>
                    <a:pt x="14" y="10"/>
                    <a:pt x="15" y="8"/>
                    <a:pt x="15" y="7"/>
                  </a:cubicBezTo>
                  <a:cubicBezTo>
                    <a:pt x="15" y="7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5"/>
                    <a:pt x="13" y="5"/>
                  </a:cubicBezTo>
                  <a:cubicBezTo>
                    <a:pt x="13" y="5"/>
                    <a:pt x="12" y="4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1"/>
                  </a:cubicBezTo>
                  <a:cubicBezTo>
                    <a:pt x="17" y="2"/>
                    <a:pt x="18" y="3"/>
                    <a:pt x="18" y="3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20" y="9"/>
                    <a:pt x="19" y="12"/>
                    <a:pt x="16" y="14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7" y="18"/>
                    <a:pt x="17" y="19"/>
                  </a:cubicBezTo>
                  <a:cubicBezTo>
                    <a:pt x="17" y="20"/>
                    <a:pt x="18" y="21"/>
                    <a:pt x="18" y="22"/>
                  </a:cubicBezTo>
                  <a:cubicBezTo>
                    <a:pt x="20" y="24"/>
                    <a:pt x="21" y="27"/>
                    <a:pt x="22" y="31"/>
                  </a:cubicBezTo>
                  <a:cubicBezTo>
                    <a:pt x="23" y="35"/>
                    <a:pt x="23" y="40"/>
                    <a:pt x="21" y="44"/>
                  </a:cubicBezTo>
                  <a:cubicBezTo>
                    <a:pt x="20" y="47"/>
                    <a:pt x="17" y="50"/>
                    <a:pt x="12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7"/>
                    <a:pt x="12" y="47"/>
                    <a:pt x="12" y="47"/>
                  </a:cubicBezTo>
                  <a:close/>
                  <a:moveTo>
                    <a:pt x="12" y="32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3" y="38"/>
                    <a:pt x="12" y="35"/>
                    <a:pt x="12" y="32"/>
                  </a:cubicBezTo>
                  <a:close/>
                  <a:moveTo>
                    <a:pt x="9" y="41"/>
                  </a:moveTo>
                  <a:cubicBezTo>
                    <a:pt x="8" y="42"/>
                    <a:pt x="7" y="43"/>
                    <a:pt x="7" y="44"/>
                  </a:cubicBezTo>
                  <a:cubicBezTo>
                    <a:pt x="7" y="44"/>
                    <a:pt x="7" y="45"/>
                    <a:pt x="7" y="45"/>
                  </a:cubicBezTo>
                  <a:cubicBezTo>
                    <a:pt x="7" y="46"/>
                    <a:pt x="8" y="46"/>
                    <a:pt x="8" y="46"/>
                  </a:cubicBezTo>
                  <a:cubicBezTo>
                    <a:pt x="9" y="47"/>
                    <a:pt x="9" y="47"/>
                    <a:pt x="11" y="47"/>
                  </a:cubicBezTo>
                  <a:cubicBezTo>
                    <a:pt x="11" y="47"/>
                    <a:pt x="11" y="47"/>
                    <a:pt x="12" y="47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8" y="53"/>
                    <a:pt x="6" y="51"/>
                    <a:pt x="4" y="50"/>
                  </a:cubicBezTo>
                  <a:cubicBezTo>
                    <a:pt x="4" y="49"/>
                    <a:pt x="3" y="48"/>
                    <a:pt x="3" y="47"/>
                  </a:cubicBezTo>
                  <a:cubicBezTo>
                    <a:pt x="2" y="46"/>
                    <a:pt x="2" y="45"/>
                    <a:pt x="2" y="44"/>
                  </a:cubicBezTo>
                  <a:cubicBezTo>
                    <a:pt x="3" y="41"/>
                    <a:pt x="4" y="38"/>
                    <a:pt x="8" y="37"/>
                  </a:cubicBezTo>
                  <a:cubicBezTo>
                    <a:pt x="8" y="37"/>
                    <a:pt x="7" y="35"/>
                    <a:pt x="7" y="34"/>
                  </a:cubicBezTo>
                  <a:cubicBezTo>
                    <a:pt x="6" y="31"/>
                    <a:pt x="4" y="28"/>
                    <a:pt x="3" y="26"/>
                  </a:cubicBezTo>
                  <a:cubicBezTo>
                    <a:pt x="2" y="24"/>
                    <a:pt x="2" y="23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18"/>
                    <a:pt x="0" y="14"/>
                    <a:pt x="1" y="10"/>
                  </a:cubicBezTo>
                  <a:cubicBezTo>
                    <a:pt x="2" y="6"/>
                    <a:pt x="4" y="3"/>
                    <a:pt x="8" y="1"/>
                  </a:cubicBezTo>
                  <a:cubicBezTo>
                    <a:pt x="9" y="0"/>
                    <a:pt x="10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5"/>
                    <a:pt x="11" y="5"/>
                    <a:pt x="10" y="5"/>
                  </a:cubicBezTo>
                  <a:cubicBezTo>
                    <a:pt x="8" y="7"/>
                    <a:pt x="6" y="9"/>
                    <a:pt x="5" y="11"/>
                  </a:cubicBezTo>
                  <a:cubicBezTo>
                    <a:pt x="5" y="14"/>
                    <a:pt x="5" y="18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9" y="26"/>
                    <a:pt x="10" y="29"/>
                    <a:pt x="12" y="32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1" y="40"/>
                    <a:pt x="10" y="41"/>
                    <a:pt x="9" y="41"/>
                  </a:cubicBezTo>
                  <a:close/>
                  <a:moveTo>
                    <a:pt x="12" y="1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1" y="13"/>
                    <a:pt x="11" y="15"/>
                    <a:pt x="11" y="17"/>
                  </a:cubicBezTo>
                  <a:cubicBezTo>
                    <a:pt x="11" y="17"/>
                    <a:pt x="11" y="18"/>
                    <a:pt x="12" y="19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Freeform: Shape 103"/>
            <p:cNvSpPr/>
            <p:nvPr/>
          </p:nvSpPr>
          <p:spPr bwMode="auto">
            <a:xfrm>
              <a:off x="6686254" y="4055771"/>
              <a:ext cx="82154" cy="80963"/>
            </a:xfrm>
            <a:custGeom>
              <a:avLst/>
              <a:gdLst>
                <a:gd name="T0" fmla="*/ 24 w 48"/>
                <a:gd name="T1" fmla="*/ 0 h 48"/>
                <a:gd name="T2" fmla="*/ 41 w 48"/>
                <a:gd name="T3" fmla="*/ 7 h 48"/>
                <a:gd name="T4" fmla="*/ 41 w 48"/>
                <a:gd name="T5" fmla="*/ 7 h 48"/>
                <a:gd name="T6" fmla="*/ 48 w 48"/>
                <a:gd name="T7" fmla="*/ 24 h 48"/>
                <a:gd name="T8" fmla="*/ 41 w 48"/>
                <a:gd name="T9" fmla="*/ 41 h 48"/>
                <a:gd name="T10" fmla="*/ 41 w 48"/>
                <a:gd name="T11" fmla="*/ 41 h 48"/>
                <a:gd name="T12" fmla="*/ 24 w 48"/>
                <a:gd name="T13" fmla="*/ 48 h 48"/>
                <a:gd name="T14" fmla="*/ 24 w 48"/>
                <a:gd name="T15" fmla="*/ 43 h 48"/>
                <a:gd name="T16" fmla="*/ 37 w 48"/>
                <a:gd name="T17" fmla="*/ 37 h 48"/>
                <a:gd name="T18" fmla="*/ 37 w 48"/>
                <a:gd name="T19" fmla="*/ 37 h 48"/>
                <a:gd name="T20" fmla="*/ 37 w 48"/>
                <a:gd name="T21" fmla="*/ 37 h 48"/>
                <a:gd name="T22" fmla="*/ 43 w 48"/>
                <a:gd name="T23" fmla="*/ 24 h 48"/>
                <a:gd name="T24" fmla="*/ 37 w 48"/>
                <a:gd name="T25" fmla="*/ 11 h 48"/>
                <a:gd name="T26" fmla="*/ 37 w 48"/>
                <a:gd name="T27" fmla="*/ 11 h 48"/>
                <a:gd name="T28" fmla="*/ 24 w 48"/>
                <a:gd name="T29" fmla="*/ 5 h 48"/>
                <a:gd name="T30" fmla="*/ 24 w 48"/>
                <a:gd name="T31" fmla="*/ 0 h 48"/>
                <a:gd name="T32" fmla="*/ 24 w 48"/>
                <a:gd name="T33" fmla="*/ 0 h 48"/>
                <a:gd name="T34" fmla="*/ 24 w 48"/>
                <a:gd name="T35" fmla="*/ 0 h 48"/>
                <a:gd name="T36" fmla="*/ 24 w 48"/>
                <a:gd name="T37" fmla="*/ 5 h 48"/>
                <a:gd name="T38" fmla="*/ 24 w 48"/>
                <a:gd name="T39" fmla="*/ 5 h 48"/>
                <a:gd name="T40" fmla="*/ 11 w 48"/>
                <a:gd name="T41" fmla="*/ 11 h 48"/>
                <a:gd name="T42" fmla="*/ 5 w 48"/>
                <a:gd name="T43" fmla="*/ 24 h 48"/>
                <a:gd name="T44" fmla="*/ 11 w 48"/>
                <a:gd name="T45" fmla="*/ 37 h 48"/>
                <a:gd name="T46" fmla="*/ 24 w 48"/>
                <a:gd name="T47" fmla="*/ 43 h 48"/>
                <a:gd name="T48" fmla="*/ 24 w 48"/>
                <a:gd name="T49" fmla="*/ 43 h 48"/>
                <a:gd name="T50" fmla="*/ 24 w 48"/>
                <a:gd name="T51" fmla="*/ 48 h 48"/>
                <a:gd name="T52" fmla="*/ 24 w 48"/>
                <a:gd name="T53" fmla="*/ 48 h 48"/>
                <a:gd name="T54" fmla="*/ 7 w 48"/>
                <a:gd name="T55" fmla="*/ 41 h 48"/>
                <a:gd name="T56" fmla="*/ 0 w 48"/>
                <a:gd name="T57" fmla="*/ 24 h 48"/>
                <a:gd name="T58" fmla="*/ 7 w 48"/>
                <a:gd name="T59" fmla="*/ 7 h 48"/>
                <a:gd name="T60" fmla="*/ 24 w 48"/>
                <a:gd name="T6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48">
                  <a:moveTo>
                    <a:pt x="24" y="0"/>
                  </a:moveTo>
                  <a:cubicBezTo>
                    <a:pt x="30" y="0"/>
                    <a:pt x="36" y="3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5" y="12"/>
                    <a:pt x="48" y="18"/>
                    <a:pt x="48" y="24"/>
                  </a:cubicBezTo>
                  <a:cubicBezTo>
                    <a:pt x="48" y="31"/>
                    <a:pt x="45" y="36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36" y="45"/>
                    <a:pt x="30" y="48"/>
                    <a:pt x="24" y="48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9" y="43"/>
                    <a:pt x="34" y="41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41" y="34"/>
                    <a:pt x="43" y="29"/>
                    <a:pt x="43" y="24"/>
                  </a:cubicBezTo>
                  <a:cubicBezTo>
                    <a:pt x="43" y="19"/>
                    <a:pt x="41" y="14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4" y="7"/>
                    <a:pt x="29" y="5"/>
                    <a:pt x="24" y="5"/>
                  </a:cubicBezTo>
                  <a:lnTo>
                    <a:pt x="24" y="0"/>
                  </a:lnTo>
                  <a:close/>
                  <a:moveTo>
                    <a:pt x="24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5"/>
                    <a:pt x="14" y="7"/>
                    <a:pt x="11" y="11"/>
                  </a:cubicBezTo>
                  <a:cubicBezTo>
                    <a:pt x="7" y="14"/>
                    <a:pt x="5" y="19"/>
                    <a:pt x="5" y="24"/>
                  </a:cubicBezTo>
                  <a:cubicBezTo>
                    <a:pt x="5" y="29"/>
                    <a:pt x="7" y="34"/>
                    <a:pt x="11" y="37"/>
                  </a:cubicBezTo>
                  <a:cubicBezTo>
                    <a:pt x="14" y="41"/>
                    <a:pt x="19" y="43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17" y="48"/>
                    <a:pt x="12" y="45"/>
                    <a:pt x="7" y="41"/>
                  </a:cubicBezTo>
                  <a:cubicBezTo>
                    <a:pt x="3" y="36"/>
                    <a:pt x="0" y="31"/>
                    <a:pt x="0" y="24"/>
                  </a:cubicBezTo>
                  <a:cubicBezTo>
                    <a:pt x="0" y="18"/>
                    <a:pt x="3" y="12"/>
                    <a:pt x="7" y="7"/>
                  </a:cubicBezTo>
                  <a:cubicBezTo>
                    <a:pt x="12" y="3"/>
                    <a:pt x="17" y="0"/>
                    <a:pt x="24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Freeform: Shape 104"/>
            <p:cNvSpPr/>
            <p:nvPr/>
          </p:nvSpPr>
          <p:spPr bwMode="auto">
            <a:xfrm>
              <a:off x="6498135" y="4123637"/>
              <a:ext cx="351235" cy="272654"/>
            </a:xfrm>
            <a:custGeom>
              <a:avLst/>
              <a:gdLst>
                <a:gd name="T0" fmla="*/ 137 w 207"/>
                <a:gd name="T1" fmla="*/ 18 h 161"/>
                <a:gd name="T2" fmla="*/ 144 w 207"/>
                <a:gd name="T3" fmla="*/ 15 h 161"/>
                <a:gd name="T4" fmla="*/ 196 w 207"/>
                <a:gd name="T5" fmla="*/ 7 h 161"/>
                <a:gd name="T6" fmla="*/ 167 w 207"/>
                <a:gd name="T7" fmla="*/ 56 h 161"/>
                <a:gd name="T8" fmla="*/ 137 w 207"/>
                <a:gd name="T9" fmla="*/ 32 h 161"/>
                <a:gd name="T10" fmla="*/ 137 w 207"/>
                <a:gd name="T11" fmla="*/ 30 h 161"/>
                <a:gd name="T12" fmla="*/ 194 w 207"/>
                <a:gd name="T13" fmla="*/ 12 h 161"/>
                <a:gd name="T14" fmla="*/ 163 w 207"/>
                <a:gd name="T15" fmla="*/ 36 h 161"/>
                <a:gd name="T16" fmla="*/ 142 w 207"/>
                <a:gd name="T17" fmla="*/ 100 h 161"/>
                <a:gd name="T18" fmla="*/ 146 w 207"/>
                <a:gd name="T19" fmla="*/ 97 h 161"/>
                <a:gd name="T20" fmla="*/ 147 w 207"/>
                <a:gd name="T21" fmla="*/ 160 h 161"/>
                <a:gd name="T22" fmla="*/ 137 w 207"/>
                <a:gd name="T23" fmla="*/ 18 h 161"/>
                <a:gd name="T24" fmla="*/ 104 w 207"/>
                <a:gd name="T25" fmla="*/ 0 h 161"/>
                <a:gd name="T26" fmla="*/ 106 w 207"/>
                <a:gd name="T27" fmla="*/ 0 h 161"/>
                <a:gd name="T28" fmla="*/ 104 w 207"/>
                <a:gd name="T29" fmla="*/ 92 h 161"/>
                <a:gd name="T30" fmla="*/ 126 w 207"/>
                <a:gd name="T31" fmla="*/ 109 h 161"/>
                <a:gd name="T32" fmla="*/ 137 w 207"/>
                <a:gd name="T33" fmla="*/ 161 h 161"/>
                <a:gd name="T34" fmla="*/ 121 w 207"/>
                <a:gd name="T35" fmla="*/ 111 h 161"/>
                <a:gd name="T36" fmla="*/ 137 w 207"/>
                <a:gd name="T37" fmla="*/ 97 h 161"/>
                <a:gd name="T38" fmla="*/ 136 w 207"/>
                <a:gd name="T39" fmla="*/ 35 h 161"/>
                <a:gd name="T40" fmla="*/ 137 w 207"/>
                <a:gd name="T41" fmla="*/ 30 h 161"/>
                <a:gd name="T42" fmla="*/ 137 w 207"/>
                <a:gd name="T43" fmla="*/ 30 h 161"/>
                <a:gd name="T44" fmla="*/ 112 w 207"/>
                <a:gd name="T45" fmla="*/ 75 h 161"/>
                <a:gd name="T46" fmla="*/ 137 w 207"/>
                <a:gd name="T47" fmla="*/ 97 h 161"/>
                <a:gd name="T48" fmla="*/ 70 w 207"/>
                <a:gd name="T49" fmla="*/ 0 h 161"/>
                <a:gd name="T50" fmla="*/ 70 w 207"/>
                <a:gd name="T51" fmla="*/ 16 h 161"/>
                <a:gd name="T52" fmla="*/ 101 w 207"/>
                <a:gd name="T53" fmla="*/ 19 h 161"/>
                <a:gd name="T54" fmla="*/ 73 w 207"/>
                <a:gd name="T55" fmla="*/ 111 h 161"/>
                <a:gd name="T56" fmla="*/ 70 w 207"/>
                <a:gd name="T57" fmla="*/ 106 h 161"/>
                <a:gd name="T58" fmla="*/ 76 w 207"/>
                <a:gd name="T59" fmla="*/ 76 h 161"/>
                <a:gd name="T60" fmla="*/ 70 w 207"/>
                <a:gd name="T61" fmla="*/ 22 h 161"/>
                <a:gd name="T62" fmla="*/ 70 w 207"/>
                <a:gd name="T63" fmla="*/ 132 h 161"/>
                <a:gd name="T64" fmla="*/ 99 w 207"/>
                <a:gd name="T65" fmla="*/ 94 h 161"/>
                <a:gd name="T66" fmla="*/ 100 w 207"/>
                <a:gd name="T67" fmla="*/ 89 h 161"/>
                <a:gd name="T68" fmla="*/ 98 w 207"/>
                <a:gd name="T69" fmla="*/ 88 h 161"/>
                <a:gd name="T70" fmla="*/ 70 w 207"/>
                <a:gd name="T71" fmla="*/ 127 h 161"/>
                <a:gd name="T72" fmla="*/ 38 w 207"/>
                <a:gd name="T73" fmla="*/ 54 h 161"/>
                <a:gd name="T74" fmla="*/ 31 w 207"/>
                <a:gd name="T75" fmla="*/ 53 h 161"/>
                <a:gd name="T76" fmla="*/ 28 w 207"/>
                <a:gd name="T77" fmla="*/ 61 h 161"/>
                <a:gd name="T78" fmla="*/ 6 w 207"/>
                <a:gd name="T79" fmla="*/ 94 h 161"/>
                <a:gd name="T80" fmla="*/ 56 w 207"/>
                <a:gd name="T81" fmla="*/ 75 h 161"/>
                <a:gd name="T82" fmla="*/ 51 w 207"/>
                <a:gd name="T83" fmla="*/ 68 h 161"/>
                <a:gd name="T84" fmla="*/ 50 w 207"/>
                <a:gd name="T85" fmla="*/ 61 h 161"/>
                <a:gd name="T86" fmla="*/ 48 w 207"/>
                <a:gd name="T87" fmla="*/ 58 h 161"/>
                <a:gd name="T88" fmla="*/ 69 w 207"/>
                <a:gd name="T89" fmla="*/ 16 h 161"/>
                <a:gd name="T90" fmla="*/ 54 w 207"/>
                <a:gd name="T91" fmla="*/ 57 h 161"/>
                <a:gd name="T92" fmla="*/ 57 w 207"/>
                <a:gd name="T93" fmla="*/ 68 h 161"/>
                <a:gd name="T94" fmla="*/ 62 w 207"/>
                <a:gd name="T95" fmla="*/ 75 h 161"/>
                <a:gd name="T96" fmla="*/ 43 w 207"/>
                <a:gd name="T97" fmla="*/ 115 h 161"/>
                <a:gd name="T98" fmla="*/ 57 w 207"/>
                <a:gd name="T99" fmla="*/ 118 h 161"/>
                <a:gd name="T100" fmla="*/ 70 w 207"/>
                <a:gd name="T101" fmla="*/ 106 h 161"/>
                <a:gd name="T102" fmla="*/ 62 w 207"/>
                <a:gd name="T103" fmla="*/ 120 h 161"/>
                <a:gd name="T104" fmla="*/ 53 w 207"/>
                <a:gd name="T105" fmla="*/ 124 h 161"/>
                <a:gd name="T106" fmla="*/ 30 w 207"/>
                <a:gd name="T107" fmla="*/ 130 h 161"/>
                <a:gd name="T108" fmla="*/ 28 w 207"/>
                <a:gd name="T109" fmla="*/ 135 h 161"/>
                <a:gd name="T110" fmla="*/ 26 w 207"/>
                <a:gd name="T111" fmla="*/ 110 h 161"/>
                <a:gd name="T112" fmla="*/ 30 w 207"/>
                <a:gd name="T113" fmla="*/ 109 h 161"/>
                <a:gd name="T114" fmla="*/ 17 w 207"/>
                <a:gd name="T115" fmla="*/ 56 h 161"/>
                <a:gd name="T116" fmla="*/ 26 w 207"/>
                <a:gd name="T117" fmla="*/ 55 h 161"/>
                <a:gd name="T118" fmla="*/ 35 w 207"/>
                <a:gd name="T119" fmla="*/ 49 h 161"/>
                <a:gd name="T120" fmla="*/ 70 w 207"/>
                <a:gd name="T12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7" h="161">
                  <a:moveTo>
                    <a:pt x="163" y="36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65" y="31"/>
                    <a:pt x="165" y="31"/>
                    <a:pt x="165" y="31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6"/>
                    <a:pt x="195" y="6"/>
                    <a:pt x="196" y="7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7" y="20"/>
                    <a:pt x="207" y="21"/>
                    <a:pt x="206" y="22"/>
                  </a:cubicBezTo>
                  <a:cubicBezTo>
                    <a:pt x="167" y="56"/>
                    <a:pt x="167" y="56"/>
                    <a:pt x="167" y="56"/>
                  </a:cubicBezTo>
                  <a:cubicBezTo>
                    <a:pt x="166" y="57"/>
                    <a:pt x="165" y="57"/>
                    <a:pt x="164" y="56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2"/>
                    <a:pt x="138" y="31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194" y="12"/>
                    <a:pt x="194" y="12"/>
                    <a:pt x="194" y="12"/>
                  </a:cubicBezTo>
                  <a:cubicBezTo>
                    <a:pt x="166" y="36"/>
                    <a:pt x="166" y="36"/>
                    <a:pt x="166" y="36"/>
                  </a:cubicBezTo>
                  <a:cubicBezTo>
                    <a:pt x="165" y="37"/>
                    <a:pt x="164" y="37"/>
                    <a:pt x="163" y="36"/>
                  </a:cubicBezTo>
                  <a:cubicBezTo>
                    <a:pt x="163" y="36"/>
                    <a:pt x="163" y="36"/>
                    <a:pt x="163" y="36"/>
                  </a:cubicBezTo>
                  <a:close/>
                  <a:moveTo>
                    <a:pt x="137" y="156"/>
                  </a:moveTo>
                  <a:cubicBezTo>
                    <a:pt x="145" y="155"/>
                    <a:pt x="145" y="155"/>
                    <a:pt x="145" y="155"/>
                  </a:cubicBezTo>
                  <a:cubicBezTo>
                    <a:pt x="142" y="100"/>
                    <a:pt x="142" y="100"/>
                    <a:pt x="142" y="100"/>
                  </a:cubicBezTo>
                  <a:cubicBezTo>
                    <a:pt x="137" y="97"/>
                    <a:pt x="137" y="97"/>
                    <a:pt x="137" y="97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46" y="97"/>
                    <a:pt x="146" y="97"/>
                    <a:pt x="146" y="97"/>
                  </a:cubicBezTo>
                  <a:cubicBezTo>
                    <a:pt x="146" y="97"/>
                    <a:pt x="146" y="98"/>
                    <a:pt x="147" y="98"/>
                  </a:cubicBezTo>
                  <a:cubicBezTo>
                    <a:pt x="149" y="158"/>
                    <a:pt x="149" y="158"/>
                    <a:pt x="149" y="158"/>
                  </a:cubicBezTo>
                  <a:cubicBezTo>
                    <a:pt x="150" y="159"/>
                    <a:pt x="149" y="160"/>
                    <a:pt x="147" y="160"/>
                  </a:cubicBezTo>
                  <a:cubicBezTo>
                    <a:pt x="137" y="161"/>
                    <a:pt x="137" y="161"/>
                    <a:pt x="137" y="161"/>
                  </a:cubicBezTo>
                  <a:lnTo>
                    <a:pt x="137" y="156"/>
                  </a:lnTo>
                  <a:close/>
                  <a:moveTo>
                    <a:pt x="137" y="18"/>
                  </a:moveTo>
                  <a:cubicBezTo>
                    <a:pt x="105" y="5"/>
                    <a:pt x="105" y="5"/>
                    <a:pt x="105" y="5"/>
                  </a:cubicBezTo>
                  <a:cubicBezTo>
                    <a:pt x="104" y="5"/>
                    <a:pt x="104" y="5"/>
                    <a:pt x="104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137" y="12"/>
                    <a:pt x="137" y="12"/>
                    <a:pt x="137" y="12"/>
                  </a:cubicBezTo>
                  <a:cubicBezTo>
                    <a:pt x="137" y="18"/>
                    <a:pt x="137" y="18"/>
                    <a:pt x="137" y="18"/>
                  </a:cubicBezTo>
                  <a:close/>
                  <a:moveTo>
                    <a:pt x="104" y="92"/>
                  </a:moveTo>
                  <a:cubicBezTo>
                    <a:pt x="125" y="108"/>
                    <a:pt x="125" y="108"/>
                    <a:pt x="125" y="108"/>
                  </a:cubicBezTo>
                  <a:cubicBezTo>
                    <a:pt x="126" y="108"/>
                    <a:pt x="126" y="109"/>
                    <a:pt x="126" y="109"/>
                  </a:cubicBezTo>
                  <a:cubicBezTo>
                    <a:pt x="126" y="109"/>
                    <a:pt x="126" y="109"/>
                    <a:pt x="126" y="109"/>
                  </a:cubicBezTo>
                  <a:cubicBezTo>
                    <a:pt x="128" y="156"/>
                    <a:pt x="128" y="156"/>
                    <a:pt x="128" y="156"/>
                  </a:cubicBezTo>
                  <a:cubicBezTo>
                    <a:pt x="137" y="156"/>
                    <a:pt x="137" y="156"/>
                    <a:pt x="137" y="156"/>
                  </a:cubicBezTo>
                  <a:cubicBezTo>
                    <a:pt x="137" y="161"/>
                    <a:pt x="137" y="161"/>
                    <a:pt x="137" y="161"/>
                  </a:cubicBezTo>
                  <a:cubicBezTo>
                    <a:pt x="126" y="161"/>
                    <a:pt x="126" y="161"/>
                    <a:pt x="126" y="161"/>
                  </a:cubicBezTo>
                  <a:cubicBezTo>
                    <a:pt x="125" y="161"/>
                    <a:pt x="124" y="160"/>
                    <a:pt x="124" y="159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2"/>
                    <a:pt x="104" y="92"/>
                    <a:pt x="104" y="92"/>
                  </a:cubicBezTo>
                  <a:close/>
                  <a:moveTo>
                    <a:pt x="137" y="97"/>
                  </a:moveTo>
                  <a:cubicBezTo>
                    <a:pt x="137" y="91"/>
                    <a:pt x="137" y="91"/>
                    <a:pt x="137" y="91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7" y="36"/>
                    <a:pt x="137" y="36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30"/>
                    <a:pt x="137" y="30"/>
                  </a:cubicBezTo>
                  <a:cubicBezTo>
                    <a:pt x="137" y="30"/>
                    <a:pt x="137" y="29"/>
                    <a:pt x="136" y="29"/>
                  </a:cubicBezTo>
                  <a:cubicBezTo>
                    <a:pt x="135" y="29"/>
                    <a:pt x="134" y="29"/>
                    <a:pt x="133" y="30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1" y="76"/>
                    <a:pt x="111" y="77"/>
                    <a:pt x="112" y="78"/>
                  </a:cubicBezTo>
                  <a:lnTo>
                    <a:pt x="137" y="97"/>
                  </a:lnTo>
                  <a:close/>
                  <a:moveTo>
                    <a:pt x="104" y="5"/>
                  </a:moveTo>
                  <a:cubicBezTo>
                    <a:pt x="70" y="5"/>
                    <a:pt x="70" y="5"/>
                    <a:pt x="70" y="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5"/>
                    <a:pt x="104" y="5"/>
                    <a:pt x="104" y="5"/>
                  </a:cubicBezTo>
                  <a:close/>
                  <a:moveTo>
                    <a:pt x="70" y="16"/>
                  </a:moveTo>
                  <a:cubicBezTo>
                    <a:pt x="99" y="16"/>
                    <a:pt x="99" y="16"/>
                    <a:pt x="99" y="16"/>
                  </a:cubicBezTo>
                  <a:cubicBezTo>
                    <a:pt x="101" y="16"/>
                    <a:pt x="102" y="17"/>
                    <a:pt x="102" y="18"/>
                  </a:cubicBezTo>
                  <a:cubicBezTo>
                    <a:pt x="102" y="18"/>
                    <a:pt x="102" y="19"/>
                    <a:pt x="101" y="19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75" y="109"/>
                    <a:pt x="75" y="109"/>
                    <a:pt x="75" y="109"/>
                  </a:cubicBezTo>
                  <a:cubicBezTo>
                    <a:pt x="75" y="110"/>
                    <a:pt x="74" y="111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0" y="16"/>
                    <a:pt x="70" y="16"/>
                    <a:pt x="70" y="16"/>
                  </a:cubicBezTo>
                  <a:close/>
                  <a:moveTo>
                    <a:pt x="70" y="127"/>
                  </a:moveTo>
                  <a:cubicBezTo>
                    <a:pt x="70" y="132"/>
                    <a:pt x="70" y="132"/>
                    <a:pt x="70" y="132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0"/>
                    <a:pt x="93" y="130"/>
                    <a:pt x="93" y="128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104" y="98"/>
                    <a:pt x="104" y="98"/>
                    <a:pt x="104" y="98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100" y="89"/>
                    <a:pt x="100" y="89"/>
                    <a:pt x="100" y="89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6" y="87"/>
                    <a:pt x="95" y="88"/>
                    <a:pt x="95" y="90"/>
                  </a:cubicBezTo>
                  <a:cubicBezTo>
                    <a:pt x="89" y="126"/>
                    <a:pt x="89" y="126"/>
                    <a:pt x="89" y="126"/>
                  </a:cubicBezTo>
                  <a:lnTo>
                    <a:pt x="70" y="127"/>
                  </a:lnTo>
                  <a:close/>
                  <a:moveTo>
                    <a:pt x="70" y="5"/>
                  </a:moveTo>
                  <a:cubicBezTo>
                    <a:pt x="60" y="5"/>
                    <a:pt x="60" y="5"/>
                    <a:pt x="60" y="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5"/>
                    <a:pt x="36" y="55"/>
                    <a:pt x="35" y="55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6" y="63"/>
                    <a:pt x="25" y="62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41" y="109"/>
                    <a:pt x="41" y="109"/>
                    <a:pt x="41" y="109"/>
                  </a:cubicBezTo>
                  <a:cubicBezTo>
                    <a:pt x="42" y="109"/>
                    <a:pt x="42" y="109"/>
                    <a:pt x="42" y="109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0" y="73"/>
                    <a:pt x="50" y="71"/>
                    <a:pt x="50" y="70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49" y="60"/>
                    <a:pt x="48" y="59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9" y="59"/>
                    <a:pt x="59" y="61"/>
                    <a:pt x="59" y="62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56" y="70"/>
                    <a:pt x="56" y="70"/>
                    <a:pt x="56" y="70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61" y="72"/>
                    <a:pt x="62" y="74"/>
                    <a:pt x="62" y="75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3"/>
                    <a:pt x="46" y="113"/>
                    <a:pt x="46" y="113"/>
                  </a:cubicBezTo>
                  <a:cubicBezTo>
                    <a:pt x="45" y="114"/>
                    <a:pt x="44" y="115"/>
                    <a:pt x="4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2" y="107"/>
                    <a:pt x="62" y="107"/>
                    <a:pt x="63" y="107"/>
                  </a:cubicBezTo>
                  <a:cubicBezTo>
                    <a:pt x="70" y="106"/>
                    <a:pt x="70" y="106"/>
                    <a:pt x="70" y="106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59" y="125"/>
                    <a:pt x="58" y="126"/>
                    <a:pt x="57" y="125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70" y="127"/>
                    <a:pt x="70" y="127"/>
                    <a:pt x="70" y="127"/>
                  </a:cubicBezTo>
                  <a:cubicBezTo>
                    <a:pt x="70" y="132"/>
                    <a:pt x="70" y="132"/>
                    <a:pt x="70" y="132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27" y="135"/>
                    <a:pt x="26" y="134"/>
                    <a:pt x="26" y="13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4" y="111"/>
                    <a:pt x="25" y="110"/>
                    <a:pt x="26" y="110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30" y="109"/>
                    <a:pt x="30" y="109"/>
                    <a:pt x="30" y="109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" y="97"/>
                    <a:pt x="0" y="96"/>
                    <a:pt x="1" y="95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5"/>
                    <a:pt x="19" y="54"/>
                    <a:pt x="20" y="55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30" y="47"/>
                    <a:pt x="31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1"/>
                    <a:pt x="57" y="0"/>
                    <a:pt x="58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Freeform: Shape 105"/>
            <p:cNvSpPr/>
            <p:nvPr/>
          </p:nvSpPr>
          <p:spPr bwMode="auto">
            <a:xfrm>
              <a:off x="6480276" y="4208171"/>
              <a:ext cx="46435" cy="77391"/>
            </a:xfrm>
            <a:custGeom>
              <a:avLst/>
              <a:gdLst>
                <a:gd name="T0" fmla="*/ 14 w 28"/>
                <a:gd name="T1" fmla="*/ 8 h 46"/>
                <a:gd name="T2" fmla="*/ 16 w 28"/>
                <a:gd name="T3" fmla="*/ 1 h 46"/>
                <a:gd name="T4" fmla="*/ 19 w 28"/>
                <a:gd name="T5" fmla="*/ 0 h 46"/>
                <a:gd name="T6" fmla="*/ 26 w 28"/>
                <a:gd name="T7" fmla="*/ 3 h 46"/>
                <a:gd name="T8" fmla="*/ 27 w 28"/>
                <a:gd name="T9" fmla="*/ 6 h 46"/>
                <a:gd name="T10" fmla="*/ 14 w 28"/>
                <a:gd name="T11" fmla="*/ 38 h 46"/>
                <a:gd name="T12" fmla="*/ 14 w 28"/>
                <a:gd name="T13" fmla="*/ 26 h 46"/>
                <a:gd name="T14" fmla="*/ 22 w 28"/>
                <a:gd name="T15" fmla="*/ 6 h 46"/>
                <a:gd name="T16" fmla="*/ 20 w 28"/>
                <a:gd name="T17" fmla="*/ 5 h 46"/>
                <a:gd name="T18" fmla="*/ 14 w 28"/>
                <a:gd name="T19" fmla="*/ 20 h 46"/>
                <a:gd name="T20" fmla="*/ 14 w 28"/>
                <a:gd name="T21" fmla="*/ 8 h 46"/>
                <a:gd name="T22" fmla="*/ 0 w 28"/>
                <a:gd name="T23" fmla="*/ 40 h 46"/>
                <a:gd name="T24" fmla="*/ 14 w 28"/>
                <a:gd name="T25" fmla="*/ 8 h 46"/>
                <a:gd name="T26" fmla="*/ 14 w 28"/>
                <a:gd name="T27" fmla="*/ 20 h 46"/>
                <a:gd name="T28" fmla="*/ 6 w 28"/>
                <a:gd name="T29" fmla="*/ 39 h 46"/>
                <a:gd name="T30" fmla="*/ 8 w 28"/>
                <a:gd name="T31" fmla="*/ 40 h 46"/>
                <a:gd name="T32" fmla="*/ 14 w 28"/>
                <a:gd name="T33" fmla="*/ 26 h 46"/>
                <a:gd name="T34" fmla="*/ 14 w 28"/>
                <a:gd name="T35" fmla="*/ 38 h 46"/>
                <a:gd name="T36" fmla="*/ 11 w 28"/>
                <a:gd name="T37" fmla="*/ 44 h 46"/>
                <a:gd name="T38" fmla="*/ 8 w 28"/>
                <a:gd name="T39" fmla="*/ 45 h 46"/>
                <a:gd name="T40" fmla="*/ 2 w 28"/>
                <a:gd name="T41" fmla="*/ 43 h 46"/>
                <a:gd name="T42" fmla="*/ 0 w 28"/>
                <a:gd name="T43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46">
                  <a:moveTo>
                    <a:pt x="14" y="8"/>
                  </a:move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5"/>
                    <a:pt x="27" y="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4" y="20"/>
                    <a:pt x="14" y="20"/>
                    <a:pt x="14" y="20"/>
                  </a:cubicBezTo>
                  <a:lnTo>
                    <a:pt x="14" y="8"/>
                  </a:lnTo>
                  <a:close/>
                  <a:moveTo>
                    <a:pt x="0" y="40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5"/>
                    <a:pt x="9" y="46"/>
                    <a:pt x="8" y="45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0" y="42"/>
                    <a:pt x="0" y="41"/>
                    <a:pt x="0" y="4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Freeform: Shape 106"/>
            <p:cNvSpPr/>
            <p:nvPr/>
          </p:nvSpPr>
          <p:spPr bwMode="auto">
            <a:xfrm>
              <a:off x="6576716" y="4247462"/>
              <a:ext cx="47625" cy="79772"/>
            </a:xfrm>
            <a:custGeom>
              <a:avLst/>
              <a:gdLst>
                <a:gd name="T0" fmla="*/ 14 w 28"/>
                <a:gd name="T1" fmla="*/ 27 h 47"/>
                <a:gd name="T2" fmla="*/ 22 w 28"/>
                <a:gd name="T3" fmla="*/ 7 h 47"/>
                <a:gd name="T4" fmla="*/ 20 w 28"/>
                <a:gd name="T5" fmla="*/ 6 h 47"/>
                <a:gd name="T6" fmla="*/ 14 w 28"/>
                <a:gd name="T7" fmla="*/ 21 h 47"/>
                <a:gd name="T8" fmla="*/ 14 w 28"/>
                <a:gd name="T9" fmla="*/ 8 h 47"/>
                <a:gd name="T10" fmla="*/ 16 w 28"/>
                <a:gd name="T11" fmla="*/ 2 h 47"/>
                <a:gd name="T12" fmla="*/ 20 w 28"/>
                <a:gd name="T13" fmla="*/ 1 h 47"/>
                <a:gd name="T14" fmla="*/ 26 w 28"/>
                <a:gd name="T15" fmla="*/ 4 h 47"/>
                <a:gd name="T16" fmla="*/ 27 w 28"/>
                <a:gd name="T17" fmla="*/ 7 h 47"/>
                <a:gd name="T18" fmla="*/ 15 w 28"/>
                <a:gd name="T19" fmla="*/ 37 h 47"/>
                <a:gd name="T20" fmla="*/ 14 w 28"/>
                <a:gd name="T21" fmla="*/ 39 h 47"/>
                <a:gd name="T22" fmla="*/ 14 w 28"/>
                <a:gd name="T23" fmla="*/ 27 h 47"/>
                <a:gd name="T24" fmla="*/ 10 w 28"/>
                <a:gd name="T25" fmla="*/ 36 h 47"/>
                <a:gd name="T26" fmla="*/ 14 w 28"/>
                <a:gd name="T27" fmla="*/ 27 h 47"/>
                <a:gd name="T28" fmla="*/ 14 w 28"/>
                <a:gd name="T29" fmla="*/ 39 h 47"/>
                <a:gd name="T30" fmla="*/ 11 w 28"/>
                <a:gd name="T31" fmla="*/ 45 h 47"/>
                <a:gd name="T32" fmla="*/ 8 w 28"/>
                <a:gd name="T33" fmla="*/ 46 h 47"/>
                <a:gd name="T34" fmla="*/ 2 w 28"/>
                <a:gd name="T35" fmla="*/ 44 h 47"/>
                <a:gd name="T36" fmla="*/ 0 w 28"/>
                <a:gd name="T37" fmla="*/ 40 h 47"/>
                <a:gd name="T38" fmla="*/ 2 w 28"/>
                <a:gd name="T39" fmla="*/ 36 h 47"/>
                <a:gd name="T40" fmla="*/ 14 w 28"/>
                <a:gd name="T41" fmla="*/ 8 h 47"/>
                <a:gd name="T42" fmla="*/ 14 w 28"/>
                <a:gd name="T43" fmla="*/ 21 h 47"/>
                <a:gd name="T44" fmla="*/ 7 w 28"/>
                <a:gd name="T45" fmla="*/ 38 h 47"/>
                <a:gd name="T46" fmla="*/ 6 w 28"/>
                <a:gd name="T47" fmla="*/ 40 h 47"/>
                <a:gd name="T48" fmla="*/ 8 w 28"/>
                <a:gd name="T49" fmla="*/ 41 h 47"/>
                <a:gd name="T50" fmla="*/ 10 w 28"/>
                <a:gd name="T51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" h="47">
                  <a:moveTo>
                    <a:pt x="14" y="27"/>
                  </a:move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1"/>
                    <a:pt x="18" y="0"/>
                    <a:pt x="20" y="1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7" y="4"/>
                    <a:pt x="28" y="6"/>
                    <a:pt x="27" y="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4" y="39"/>
                    <a:pt x="14" y="39"/>
                  </a:cubicBezTo>
                  <a:lnTo>
                    <a:pt x="14" y="27"/>
                  </a:lnTo>
                  <a:close/>
                  <a:moveTo>
                    <a:pt x="10" y="36"/>
                  </a:moveTo>
                  <a:cubicBezTo>
                    <a:pt x="14" y="27"/>
                    <a:pt x="14" y="27"/>
                    <a:pt x="14" y="2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6"/>
                    <a:pt x="10" y="47"/>
                    <a:pt x="8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3"/>
                    <a:pt x="0" y="42"/>
                    <a:pt x="0" y="40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8" y="41"/>
                    <a:pt x="8" y="41"/>
                    <a:pt x="8" y="41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Freeform: Shape 107"/>
            <p:cNvSpPr/>
            <p:nvPr/>
          </p:nvSpPr>
          <p:spPr bwMode="auto">
            <a:xfrm>
              <a:off x="5086054" y="3729540"/>
              <a:ext cx="134541" cy="108347"/>
            </a:xfrm>
            <a:custGeom>
              <a:avLst/>
              <a:gdLst>
                <a:gd name="T0" fmla="*/ 67 w 79"/>
                <a:gd name="T1" fmla="*/ 17 h 64"/>
                <a:gd name="T2" fmla="*/ 64 w 79"/>
                <a:gd name="T3" fmla="*/ 2 h 64"/>
                <a:gd name="T4" fmla="*/ 79 w 79"/>
                <a:gd name="T5" fmla="*/ 24 h 64"/>
                <a:gd name="T6" fmla="*/ 77 w 79"/>
                <a:gd name="T7" fmla="*/ 62 h 64"/>
                <a:gd name="T8" fmla="*/ 62 w 79"/>
                <a:gd name="T9" fmla="*/ 64 h 64"/>
                <a:gd name="T10" fmla="*/ 74 w 79"/>
                <a:gd name="T11" fmla="*/ 59 h 64"/>
                <a:gd name="T12" fmla="*/ 74 w 79"/>
                <a:gd name="T13" fmla="*/ 50 h 64"/>
                <a:gd name="T14" fmla="*/ 62 w 79"/>
                <a:gd name="T15" fmla="*/ 22 h 64"/>
                <a:gd name="T16" fmla="*/ 65 w 79"/>
                <a:gd name="T17" fmla="*/ 22 h 64"/>
                <a:gd name="T18" fmla="*/ 62 w 79"/>
                <a:gd name="T19" fmla="*/ 46 h 64"/>
                <a:gd name="T20" fmla="*/ 72 w 79"/>
                <a:gd name="T21" fmla="*/ 36 h 64"/>
                <a:gd name="T22" fmla="*/ 62 w 79"/>
                <a:gd name="T23" fmla="*/ 38 h 64"/>
                <a:gd name="T24" fmla="*/ 62 w 79"/>
                <a:gd name="T25" fmla="*/ 41 h 64"/>
                <a:gd name="T26" fmla="*/ 61 w 79"/>
                <a:gd name="T27" fmla="*/ 5 h 64"/>
                <a:gd name="T28" fmla="*/ 62 w 79"/>
                <a:gd name="T29" fmla="*/ 11 h 64"/>
                <a:gd name="T30" fmla="*/ 39 w 79"/>
                <a:gd name="T31" fmla="*/ 17 h 64"/>
                <a:gd name="T32" fmla="*/ 39 w 79"/>
                <a:gd name="T33" fmla="*/ 10 h 64"/>
                <a:gd name="T34" fmla="*/ 62 w 79"/>
                <a:gd name="T35" fmla="*/ 0 h 64"/>
                <a:gd name="T36" fmla="*/ 39 w 79"/>
                <a:gd name="T37" fmla="*/ 47 h 64"/>
                <a:gd name="T38" fmla="*/ 61 w 79"/>
                <a:gd name="T39" fmla="*/ 58 h 64"/>
                <a:gd name="T40" fmla="*/ 62 w 79"/>
                <a:gd name="T41" fmla="*/ 59 h 64"/>
                <a:gd name="T42" fmla="*/ 58 w 79"/>
                <a:gd name="T43" fmla="*/ 62 h 64"/>
                <a:gd name="T44" fmla="*/ 39 w 79"/>
                <a:gd name="T45" fmla="*/ 52 h 64"/>
                <a:gd name="T46" fmla="*/ 62 w 79"/>
                <a:gd name="T47" fmla="*/ 38 h 64"/>
                <a:gd name="T48" fmla="*/ 62 w 79"/>
                <a:gd name="T49" fmla="*/ 41 h 64"/>
                <a:gd name="T50" fmla="*/ 53 w 79"/>
                <a:gd name="T51" fmla="*/ 44 h 64"/>
                <a:gd name="T52" fmla="*/ 62 w 79"/>
                <a:gd name="T53" fmla="*/ 34 h 64"/>
                <a:gd name="T54" fmla="*/ 16 w 79"/>
                <a:gd name="T55" fmla="*/ 11 h 64"/>
                <a:gd name="T56" fmla="*/ 21 w 79"/>
                <a:gd name="T57" fmla="*/ 5 h 64"/>
                <a:gd name="T58" fmla="*/ 16 w 79"/>
                <a:gd name="T59" fmla="*/ 0 h 64"/>
                <a:gd name="T60" fmla="*/ 39 w 79"/>
                <a:gd name="T61" fmla="*/ 10 h 64"/>
                <a:gd name="T62" fmla="*/ 39 w 79"/>
                <a:gd name="T63" fmla="*/ 17 h 64"/>
                <a:gd name="T64" fmla="*/ 17 w 79"/>
                <a:gd name="T65" fmla="*/ 59 h 64"/>
                <a:gd name="T66" fmla="*/ 17 w 79"/>
                <a:gd name="T67" fmla="*/ 59 h 64"/>
                <a:gd name="T68" fmla="*/ 20 w 79"/>
                <a:gd name="T69" fmla="*/ 47 h 64"/>
                <a:gd name="T70" fmla="*/ 22 w 79"/>
                <a:gd name="T71" fmla="*/ 52 h 64"/>
                <a:gd name="T72" fmla="*/ 21 w 79"/>
                <a:gd name="T73" fmla="*/ 62 h 64"/>
                <a:gd name="T74" fmla="*/ 16 w 79"/>
                <a:gd name="T75" fmla="*/ 59 h 64"/>
                <a:gd name="T76" fmla="*/ 21 w 79"/>
                <a:gd name="T77" fmla="*/ 41 h 64"/>
                <a:gd name="T78" fmla="*/ 16 w 79"/>
                <a:gd name="T79" fmla="*/ 34 h 64"/>
                <a:gd name="T80" fmla="*/ 26 w 79"/>
                <a:gd name="T81" fmla="*/ 44 h 64"/>
                <a:gd name="T82" fmla="*/ 16 w 79"/>
                <a:gd name="T83" fmla="*/ 22 h 64"/>
                <a:gd name="T84" fmla="*/ 13 w 79"/>
                <a:gd name="T85" fmla="*/ 18 h 64"/>
                <a:gd name="T86" fmla="*/ 16 w 79"/>
                <a:gd name="T87" fmla="*/ 9 h 64"/>
                <a:gd name="T88" fmla="*/ 8 w 79"/>
                <a:gd name="T89" fmla="*/ 15 h 64"/>
                <a:gd name="T90" fmla="*/ 0 w 79"/>
                <a:gd name="T91" fmla="*/ 24 h 64"/>
                <a:gd name="T92" fmla="*/ 0 w 79"/>
                <a:gd name="T93" fmla="*/ 58 h 64"/>
                <a:gd name="T94" fmla="*/ 2 w 79"/>
                <a:gd name="T95" fmla="*/ 62 h 64"/>
                <a:gd name="T96" fmla="*/ 16 w 79"/>
                <a:gd name="T97" fmla="*/ 59 h 64"/>
                <a:gd name="T98" fmla="*/ 5 w 79"/>
                <a:gd name="T99" fmla="*/ 59 h 64"/>
                <a:gd name="T100" fmla="*/ 5 w 79"/>
                <a:gd name="T101" fmla="*/ 48 h 64"/>
                <a:gd name="T102" fmla="*/ 12 w 79"/>
                <a:gd name="T103" fmla="*/ 18 h 64"/>
                <a:gd name="T104" fmla="*/ 16 w 79"/>
                <a:gd name="T105" fmla="*/ 34 h 64"/>
                <a:gd name="T106" fmla="*/ 11 w 79"/>
                <a:gd name="T107" fmla="*/ 41 h 64"/>
                <a:gd name="T108" fmla="*/ 9 w 79"/>
                <a:gd name="T109" fmla="*/ 46 h 64"/>
                <a:gd name="T110" fmla="*/ 9 w 79"/>
                <a:gd name="T111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9" h="64">
                  <a:moveTo>
                    <a:pt x="74" y="25"/>
                  </a:moveTo>
                  <a:cubicBezTo>
                    <a:pt x="67" y="18"/>
                    <a:pt x="67" y="18"/>
                    <a:pt x="67" y="18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71" y="15"/>
                    <a:pt x="71" y="15"/>
                    <a:pt x="71" y="15"/>
                  </a:cubicBezTo>
                  <a:cubicBezTo>
                    <a:pt x="78" y="22"/>
                    <a:pt x="78" y="22"/>
                    <a:pt x="78" y="22"/>
                  </a:cubicBezTo>
                  <a:cubicBezTo>
                    <a:pt x="79" y="23"/>
                    <a:pt x="79" y="23"/>
                    <a:pt x="79" y="24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60"/>
                    <a:pt x="78" y="61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3"/>
                    <a:pt x="75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4" y="59"/>
                    <a:pt x="74" y="59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4" y="58"/>
                    <a:pt x="74" y="58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25"/>
                    <a:pt x="74" y="25"/>
                    <a:pt x="74" y="25"/>
                  </a:cubicBezTo>
                  <a:close/>
                  <a:moveTo>
                    <a:pt x="62" y="11"/>
                  </a:moveTo>
                  <a:cubicBezTo>
                    <a:pt x="62" y="22"/>
                    <a:pt x="62" y="22"/>
                    <a:pt x="62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6" y="21"/>
                    <a:pt x="67" y="20"/>
                    <a:pt x="66" y="18"/>
                  </a:cubicBezTo>
                  <a:cubicBezTo>
                    <a:pt x="62" y="11"/>
                    <a:pt x="62" y="11"/>
                    <a:pt x="62" y="11"/>
                  </a:cubicBezTo>
                  <a:close/>
                  <a:moveTo>
                    <a:pt x="62" y="46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1" y="46"/>
                    <a:pt x="72" y="45"/>
                    <a:pt x="72" y="44"/>
                  </a:cubicBezTo>
                  <a:cubicBezTo>
                    <a:pt x="72" y="36"/>
                    <a:pt x="72" y="36"/>
                    <a:pt x="72" y="36"/>
                  </a:cubicBezTo>
                  <a:cubicBezTo>
                    <a:pt x="72" y="35"/>
                    <a:pt x="71" y="34"/>
                    <a:pt x="70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6"/>
                  </a:lnTo>
                  <a:close/>
                  <a:moveTo>
                    <a:pt x="62" y="9"/>
                  </a:moveTo>
                  <a:cubicBezTo>
                    <a:pt x="61" y="5"/>
                    <a:pt x="61" y="5"/>
                    <a:pt x="61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9" y="5"/>
                    <a:pt x="60" y="6"/>
                    <a:pt x="60" y="7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9"/>
                    <a:pt x="62" y="9"/>
                    <a:pt x="62" y="9"/>
                  </a:cubicBezTo>
                  <a:close/>
                  <a:moveTo>
                    <a:pt x="39" y="47"/>
                  </a:moveTo>
                  <a:cubicBezTo>
                    <a:pt x="59" y="47"/>
                    <a:pt x="59" y="47"/>
                    <a:pt x="59" y="47"/>
                  </a:cubicBezTo>
                  <a:cubicBezTo>
                    <a:pt x="60" y="47"/>
                    <a:pt x="61" y="48"/>
                    <a:pt x="61" y="50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8"/>
                    <a:pt x="61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61" y="64"/>
                    <a:pt x="59" y="63"/>
                    <a:pt x="58" y="62"/>
                  </a:cubicBezTo>
                  <a:cubicBezTo>
                    <a:pt x="57" y="61"/>
                    <a:pt x="56" y="60"/>
                    <a:pt x="56" y="58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47"/>
                    <a:pt x="39" y="47"/>
                    <a:pt x="39" y="47"/>
                  </a:cubicBezTo>
                  <a:close/>
                  <a:moveTo>
                    <a:pt x="62" y="34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6"/>
                    <a:pt x="53" y="45"/>
                    <a:pt x="53" y="44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5"/>
                    <a:pt x="54" y="34"/>
                    <a:pt x="55" y="34"/>
                  </a:cubicBezTo>
                  <a:lnTo>
                    <a:pt x="62" y="34"/>
                  </a:lnTo>
                  <a:close/>
                  <a:moveTo>
                    <a:pt x="39" y="22"/>
                  </a:moveTo>
                  <a:cubicBezTo>
                    <a:pt x="16" y="22"/>
                    <a:pt x="16" y="22"/>
                    <a:pt x="16" y="2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20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22"/>
                    <a:pt x="39" y="22"/>
                    <a:pt x="39" y="22"/>
                  </a:cubicBezTo>
                  <a:close/>
                  <a:moveTo>
                    <a:pt x="16" y="59"/>
                  </a:move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7" y="59"/>
                    <a:pt x="17" y="59"/>
                  </a:cubicBezTo>
                  <a:cubicBezTo>
                    <a:pt x="17" y="59"/>
                    <a:pt x="18" y="58"/>
                    <a:pt x="18" y="5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8"/>
                    <a:pt x="19" y="47"/>
                    <a:pt x="20" y="47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60"/>
                    <a:pt x="22" y="61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3"/>
                    <a:pt x="18" y="64"/>
                    <a:pt x="17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59"/>
                    <a:pt x="16" y="59"/>
                    <a:pt x="16" y="59"/>
                  </a:cubicBezTo>
                  <a:close/>
                  <a:moveTo>
                    <a:pt x="16" y="46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5" y="34"/>
                    <a:pt x="26" y="35"/>
                    <a:pt x="26" y="36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5" y="46"/>
                    <a:pt x="24" y="46"/>
                  </a:cubicBezTo>
                  <a:lnTo>
                    <a:pt x="16" y="46"/>
                  </a:lnTo>
                  <a:close/>
                  <a:moveTo>
                    <a:pt x="16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2" y="21"/>
                    <a:pt x="12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22"/>
                    <a:pt x="16" y="22"/>
                    <a:pt x="16" y="22"/>
                  </a:cubicBezTo>
                  <a:close/>
                  <a:moveTo>
                    <a:pt x="16" y="9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0"/>
                    <a:pt x="1" y="61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3" y="63"/>
                    <a:pt x="4" y="64"/>
                    <a:pt x="6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59"/>
                    <a:pt x="5" y="58"/>
                    <a:pt x="5" y="58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34"/>
                  </a:moveTo>
                  <a:cubicBezTo>
                    <a:pt x="16" y="38"/>
                    <a:pt x="16" y="38"/>
                    <a:pt x="16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8" y="46"/>
                    <a:pt x="7" y="45"/>
                    <a:pt x="7" y="44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8" y="34"/>
                    <a:pt x="9" y="34"/>
                  </a:cubicBezTo>
                  <a:lnTo>
                    <a:pt x="16" y="3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Freeform: Shape 108"/>
            <p:cNvSpPr/>
            <p:nvPr/>
          </p:nvSpPr>
          <p:spPr bwMode="auto">
            <a:xfrm>
              <a:off x="5317035" y="4547500"/>
              <a:ext cx="190500" cy="213122"/>
            </a:xfrm>
            <a:custGeom>
              <a:avLst/>
              <a:gdLst>
                <a:gd name="T0" fmla="*/ 100 w 112"/>
                <a:gd name="T1" fmla="*/ 23 h 126"/>
                <a:gd name="T2" fmla="*/ 109 w 112"/>
                <a:gd name="T3" fmla="*/ 35 h 126"/>
                <a:gd name="T4" fmla="*/ 108 w 112"/>
                <a:gd name="T5" fmla="*/ 38 h 126"/>
                <a:gd name="T6" fmla="*/ 79 w 112"/>
                <a:gd name="T7" fmla="*/ 73 h 126"/>
                <a:gd name="T8" fmla="*/ 105 w 112"/>
                <a:gd name="T9" fmla="*/ 75 h 126"/>
                <a:gd name="T10" fmla="*/ 112 w 112"/>
                <a:gd name="T11" fmla="*/ 86 h 126"/>
                <a:gd name="T12" fmla="*/ 110 w 112"/>
                <a:gd name="T13" fmla="*/ 90 h 126"/>
                <a:gd name="T14" fmla="*/ 78 w 112"/>
                <a:gd name="T15" fmla="*/ 98 h 126"/>
                <a:gd name="T16" fmla="*/ 55 w 112"/>
                <a:gd name="T17" fmla="*/ 126 h 126"/>
                <a:gd name="T18" fmla="*/ 56 w 112"/>
                <a:gd name="T19" fmla="*/ 119 h 126"/>
                <a:gd name="T20" fmla="*/ 76 w 112"/>
                <a:gd name="T21" fmla="*/ 93 h 126"/>
                <a:gd name="T22" fmla="*/ 101 w 112"/>
                <a:gd name="T23" fmla="*/ 79 h 126"/>
                <a:gd name="T24" fmla="*/ 76 w 112"/>
                <a:gd name="T25" fmla="*/ 77 h 126"/>
                <a:gd name="T26" fmla="*/ 62 w 112"/>
                <a:gd name="T27" fmla="*/ 55 h 126"/>
                <a:gd name="T28" fmla="*/ 104 w 112"/>
                <a:gd name="T29" fmla="*/ 35 h 126"/>
                <a:gd name="T30" fmla="*/ 55 w 112"/>
                <a:gd name="T31" fmla="*/ 36 h 126"/>
                <a:gd name="T32" fmla="*/ 55 w 112"/>
                <a:gd name="T33" fmla="*/ 100 h 126"/>
                <a:gd name="T34" fmla="*/ 58 w 112"/>
                <a:gd name="T35" fmla="*/ 89 h 126"/>
                <a:gd name="T36" fmla="*/ 55 w 112"/>
                <a:gd name="T37" fmla="*/ 100 h 126"/>
                <a:gd name="T38" fmla="*/ 14 w 112"/>
                <a:gd name="T39" fmla="*/ 3 h 126"/>
                <a:gd name="T40" fmla="*/ 43 w 112"/>
                <a:gd name="T41" fmla="*/ 18 h 126"/>
                <a:gd name="T42" fmla="*/ 43 w 112"/>
                <a:gd name="T43" fmla="*/ 18 h 126"/>
                <a:gd name="T44" fmla="*/ 52 w 112"/>
                <a:gd name="T45" fmla="*/ 32 h 126"/>
                <a:gd name="T46" fmla="*/ 55 w 112"/>
                <a:gd name="T47" fmla="*/ 36 h 126"/>
                <a:gd name="T48" fmla="*/ 49 w 112"/>
                <a:gd name="T49" fmla="*/ 36 h 126"/>
                <a:gd name="T50" fmla="*/ 39 w 112"/>
                <a:gd name="T51" fmla="*/ 21 h 126"/>
                <a:gd name="T52" fmla="*/ 39 w 112"/>
                <a:gd name="T53" fmla="*/ 21 h 126"/>
                <a:gd name="T54" fmla="*/ 39 w 112"/>
                <a:gd name="T55" fmla="*/ 21 h 126"/>
                <a:gd name="T56" fmla="*/ 17 w 112"/>
                <a:gd name="T57" fmla="*/ 7 h 126"/>
                <a:gd name="T58" fmla="*/ 16 w 112"/>
                <a:gd name="T59" fmla="*/ 18 h 126"/>
                <a:gd name="T60" fmla="*/ 21 w 112"/>
                <a:gd name="T61" fmla="*/ 32 h 126"/>
                <a:gd name="T62" fmla="*/ 21 w 112"/>
                <a:gd name="T63" fmla="*/ 32 h 126"/>
                <a:gd name="T64" fmla="*/ 21 w 112"/>
                <a:gd name="T65" fmla="*/ 32 h 126"/>
                <a:gd name="T66" fmla="*/ 31 w 112"/>
                <a:gd name="T67" fmla="*/ 50 h 126"/>
                <a:gd name="T68" fmla="*/ 10 w 112"/>
                <a:gd name="T69" fmla="*/ 97 h 126"/>
                <a:gd name="T70" fmla="*/ 41 w 112"/>
                <a:gd name="T71" fmla="*/ 67 h 126"/>
                <a:gd name="T72" fmla="*/ 55 w 112"/>
                <a:gd name="T73" fmla="*/ 84 h 126"/>
                <a:gd name="T74" fmla="*/ 51 w 112"/>
                <a:gd name="T75" fmla="*/ 112 h 126"/>
                <a:gd name="T76" fmla="*/ 55 w 112"/>
                <a:gd name="T77" fmla="*/ 126 h 126"/>
                <a:gd name="T78" fmla="*/ 54 w 112"/>
                <a:gd name="T79" fmla="*/ 124 h 126"/>
                <a:gd name="T80" fmla="*/ 46 w 112"/>
                <a:gd name="T81" fmla="*/ 114 h 126"/>
                <a:gd name="T82" fmla="*/ 46 w 112"/>
                <a:gd name="T83" fmla="*/ 112 h 126"/>
                <a:gd name="T84" fmla="*/ 42 w 112"/>
                <a:gd name="T85" fmla="*/ 72 h 126"/>
                <a:gd name="T86" fmla="*/ 8 w 112"/>
                <a:gd name="T87" fmla="*/ 103 h 126"/>
                <a:gd name="T88" fmla="*/ 7 w 112"/>
                <a:gd name="T89" fmla="*/ 102 h 126"/>
                <a:gd name="T90" fmla="*/ 0 w 112"/>
                <a:gd name="T91" fmla="*/ 89 h 126"/>
                <a:gd name="T92" fmla="*/ 26 w 112"/>
                <a:gd name="T93" fmla="*/ 49 h 126"/>
                <a:gd name="T94" fmla="*/ 17 w 112"/>
                <a:gd name="T95" fmla="*/ 35 h 126"/>
                <a:gd name="T96" fmla="*/ 17 w 112"/>
                <a:gd name="T97" fmla="*/ 35 h 126"/>
                <a:gd name="T98" fmla="*/ 14 w 112"/>
                <a:gd name="T99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126">
                  <a:moveTo>
                    <a:pt x="55" y="31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101" y="23"/>
                    <a:pt x="102" y="23"/>
                    <a:pt x="102" y="24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10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4" y="74"/>
                    <a:pt x="105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12" y="87"/>
                    <a:pt x="112" y="88"/>
                    <a:pt x="111" y="89"/>
                  </a:cubicBezTo>
                  <a:cubicBezTo>
                    <a:pt x="111" y="89"/>
                    <a:pt x="111" y="89"/>
                    <a:pt x="110" y="90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58" y="125"/>
                    <a:pt x="58" y="125"/>
                    <a:pt x="58" y="125"/>
                  </a:cubicBezTo>
                  <a:cubicBezTo>
                    <a:pt x="57" y="125"/>
                    <a:pt x="56" y="126"/>
                    <a:pt x="55" y="126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74" y="94"/>
                    <a:pt x="74" y="94"/>
                    <a:pt x="74" y="94"/>
                  </a:cubicBezTo>
                  <a:cubicBezTo>
                    <a:pt x="74" y="94"/>
                    <a:pt x="75" y="94"/>
                    <a:pt x="76" y="93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1" y="79"/>
                    <a:pt x="101" y="79"/>
                    <a:pt x="101" y="79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7" y="78"/>
                    <a:pt x="76" y="77"/>
                    <a:pt x="76" y="77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54"/>
                    <a:pt x="62" y="52"/>
                    <a:pt x="63" y="52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99" y="28"/>
                    <a:pt x="99" y="28"/>
                    <a:pt x="99" y="28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31"/>
                    <a:pt x="55" y="31"/>
                    <a:pt x="55" y="31"/>
                  </a:cubicBezTo>
                  <a:close/>
                  <a:moveTo>
                    <a:pt x="55" y="100"/>
                  </a:moveTo>
                  <a:cubicBezTo>
                    <a:pt x="59" y="91"/>
                    <a:pt x="59" y="91"/>
                    <a:pt x="59" y="91"/>
                  </a:cubicBezTo>
                  <a:cubicBezTo>
                    <a:pt x="59" y="90"/>
                    <a:pt x="59" y="89"/>
                    <a:pt x="58" y="89"/>
                  </a:cubicBezTo>
                  <a:cubicBezTo>
                    <a:pt x="55" y="84"/>
                    <a:pt x="55" y="84"/>
                    <a:pt x="55" y="84"/>
                  </a:cubicBezTo>
                  <a:lnTo>
                    <a:pt x="55" y="100"/>
                  </a:lnTo>
                  <a:close/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24" y="2"/>
                    <a:pt x="30" y="6"/>
                  </a:cubicBezTo>
                  <a:cubicBezTo>
                    <a:pt x="35" y="10"/>
                    <a:pt x="41" y="15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49" y="37"/>
                    <a:pt x="49" y="36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7" y="18"/>
                    <a:pt x="32" y="13"/>
                    <a:pt x="27" y="10"/>
                  </a:cubicBezTo>
                  <a:cubicBezTo>
                    <a:pt x="23" y="7"/>
                    <a:pt x="19" y="5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8"/>
                    <a:pt x="15" y="13"/>
                    <a:pt x="16" y="18"/>
                  </a:cubicBezTo>
                  <a:cubicBezTo>
                    <a:pt x="17" y="24"/>
                    <a:pt x="19" y="29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8"/>
                    <a:pt x="32" y="50"/>
                    <a:pt x="31" y="50"/>
                  </a:cubicBezTo>
                  <a:cubicBezTo>
                    <a:pt x="5" y="90"/>
                    <a:pt x="5" y="90"/>
                    <a:pt x="5" y="90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1" y="67"/>
                    <a:pt x="41" y="67"/>
                  </a:cubicBezTo>
                  <a:cubicBezTo>
                    <a:pt x="42" y="66"/>
                    <a:pt x="43" y="66"/>
                    <a:pt x="44" y="67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100"/>
                    <a:pt x="55" y="100"/>
                    <a:pt x="55" y="100"/>
                  </a:cubicBezTo>
                  <a:cubicBezTo>
                    <a:pt x="51" y="112"/>
                    <a:pt x="51" y="112"/>
                    <a:pt x="51" y="112"/>
                  </a:cubicBezTo>
                  <a:cubicBezTo>
                    <a:pt x="55" y="119"/>
                    <a:pt x="55" y="119"/>
                    <a:pt x="55" y="119"/>
                  </a:cubicBezTo>
                  <a:cubicBezTo>
                    <a:pt x="55" y="126"/>
                    <a:pt x="55" y="126"/>
                    <a:pt x="55" y="126"/>
                  </a:cubicBezTo>
                  <a:cubicBezTo>
                    <a:pt x="55" y="125"/>
                    <a:pt x="55" y="125"/>
                    <a:pt x="54" y="125"/>
                  </a:cubicBezTo>
                  <a:cubicBezTo>
                    <a:pt x="54" y="125"/>
                    <a:pt x="54" y="125"/>
                    <a:pt x="54" y="124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6" y="113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0" y="104"/>
                    <a:pt x="9" y="104"/>
                    <a:pt x="8" y="103"/>
                  </a:cubicBezTo>
                  <a:cubicBezTo>
                    <a:pt x="8" y="103"/>
                    <a:pt x="7" y="102"/>
                    <a:pt x="7" y="102"/>
                  </a:cubicBezTo>
                  <a:cubicBezTo>
                    <a:pt x="7" y="102"/>
                    <a:pt x="7" y="102"/>
                    <a:pt x="7" y="10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0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2"/>
                    <a:pt x="12" y="25"/>
                    <a:pt x="11" y="19"/>
                  </a:cubicBezTo>
                  <a:cubicBezTo>
                    <a:pt x="10" y="12"/>
                    <a:pt x="10" y="5"/>
                    <a:pt x="14" y="3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Freeform: Shape 109"/>
            <p:cNvSpPr/>
            <p:nvPr/>
          </p:nvSpPr>
          <p:spPr bwMode="auto">
            <a:xfrm>
              <a:off x="6232626" y="4955884"/>
              <a:ext cx="125016" cy="140494"/>
            </a:xfrm>
            <a:custGeom>
              <a:avLst/>
              <a:gdLst>
                <a:gd name="T0" fmla="*/ 65 w 74"/>
                <a:gd name="T1" fmla="*/ 15 h 83"/>
                <a:gd name="T2" fmla="*/ 72 w 74"/>
                <a:gd name="T3" fmla="*/ 23 h 83"/>
                <a:gd name="T4" fmla="*/ 71 w 74"/>
                <a:gd name="T5" fmla="*/ 26 h 83"/>
                <a:gd name="T6" fmla="*/ 52 w 74"/>
                <a:gd name="T7" fmla="*/ 47 h 83"/>
                <a:gd name="T8" fmla="*/ 69 w 74"/>
                <a:gd name="T9" fmla="*/ 49 h 83"/>
                <a:gd name="T10" fmla="*/ 73 w 74"/>
                <a:gd name="T11" fmla="*/ 56 h 83"/>
                <a:gd name="T12" fmla="*/ 72 w 74"/>
                <a:gd name="T13" fmla="*/ 59 h 83"/>
                <a:gd name="T14" fmla="*/ 51 w 74"/>
                <a:gd name="T15" fmla="*/ 65 h 83"/>
                <a:gd name="T16" fmla="*/ 36 w 74"/>
                <a:gd name="T17" fmla="*/ 82 h 83"/>
                <a:gd name="T18" fmla="*/ 37 w 74"/>
                <a:gd name="T19" fmla="*/ 76 h 83"/>
                <a:gd name="T20" fmla="*/ 49 w 74"/>
                <a:gd name="T21" fmla="*/ 60 h 83"/>
                <a:gd name="T22" fmla="*/ 65 w 74"/>
                <a:gd name="T23" fmla="*/ 52 h 83"/>
                <a:gd name="T24" fmla="*/ 49 w 74"/>
                <a:gd name="T25" fmla="*/ 51 h 83"/>
                <a:gd name="T26" fmla="*/ 40 w 74"/>
                <a:gd name="T27" fmla="*/ 37 h 83"/>
                <a:gd name="T28" fmla="*/ 66 w 74"/>
                <a:gd name="T29" fmla="*/ 23 h 83"/>
                <a:gd name="T30" fmla="*/ 36 w 74"/>
                <a:gd name="T31" fmla="*/ 25 h 83"/>
                <a:gd name="T32" fmla="*/ 36 w 74"/>
                <a:gd name="T33" fmla="*/ 68 h 83"/>
                <a:gd name="T34" fmla="*/ 39 w 74"/>
                <a:gd name="T35" fmla="*/ 58 h 83"/>
                <a:gd name="T36" fmla="*/ 36 w 74"/>
                <a:gd name="T37" fmla="*/ 68 h 83"/>
                <a:gd name="T38" fmla="*/ 21 w 74"/>
                <a:gd name="T39" fmla="*/ 4 h 83"/>
                <a:gd name="T40" fmla="*/ 29 w 74"/>
                <a:gd name="T41" fmla="*/ 12 h 83"/>
                <a:gd name="T42" fmla="*/ 36 w 74"/>
                <a:gd name="T43" fmla="*/ 20 h 83"/>
                <a:gd name="T44" fmla="*/ 34 w 74"/>
                <a:gd name="T45" fmla="*/ 26 h 83"/>
                <a:gd name="T46" fmla="*/ 25 w 74"/>
                <a:gd name="T47" fmla="*/ 15 h 83"/>
                <a:gd name="T48" fmla="*/ 18 w 74"/>
                <a:gd name="T49" fmla="*/ 8 h 83"/>
                <a:gd name="T50" fmla="*/ 12 w 74"/>
                <a:gd name="T51" fmla="*/ 13 h 83"/>
                <a:gd name="T52" fmla="*/ 15 w 74"/>
                <a:gd name="T53" fmla="*/ 22 h 83"/>
                <a:gd name="T54" fmla="*/ 22 w 74"/>
                <a:gd name="T55" fmla="*/ 34 h 83"/>
                <a:gd name="T56" fmla="*/ 7 w 74"/>
                <a:gd name="T57" fmla="*/ 62 h 83"/>
                <a:gd name="T58" fmla="*/ 27 w 74"/>
                <a:gd name="T59" fmla="*/ 43 h 83"/>
                <a:gd name="T60" fmla="*/ 36 w 74"/>
                <a:gd name="T61" fmla="*/ 53 h 83"/>
                <a:gd name="T62" fmla="*/ 35 w 74"/>
                <a:gd name="T63" fmla="*/ 73 h 83"/>
                <a:gd name="T64" fmla="*/ 36 w 74"/>
                <a:gd name="T65" fmla="*/ 82 h 83"/>
                <a:gd name="T66" fmla="*/ 35 w 74"/>
                <a:gd name="T67" fmla="*/ 81 h 83"/>
                <a:gd name="T68" fmla="*/ 30 w 74"/>
                <a:gd name="T69" fmla="*/ 74 h 83"/>
                <a:gd name="T70" fmla="*/ 30 w 74"/>
                <a:gd name="T71" fmla="*/ 72 h 83"/>
                <a:gd name="T72" fmla="*/ 28 w 74"/>
                <a:gd name="T73" fmla="*/ 49 h 83"/>
                <a:gd name="T74" fmla="*/ 5 w 74"/>
                <a:gd name="T75" fmla="*/ 68 h 83"/>
                <a:gd name="T76" fmla="*/ 5 w 74"/>
                <a:gd name="T77" fmla="*/ 67 h 83"/>
                <a:gd name="T78" fmla="*/ 0 w 74"/>
                <a:gd name="T79" fmla="*/ 58 h 83"/>
                <a:gd name="T80" fmla="*/ 17 w 74"/>
                <a:gd name="T81" fmla="*/ 33 h 83"/>
                <a:gd name="T82" fmla="*/ 11 w 74"/>
                <a:gd name="T83" fmla="*/ 24 h 83"/>
                <a:gd name="T84" fmla="*/ 9 w 74"/>
                <a:gd name="T85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4" h="83">
                  <a:moveTo>
                    <a:pt x="36" y="2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6" y="15"/>
                    <a:pt x="67" y="15"/>
                    <a:pt x="67" y="16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24"/>
                    <a:pt x="72" y="26"/>
                    <a:pt x="71" y="26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67" y="48"/>
                    <a:pt x="67" y="48"/>
                    <a:pt x="67" y="48"/>
                  </a:cubicBezTo>
                  <a:cubicBezTo>
                    <a:pt x="68" y="48"/>
                    <a:pt x="68" y="48"/>
                    <a:pt x="69" y="49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73" y="56"/>
                    <a:pt x="73" y="56"/>
                    <a:pt x="73" y="56"/>
                  </a:cubicBezTo>
                  <a:cubicBezTo>
                    <a:pt x="74" y="57"/>
                    <a:pt x="74" y="58"/>
                    <a:pt x="73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8" y="82"/>
                    <a:pt x="37" y="83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8" y="61"/>
                    <a:pt x="49" y="60"/>
                    <a:pt x="49" y="60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0" y="52"/>
                    <a:pt x="49" y="51"/>
                    <a:pt x="49" y="5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6"/>
                    <a:pt x="40" y="34"/>
                    <a:pt x="41" y="34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0"/>
                    <a:pt x="36" y="20"/>
                    <a:pt x="36" y="20"/>
                  </a:cubicBezTo>
                  <a:close/>
                  <a:moveTo>
                    <a:pt x="36" y="68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0" y="59"/>
                    <a:pt x="39" y="58"/>
                    <a:pt x="39" y="58"/>
                  </a:cubicBezTo>
                  <a:cubicBezTo>
                    <a:pt x="36" y="53"/>
                    <a:pt x="36" y="53"/>
                    <a:pt x="36" y="53"/>
                  </a:cubicBezTo>
                  <a:lnTo>
                    <a:pt x="36" y="68"/>
                  </a:lnTo>
                  <a:close/>
                  <a:moveTo>
                    <a:pt x="9" y="2"/>
                  </a:moveTo>
                  <a:cubicBezTo>
                    <a:pt x="12" y="0"/>
                    <a:pt x="17" y="2"/>
                    <a:pt x="21" y="4"/>
                  </a:cubicBezTo>
                  <a:cubicBezTo>
                    <a:pt x="24" y="7"/>
                    <a:pt x="27" y="10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3"/>
                    <a:pt x="21" y="10"/>
                    <a:pt x="18" y="8"/>
                  </a:cubicBezTo>
                  <a:cubicBezTo>
                    <a:pt x="16" y="7"/>
                    <a:pt x="13" y="6"/>
                    <a:pt x="12" y="6"/>
                  </a:cubicBezTo>
                  <a:cubicBezTo>
                    <a:pt x="11" y="7"/>
                    <a:pt x="11" y="10"/>
                    <a:pt x="12" y="13"/>
                  </a:cubicBezTo>
                  <a:cubicBezTo>
                    <a:pt x="13" y="16"/>
                    <a:pt x="14" y="20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2"/>
                    <a:pt x="22" y="33"/>
                    <a:pt x="22" y="3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3"/>
                    <a:pt x="26" y="43"/>
                    <a:pt x="27" y="43"/>
                  </a:cubicBezTo>
                  <a:cubicBezTo>
                    <a:pt x="28" y="42"/>
                    <a:pt x="29" y="43"/>
                    <a:pt x="30" y="44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5" y="82"/>
                    <a:pt x="35" y="82"/>
                  </a:cubicBezTo>
                  <a:cubicBezTo>
                    <a:pt x="35" y="82"/>
                    <a:pt x="35" y="82"/>
                    <a:pt x="35" y="81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4"/>
                    <a:pt x="30" y="73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8" y="69"/>
                    <a:pt x="6" y="69"/>
                    <a:pt x="5" y="68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2"/>
                    <a:pt x="8" y="18"/>
                    <a:pt x="7" y="13"/>
                  </a:cubicBezTo>
                  <a:cubicBezTo>
                    <a:pt x="6" y="9"/>
                    <a:pt x="7" y="4"/>
                    <a:pt x="9" y="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Freeform: Shape 110"/>
            <p:cNvSpPr/>
            <p:nvPr/>
          </p:nvSpPr>
          <p:spPr bwMode="auto">
            <a:xfrm>
              <a:off x="5793284" y="4880875"/>
              <a:ext cx="59531" cy="160735"/>
            </a:xfrm>
            <a:custGeom>
              <a:avLst/>
              <a:gdLst>
                <a:gd name="T0" fmla="*/ 19 w 35"/>
                <a:gd name="T1" fmla="*/ 90 h 95"/>
                <a:gd name="T2" fmla="*/ 21 w 35"/>
                <a:gd name="T3" fmla="*/ 42 h 95"/>
                <a:gd name="T4" fmla="*/ 28 w 35"/>
                <a:gd name="T5" fmla="*/ 33 h 95"/>
                <a:gd name="T6" fmla="*/ 30 w 35"/>
                <a:gd name="T7" fmla="*/ 29 h 95"/>
                <a:gd name="T8" fmla="*/ 28 w 35"/>
                <a:gd name="T9" fmla="*/ 15 h 95"/>
                <a:gd name="T10" fmla="*/ 27 w 35"/>
                <a:gd name="T11" fmla="*/ 14 h 95"/>
                <a:gd name="T12" fmla="*/ 27 w 35"/>
                <a:gd name="T13" fmla="*/ 13 h 95"/>
                <a:gd name="T14" fmla="*/ 26 w 35"/>
                <a:gd name="T15" fmla="*/ 10 h 95"/>
                <a:gd name="T16" fmla="*/ 25 w 35"/>
                <a:gd name="T17" fmla="*/ 26 h 95"/>
                <a:gd name="T18" fmla="*/ 25 w 35"/>
                <a:gd name="T19" fmla="*/ 26 h 95"/>
                <a:gd name="T20" fmla="*/ 19 w 35"/>
                <a:gd name="T21" fmla="*/ 24 h 95"/>
                <a:gd name="T22" fmla="*/ 17 w 35"/>
                <a:gd name="T23" fmla="*/ 5 h 95"/>
                <a:gd name="T24" fmla="*/ 20 w 35"/>
                <a:gd name="T25" fmla="*/ 0 h 95"/>
                <a:gd name="T26" fmla="*/ 21 w 35"/>
                <a:gd name="T27" fmla="*/ 1 h 95"/>
                <a:gd name="T28" fmla="*/ 31 w 35"/>
                <a:gd name="T29" fmla="*/ 11 h 95"/>
                <a:gd name="T30" fmla="*/ 32 w 35"/>
                <a:gd name="T31" fmla="*/ 12 h 95"/>
                <a:gd name="T32" fmla="*/ 32 w 35"/>
                <a:gd name="T33" fmla="*/ 14 h 95"/>
                <a:gd name="T34" fmla="*/ 35 w 35"/>
                <a:gd name="T35" fmla="*/ 30 h 95"/>
                <a:gd name="T36" fmla="*/ 33 w 35"/>
                <a:gd name="T37" fmla="*/ 35 h 95"/>
                <a:gd name="T38" fmla="*/ 24 w 35"/>
                <a:gd name="T39" fmla="*/ 45 h 95"/>
                <a:gd name="T40" fmla="*/ 22 w 35"/>
                <a:gd name="T41" fmla="*/ 95 h 95"/>
                <a:gd name="T42" fmla="*/ 17 w 35"/>
                <a:gd name="T43" fmla="*/ 90 h 95"/>
                <a:gd name="T44" fmla="*/ 7 w 35"/>
                <a:gd name="T45" fmla="*/ 15 h 95"/>
                <a:gd name="T46" fmla="*/ 5 w 35"/>
                <a:gd name="T47" fmla="*/ 29 h 95"/>
                <a:gd name="T48" fmla="*/ 10 w 35"/>
                <a:gd name="T49" fmla="*/ 38 h 95"/>
                <a:gd name="T50" fmla="*/ 15 w 35"/>
                <a:gd name="T51" fmla="*/ 44 h 95"/>
                <a:gd name="T52" fmla="*/ 15 w 35"/>
                <a:gd name="T53" fmla="*/ 90 h 95"/>
                <a:gd name="T54" fmla="*/ 17 w 35"/>
                <a:gd name="T55" fmla="*/ 95 h 95"/>
                <a:gd name="T56" fmla="*/ 11 w 35"/>
                <a:gd name="T57" fmla="*/ 93 h 95"/>
                <a:gd name="T58" fmla="*/ 7 w 35"/>
                <a:gd name="T59" fmla="*/ 42 h 95"/>
                <a:gd name="T60" fmla="*/ 0 w 35"/>
                <a:gd name="T61" fmla="*/ 30 h 95"/>
                <a:gd name="T62" fmla="*/ 3 w 35"/>
                <a:gd name="T63" fmla="*/ 14 h 95"/>
                <a:gd name="T64" fmla="*/ 3 w 35"/>
                <a:gd name="T65" fmla="*/ 12 h 95"/>
                <a:gd name="T66" fmla="*/ 3 w 35"/>
                <a:gd name="T67" fmla="*/ 12 h 95"/>
                <a:gd name="T68" fmla="*/ 12 w 35"/>
                <a:gd name="T69" fmla="*/ 0 h 95"/>
                <a:gd name="T70" fmla="*/ 14 w 35"/>
                <a:gd name="T71" fmla="*/ 1 h 95"/>
                <a:gd name="T72" fmla="*/ 17 w 35"/>
                <a:gd name="T73" fmla="*/ 0 h 95"/>
                <a:gd name="T74" fmla="*/ 17 w 35"/>
                <a:gd name="T75" fmla="*/ 5 h 95"/>
                <a:gd name="T76" fmla="*/ 13 w 35"/>
                <a:gd name="T77" fmla="*/ 26 h 95"/>
                <a:gd name="T78" fmla="*/ 10 w 35"/>
                <a:gd name="T79" fmla="*/ 26 h 95"/>
                <a:gd name="T80" fmla="*/ 8 w 35"/>
                <a:gd name="T81" fmla="*/ 23 h 95"/>
                <a:gd name="T82" fmla="*/ 8 w 35"/>
                <a:gd name="T83" fmla="*/ 13 h 95"/>
                <a:gd name="T84" fmla="*/ 8 w 35"/>
                <a:gd name="T85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5" h="95">
                  <a:moveTo>
                    <a:pt x="17" y="90"/>
                  </a:moveTo>
                  <a:cubicBezTo>
                    <a:pt x="19" y="90"/>
                    <a:pt x="19" y="90"/>
                    <a:pt x="19" y="90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9" y="43"/>
                    <a:pt x="20" y="42"/>
                    <a:pt x="21" y="42"/>
                  </a:cubicBezTo>
                  <a:cubicBezTo>
                    <a:pt x="22" y="41"/>
                    <a:pt x="23" y="40"/>
                    <a:pt x="24" y="38"/>
                  </a:cubicBezTo>
                  <a:cubicBezTo>
                    <a:pt x="26" y="37"/>
                    <a:pt x="27" y="34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9" y="31"/>
                    <a:pt x="30" y="30"/>
                    <a:pt x="30" y="29"/>
                  </a:cubicBezTo>
                  <a:cubicBezTo>
                    <a:pt x="30" y="28"/>
                    <a:pt x="30" y="26"/>
                    <a:pt x="30" y="25"/>
                  </a:cubicBezTo>
                  <a:cubicBezTo>
                    <a:pt x="30" y="22"/>
                    <a:pt x="29" y="18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2"/>
                    <a:pt x="26" y="11"/>
                    <a:pt x="26" y="10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7" y="25"/>
                    <a:pt x="26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0" y="25"/>
                    <a:pt x="19" y="24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1" y="0"/>
                    <a:pt x="21" y="1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8" y="1"/>
                    <a:pt x="30" y="8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3" y="17"/>
                    <a:pt x="35" y="21"/>
                    <a:pt x="35" y="24"/>
                  </a:cubicBezTo>
                  <a:cubicBezTo>
                    <a:pt x="35" y="26"/>
                    <a:pt x="35" y="28"/>
                    <a:pt x="35" y="30"/>
                  </a:cubicBezTo>
                  <a:cubicBezTo>
                    <a:pt x="34" y="32"/>
                    <a:pt x="34" y="33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1" y="37"/>
                    <a:pt x="30" y="40"/>
                    <a:pt x="28" y="42"/>
                  </a:cubicBezTo>
                  <a:cubicBezTo>
                    <a:pt x="27" y="43"/>
                    <a:pt x="25" y="44"/>
                    <a:pt x="24" y="45"/>
                  </a:cubicBezTo>
                  <a:cubicBezTo>
                    <a:pt x="24" y="93"/>
                    <a:pt x="24" y="93"/>
                    <a:pt x="24" y="93"/>
                  </a:cubicBezTo>
                  <a:cubicBezTo>
                    <a:pt x="24" y="94"/>
                    <a:pt x="23" y="95"/>
                    <a:pt x="22" y="95"/>
                  </a:cubicBezTo>
                  <a:cubicBezTo>
                    <a:pt x="17" y="95"/>
                    <a:pt x="17" y="95"/>
                    <a:pt x="17" y="95"/>
                  </a:cubicBezTo>
                  <a:lnTo>
                    <a:pt x="17" y="90"/>
                  </a:lnTo>
                  <a:close/>
                  <a:moveTo>
                    <a:pt x="8" y="14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6" y="18"/>
                    <a:pt x="5" y="22"/>
                    <a:pt x="5" y="25"/>
                  </a:cubicBezTo>
                  <a:cubicBezTo>
                    <a:pt x="4" y="26"/>
                    <a:pt x="4" y="28"/>
                    <a:pt x="5" y="29"/>
                  </a:cubicBezTo>
                  <a:cubicBezTo>
                    <a:pt x="5" y="30"/>
                    <a:pt x="6" y="31"/>
                    <a:pt x="6" y="33"/>
                  </a:cubicBezTo>
                  <a:cubicBezTo>
                    <a:pt x="7" y="34"/>
                    <a:pt x="9" y="37"/>
                    <a:pt x="10" y="38"/>
                  </a:cubicBezTo>
                  <a:cubicBezTo>
                    <a:pt x="12" y="40"/>
                    <a:pt x="13" y="41"/>
                    <a:pt x="14" y="42"/>
                  </a:cubicBezTo>
                  <a:cubicBezTo>
                    <a:pt x="15" y="42"/>
                    <a:pt x="15" y="43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17" y="95"/>
                    <a:pt x="17" y="95"/>
                    <a:pt x="17" y="95"/>
                  </a:cubicBezTo>
                  <a:cubicBezTo>
                    <a:pt x="13" y="95"/>
                    <a:pt x="13" y="95"/>
                    <a:pt x="13" y="95"/>
                  </a:cubicBezTo>
                  <a:cubicBezTo>
                    <a:pt x="12" y="95"/>
                    <a:pt x="11" y="94"/>
                    <a:pt x="11" y="93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9" y="44"/>
                    <a:pt x="8" y="43"/>
                    <a:pt x="7" y="42"/>
                  </a:cubicBezTo>
                  <a:cubicBezTo>
                    <a:pt x="5" y="39"/>
                    <a:pt x="3" y="37"/>
                    <a:pt x="2" y="35"/>
                  </a:cubicBezTo>
                  <a:cubicBezTo>
                    <a:pt x="1" y="33"/>
                    <a:pt x="1" y="32"/>
                    <a:pt x="0" y="30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0" y="21"/>
                    <a:pt x="1" y="17"/>
                    <a:pt x="3" y="14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8"/>
                    <a:pt x="7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1"/>
                    <a:pt x="14" y="1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24"/>
                    <a:pt x="8" y="24"/>
                    <a:pt x="8" y="23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Freeform: Shape 111"/>
            <p:cNvSpPr/>
            <p:nvPr/>
          </p:nvSpPr>
          <p:spPr bwMode="auto">
            <a:xfrm>
              <a:off x="7442301" y="3617621"/>
              <a:ext cx="28575" cy="29766"/>
            </a:xfrm>
            <a:custGeom>
              <a:avLst/>
              <a:gdLst>
                <a:gd name="T0" fmla="*/ 9 w 17"/>
                <a:gd name="T1" fmla="*/ 0 h 17"/>
                <a:gd name="T2" fmla="*/ 15 w 17"/>
                <a:gd name="T3" fmla="*/ 3 h 17"/>
                <a:gd name="T4" fmla="*/ 15 w 17"/>
                <a:gd name="T5" fmla="*/ 3 h 17"/>
                <a:gd name="T6" fmla="*/ 17 w 17"/>
                <a:gd name="T7" fmla="*/ 9 h 17"/>
                <a:gd name="T8" fmla="*/ 15 w 17"/>
                <a:gd name="T9" fmla="*/ 15 h 17"/>
                <a:gd name="T10" fmla="*/ 15 w 17"/>
                <a:gd name="T11" fmla="*/ 15 h 17"/>
                <a:gd name="T12" fmla="*/ 9 w 17"/>
                <a:gd name="T13" fmla="*/ 17 h 17"/>
                <a:gd name="T14" fmla="*/ 9 w 17"/>
                <a:gd name="T15" fmla="*/ 17 h 17"/>
                <a:gd name="T16" fmla="*/ 9 w 17"/>
                <a:gd name="T17" fmla="*/ 13 h 17"/>
                <a:gd name="T18" fmla="*/ 9 w 17"/>
                <a:gd name="T19" fmla="*/ 13 h 17"/>
                <a:gd name="T20" fmla="*/ 11 w 17"/>
                <a:gd name="T21" fmla="*/ 12 h 17"/>
                <a:gd name="T22" fmla="*/ 11 w 17"/>
                <a:gd name="T23" fmla="*/ 12 h 17"/>
                <a:gd name="T24" fmla="*/ 13 w 17"/>
                <a:gd name="T25" fmla="*/ 9 h 17"/>
                <a:gd name="T26" fmla="*/ 12 w 17"/>
                <a:gd name="T27" fmla="*/ 6 h 17"/>
                <a:gd name="T28" fmla="*/ 11 w 17"/>
                <a:gd name="T29" fmla="*/ 6 h 17"/>
                <a:gd name="T30" fmla="*/ 9 w 17"/>
                <a:gd name="T31" fmla="*/ 5 h 17"/>
                <a:gd name="T32" fmla="*/ 9 w 17"/>
                <a:gd name="T33" fmla="*/ 5 h 17"/>
                <a:gd name="T34" fmla="*/ 9 w 17"/>
                <a:gd name="T35" fmla="*/ 0 h 17"/>
                <a:gd name="T36" fmla="*/ 9 w 17"/>
                <a:gd name="T37" fmla="*/ 17 h 17"/>
                <a:gd name="T38" fmla="*/ 2 w 17"/>
                <a:gd name="T39" fmla="*/ 15 h 17"/>
                <a:gd name="T40" fmla="*/ 2 w 17"/>
                <a:gd name="T41" fmla="*/ 15 h 17"/>
                <a:gd name="T42" fmla="*/ 2 w 17"/>
                <a:gd name="T43" fmla="*/ 15 h 17"/>
                <a:gd name="T44" fmla="*/ 0 w 17"/>
                <a:gd name="T45" fmla="*/ 9 h 17"/>
                <a:gd name="T46" fmla="*/ 2 w 17"/>
                <a:gd name="T47" fmla="*/ 3 h 17"/>
                <a:gd name="T48" fmla="*/ 9 w 17"/>
                <a:gd name="T49" fmla="*/ 0 h 17"/>
                <a:gd name="T50" fmla="*/ 9 w 17"/>
                <a:gd name="T51" fmla="*/ 5 h 17"/>
                <a:gd name="T52" fmla="*/ 6 w 17"/>
                <a:gd name="T53" fmla="*/ 6 h 17"/>
                <a:gd name="T54" fmla="*/ 5 w 17"/>
                <a:gd name="T55" fmla="*/ 9 h 17"/>
                <a:gd name="T56" fmla="*/ 6 w 17"/>
                <a:gd name="T57" fmla="*/ 12 h 17"/>
                <a:gd name="T58" fmla="*/ 6 w 17"/>
                <a:gd name="T59" fmla="*/ 12 h 17"/>
                <a:gd name="T60" fmla="*/ 9 w 17"/>
                <a:gd name="T61" fmla="*/ 13 h 17"/>
                <a:gd name="T62" fmla="*/ 9 w 17"/>
                <a:gd name="T6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7">
                  <a:moveTo>
                    <a:pt x="9" y="0"/>
                  </a:moveTo>
                  <a:cubicBezTo>
                    <a:pt x="11" y="0"/>
                    <a:pt x="13" y="1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7" y="6"/>
                    <a:pt x="17" y="9"/>
                  </a:cubicBezTo>
                  <a:cubicBezTo>
                    <a:pt x="17" y="11"/>
                    <a:pt x="16" y="13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3" y="17"/>
                    <a:pt x="11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12" y="11"/>
                    <a:pt x="13" y="10"/>
                    <a:pt x="13" y="9"/>
                  </a:cubicBezTo>
                  <a:cubicBezTo>
                    <a:pt x="13" y="8"/>
                    <a:pt x="12" y="7"/>
                    <a:pt x="12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0"/>
                    <a:pt x="9" y="0"/>
                    <a:pt x="9" y="0"/>
                  </a:cubicBezTo>
                  <a:close/>
                  <a:moveTo>
                    <a:pt x="9" y="17"/>
                  </a:moveTo>
                  <a:cubicBezTo>
                    <a:pt x="6" y="17"/>
                    <a:pt x="4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3"/>
                    <a:pt x="0" y="11"/>
                    <a:pt x="0" y="9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4" y="1"/>
                    <a:pt x="6" y="0"/>
                    <a:pt x="9" y="0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7" y="5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10"/>
                    <a:pt x="5" y="11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2"/>
                    <a:pt x="8" y="13"/>
                    <a:pt x="9" y="13"/>
                  </a:cubicBezTo>
                  <a:lnTo>
                    <a:pt x="9" y="17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Freeform: Shape 112"/>
            <p:cNvSpPr/>
            <p:nvPr/>
          </p:nvSpPr>
          <p:spPr bwMode="auto">
            <a:xfrm>
              <a:off x="6033792" y="5274971"/>
              <a:ext cx="107156" cy="101204"/>
            </a:xfrm>
            <a:custGeom>
              <a:avLst/>
              <a:gdLst>
                <a:gd name="T0" fmla="*/ 38 w 63"/>
                <a:gd name="T1" fmla="*/ 53 h 60"/>
                <a:gd name="T2" fmla="*/ 41 w 63"/>
                <a:gd name="T3" fmla="*/ 54 h 60"/>
                <a:gd name="T4" fmla="*/ 41 w 63"/>
                <a:gd name="T5" fmla="*/ 54 h 60"/>
                <a:gd name="T6" fmla="*/ 46 w 63"/>
                <a:gd name="T7" fmla="*/ 54 h 60"/>
                <a:gd name="T8" fmla="*/ 46 w 63"/>
                <a:gd name="T9" fmla="*/ 54 h 60"/>
                <a:gd name="T10" fmla="*/ 48 w 63"/>
                <a:gd name="T11" fmla="*/ 52 h 60"/>
                <a:gd name="T12" fmla="*/ 50 w 63"/>
                <a:gd name="T13" fmla="*/ 49 h 60"/>
                <a:gd name="T14" fmla="*/ 58 w 63"/>
                <a:gd name="T15" fmla="*/ 24 h 60"/>
                <a:gd name="T16" fmla="*/ 52 w 63"/>
                <a:gd name="T17" fmla="*/ 11 h 60"/>
                <a:gd name="T18" fmla="*/ 37 w 63"/>
                <a:gd name="T19" fmla="*/ 9 h 60"/>
                <a:gd name="T20" fmla="*/ 32 w 63"/>
                <a:gd name="T21" fmla="*/ 6 h 60"/>
                <a:gd name="T22" fmla="*/ 36 w 63"/>
                <a:gd name="T23" fmla="*/ 5 h 60"/>
                <a:gd name="T24" fmla="*/ 63 w 63"/>
                <a:gd name="T25" fmla="*/ 28 h 60"/>
                <a:gd name="T26" fmla="*/ 54 w 63"/>
                <a:gd name="T27" fmla="*/ 52 h 60"/>
                <a:gd name="T28" fmla="*/ 52 w 63"/>
                <a:gd name="T29" fmla="*/ 55 h 60"/>
                <a:gd name="T30" fmla="*/ 49 w 63"/>
                <a:gd name="T31" fmla="*/ 58 h 60"/>
                <a:gd name="T32" fmla="*/ 40 w 63"/>
                <a:gd name="T33" fmla="*/ 59 h 60"/>
                <a:gd name="T34" fmla="*/ 36 w 63"/>
                <a:gd name="T35" fmla="*/ 58 h 60"/>
                <a:gd name="T36" fmla="*/ 32 w 63"/>
                <a:gd name="T37" fmla="*/ 57 h 60"/>
                <a:gd name="T38" fmla="*/ 10 w 63"/>
                <a:gd name="T39" fmla="*/ 12 h 60"/>
                <a:gd name="T40" fmla="*/ 7 w 63"/>
                <a:gd name="T41" fmla="*/ 16 h 60"/>
                <a:gd name="T42" fmla="*/ 5 w 63"/>
                <a:gd name="T43" fmla="*/ 29 h 60"/>
                <a:gd name="T44" fmla="*/ 13 w 63"/>
                <a:gd name="T45" fmla="*/ 50 h 60"/>
                <a:gd name="T46" fmla="*/ 22 w 63"/>
                <a:gd name="T47" fmla="*/ 54 h 60"/>
                <a:gd name="T48" fmla="*/ 27 w 63"/>
                <a:gd name="T49" fmla="*/ 53 h 60"/>
                <a:gd name="T50" fmla="*/ 32 w 63"/>
                <a:gd name="T51" fmla="*/ 57 h 60"/>
                <a:gd name="T52" fmla="*/ 29 w 63"/>
                <a:gd name="T53" fmla="*/ 57 h 60"/>
                <a:gd name="T54" fmla="*/ 24 w 63"/>
                <a:gd name="T55" fmla="*/ 59 h 60"/>
                <a:gd name="T56" fmla="*/ 15 w 63"/>
                <a:gd name="T57" fmla="*/ 58 h 60"/>
                <a:gd name="T58" fmla="*/ 10 w 63"/>
                <a:gd name="T59" fmla="*/ 53 h 60"/>
                <a:gd name="T60" fmla="*/ 0 w 63"/>
                <a:gd name="T61" fmla="*/ 30 h 60"/>
                <a:gd name="T62" fmla="*/ 0 w 63"/>
                <a:gd name="T63" fmla="*/ 24 h 60"/>
                <a:gd name="T64" fmla="*/ 0 w 63"/>
                <a:gd name="T65" fmla="*/ 23 h 60"/>
                <a:gd name="T66" fmla="*/ 3 w 63"/>
                <a:gd name="T67" fmla="*/ 14 h 60"/>
                <a:gd name="T68" fmla="*/ 8 w 63"/>
                <a:gd name="T69" fmla="*/ 7 h 60"/>
                <a:gd name="T70" fmla="*/ 30 w 63"/>
                <a:gd name="T71" fmla="*/ 5 h 60"/>
                <a:gd name="T72" fmla="*/ 32 w 63"/>
                <a:gd name="T73" fmla="*/ 6 h 60"/>
                <a:gd name="T74" fmla="*/ 31 w 63"/>
                <a:gd name="T75" fmla="*/ 11 h 60"/>
                <a:gd name="T76" fmla="*/ 28 w 63"/>
                <a:gd name="T77" fmla="*/ 10 h 60"/>
                <a:gd name="T78" fmla="*/ 11 w 63"/>
                <a:gd name="T79" fmla="*/ 11 h 60"/>
                <a:gd name="T80" fmla="*/ 10 w 63"/>
                <a:gd name="T81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" h="60">
                  <a:moveTo>
                    <a:pt x="32" y="52"/>
                  </a:moveTo>
                  <a:cubicBezTo>
                    <a:pt x="34" y="52"/>
                    <a:pt x="36" y="53"/>
                    <a:pt x="38" y="53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3" y="55"/>
                    <a:pt x="44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5" y="43"/>
                    <a:pt x="59" y="33"/>
                    <a:pt x="58" y="24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8" y="19"/>
                    <a:pt x="56" y="15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48" y="7"/>
                    <a:pt x="42" y="8"/>
                    <a:pt x="37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10"/>
                    <a:pt x="34" y="11"/>
                    <a:pt x="32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6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9" y="0"/>
                    <a:pt x="62" y="9"/>
                    <a:pt x="63" y="23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3" y="36"/>
                    <a:pt x="59" y="45"/>
                    <a:pt x="54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6" y="59"/>
                    <a:pt x="43" y="60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5" y="57"/>
                    <a:pt x="33" y="57"/>
                    <a:pt x="32" y="57"/>
                  </a:cubicBezTo>
                  <a:lnTo>
                    <a:pt x="32" y="52"/>
                  </a:lnTo>
                  <a:close/>
                  <a:moveTo>
                    <a:pt x="10" y="12"/>
                  </a:moveTo>
                  <a:cubicBezTo>
                    <a:pt x="9" y="13"/>
                    <a:pt x="8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37"/>
                    <a:pt x="9" y="44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9" y="55"/>
                    <a:pt x="20" y="55"/>
                    <a:pt x="22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9" y="52"/>
                    <a:pt x="30" y="52"/>
                    <a:pt x="32" y="52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7"/>
                    <a:pt x="30" y="57"/>
                    <a:pt x="29" y="57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0" y="60"/>
                    <a:pt x="17" y="59"/>
                    <a:pt x="15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5" y="46"/>
                    <a:pt x="1" y="38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1" y="17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2"/>
                    <a:pt x="6" y="9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5" y="2"/>
                    <a:pt x="22" y="3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6"/>
                    <a:pt x="31" y="6"/>
                    <a:pt x="32" y="6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2" y="8"/>
                    <a:pt x="17" y="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Freeform: Shape 113"/>
            <p:cNvSpPr/>
            <p:nvPr/>
          </p:nvSpPr>
          <p:spPr bwMode="auto">
            <a:xfrm>
              <a:off x="6061176" y="5252350"/>
              <a:ext cx="30956" cy="33338"/>
            </a:xfrm>
            <a:custGeom>
              <a:avLst/>
              <a:gdLst>
                <a:gd name="T0" fmla="*/ 9 w 18"/>
                <a:gd name="T1" fmla="*/ 13 h 20"/>
                <a:gd name="T2" fmla="*/ 10 w 18"/>
                <a:gd name="T3" fmla="*/ 14 h 20"/>
                <a:gd name="T4" fmla="*/ 10 w 18"/>
                <a:gd name="T5" fmla="*/ 14 h 20"/>
                <a:gd name="T6" fmla="*/ 13 w 18"/>
                <a:gd name="T7" fmla="*/ 15 h 20"/>
                <a:gd name="T8" fmla="*/ 13 w 18"/>
                <a:gd name="T9" fmla="*/ 15 h 20"/>
                <a:gd name="T10" fmla="*/ 13 w 18"/>
                <a:gd name="T11" fmla="*/ 13 h 20"/>
                <a:gd name="T12" fmla="*/ 11 w 18"/>
                <a:gd name="T13" fmla="*/ 10 h 20"/>
                <a:gd name="T14" fmla="*/ 9 w 18"/>
                <a:gd name="T15" fmla="*/ 7 h 20"/>
                <a:gd name="T16" fmla="*/ 9 w 18"/>
                <a:gd name="T17" fmla="*/ 2 h 20"/>
                <a:gd name="T18" fmla="*/ 10 w 18"/>
                <a:gd name="T19" fmla="*/ 2 h 20"/>
                <a:gd name="T20" fmla="*/ 15 w 18"/>
                <a:gd name="T21" fmla="*/ 7 h 20"/>
                <a:gd name="T22" fmla="*/ 17 w 18"/>
                <a:gd name="T23" fmla="*/ 12 h 20"/>
                <a:gd name="T24" fmla="*/ 18 w 18"/>
                <a:gd name="T25" fmla="*/ 18 h 20"/>
                <a:gd name="T26" fmla="*/ 18 w 18"/>
                <a:gd name="T27" fmla="*/ 18 h 20"/>
                <a:gd name="T28" fmla="*/ 17 w 18"/>
                <a:gd name="T29" fmla="*/ 19 h 20"/>
                <a:gd name="T30" fmla="*/ 16 w 18"/>
                <a:gd name="T31" fmla="*/ 20 h 20"/>
                <a:gd name="T32" fmla="*/ 15 w 18"/>
                <a:gd name="T33" fmla="*/ 20 h 20"/>
                <a:gd name="T34" fmla="*/ 13 w 18"/>
                <a:gd name="T35" fmla="*/ 20 h 20"/>
                <a:gd name="T36" fmla="*/ 11 w 18"/>
                <a:gd name="T37" fmla="*/ 20 h 20"/>
                <a:gd name="T38" fmla="*/ 9 w 18"/>
                <a:gd name="T39" fmla="*/ 19 h 20"/>
                <a:gd name="T40" fmla="*/ 9 w 18"/>
                <a:gd name="T41" fmla="*/ 13 h 20"/>
                <a:gd name="T42" fmla="*/ 8 w 18"/>
                <a:gd name="T43" fmla="*/ 12 h 20"/>
                <a:gd name="T44" fmla="*/ 9 w 18"/>
                <a:gd name="T45" fmla="*/ 13 h 20"/>
                <a:gd name="T46" fmla="*/ 9 w 18"/>
                <a:gd name="T47" fmla="*/ 19 h 20"/>
                <a:gd name="T48" fmla="*/ 8 w 18"/>
                <a:gd name="T49" fmla="*/ 18 h 20"/>
                <a:gd name="T50" fmla="*/ 7 w 18"/>
                <a:gd name="T51" fmla="*/ 18 h 20"/>
                <a:gd name="T52" fmla="*/ 4 w 18"/>
                <a:gd name="T53" fmla="*/ 15 h 20"/>
                <a:gd name="T54" fmla="*/ 1 w 18"/>
                <a:gd name="T55" fmla="*/ 11 h 20"/>
                <a:gd name="T56" fmla="*/ 0 w 18"/>
                <a:gd name="T57" fmla="*/ 6 h 20"/>
                <a:gd name="T58" fmla="*/ 0 w 18"/>
                <a:gd name="T59" fmla="*/ 4 h 20"/>
                <a:gd name="T60" fmla="*/ 0 w 18"/>
                <a:gd name="T61" fmla="*/ 2 h 20"/>
                <a:gd name="T62" fmla="*/ 2 w 18"/>
                <a:gd name="T63" fmla="*/ 0 h 20"/>
                <a:gd name="T64" fmla="*/ 2 w 18"/>
                <a:gd name="T65" fmla="*/ 0 h 20"/>
                <a:gd name="T66" fmla="*/ 2 w 18"/>
                <a:gd name="T67" fmla="*/ 0 h 20"/>
                <a:gd name="T68" fmla="*/ 3 w 18"/>
                <a:gd name="T69" fmla="*/ 0 h 20"/>
                <a:gd name="T70" fmla="*/ 3 w 18"/>
                <a:gd name="T71" fmla="*/ 0 h 20"/>
                <a:gd name="T72" fmla="*/ 3 w 18"/>
                <a:gd name="T73" fmla="*/ 0 h 20"/>
                <a:gd name="T74" fmla="*/ 9 w 18"/>
                <a:gd name="T75" fmla="*/ 2 h 20"/>
                <a:gd name="T76" fmla="*/ 9 w 18"/>
                <a:gd name="T77" fmla="*/ 7 h 20"/>
                <a:gd name="T78" fmla="*/ 7 w 18"/>
                <a:gd name="T79" fmla="*/ 6 h 20"/>
                <a:gd name="T80" fmla="*/ 4 w 18"/>
                <a:gd name="T81" fmla="*/ 5 h 20"/>
                <a:gd name="T82" fmla="*/ 4 w 18"/>
                <a:gd name="T83" fmla="*/ 6 h 20"/>
                <a:gd name="T84" fmla="*/ 6 w 18"/>
                <a:gd name="T85" fmla="*/ 9 h 20"/>
                <a:gd name="T86" fmla="*/ 8 w 18"/>
                <a:gd name="T8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4"/>
                    <a:pt x="13" y="13"/>
                  </a:cubicBezTo>
                  <a:cubicBezTo>
                    <a:pt x="12" y="12"/>
                    <a:pt x="12" y="11"/>
                    <a:pt x="11" y="10"/>
                  </a:cubicBezTo>
                  <a:cubicBezTo>
                    <a:pt x="10" y="9"/>
                    <a:pt x="10" y="8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2" y="3"/>
                    <a:pt x="13" y="5"/>
                    <a:pt x="15" y="7"/>
                  </a:cubicBezTo>
                  <a:cubicBezTo>
                    <a:pt x="16" y="8"/>
                    <a:pt x="17" y="10"/>
                    <a:pt x="17" y="12"/>
                  </a:cubicBezTo>
                  <a:cubicBezTo>
                    <a:pt x="18" y="14"/>
                    <a:pt x="18" y="16"/>
                    <a:pt x="18" y="18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8" y="18"/>
                    <a:pt x="18" y="19"/>
                    <a:pt x="17" y="19"/>
                  </a:cubicBezTo>
                  <a:cubicBezTo>
                    <a:pt x="17" y="20"/>
                    <a:pt x="16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0" y="20"/>
                    <a:pt x="10" y="19"/>
                    <a:pt x="9" y="19"/>
                  </a:cubicBezTo>
                  <a:lnTo>
                    <a:pt x="9" y="13"/>
                  </a:lnTo>
                  <a:close/>
                  <a:moveTo>
                    <a:pt x="8" y="12"/>
                  </a:moveTo>
                  <a:cubicBezTo>
                    <a:pt x="8" y="12"/>
                    <a:pt x="9" y="13"/>
                    <a:pt x="9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5" y="16"/>
                    <a:pt x="4" y="15"/>
                  </a:cubicBezTo>
                  <a:cubicBezTo>
                    <a:pt x="3" y="14"/>
                    <a:pt x="2" y="13"/>
                    <a:pt x="1" y="11"/>
                  </a:cubicBezTo>
                  <a:cubicBezTo>
                    <a:pt x="1" y="10"/>
                    <a:pt x="0" y="8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7" y="1"/>
                    <a:pt x="9" y="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7"/>
                    <a:pt x="8" y="7"/>
                    <a:pt x="7" y="6"/>
                  </a:cubicBezTo>
                  <a:cubicBezTo>
                    <a:pt x="6" y="6"/>
                    <a:pt x="5" y="5"/>
                    <a:pt x="4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5" y="7"/>
                    <a:pt x="5" y="8"/>
                    <a:pt x="6" y="9"/>
                  </a:cubicBezTo>
                  <a:cubicBezTo>
                    <a:pt x="6" y="10"/>
                    <a:pt x="7" y="11"/>
                    <a:pt x="8" y="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Freeform: Shape 114"/>
            <p:cNvSpPr/>
            <p:nvPr/>
          </p:nvSpPr>
          <p:spPr bwMode="auto">
            <a:xfrm>
              <a:off x="6162380" y="4601078"/>
              <a:ext cx="44054" cy="71438"/>
            </a:xfrm>
            <a:custGeom>
              <a:avLst/>
              <a:gdLst>
                <a:gd name="T0" fmla="*/ 13 w 26"/>
                <a:gd name="T1" fmla="*/ 37 h 42"/>
                <a:gd name="T2" fmla="*/ 17 w 26"/>
                <a:gd name="T3" fmla="*/ 37 h 42"/>
                <a:gd name="T4" fmla="*/ 21 w 26"/>
                <a:gd name="T5" fmla="*/ 37 h 42"/>
                <a:gd name="T6" fmla="*/ 21 w 26"/>
                <a:gd name="T7" fmla="*/ 5 h 42"/>
                <a:gd name="T8" fmla="*/ 17 w 26"/>
                <a:gd name="T9" fmla="*/ 5 h 42"/>
                <a:gd name="T10" fmla="*/ 13 w 26"/>
                <a:gd name="T11" fmla="*/ 5 h 42"/>
                <a:gd name="T12" fmla="*/ 13 w 26"/>
                <a:gd name="T13" fmla="*/ 0 h 42"/>
                <a:gd name="T14" fmla="*/ 17 w 26"/>
                <a:gd name="T15" fmla="*/ 0 h 42"/>
                <a:gd name="T16" fmla="*/ 23 w 26"/>
                <a:gd name="T17" fmla="*/ 0 h 42"/>
                <a:gd name="T18" fmla="*/ 26 w 26"/>
                <a:gd name="T19" fmla="*/ 2 h 42"/>
                <a:gd name="T20" fmla="*/ 26 w 26"/>
                <a:gd name="T21" fmla="*/ 39 h 42"/>
                <a:gd name="T22" fmla="*/ 23 w 26"/>
                <a:gd name="T23" fmla="*/ 42 h 42"/>
                <a:gd name="T24" fmla="*/ 17 w 26"/>
                <a:gd name="T25" fmla="*/ 42 h 42"/>
                <a:gd name="T26" fmla="*/ 13 w 26"/>
                <a:gd name="T27" fmla="*/ 42 h 42"/>
                <a:gd name="T28" fmla="*/ 13 w 26"/>
                <a:gd name="T29" fmla="*/ 37 h 42"/>
                <a:gd name="T30" fmla="*/ 5 w 26"/>
                <a:gd name="T31" fmla="*/ 11 h 42"/>
                <a:gd name="T32" fmla="*/ 5 w 26"/>
                <a:gd name="T33" fmla="*/ 11 h 42"/>
                <a:gd name="T34" fmla="*/ 5 w 26"/>
                <a:gd name="T35" fmla="*/ 12 h 42"/>
                <a:gd name="T36" fmla="*/ 5 w 26"/>
                <a:gd name="T37" fmla="*/ 24 h 42"/>
                <a:gd name="T38" fmla="*/ 5 w 26"/>
                <a:gd name="T39" fmla="*/ 30 h 42"/>
                <a:gd name="T40" fmla="*/ 8 w 26"/>
                <a:gd name="T41" fmla="*/ 35 h 42"/>
                <a:gd name="T42" fmla="*/ 8 w 26"/>
                <a:gd name="T43" fmla="*/ 35 h 42"/>
                <a:gd name="T44" fmla="*/ 13 w 26"/>
                <a:gd name="T45" fmla="*/ 37 h 42"/>
                <a:gd name="T46" fmla="*/ 13 w 26"/>
                <a:gd name="T47" fmla="*/ 42 h 42"/>
                <a:gd name="T48" fmla="*/ 6 w 26"/>
                <a:gd name="T49" fmla="*/ 39 h 42"/>
                <a:gd name="T50" fmla="*/ 6 w 26"/>
                <a:gd name="T51" fmla="*/ 39 h 42"/>
                <a:gd name="T52" fmla="*/ 0 w 26"/>
                <a:gd name="T53" fmla="*/ 30 h 42"/>
                <a:gd name="T54" fmla="*/ 0 w 26"/>
                <a:gd name="T55" fmla="*/ 24 h 42"/>
                <a:gd name="T56" fmla="*/ 0 w 26"/>
                <a:gd name="T57" fmla="*/ 12 h 42"/>
                <a:gd name="T58" fmla="*/ 0 w 26"/>
                <a:gd name="T59" fmla="*/ 11 h 42"/>
                <a:gd name="T60" fmla="*/ 1 w 26"/>
                <a:gd name="T61" fmla="*/ 9 h 42"/>
                <a:gd name="T62" fmla="*/ 7 w 26"/>
                <a:gd name="T63" fmla="*/ 2 h 42"/>
                <a:gd name="T64" fmla="*/ 13 w 26"/>
                <a:gd name="T65" fmla="*/ 0 h 42"/>
                <a:gd name="T66" fmla="*/ 13 w 26"/>
                <a:gd name="T67" fmla="*/ 5 h 42"/>
                <a:gd name="T68" fmla="*/ 9 w 26"/>
                <a:gd name="T69" fmla="*/ 7 h 42"/>
                <a:gd name="T70" fmla="*/ 5 w 26"/>
                <a:gd name="T71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" h="42">
                  <a:moveTo>
                    <a:pt x="13" y="37"/>
                  </a:moveTo>
                  <a:cubicBezTo>
                    <a:pt x="14" y="37"/>
                    <a:pt x="16" y="37"/>
                    <a:pt x="17" y="37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4" y="5"/>
                    <a:pt x="13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6" y="0"/>
                    <a:pt x="1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41"/>
                    <a:pt x="25" y="42"/>
                    <a:pt x="23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6" y="42"/>
                    <a:pt x="14" y="42"/>
                    <a:pt x="13" y="42"/>
                  </a:cubicBezTo>
                  <a:lnTo>
                    <a:pt x="13" y="37"/>
                  </a:lnTo>
                  <a:close/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2"/>
                    <a:pt x="6" y="33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6"/>
                    <a:pt x="11" y="36"/>
                    <a:pt x="13" y="37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0" y="41"/>
                    <a:pt x="8" y="40"/>
                    <a:pt x="6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2" y="36"/>
                    <a:pt x="0" y="33"/>
                    <a:pt x="0" y="3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1"/>
                    <a:pt x="0" y="11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2" y="7"/>
                    <a:pt x="4" y="4"/>
                    <a:pt x="7" y="2"/>
                  </a:cubicBezTo>
                  <a:cubicBezTo>
                    <a:pt x="9" y="1"/>
                    <a:pt x="11" y="1"/>
                    <a:pt x="13" y="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5"/>
                    <a:pt x="10" y="6"/>
                    <a:pt x="9" y="7"/>
                  </a:cubicBezTo>
                  <a:cubicBezTo>
                    <a:pt x="7" y="8"/>
                    <a:pt x="6" y="9"/>
                    <a:pt x="5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Freeform: Shape 115"/>
            <p:cNvSpPr/>
            <p:nvPr/>
          </p:nvSpPr>
          <p:spPr bwMode="auto">
            <a:xfrm>
              <a:off x="6260010" y="4601078"/>
              <a:ext cx="41672" cy="71438"/>
            </a:xfrm>
            <a:custGeom>
              <a:avLst/>
              <a:gdLst>
                <a:gd name="T0" fmla="*/ 20 w 25"/>
                <a:gd name="T1" fmla="*/ 30 h 42"/>
                <a:gd name="T2" fmla="*/ 20 w 25"/>
                <a:gd name="T3" fmla="*/ 24 h 42"/>
                <a:gd name="T4" fmla="*/ 20 w 25"/>
                <a:gd name="T5" fmla="*/ 12 h 42"/>
                <a:gd name="T6" fmla="*/ 20 w 25"/>
                <a:gd name="T7" fmla="*/ 12 h 42"/>
                <a:gd name="T8" fmla="*/ 20 w 25"/>
                <a:gd name="T9" fmla="*/ 11 h 42"/>
                <a:gd name="T10" fmla="*/ 20 w 25"/>
                <a:gd name="T11" fmla="*/ 11 h 42"/>
                <a:gd name="T12" fmla="*/ 16 w 25"/>
                <a:gd name="T13" fmla="*/ 7 h 42"/>
                <a:gd name="T14" fmla="*/ 12 w 25"/>
                <a:gd name="T15" fmla="*/ 5 h 42"/>
                <a:gd name="T16" fmla="*/ 12 w 25"/>
                <a:gd name="T17" fmla="*/ 0 h 42"/>
                <a:gd name="T18" fmla="*/ 19 w 25"/>
                <a:gd name="T19" fmla="*/ 3 h 42"/>
                <a:gd name="T20" fmla="*/ 25 w 25"/>
                <a:gd name="T21" fmla="*/ 10 h 42"/>
                <a:gd name="T22" fmla="*/ 25 w 25"/>
                <a:gd name="T23" fmla="*/ 10 h 42"/>
                <a:gd name="T24" fmla="*/ 25 w 25"/>
                <a:gd name="T25" fmla="*/ 11 h 42"/>
                <a:gd name="T26" fmla="*/ 25 w 25"/>
                <a:gd name="T27" fmla="*/ 12 h 42"/>
                <a:gd name="T28" fmla="*/ 25 w 25"/>
                <a:gd name="T29" fmla="*/ 24 h 42"/>
                <a:gd name="T30" fmla="*/ 25 w 25"/>
                <a:gd name="T31" fmla="*/ 30 h 42"/>
                <a:gd name="T32" fmla="*/ 20 w 25"/>
                <a:gd name="T33" fmla="*/ 39 h 42"/>
                <a:gd name="T34" fmla="*/ 12 w 25"/>
                <a:gd name="T35" fmla="*/ 42 h 42"/>
                <a:gd name="T36" fmla="*/ 12 w 25"/>
                <a:gd name="T37" fmla="*/ 37 h 42"/>
                <a:gd name="T38" fmla="*/ 17 w 25"/>
                <a:gd name="T39" fmla="*/ 35 h 42"/>
                <a:gd name="T40" fmla="*/ 20 w 25"/>
                <a:gd name="T41" fmla="*/ 30 h 42"/>
                <a:gd name="T42" fmla="*/ 12 w 25"/>
                <a:gd name="T43" fmla="*/ 5 h 42"/>
                <a:gd name="T44" fmla="*/ 8 w 25"/>
                <a:gd name="T45" fmla="*/ 5 h 42"/>
                <a:gd name="T46" fmla="*/ 4 w 25"/>
                <a:gd name="T47" fmla="*/ 5 h 42"/>
                <a:gd name="T48" fmla="*/ 4 w 25"/>
                <a:gd name="T49" fmla="*/ 37 h 42"/>
                <a:gd name="T50" fmla="*/ 8 w 25"/>
                <a:gd name="T51" fmla="*/ 37 h 42"/>
                <a:gd name="T52" fmla="*/ 12 w 25"/>
                <a:gd name="T53" fmla="*/ 37 h 42"/>
                <a:gd name="T54" fmla="*/ 12 w 25"/>
                <a:gd name="T55" fmla="*/ 42 h 42"/>
                <a:gd name="T56" fmla="*/ 8 w 25"/>
                <a:gd name="T57" fmla="*/ 42 h 42"/>
                <a:gd name="T58" fmla="*/ 2 w 25"/>
                <a:gd name="T59" fmla="*/ 42 h 42"/>
                <a:gd name="T60" fmla="*/ 0 w 25"/>
                <a:gd name="T61" fmla="*/ 39 h 42"/>
                <a:gd name="T62" fmla="*/ 0 w 25"/>
                <a:gd name="T63" fmla="*/ 2 h 42"/>
                <a:gd name="T64" fmla="*/ 2 w 25"/>
                <a:gd name="T65" fmla="*/ 0 h 42"/>
                <a:gd name="T66" fmla="*/ 8 w 25"/>
                <a:gd name="T67" fmla="*/ 0 h 42"/>
                <a:gd name="T68" fmla="*/ 12 w 25"/>
                <a:gd name="T69" fmla="*/ 0 h 42"/>
                <a:gd name="T70" fmla="*/ 12 w 25"/>
                <a:gd name="T71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" h="42">
                  <a:moveTo>
                    <a:pt x="20" y="30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8" y="8"/>
                    <a:pt x="16" y="7"/>
                  </a:cubicBezTo>
                  <a:cubicBezTo>
                    <a:pt x="15" y="6"/>
                    <a:pt x="14" y="6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" y="1"/>
                    <a:pt x="17" y="2"/>
                    <a:pt x="19" y="3"/>
                  </a:cubicBezTo>
                  <a:cubicBezTo>
                    <a:pt x="22" y="5"/>
                    <a:pt x="24" y="7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3"/>
                    <a:pt x="23" y="36"/>
                    <a:pt x="20" y="39"/>
                  </a:cubicBezTo>
                  <a:cubicBezTo>
                    <a:pt x="18" y="40"/>
                    <a:pt x="15" y="41"/>
                    <a:pt x="12" y="42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4" y="36"/>
                    <a:pt x="16" y="36"/>
                    <a:pt x="17" y="35"/>
                  </a:cubicBezTo>
                  <a:cubicBezTo>
                    <a:pt x="19" y="33"/>
                    <a:pt x="20" y="32"/>
                    <a:pt x="20" y="30"/>
                  </a:cubicBezTo>
                  <a:close/>
                  <a:moveTo>
                    <a:pt x="12" y="5"/>
                  </a:moveTo>
                  <a:cubicBezTo>
                    <a:pt x="11" y="5"/>
                    <a:pt x="10" y="5"/>
                    <a:pt x="8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10" y="37"/>
                    <a:pt x="11" y="37"/>
                    <a:pt x="12" y="37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1" y="42"/>
                    <a:pt x="10" y="42"/>
                    <a:pt x="8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1" y="42"/>
                    <a:pt x="0" y="41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2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Freeform: Shape 116"/>
            <p:cNvSpPr/>
            <p:nvPr/>
          </p:nvSpPr>
          <p:spPr bwMode="auto">
            <a:xfrm>
              <a:off x="6045699" y="5080901"/>
              <a:ext cx="44054" cy="40481"/>
            </a:xfrm>
            <a:custGeom>
              <a:avLst/>
              <a:gdLst>
                <a:gd name="T0" fmla="*/ 17 w 26"/>
                <a:gd name="T1" fmla="*/ 6 h 24"/>
                <a:gd name="T2" fmla="*/ 13 w 26"/>
                <a:gd name="T3" fmla="*/ 11 h 24"/>
                <a:gd name="T4" fmla="*/ 13 w 26"/>
                <a:gd name="T5" fmla="*/ 4 h 24"/>
                <a:gd name="T6" fmla="*/ 15 w 26"/>
                <a:gd name="T7" fmla="*/ 1 h 24"/>
                <a:gd name="T8" fmla="*/ 16 w 26"/>
                <a:gd name="T9" fmla="*/ 0 h 24"/>
                <a:gd name="T10" fmla="*/ 19 w 26"/>
                <a:gd name="T11" fmla="*/ 1 h 24"/>
                <a:gd name="T12" fmla="*/ 21 w 26"/>
                <a:gd name="T13" fmla="*/ 3 h 24"/>
                <a:gd name="T14" fmla="*/ 21 w 26"/>
                <a:gd name="T15" fmla="*/ 4 h 24"/>
                <a:gd name="T16" fmla="*/ 23 w 26"/>
                <a:gd name="T17" fmla="*/ 5 h 24"/>
                <a:gd name="T18" fmla="*/ 23 w 26"/>
                <a:gd name="T19" fmla="*/ 5 h 24"/>
                <a:gd name="T20" fmla="*/ 24 w 26"/>
                <a:gd name="T21" fmla="*/ 5 h 24"/>
                <a:gd name="T22" fmla="*/ 25 w 26"/>
                <a:gd name="T23" fmla="*/ 8 h 24"/>
                <a:gd name="T24" fmla="*/ 14 w 26"/>
                <a:gd name="T25" fmla="*/ 23 h 24"/>
                <a:gd name="T26" fmla="*/ 13 w 26"/>
                <a:gd name="T27" fmla="*/ 24 h 24"/>
                <a:gd name="T28" fmla="*/ 13 w 26"/>
                <a:gd name="T29" fmla="*/ 16 h 24"/>
                <a:gd name="T30" fmla="*/ 19 w 26"/>
                <a:gd name="T31" fmla="*/ 8 h 24"/>
                <a:gd name="T32" fmla="*/ 18 w 26"/>
                <a:gd name="T33" fmla="*/ 7 h 24"/>
                <a:gd name="T34" fmla="*/ 18 w 26"/>
                <a:gd name="T35" fmla="*/ 7 h 24"/>
                <a:gd name="T36" fmla="*/ 17 w 26"/>
                <a:gd name="T37" fmla="*/ 6 h 24"/>
                <a:gd name="T38" fmla="*/ 13 w 26"/>
                <a:gd name="T39" fmla="*/ 11 h 24"/>
                <a:gd name="T40" fmla="*/ 7 w 26"/>
                <a:gd name="T41" fmla="*/ 19 h 24"/>
                <a:gd name="T42" fmla="*/ 11 w 26"/>
                <a:gd name="T43" fmla="*/ 19 h 24"/>
                <a:gd name="T44" fmla="*/ 13 w 26"/>
                <a:gd name="T45" fmla="*/ 16 h 24"/>
                <a:gd name="T46" fmla="*/ 13 w 26"/>
                <a:gd name="T47" fmla="*/ 24 h 24"/>
                <a:gd name="T48" fmla="*/ 12 w 26"/>
                <a:gd name="T49" fmla="*/ 24 h 24"/>
                <a:gd name="T50" fmla="*/ 2 w 26"/>
                <a:gd name="T51" fmla="*/ 24 h 24"/>
                <a:gd name="T52" fmla="*/ 2 w 26"/>
                <a:gd name="T53" fmla="*/ 24 h 24"/>
                <a:gd name="T54" fmla="*/ 1 w 26"/>
                <a:gd name="T55" fmla="*/ 24 h 24"/>
                <a:gd name="T56" fmla="*/ 0 w 26"/>
                <a:gd name="T57" fmla="*/ 20 h 24"/>
                <a:gd name="T58" fmla="*/ 13 w 26"/>
                <a:gd name="T59" fmla="*/ 4 h 24"/>
                <a:gd name="T60" fmla="*/ 13 w 26"/>
                <a:gd name="T61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" h="24">
                  <a:moveTo>
                    <a:pt x="17" y="6"/>
                  </a:moveTo>
                  <a:cubicBezTo>
                    <a:pt x="13" y="11"/>
                    <a:pt x="13" y="11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6" y="0"/>
                    <a:pt x="16" y="0"/>
                  </a:cubicBezTo>
                  <a:cubicBezTo>
                    <a:pt x="17" y="0"/>
                    <a:pt x="19" y="0"/>
                    <a:pt x="19" y="1"/>
                  </a:cubicBezTo>
                  <a:cubicBezTo>
                    <a:pt x="20" y="2"/>
                    <a:pt x="20" y="3"/>
                    <a:pt x="21" y="3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2" y="4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6"/>
                    <a:pt x="26" y="7"/>
                    <a:pt x="25" y="8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3"/>
                    <a:pt x="13" y="24"/>
                    <a:pt x="13" y="24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8" y="8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7"/>
                    <a:pt x="17" y="6"/>
                  </a:cubicBezTo>
                  <a:close/>
                  <a:moveTo>
                    <a:pt x="13" y="11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2" y="24"/>
                    <a:pt x="1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4"/>
                    <a:pt x="1" y="24"/>
                  </a:cubicBezTo>
                  <a:cubicBezTo>
                    <a:pt x="0" y="23"/>
                    <a:pt x="0" y="21"/>
                    <a:pt x="0" y="20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Freeform: Shape 117"/>
            <p:cNvSpPr/>
            <p:nvPr/>
          </p:nvSpPr>
          <p:spPr bwMode="auto">
            <a:xfrm>
              <a:off x="6073083" y="5065421"/>
              <a:ext cx="27385" cy="27385"/>
            </a:xfrm>
            <a:custGeom>
              <a:avLst/>
              <a:gdLst>
                <a:gd name="T0" fmla="*/ 8 w 16"/>
                <a:gd name="T1" fmla="*/ 11 h 16"/>
                <a:gd name="T2" fmla="*/ 8 w 16"/>
                <a:gd name="T3" fmla="*/ 11 h 16"/>
                <a:gd name="T4" fmla="*/ 9 w 16"/>
                <a:gd name="T5" fmla="*/ 11 h 16"/>
                <a:gd name="T6" fmla="*/ 9 w 16"/>
                <a:gd name="T7" fmla="*/ 11 h 16"/>
                <a:gd name="T8" fmla="*/ 11 w 16"/>
                <a:gd name="T9" fmla="*/ 10 h 16"/>
                <a:gd name="T10" fmla="*/ 11 w 16"/>
                <a:gd name="T11" fmla="*/ 8 h 16"/>
                <a:gd name="T12" fmla="*/ 11 w 16"/>
                <a:gd name="T13" fmla="*/ 8 h 16"/>
                <a:gd name="T14" fmla="*/ 11 w 16"/>
                <a:gd name="T15" fmla="*/ 8 h 16"/>
                <a:gd name="T16" fmla="*/ 11 w 16"/>
                <a:gd name="T17" fmla="*/ 7 h 16"/>
                <a:gd name="T18" fmla="*/ 8 w 16"/>
                <a:gd name="T19" fmla="*/ 5 h 16"/>
                <a:gd name="T20" fmla="*/ 8 w 16"/>
                <a:gd name="T21" fmla="*/ 0 h 16"/>
                <a:gd name="T22" fmla="*/ 13 w 16"/>
                <a:gd name="T23" fmla="*/ 2 h 16"/>
                <a:gd name="T24" fmla="*/ 16 w 16"/>
                <a:gd name="T25" fmla="*/ 6 h 16"/>
                <a:gd name="T26" fmla="*/ 16 w 16"/>
                <a:gd name="T27" fmla="*/ 7 h 16"/>
                <a:gd name="T28" fmla="*/ 16 w 16"/>
                <a:gd name="T29" fmla="*/ 7 h 16"/>
                <a:gd name="T30" fmla="*/ 16 w 16"/>
                <a:gd name="T31" fmla="*/ 8 h 16"/>
                <a:gd name="T32" fmla="*/ 16 w 16"/>
                <a:gd name="T33" fmla="*/ 8 h 16"/>
                <a:gd name="T34" fmla="*/ 16 w 16"/>
                <a:gd name="T35" fmla="*/ 8 h 16"/>
                <a:gd name="T36" fmla="*/ 14 w 16"/>
                <a:gd name="T37" fmla="*/ 13 h 16"/>
                <a:gd name="T38" fmla="*/ 10 w 16"/>
                <a:gd name="T39" fmla="*/ 16 h 16"/>
                <a:gd name="T40" fmla="*/ 9 w 16"/>
                <a:gd name="T41" fmla="*/ 16 h 16"/>
                <a:gd name="T42" fmla="*/ 9 w 16"/>
                <a:gd name="T43" fmla="*/ 16 h 16"/>
                <a:gd name="T44" fmla="*/ 9 w 16"/>
                <a:gd name="T45" fmla="*/ 16 h 16"/>
                <a:gd name="T46" fmla="*/ 8 w 16"/>
                <a:gd name="T47" fmla="*/ 16 h 16"/>
                <a:gd name="T48" fmla="*/ 8 w 16"/>
                <a:gd name="T49" fmla="*/ 11 h 16"/>
                <a:gd name="T50" fmla="*/ 8 w 16"/>
                <a:gd name="T51" fmla="*/ 16 h 16"/>
                <a:gd name="T52" fmla="*/ 3 w 16"/>
                <a:gd name="T53" fmla="*/ 14 h 16"/>
                <a:gd name="T54" fmla="*/ 1 w 16"/>
                <a:gd name="T55" fmla="*/ 10 h 16"/>
                <a:gd name="T56" fmla="*/ 0 w 16"/>
                <a:gd name="T57" fmla="*/ 9 h 16"/>
                <a:gd name="T58" fmla="*/ 0 w 16"/>
                <a:gd name="T59" fmla="*/ 9 h 16"/>
                <a:gd name="T60" fmla="*/ 2 w 16"/>
                <a:gd name="T61" fmla="*/ 4 h 16"/>
                <a:gd name="T62" fmla="*/ 6 w 16"/>
                <a:gd name="T63" fmla="*/ 0 h 16"/>
                <a:gd name="T64" fmla="*/ 7 w 16"/>
                <a:gd name="T65" fmla="*/ 0 h 16"/>
                <a:gd name="T66" fmla="*/ 8 w 16"/>
                <a:gd name="T67" fmla="*/ 5 h 16"/>
                <a:gd name="T68" fmla="*/ 7 w 16"/>
                <a:gd name="T69" fmla="*/ 5 h 16"/>
                <a:gd name="T70" fmla="*/ 6 w 16"/>
                <a:gd name="T71" fmla="*/ 6 h 16"/>
                <a:gd name="T72" fmla="*/ 5 w 16"/>
                <a:gd name="T73" fmla="*/ 9 h 16"/>
                <a:gd name="T74" fmla="*/ 5 w 16"/>
                <a:gd name="T75" fmla="*/ 9 h 16"/>
                <a:gd name="T76" fmla="*/ 6 w 16"/>
                <a:gd name="T77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" h="16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1"/>
                    <a:pt x="10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6"/>
                    <a:pt x="10" y="6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1"/>
                    <a:pt x="13" y="2"/>
                  </a:cubicBezTo>
                  <a:cubicBezTo>
                    <a:pt x="14" y="3"/>
                    <a:pt x="15" y="5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10"/>
                    <a:pt x="15" y="11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5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1"/>
                  </a:lnTo>
                  <a:close/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6"/>
                    <a:pt x="5" y="15"/>
                    <a:pt x="3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0" y="10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1" y="5"/>
                    <a:pt x="2" y="4"/>
                  </a:cubicBezTo>
                  <a:cubicBezTo>
                    <a:pt x="3" y="2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5" y="7"/>
                    <a:pt x="5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6" y="10"/>
                    <a:pt x="6" y="10"/>
                  </a:cubicBezTo>
                  <a:cubicBezTo>
                    <a:pt x="7" y="11"/>
                    <a:pt x="7" y="11"/>
                    <a:pt x="8" y="1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Freeform: Shape 118"/>
            <p:cNvSpPr/>
            <p:nvPr/>
          </p:nvSpPr>
          <p:spPr bwMode="auto">
            <a:xfrm>
              <a:off x="6106420" y="5080901"/>
              <a:ext cx="44054" cy="40481"/>
            </a:xfrm>
            <a:custGeom>
              <a:avLst/>
              <a:gdLst>
                <a:gd name="T0" fmla="*/ 15 w 26"/>
                <a:gd name="T1" fmla="*/ 19 h 24"/>
                <a:gd name="T2" fmla="*/ 19 w 26"/>
                <a:gd name="T3" fmla="*/ 19 h 24"/>
                <a:gd name="T4" fmla="*/ 13 w 26"/>
                <a:gd name="T5" fmla="*/ 11 h 24"/>
                <a:gd name="T6" fmla="*/ 13 w 26"/>
                <a:gd name="T7" fmla="*/ 4 h 24"/>
                <a:gd name="T8" fmla="*/ 25 w 26"/>
                <a:gd name="T9" fmla="*/ 20 h 24"/>
                <a:gd name="T10" fmla="*/ 26 w 26"/>
                <a:gd name="T11" fmla="*/ 22 h 24"/>
                <a:gd name="T12" fmla="*/ 24 w 26"/>
                <a:gd name="T13" fmla="*/ 24 h 24"/>
                <a:gd name="T14" fmla="*/ 14 w 26"/>
                <a:gd name="T15" fmla="*/ 24 h 24"/>
                <a:gd name="T16" fmla="*/ 14 w 26"/>
                <a:gd name="T17" fmla="*/ 24 h 24"/>
                <a:gd name="T18" fmla="*/ 13 w 26"/>
                <a:gd name="T19" fmla="*/ 24 h 24"/>
                <a:gd name="T20" fmla="*/ 13 w 26"/>
                <a:gd name="T21" fmla="*/ 16 h 24"/>
                <a:gd name="T22" fmla="*/ 15 w 26"/>
                <a:gd name="T23" fmla="*/ 19 h 24"/>
                <a:gd name="T24" fmla="*/ 13 w 26"/>
                <a:gd name="T25" fmla="*/ 11 h 24"/>
                <a:gd name="T26" fmla="*/ 9 w 26"/>
                <a:gd name="T27" fmla="*/ 6 h 24"/>
                <a:gd name="T28" fmla="*/ 8 w 26"/>
                <a:gd name="T29" fmla="*/ 7 h 24"/>
                <a:gd name="T30" fmla="*/ 7 w 26"/>
                <a:gd name="T31" fmla="*/ 8 h 24"/>
                <a:gd name="T32" fmla="*/ 13 w 26"/>
                <a:gd name="T33" fmla="*/ 16 h 24"/>
                <a:gd name="T34" fmla="*/ 13 w 26"/>
                <a:gd name="T35" fmla="*/ 24 h 24"/>
                <a:gd name="T36" fmla="*/ 12 w 26"/>
                <a:gd name="T37" fmla="*/ 23 h 24"/>
                <a:gd name="T38" fmla="*/ 1 w 26"/>
                <a:gd name="T39" fmla="*/ 9 h 24"/>
                <a:gd name="T40" fmla="*/ 0 w 26"/>
                <a:gd name="T41" fmla="*/ 7 h 24"/>
                <a:gd name="T42" fmla="*/ 2 w 26"/>
                <a:gd name="T43" fmla="*/ 5 h 24"/>
                <a:gd name="T44" fmla="*/ 5 w 26"/>
                <a:gd name="T45" fmla="*/ 4 h 24"/>
                <a:gd name="T46" fmla="*/ 7 w 26"/>
                <a:gd name="T47" fmla="*/ 2 h 24"/>
                <a:gd name="T48" fmla="*/ 7 w 26"/>
                <a:gd name="T49" fmla="*/ 1 h 24"/>
                <a:gd name="T50" fmla="*/ 11 w 26"/>
                <a:gd name="T51" fmla="*/ 1 h 24"/>
                <a:gd name="T52" fmla="*/ 13 w 26"/>
                <a:gd name="T53" fmla="*/ 4 h 24"/>
                <a:gd name="T54" fmla="*/ 13 w 26"/>
                <a:gd name="T5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24">
                  <a:moveTo>
                    <a:pt x="15" y="19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5" y="24"/>
                    <a:pt x="2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5" y="19"/>
                  </a:lnTo>
                  <a:close/>
                  <a:moveTo>
                    <a:pt x="13" y="11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3"/>
                    <a:pt x="12" y="23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0" y="7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10" y="0"/>
                    <a:pt x="11" y="1"/>
                  </a:cubicBezTo>
                  <a:cubicBezTo>
                    <a:pt x="13" y="4"/>
                    <a:pt x="13" y="4"/>
                    <a:pt x="13" y="4"/>
                  </a:cubicBezTo>
                  <a:lnTo>
                    <a:pt x="13" y="1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Freeform: Shape 119"/>
            <p:cNvSpPr/>
            <p:nvPr/>
          </p:nvSpPr>
          <p:spPr bwMode="auto">
            <a:xfrm>
              <a:off x="6096896" y="5065421"/>
              <a:ext cx="27385" cy="27385"/>
            </a:xfrm>
            <a:custGeom>
              <a:avLst/>
              <a:gdLst>
                <a:gd name="T0" fmla="*/ 8 w 16"/>
                <a:gd name="T1" fmla="*/ 5 h 16"/>
                <a:gd name="T2" fmla="*/ 8 w 16"/>
                <a:gd name="T3" fmla="*/ 0 h 16"/>
                <a:gd name="T4" fmla="*/ 9 w 16"/>
                <a:gd name="T5" fmla="*/ 0 h 16"/>
                <a:gd name="T6" fmla="*/ 14 w 16"/>
                <a:gd name="T7" fmla="*/ 4 h 16"/>
                <a:gd name="T8" fmla="*/ 15 w 16"/>
                <a:gd name="T9" fmla="*/ 9 h 16"/>
                <a:gd name="T10" fmla="*/ 15 w 16"/>
                <a:gd name="T11" fmla="*/ 9 h 16"/>
                <a:gd name="T12" fmla="*/ 15 w 16"/>
                <a:gd name="T13" fmla="*/ 10 h 16"/>
                <a:gd name="T14" fmla="*/ 12 w 16"/>
                <a:gd name="T15" fmla="*/ 14 h 16"/>
                <a:gd name="T16" fmla="*/ 8 w 16"/>
                <a:gd name="T17" fmla="*/ 16 h 16"/>
                <a:gd name="T18" fmla="*/ 8 w 16"/>
                <a:gd name="T19" fmla="*/ 11 h 16"/>
                <a:gd name="T20" fmla="*/ 8 w 16"/>
                <a:gd name="T21" fmla="*/ 11 h 16"/>
                <a:gd name="T22" fmla="*/ 11 w 16"/>
                <a:gd name="T23" fmla="*/ 9 h 16"/>
                <a:gd name="T24" fmla="*/ 11 w 16"/>
                <a:gd name="T25" fmla="*/ 9 h 16"/>
                <a:gd name="T26" fmla="*/ 11 w 16"/>
                <a:gd name="T27" fmla="*/ 9 h 16"/>
                <a:gd name="T28" fmla="*/ 8 w 16"/>
                <a:gd name="T29" fmla="*/ 5 h 16"/>
                <a:gd name="T30" fmla="*/ 8 w 16"/>
                <a:gd name="T31" fmla="*/ 5 h 16"/>
                <a:gd name="T32" fmla="*/ 5 w 16"/>
                <a:gd name="T33" fmla="*/ 7 h 16"/>
                <a:gd name="T34" fmla="*/ 5 w 16"/>
                <a:gd name="T35" fmla="*/ 8 h 16"/>
                <a:gd name="T36" fmla="*/ 5 w 16"/>
                <a:gd name="T37" fmla="*/ 8 h 16"/>
                <a:gd name="T38" fmla="*/ 5 w 16"/>
                <a:gd name="T39" fmla="*/ 8 h 16"/>
                <a:gd name="T40" fmla="*/ 5 w 16"/>
                <a:gd name="T41" fmla="*/ 8 h 16"/>
                <a:gd name="T42" fmla="*/ 5 w 16"/>
                <a:gd name="T43" fmla="*/ 10 h 16"/>
                <a:gd name="T44" fmla="*/ 5 w 16"/>
                <a:gd name="T45" fmla="*/ 10 h 16"/>
                <a:gd name="T46" fmla="*/ 7 w 16"/>
                <a:gd name="T47" fmla="*/ 11 h 16"/>
                <a:gd name="T48" fmla="*/ 7 w 16"/>
                <a:gd name="T49" fmla="*/ 11 h 16"/>
                <a:gd name="T50" fmla="*/ 7 w 16"/>
                <a:gd name="T51" fmla="*/ 11 h 16"/>
                <a:gd name="T52" fmla="*/ 8 w 16"/>
                <a:gd name="T53" fmla="*/ 16 h 16"/>
                <a:gd name="T54" fmla="*/ 7 w 16"/>
                <a:gd name="T55" fmla="*/ 16 h 16"/>
                <a:gd name="T56" fmla="*/ 7 w 16"/>
                <a:gd name="T57" fmla="*/ 16 h 16"/>
                <a:gd name="T58" fmla="*/ 7 w 16"/>
                <a:gd name="T59" fmla="*/ 16 h 16"/>
                <a:gd name="T60" fmla="*/ 6 w 16"/>
                <a:gd name="T61" fmla="*/ 16 h 16"/>
                <a:gd name="T62" fmla="*/ 6 w 16"/>
                <a:gd name="T63" fmla="*/ 16 h 16"/>
                <a:gd name="T64" fmla="*/ 1 w 16"/>
                <a:gd name="T65" fmla="*/ 13 h 16"/>
                <a:gd name="T66" fmla="*/ 0 w 16"/>
                <a:gd name="T67" fmla="*/ 8 h 16"/>
                <a:gd name="T68" fmla="*/ 0 w 16"/>
                <a:gd name="T69" fmla="*/ 8 h 16"/>
                <a:gd name="T70" fmla="*/ 0 w 16"/>
                <a:gd name="T71" fmla="*/ 8 h 16"/>
                <a:gd name="T72" fmla="*/ 0 w 16"/>
                <a:gd name="T73" fmla="*/ 7 h 16"/>
                <a:gd name="T74" fmla="*/ 0 w 16"/>
                <a:gd name="T75" fmla="*/ 6 h 16"/>
                <a:gd name="T76" fmla="*/ 3 w 16"/>
                <a:gd name="T77" fmla="*/ 2 h 16"/>
                <a:gd name="T78" fmla="*/ 8 w 16"/>
                <a:gd name="T79" fmla="*/ 0 h 16"/>
                <a:gd name="T80" fmla="*/ 0 w 16"/>
                <a:gd name="T8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16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1"/>
                    <a:pt x="13" y="2"/>
                    <a:pt x="14" y="4"/>
                  </a:cubicBezTo>
                  <a:cubicBezTo>
                    <a:pt x="15" y="5"/>
                    <a:pt x="16" y="7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2" y="14"/>
                  </a:cubicBezTo>
                  <a:cubicBezTo>
                    <a:pt x="11" y="15"/>
                    <a:pt x="9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10" y="10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0" y="7"/>
                    <a:pt x="10" y="6"/>
                  </a:cubicBezTo>
                  <a:cubicBezTo>
                    <a:pt x="10" y="6"/>
                    <a:pt x="9" y="5"/>
                    <a:pt x="8" y="5"/>
                  </a:cubicBezTo>
                  <a:close/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6" y="6"/>
                  </a:cubicBezTo>
                  <a:cubicBezTo>
                    <a:pt x="5" y="6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9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6" y="10"/>
                    <a:pt x="6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4" y="15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Freeform: Shape 120"/>
            <p:cNvSpPr/>
            <p:nvPr/>
          </p:nvSpPr>
          <p:spPr bwMode="auto">
            <a:xfrm>
              <a:off x="6029030" y="5119000"/>
              <a:ext cx="139304" cy="72629"/>
            </a:xfrm>
            <a:custGeom>
              <a:avLst/>
              <a:gdLst>
                <a:gd name="T0" fmla="*/ 41 w 82"/>
                <a:gd name="T1" fmla="*/ 38 h 43"/>
                <a:gd name="T2" fmla="*/ 67 w 82"/>
                <a:gd name="T3" fmla="*/ 38 h 43"/>
                <a:gd name="T4" fmla="*/ 76 w 82"/>
                <a:gd name="T5" fmla="*/ 4 h 43"/>
                <a:gd name="T6" fmla="*/ 71 w 82"/>
                <a:gd name="T7" fmla="*/ 4 h 43"/>
                <a:gd name="T8" fmla="*/ 62 w 82"/>
                <a:gd name="T9" fmla="*/ 4 h 43"/>
                <a:gd name="T10" fmla="*/ 41 w 82"/>
                <a:gd name="T11" fmla="*/ 4 h 43"/>
                <a:gd name="T12" fmla="*/ 41 w 82"/>
                <a:gd name="T13" fmla="*/ 0 h 43"/>
                <a:gd name="T14" fmla="*/ 62 w 82"/>
                <a:gd name="T15" fmla="*/ 0 h 43"/>
                <a:gd name="T16" fmla="*/ 71 w 82"/>
                <a:gd name="T17" fmla="*/ 0 h 43"/>
                <a:gd name="T18" fmla="*/ 79 w 82"/>
                <a:gd name="T19" fmla="*/ 0 h 43"/>
                <a:gd name="T20" fmla="*/ 79 w 82"/>
                <a:gd name="T21" fmla="*/ 0 h 43"/>
                <a:gd name="T22" fmla="*/ 80 w 82"/>
                <a:gd name="T23" fmla="*/ 0 h 43"/>
                <a:gd name="T24" fmla="*/ 81 w 82"/>
                <a:gd name="T25" fmla="*/ 3 h 43"/>
                <a:gd name="T26" fmla="*/ 71 w 82"/>
                <a:gd name="T27" fmla="*/ 41 h 43"/>
                <a:gd name="T28" fmla="*/ 69 w 82"/>
                <a:gd name="T29" fmla="*/ 43 h 43"/>
                <a:gd name="T30" fmla="*/ 41 w 82"/>
                <a:gd name="T31" fmla="*/ 43 h 43"/>
                <a:gd name="T32" fmla="*/ 41 w 82"/>
                <a:gd name="T33" fmla="*/ 38 h 43"/>
                <a:gd name="T34" fmla="*/ 6 w 82"/>
                <a:gd name="T35" fmla="*/ 4 h 43"/>
                <a:gd name="T36" fmla="*/ 15 w 82"/>
                <a:gd name="T37" fmla="*/ 38 h 43"/>
                <a:gd name="T38" fmla="*/ 41 w 82"/>
                <a:gd name="T39" fmla="*/ 38 h 43"/>
                <a:gd name="T40" fmla="*/ 41 w 82"/>
                <a:gd name="T41" fmla="*/ 43 h 43"/>
                <a:gd name="T42" fmla="*/ 13 w 82"/>
                <a:gd name="T43" fmla="*/ 43 h 43"/>
                <a:gd name="T44" fmla="*/ 13 w 82"/>
                <a:gd name="T45" fmla="*/ 43 h 43"/>
                <a:gd name="T46" fmla="*/ 10 w 82"/>
                <a:gd name="T47" fmla="*/ 41 h 43"/>
                <a:gd name="T48" fmla="*/ 0 w 82"/>
                <a:gd name="T49" fmla="*/ 3 h 43"/>
                <a:gd name="T50" fmla="*/ 0 w 82"/>
                <a:gd name="T51" fmla="*/ 2 h 43"/>
                <a:gd name="T52" fmla="*/ 3 w 82"/>
                <a:gd name="T53" fmla="*/ 0 h 43"/>
                <a:gd name="T54" fmla="*/ 11 w 82"/>
                <a:gd name="T55" fmla="*/ 0 h 43"/>
                <a:gd name="T56" fmla="*/ 20 w 82"/>
                <a:gd name="T57" fmla="*/ 0 h 43"/>
                <a:gd name="T58" fmla="*/ 41 w 82"/>
                <a:gd name="T59" fmla="*/ 0 h 43"/>
                <a:gd name="T60" fmla="*/ 41 w 82"/>
                <a:gd name="T61" fmla="*/ 4 h 43"/>
                <a:gd name="T62" fmla="*/ 20 w 82"/>
                <a:gd name="T63" fmla="*/ 4 h 43"/>
                <a:gd name="T64" fmla="*/ 11 w 82"/>
                <a:gd name="T65" fmla="*/ 4 h 43"/>
                <a:gd name="T66" fmla="*/ 6 w 82"/>
                <a:gd name="T67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43">
                  <a:moveTo>
                    <a:pt x="41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62" y="4"/>
                    <a:pt x="62" y="4"/>
                    <a:pt x="62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0"/>
                    <a:pt x="79" y="0"/>
                    <a:pt x="80" y="0"/>
                  </a:cubicBezTo>
                  <a:cubicBezTo>
                    <a:pt x="81" y="0"/>
                    <a:pt x="82" y="1"/>
                    <a:pt x="81" y="3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1" y="42"/>
                    <a:pt x="70" y="43"/>
                    <a:pt x="69" y="4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41" y="38"/>
                  </a:lnTo>
                  <a:close/>
                  <a:moveTo>
                    <a:pt x="6" y="4"/>
                  </a:moveTo>
                  <a:cubicBezTo>
                    <a:pt x="15" y="38"/>
                    <a:pt x="15" y="38"/>
                    <a:pt x="15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1" y="42"/>
                    <a:pt x="10" y="4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" name="Rectangle 127"/>
          <p:cNvSpPr>
            <a:spLocks noChangeAspect="1"/>
          </p:cNvSpPr>
          <p:nvPr/>
        </p:nvSpPr>
        <p:spPr bwMode="auto">
          <a:xfrm>
            <a:off x="4612241" y="1171660"/>
            <a:ext cx="2980728" cy="2918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</a:p>
        </p:txBody>
      </p:sp>
      <p:grpSp>
        <p:nvGrpSpPr>
          <p:cNvPr id="153" name="千图PPT彼岸天：ID 8661124库_组合 152"/>
          <p:cNvGrpSpPr/>
          <p:nvPr>
            <p:custDataLst>
              <p:tags r:id="rId2"/>
            </p:custDataLst>
          </p:nvPr>
        </p:nvGrpSpPr>
        <p:grpSpPr>
          <a:xfrm>
            <a:off x="1245119" y="1353531"/>
            <a:ext cx="3528113" cy="1006991"/>
            <a:chOff x="1245119" y="1353531"/>
            <a:chExt cx="3528113" cy="1006991"/>
          </a:xfrm>
        </p:grpSpPr>
        <p:grpSp>
          <p:nvGrpSpPr>
            <p:cNvPr id="8" name="Group 151"/>
            <p:cNvGrpSpPr/>
            <p:nvPr/>
          </p:nvGrpSpPr>
          <p:grpSpPr>
            <a:xfrm flipH="1">
              <a:off x="3775474" y="1702388"/>
              <a:ext cx="997758" cy="299675"/>
              <a:chOff x="7244862" y="2564012"/>
              <a:chExt cx="1005315" cy="299674"/>
            </a:xfrm>
          </p:grpSpPr>
          <p:cxnSp>
            <p:nvCxnSpPr>
              <p:cNvPr id="22" name="Straight Connector 152"/>
              <p:cNvCxnSpPr/>
              <p:nvPr/>
            </p:nvCxnSpPr>
            <p:spPr>
              <a:xfrm flipV="1">
                <a:off x="7244862" y="2564012"/>
                <a:ext cx="393895" cy="29967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oval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53"/>
              <p:cNvCxnSpPr/>
              <p:nvPr/>
            </p:nvCxnSpPr>
            <p:spPr>
              <a:xfrm>
                <a:off x="7643056" y="2564012"/>
                <a:ext cx="607121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58"/>
            <p:cNvGrpSpPr/>
            <p:nvPr/>
          </p:nvGrpSpPr>
          <p:grpSpPr>
            <a:xfrm>
              <a:off x="1245119" y="1353531"/>
              <a:ext cx="2530363" cy="1006991"/>
              <a:chOff x="8328246" y="2276873"/>
              <a:chExt cx="2198694" cy="1006991"/>
            </a:xfrm>
          </p:grpSpPr>
          <p:sp>
            <p:nvSpPr>
              <p:cNvPr id="20" name="TextBox 159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160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52" name="千图PPT彼岸天：ID 8661124库_组合 151"/>
          <p:cNvGrpSpPr/>
          <p:nvPr>
            <p:custDataLst>
              <p:tags r:id="rId3"/>
            </p:custDataLst>
          </p:nvPr>
        </p:nvGrpSpPr>
        <p:grpSpPr>
          <a:xfrm>
            <a:off x="7433545" y="1353531"/>
            <a:ext cx="3554496" cy="1006991"/>
            <a:chOff x="7433545" y="1353531"/>
            <a:chExt cx="3554496" cy="1006991"/>
          </a:xfrm>
        </p:grpSpPr>
        <p:grpSp>
          <p:nvGrpSpPr>
            <p:cNvPr id="7" name="Group 148"/>
            <p:cNvGrpSpPr/>
            <p:nvPr/>
          </p:nvGrpSpPr>
          <p:grpSpPr>
            <a:xfrm>
              <a:off x="7433545" y="1702391"/>
              <a:ext cx="1005315" cy="299675"/>
              <a:chOff x="7244862" y="2564012"/>
              <a:chExt cx="1005315" cy="299674"/>
            </a:xfrm>
          </p:grpSpPr>
          <p:cxnSp>
            <p:nvCxnSpPr>
              <p:cNvPr id="24" name="Straight Connector 149"/>
              <p:cNvCxnSpPr/>
              <p:nvPr/>
            </p:nvCxnSpPr>
            <p:spPr>
              <a:xfrm flipV="1">
                <a:off x="7244862" y="2564012"/>
                <a:ext cx="393895" cy="29967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oval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150"/>
              <p:cNvCxnSpPr/>
              <p:nvPr/>
            </p:nvCxnSpPr>
            <p:spPr>
              <a:xfrm>
                <a:off x="7643056" y="2564012"/>
                <a:ext cx="607121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61"/>
            <p:cNvGrpSpPr/>
            <p:nvPr/>
          </p:nvGrpSpPr>
          <p:grpSpPr>
            <a:xfrm>
              <a:off x="8438860" y="1353531"/>
              <a:ext cx="2549181" cy="1006991"/>
              <a:chOff x="1197898" y="2503545"/>
              <a:chExt cx="2198693" cy="1006991"/>
            </a:xfrm>
          </p:grpSpPr>
          <p:sp>
            <p:nvSpPr>
              <p:cNvPr id="18" name="TextBox 162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TextBox 163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54" name="千图PPT彼岸天：ID 8661124库_组合 153"/>
          <p:cNvGrpSpPr/>
          <p:nvPr>
            <p:custDataLst>
              <p:tags r:id="rId4"/>
            </p:custDataLst>
          </p:nvPr>
        </p:nvGrpSpPr>
        <p:grpSpPr>
          <a:xfrm>
            <a:off x="1245119" y="3376770"/>
            <a:ext cx="3528113" cy="1006991"/>
            <a:chOff x="1245119" y="3376770"/>
            <a:chExt cx="3528113" cy="1006991"/>
          </a:xfrm>
        </p:grpSpPr>
        <p:grpSp>
          <p:nvGrpSpPr>
            <p:cNvPr id="6" name="Group 145"/>
            <p:cNvGrpSpPr/>
            <p:nvPr/>
          </p:nvGrpSpPr>
          <p:grpSpPr>
            <a:xfrm flipH="1" flipV="1">
              <a:off x="3775474" y="3390415"/>
              <a:ext cx="997758" cy="265951"/>
              <a:chOff x="7244862" y="2564012"/>
              <a:chExt cx="1005315" cy="299674"/>
            </a:xfrm>
          </p:grpSpPr>
          <p:cxnSp>
            <p:nvCxnSpPr>
              <p:cNvPr id="26" name="Straight Connector 146"/>
              <p:cNvCxnSpPr/>
              <p:nvPr/>
            </p:nvCxnSpPr>
            <p:spPr>
              <a:xfrm flipV="1">
                <a:off x="7244862" y="2564012"/>
                <a:ext cx="393895" cy="29967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oval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147"/>
              <p:cNvCxnSpPr/>
              <p:nvPr/>
            </p:nvCxnSpPr>
            <p:spPr>
              <a:xfrm>
                <a:off x="7643056" y="2564012"/>
                <a:ext cx="607121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64"/>
            <p:cNvGrpSpPr/>
            <p:nvPr/>
          </p:nvGrpSpPr>
          <p:grpSpPr>
            <a:xfrm>
              <a:off x="1245119" y="3376770"/>
              <a:ext cx="2530363" cy="1006991"/>
              <a:chOff x="8328246" y="2276873"/>
              <a:chExt cx="2198694" cy="1006991"/>
            </a:xfrm>
          </p:grpSpPr>
          <p:sp>
            <p:nvSpPr>
              <p:cNvPr id="16" name="TextBox 165"/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TextBox 166"/>
              <p:cNvSpPr txBox="1"/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7433547" y="3376770"/>
            <a:ext cx="3554494" cy="1006991"/>
            <a:chOff x="7433547" y="3376770"/>
            <a:chExt cx="3554494" cy="1006991"/>
          </a:xfrm>
        </p:grpSpPr>
        <p:grpSp>
          <p:nvGrpSpPr>
            <p:cNvPr id="5" name="Group 142"/>
            <p:cNvGrpSpPr/>
            <p:nvPr/>
          </p:nvGrpSpPr>
          <p:grpSpPr>
            <a:xfrm flipV="1">
              <a:off x="7433547" y="3390418"/>
              <a:ext cx="1005315" cy="265951"/>
              <a:chOff x="7244862" y="2564012"/>
              <a:chExt cx="1005315" cy="299674"/>
            </a:xfrm>
          </p:grpSpPr>
          <p:cxnSp>
            <p:nvCxnSpPr>
              <p:cNvPr id="28" name="Straight Connector 143"/>
              <p:cNvCxnSpPr/>
              <p:nvPr/>
            </p:nvCxnSpPr>
            <p:spPr>
              <a:xfrm flipV="1">
                <a:off x="7244862" y="2564012"/>
                <a:ext cx="393895" cy="29967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oval" w="sm" len="sm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144"/>
              <p:cNvCxnSpPr/>
              <p:nvPr/>
            </p:nvCxnSpPr>
            <p:spPr>
              <a:xfrm>
                <a:off x="7643056" y="2564012"/>
                <a:ext cx="607121" cy="0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  <a:headEnd type="none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67"/>
            <p:cNvGrpSpPr/>
            <p:nvPr/>
          </p:nvGrpSpPr>
          <p:grpSpPr>
            <a:xfrm>
              <a:off x="8438860" y="3376770"/>
              <a:ext cx="2549181" cy="1006991"/>
              <a:chOff x="1197898" y="2503545"/>
              <a:chExt cx="2198693" cy="1006991"/>
            </a:xfrm>
          </p:grpSpPr>
          <p:sp>
            <p:nvSpPr>
              <p:cNvPr id="14" name="TextBox 168"/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5" name="TextBox 169"/>
              <p:cNvSpPr txBox="1"/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3521" y="3198585"/>
            <a:ext cx="4164729" cy="70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4550" b="1" dirty="0">
                <a:latin typeface="方正有猫在_GBK" panose="02000000000000000000" pitchFamily="2" charset="-122"/>
                <a:ea typeface="方正有猫在_GBK" panose="02000000000000000000" pitchFamily="2" charset="-122"/>
                <a:cs typeface="+mn-ea"/>
                <a:sym typeface="+mn-lt"/>
              </a:rPr>
              <a:t>请输入您的标题</a:t>
            </a:r>
            <a:endParaRPr lang="zh-CN" altLang="en-US" sz="4550" b="1" dirty="0">
              <a:latin typeface="方正有猫在_GBK" panose="02000000000000000000" pitchFamily="2" charset="-122"/>
              <a:ea typeface="方正有猫在_GBK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2577688" y="401318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11"/>
          <p:cNvSpPr txBox="1"/>
          <p:nvPr/>
        </p:nvSpPr>
        <p:spPr>
          <a:xfrm>
            <a:off x="4454351" y="4013188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2577688" y="436218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1"/>
          <p:cNvSpPr txBox="1"/>
          <p:nvPr/>
        </p:nvSpPr>
        <p:spPr>
          <a:xfrm>
            <a:off x="4454351" y="4362183"/>
            <a:ext cx="2346390" cy="296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2560" lvl="1" indent="-162560">
              <a:buFont typeface="Arial" panose="020B0604020202020204" pitchFamily="34" charset="0"/>
              <a:buChar char="•"/>
            </a:pPr>
            <a:r>
              <a:rPr lang="zh-CN" altLang="en-US" sz="1325" dirty="0">
                <a:solidFill>
                  <a:srgbClr val="71533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添加相关标题文字</a:t>
            </a:r>
            <a:endParaRPr lang="en-US" altLang="zh-CN" sz="1325" dirty="0">
              <a:solidFill>
                <a:srgbClr val="7153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330401" y="2092046"/>
            <a:ext cx="2297145" cy="1106539"/>
            <a:chOff x="4970515" y="1801761"/>
            <a:chExt cx="2297145" cy="110653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825" r="50000" b="59761"/>
            <a:stretch>
              <a:fillRect/>
            </a:stretch>
          </p:blipFill>
          <p:spPr>
            <a:xfrm>
              <a:off x="4970515" y="1854200"/>
              <a:ext cx="1123950" cy="10541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21825" b="59761"/>
            <a:stretch>
              <a:fillRect/>
            </a:stretch>
          </p:blipFill>
          <p:spPr>
            <a:xfrm>
              <a:off x="6143709" y="1801761"/>
              <a:ext cx="1123951" cy="10541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1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4.0.0"/>
</p:tagLst>
</file>

<file path=ppt/tags/tag14.xml><?xml version="1.0" encoding="utf-8"?>
<p:tagLst xmlns:p="http://schemas.openxmlformats.org/presentationml/2006/main">
  <p:tag name="PA" val="v4.0.0"/>
</p:tagLst>
</file>

<file path=ppt/tags/tag15.xml><?xml version="1.0" encoding="utf-8"?>
<p:tagLst xmlns:p="http://schemas.openxmlformats.org/presentationml/2006/main">
  <p:tag name="PA" val="v4.0.0"/>
</p:tagLst>
</file>

<file path=ppt/tags/tag16.xml><?xml version="1.0" encoding="utf-8"?>
<p:tagLst xmlns:p="http://schemas.openxmlformats.org/presentationml/2006/main">
  <p:tag name="PA" val="v4.0.0"/>
</p:tagLst>
</file>

<file path=ppt/tags/tag17.xml><?xml version="1.0" encoding="utf-8"?>
<p:tagLst xmlns:p="http://schemas.openxmlformats.org/presentationml/2006/main">
  <p:tag name="PA" val="v4.0.0"/>
</p:tagLst>
</file>

<file path=ppt/tags/tag18.xml><?xml version="1.0" encoding="utf-8"?>
<p:tagLst xmlns:p="http://schemas.openxmlformats.org/presentationml/2006/main">
  <p:tag name="PA" val="v4.0.0"/>
</p:tagLst>
</file>

<file path=ppt/tags/tag19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4.0.0"/>
</p:tagLst>
</file>

<file path=ppt/tags/tag21.xml><?xml version="1.0" encoding="utf-8"?>
<p:tagLst xmlns:p="http://schemas.openxmlformats.org/presentationml/2006/main">
  <p:tag name="PA" val="v4.0.0"/>
</p:tagLst>
</file>

<file path=ppt/tags/tag22.xml><?xml version="1.0" encoding="utf-8"?>
<p:tagLst xmlns:p="http://schemas.openxmlformats.org/presentationml/2006/main">
  <p:tag name="PA" val="v4.0.0"/>
</p:tagLst>
</file>

<file path=ppt/tags/tag23.xml><?xml version="1.0" encoding="utf-8"?>
<p:tagLst xmlns:p="http://schemas.openxmlformats.org/presentationml/2006/main">
  <p:tag name="PA" val="v4.0.0"/>
</p:tagLst>
</file>

<file path=ppt/tags/tag24.xml><?xml version="1.0" encoding="utf-8"?>
<p:tagLst xmlns:p="http://schemas.openxmlformats.org/presentationml/2006/main">
  <p:tag name="PA" val="v4.0.0"/>
</p:tagLst>
</file>

<file path=ppt/tags/tag25.xml><?xml version="1.0" encoding="utf-8"?>
<p:tagLst xmlns:p="http://schemas.openxmlformats.org/presentationml/2006/main">
  <p:tag name="PA" val="v4.0.0"/>
</p:tagLst>
</file>

<file path=ppt/tags/tag26.xml><?xml version="1.0" encoding="utf-8"?>
<p:tagLst xmlns:p="http://schemas.openxmlformats.org/presentationml/2006/main">
  <p:tag name="PA" val="v4.0.0"/>
</p:tagLst>
</file>

<file path=ppt/tags/tag27.xml><?xml version="1.0" encoding="utf-8"?>
<p:tagLst xmlns:p="http://schemas.openxmlformats.org/presentationml/2006/main">
  <p:tag name="PA" val="v4.0.0"/>
</p:tagLst>
</file>

<file path=ppt/tags/tag28.xml><?xml version="1.0" encoding="utf-8"?>
<p:tagLst xmlns:p="http://schemas.openxmlformats.org/presentationml/2006/main">
  <p:tag name="PA" val="v4.0.0"/>
</p:tagLst>
</file>

<file path=ppt/tags/tag29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4.0.0"/>
</p:tagLst>
</file>

<file path=ppt/tags/tag31.xml><?xml version="1.0" encoding="utf-8"?>
<p:tagLst xmlns:p="http://schemas.openxmlformats.org/presentationml/2006/main">
  <p:tag name="PA" val="v4.0.0"/>
</p:tagLst>
</file>

<file path=ppt/tags/tag32.xml><?xml version="1.0" encoding="utf-8"?>
<p:tagLst xmlns:p="http://schemas.openxmlformats.org/presentationml/2006/main">
  <p:tag name="PA" val="v4.0.0"/>
</p:tagLst>
</file>

<file path=ppt/tags/tag33.xml><?xml version="1.0" encoding="utf-8"?>
<p:tagLst xmlns:p="http://schemas.openxmlformats.org/presentationml/2006/main">
  <p:tag name="PA" val="v4.0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PA" val="v4.0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4.0.0"/>
</p:tagLst>
</file>

<file path=ppt/tags/tag73.xml><?xml version="1.0" encoding="utf-8"?>
<p:tagLst xmlns:p="http://schemas.openxmlformats.org/presentationml/2006/main">
  <p:tag name="PA" val="v4.0.0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</p:tagLst>
</file>

<file path=ppt/tags/tag76.xml><?xml version="1.0" encoding="utf-8"?>
<p:tagLst xmlns:p="http://schemas.openxmlformats.org/presentationml/2006/main">
  <p:tag name="PA" val="v4.0.0"/>
</p:tagLst>
</file>

<file path=ppt/tags/tag77.xml><?xml version="1.0" encoding="utf-8"?>
<p:tagLst xmlns:p="http://schemas.openxmlformats.org/presentationml/2006/main">
  <p:tag name="PA" val="v4.0.0"/>
</p:tagLst>
</file>

<file path=ppt/tags/tag78.xml><?xml version="1.0" encoding="utf-8"?>
<p:tagLst xmlns:p="http://schemas.openxmlformats.org/presentationml/2006/main">
  <p:tag name="PA" val="v4.0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9D45DFDA-02B1-4FB7-8B95-2C40A9273BE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P1Sfk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9Un5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P1Sfk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/VJ+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/VJ+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/VJ+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/VJ+SyPzQztyAAAAcgAAABwAAAB1bml2ZXJzYWwvbG9jYWxfc2V0dGluZ3MueG1ss7GvyM1RKEstKs7Mz7NVMtQzUFJIzUvOT8nMS7dVCg1x07VQUiguScxLSczJz0u1VcrLV1Kwt+OyyclPTswJTi0pASosVijISaxMLQpJzQUySlL9EnOBKp/tmfJ8ya5n09qfr9ivoJGcX1CpqaRvxwUA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P1SfkuNMDbvXAgAAJAgAAApAAAAdW5pdmVyc2FsL3NraW5fY3VzdG9taXphdGlvbl9zZXR0aW5ncy54bWy1Wmtu48gR/r+naChYYAME1oN6OdAooMiWTYxMaUXankkQCC2xbREm2QrZ0owW+pF/uUCQEwRBzhAEyF3yY/caqW6SFilLMmlPxLExrK76qrpe/ZB70ZMbaOuIM9/9iXCXBRbl3A0eo/53CPUWzGPhJKQR5VF1T7l3A4d9MYIHJmhAjTgJHBI6mhiN+jU0lB/U7ahdvQtvzUGzgTpN3MBdpOOWBmOXin6paDCmN+par3oAEeOGdEEDfhy1V82NvhQwgoiG3Agc+rWv5LmzQ/kZXIXEcYEv6reb4tmlWnd6UzyoWW91WnjXUBVFaSOtpdf12q7TueyodYRrzVZN2Q26DaWhoHqrVb9s7+qdRkuBt+FlG1Ca+LKNmp1ms6HvGrgB0khVB3pD23WUy3pdBW24e6nthsNBp1ZD9Xpdaeq7VlsZDmoIuBXAUJWucKCiKwOlvVMHar2roKE2HAybO6zjttZC3QZu12q75mCg1Gp75+5nl3XXnlp4Oqk7XwE8GoKjoyK3qkeSq7dYhyEw29RfeYRTFBCffqj8/O+//vL3f/38t7/88s//oB8WbLX9dSVJUJnMKXtqV54aE4EswPpHsHpVOZKySbuyhZGlI9f5UJmvOWfBxYIFHIy9CFjoE6/S/1WcO8nMikiyDQ3LyD2QBd2r68hPUbFEF+QzPOeEFsxfkWA7Yo/sYk4WT48hWwdOITOX2xUNPTd4Au7aZUfDZxV5bsQNTv2cfbgrnuJiK+hXERXmtbF4Ckl6ZE69VGNNfkrI7VW+7pED0Y0buVyKqnXxnBNdkUeaD0BXFc95mQC05KPWEc/rQpx+5cCuiPJvnGX3yJaGeSVxuzwrxVbrVdl8WoXsUTg7L/d6oJ/lPAbdJ3gUFtbEU0hITFAoLBSlxG1y/voBY/J62Et6PmiB4GabS0KSkJPBTBvfTFTz82w0vhrPBsZVpa/FVYlEWX73Q6Pd/VpvtaF1JYIFoawbdTTKgyEJ1qoVwzLt6Xg0A0A8mpn4k13pi9+lRce39sgwcaWf/Kc0wGSK7yp98buI6O10ik17Zo0MHc8Ma2aObemXEbaxXul/Zmu0JBuKOEMbl35BfEkR9Gc3pCjyXEcOiJ7tBmtaQJ8+vlENczbFlj01NNsYm5W+xcJw+xuJTNZ8CdmzJBFy3IjMPepItZAjclz0F9AuN2gI/vGlC5zMJ25wUUT7VL03zKuZPR6PrBk29ZRS6ePAQXpIhKbyQFPVwlPACAks5G8Tn8nskwhI9bzSINfG1fUIfmxhyLX7uPTgh7/BmgmGkExoUEAQEgdPIess63481YUPQSEiaEWi6AsLnVzSZENXANswtTGkpmZn8G0Bk2JD4N1gAalDF7wA3g22LPUKzwbjT5DjUJvjkkLjj1CSH0sKfcYW1BC2CoiZ6p1xpYqKEGWYFkhagwsi8t3bIrJYgJzw5sZl6wgowsNQJrIao4vSmiz84y0E0lBHJ6o9BgZny7dHd0PBlNCBda6ALmhDGtZFdv14a/x+NlSNEdZnkG76+H5myy4plPpkiwLGEXE2JFhQNKcLsoZK2MKY4zpyTERemvCntfsTIjzpP98nrcvU8afv32BSruEdsQw2zKAM9ikr/pp24bZkBm80ROT6SSuKOODNJlgaNtWpMf42IYpcf+3FXfpbBOrZuLLBetWO9/ureNj+D8ZYcQseGNDRBi4rJYRhJRZLDiyeXilBwxyCukncz6HhiyNqKQBznGCYDL0D5g48lzPkDjxaDuIeDyzDhs3WPZ2L40cBYVmrcdSOx1scEj0KJ/TnUp3TBwb7JY+STbyRgbVLhr9IlDNbpdzSYhv2CAw3AfMxTipA9VxfHKKKwd7e4NQV8WqQm889W3uOrG7PfZIrAvh57dOX+7CHkPmS6pEozet4UfrdOw2JpziN9U7KbSCeC7RwrDL1+a6IWVidatczTTU1LE4Uop694nJQHcInI9uajdSBQIAy8QlfLGEVfhAHveJY8YlAx0MV8JLJW5SEi+V///yP4jAH9sRUlFB/WxYHil90TfyM9weTcRr9sQCOrQ7yovKloGByoEpFi5+vbAMS9JscWUi8LPnMF3dchVRDCSRhVG1b1a5voEosWRRsHcJesCTIjTr9CI1P7vUr/RsSPkHjtBnzygJJz4vc5KVt2B9x19xzA1pS/N0rkZi8bUxmqq7Lsz/UqOcunuLl14EDTHLPhzz2WAZPu1ZN6M4HkNRxeXlMubilXQtaQvy+bwibo2vdM2F/o+IR6OE8d0ET8JB5E3G19fIuFxjETRykcZ+H4kifvmU5oiX7ksSu/0C8CNiypEPWCdgwEZvFBDJPO+SeitpxsrgJ5ZDxjnmwLmjxdDLQefqhlKYN5NVvVsEz7YXlcMxKhjKm74mH/Cb9yl/wZ4iH/JZYU8Zwrntp0+FQVjS9jxuQMEsvEjvgoYHsUglP+pbnERaMxL1slJlIQshz+syhfbk22q5Pk3IWtKzB1RMW94Ln7cuNkJlv5bQj8b1DbmCfvtXz+dvjLvfo6eSW84ASzLpavh+rgITnWAnE3x8cOiOmIr5d0Q8VOIiQxVJ0+qiCEowPFeHO+CuaU3KrtJ+JdpaRlNacF/VlP5ftvJTKQHTxcqpYXOznhXrVF37qVc9FqJfAng5gsPbnNMSQAy50uSRCeWKWfZlehd3JHemB3InRLABfAnYAZ6S0EjKEXGLJbVVaLfFLdhz2ltz16IamrSpDyDjn/Px7EVTH+eRW+Yg+8Gx6J5TSVZD0un0u5ntghn5SSp7IskoORkoWHSfzSM7+SLdKF5+9jUeWo7RNi3TPdmjGD6JePaIKeE95v1fNLrPQo158zXpIA1HAO/lHB/8DUEsDBBQAAgAIAABTfkvqgaxhNw0AAB0jAAAXAAAAdW5pdmVyc2FsL3VuaXZlcnNhbC5wbmftmntU0um6x3G62ozadXTU1HJPLs10tMlSEbdZmpMXvGVqyZhZk/cLaIhA48zorlBnTaZtTSFNRS01DTDw1pAwiUptRbz9ZPaQmqCSEiAisn8001nnrHXW+ef8yx+s33oe3s/7Pu/3vTzP+q3fTXigr8EO0x0QCMTA78ypEAhkcxgEsil7+1bQY37J0Ad86GWG+J6ENA+Zz4PG5qteAV4QyJPiT9djt4C2ftqZyEwIxJCp/emxU8mXIZCDbX6nvMKuxywCAbftZwD2srQ8Vw+tl7LF+HlAms3uiOAzVtVeI6fhXju3BEdsPb33+O7NF01e3yD9prcr+Djsxk5AWXJGoMxeEl+vLMd7rl+pk/kTg54XLA2H84BwwKNe7B5+rOzc8LtFmqAZplpo59kQc9uylCvxYDw3xP96a837pvGfA8y7pJU+Y8TTo5tAdxoaCGS1Gtoh8GqU+wHQAfFsym8ztPNcf+ftrqe1bcLPPgtj66GstdaJhqj+WiPP9db9+qDV68cLcUBZa1uN+cO1/2/Xt9NaB7y0Elj9jaw1fty8Tzv+z6RPwMfO3WFa38k8rbJ/P6ODdJAO0kE6SAfpIB2kg3SQDtJBOkgH6SAdpIN0kA7SQTro/4Do74FsweMPb2GJ/49u3MLhytmK1HMtnSv9oidsi2gAr1E3MZbo4vJQblMVwoOb0w1kaF/7Jk1PL1KPOd7K2ZjpM0YQqDcTJ8qvDggAxelgrubnACtDOwROOSNaYkhSiAuUxqpUD0kKGgRJuWvz9fyFwE1XgydfUJIAZ25C+W1qV09xToAiciPMPKwKKx+X68eIRehsTuY5x853v0YdT5kPwq8Ni+4EwVzTVRWp3c9y3r/25Vfh1ub3CF3vKwR4TT9doxJocLwOJaphfja9PWeQhURgZbxwIWtR1d1cMW09t2zCqMP8/v02qsNc5GCtBrpxp83YFAKZa8Dp4wlO8ddFDfUTM1W8r4FONilmUjr9+qChnTHlHE+6VDpnn8B8n2+Wcj71YZawLKVLNrqHFk5omEwUdk1dFxaKOTNIc5/Hqh22lCFJh7DocHBtdd/1I/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/W+6OAdcdESUxz23sSr5tcX9+oICu++WzPTh2SS5JbFOsVv1yxrmvkqJB9p/WiAVklDXOJSvRd+2grpXW7KTEQKHIuDaevtKVVxoZMGcyjYPq8ZAouVfDzlHAYygNmOTLDGLWx5/m9UC7DdjtMB55cFVxPmC9KJwHtGXh/Ye6RlnGA+y6On/S2suOCVhwsEkhRSgDeXokNL6aivwBn4oN4G0dZtP3ZLnSJV8nyQhcahuEggUZG49e7Sxm1SW8/SEz3It3fiYPqJ9dHbtOGE403p0dv0P3Jk5gmXgFCn2qGLryvdf2A2MrNm/3GM6F2bYlkgK1Ga27WX48ydQ1nKABE1HcGkZpKTMMX3ZU7yykDwJP6eszIanUoR2BZH0iyuAFD2Anh4k/nMbhyF1GYu35/9ObBynwfzqr30ss7TN9psXniZxMzwLmOSZRdiYzvBRSB8F/K8OqZsR4x1TmFvSJk1dEA6oh54UH2QBeU6JwxkdfkGSk1k3f5VHMrnYTHgOZDLkz330NlbITdqvTX7+hPDaQ4fBn6EPxIGd62ZOLHfrLHC3ohmwnoAO8tYKpaGiumGDbbWJEL6PidWx8Thy1MwYknWi1InYH2icDWYxp+hng9uwWRjXBfjRrBFZ9q5meOfo4YaVdCUEM8R2MaqsJCoDqCVfRBy3h5/8BlumfZ+4Cj3whcIQdNcumPP+opomW2J8Fh/x3SX1EMVU5kRSzXNXGkJvcU0ooyTzkCKL40Otp/1KItiKanL5omuIgHFXCYJLGyRRfDnZOdFOLF8wufeXKTbIN1kKAPcK1tOdCxJxxosfxTgVIsa/ErQxoV7ju5A3CZI76OhytfYsil+Xeypn9YCGdc6cpUrQ6oGhMPo6nLX9Wc2g3NEfHc39sWtUzQYqAyDEFtkus91dpLl6M94wIpIanxQirZP7btrylobcxkR8r6uR01IG7bb9T5HEdmxk633U7oXkMUGEAhzm2XuK1yx/8hXLitnfypRUneFzRau37JE4NWyNfmukwn3JFfnK7OnI4OOStTB0lF4cHxVFgJw+ydKuuCcH9WdPllHcmZls6CUqX3hPvCo/JonONpjxjBZ4UMLBDu78YMYVsykxhIkDn/OLM0Cz6vPn2GtjyU+bM72qu1cZpmJJ30vk2Oj95pgkgeWL7+oWIKTsEjxZVBODpQQDwuA28Z5FM2XiVvN7cgjmJpom8n/mslXrOyyyg+r9rbbuy6BbKCZaHW0Lhmx2HcMN/17ixW8dJigms93PUjoAtclwiftvMXWpy0plQN0dFbDg1JKVfQRxGJwmy3ZviB+7xe7GvLRxWXjD/K+mR996ZLX/7kl9v1r0U2bqvM9B66gogvFs3qBov85n1fYAv9kU5Z+OHur5h8HjoV9R5bWj8jf5HqiMD99P96peLndSXuhwgteEJYbPo5bpTi/FDUU4BUfMxTCOSbg55KDColsg7x+/JECLLvyNA1aeetL2RW1WoLvyXn3fFtEMXTlt3AwO3XzkmkAtcrn/PcAnStsTTYRMjiBijEI5KspMPUtKn47ZSC1sLM2/SzuB/zCNec/fnW2GGk9vGPAJnF/gcpeszuwOtoGvB8uJphwnIZUIZrm2EcVyxJ0d2DfPVMfQjnX8ihBhpn2qp02A9zGfeCRq/yeDcoa03KjteiQzAd489KGeCEodHgUCmD1NMNYi4JkZgZd2Tasvbo+a+nZyFF5OAczqYXKeLitEF45g1CO2+wYwNCT3D678teuCWGeL0Ib3TH9hRSCmR2BDw8duGa+9PV/W9lPKdv6LTWrbJdqZMJEeT3D8Xc8nRt3dUTlNCBk9bDj6zFJEMg9D/lY3GL2SyyvNTmu+1M7YVqlqc9l8gP3N1fRgjhuiWkp5tlDusxJPDtem6905WetmJSCcrMe5Pk9JkYZ1zbzoXHPDvsUqhwKttvJqt6Osh3y+t+oFQKEZX874RBjKoNzpKksJueabBojSX8O1axLxd6MsUe4XhSx7JQCPfUQ9/eiRqBQgMTMW5hBIFcEudLBhiBRVII3LnqMLOEeG1xxXA6zIk/6ftcgrhiQhn9rQiseS4sC1u5pReAmPoOJXhHp2IWLIUK2sz3va0qgaG1lJzHdkwJ4pJiJFY/Sr5EVJ7ts6LInt0nODXcGR11DS58/jJnCrwstE1FY1w1HvJIjqsIsXTs+9kyO2vV901+h1eHIPKOXKVNUov6HLfqvD2ecCM0C6ODY5oxsAZZ20Vi1ysvrb3kQXTW+SBN0byyump9t/PnI8V4xFV0+4fGW1qNevDnfYUK/0cujc89Wq6AWJ7Ub7RV65m7EhKSE/SjaSJtp5AvtXKo4FgGqB2aJLruSkpRNnfb1jPm6ion5DjlK72NY0B//zFIFFjlkdQz60Z8J7pwsAhuIIXOtyP6b74pDjXd2RCnQfkgi2/utVlYX5QrHkYuE3b1d92dik83XE6liqwNkf7o3TnTflmPwbgYdZr6S+eSvkV44LhPDPHy0obYGVHrXqHBoAn2GCM67hjad03RxowQU0xM/VVkip/BjGG3LF/llQvHDp7K5O3OFSIciB6s0ypL0F3LcHgb3DdpNvFwMgVzowd2UNPHzUsavglloFkoz+4OUEZxdMDFH46f2qOU5wvQv/LOUgARHW5sUbIymPMpMVs15atAHLdIo7pLOdnXn3wy7DscD2X8FVuy2QlI1o+1F9w8AGWBJmTIdF9ySTpuq37ft7u2oJfljOH5DSoxQANkIs0C3Y8mDw4Dxu3Y3n+WdGj8etor9IShBkTrXTpW0x1Ja5Vaw+mWSeZjDHxX2kelEsCRdu2CnmMakmsHzbYi5GR4BAdFSpAKso3v7gnvI7ixym8Rl+YlPbVSd9/puF0O7GXjPNdiPw+ty+id+lUG1higyJ95fKUZo6LC91aybtmAlzBYeTJYsWQOHuqfLPNMbSRld19UyfoQR9F3vGteWK6Ka8ge1n2eYe/4v9fqrWkmPpnu/3scvMNSrwuLFM9oGgY2lGeCS4hJ8tRV9Wgil5GyTxlAeom069tj0GwMxKYTZo1FLsk5qm3dH0+44XdC3O7YOyhupfsc0WvTX+vk1CV/y/HEW55o0mxzFrSdjln5p0Pr9Tgeeaj75bd5/AFBLAwQUAAIACAAAU35L8AGbtksAAABrAAAAGwAAAHVuaXZlcnNhbC91bml2ZXJzYWwucG5nLnhtbLOxr8jNUShLLSrOzM+zVTLUM1Cyt+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/VJ+SyqWD2f+AgAAlwsAACYAAAAAAAAAAQAAAAAABgsAAHVuaXZlcnNhbC9odG1sX3B1Ymxpc2hpbmdfc2V0dGluZ3MueG1sUEsBAgAAFAACAAgA/VJ+S2hxUpGaAQAAHwYAAB8AAAAAAAAAAQAAAAAASA4AAHVuaXZlcnNhbC9odG1sX3NraW5fc2V0dGluZ3MuanNQSwECAAAUAAIACAD9Un5LPTwv0cEAAADlAQAAGgAAAAAAAAABAAAAAAAfEAAAdW5pdmVyc2FsL2kxOG5fcHJlc2V0cy54bWxQSwECAAAUAAIACAD9Un5LI/NDO3IAAAByAAAAHAAAAAAAAAABAAAAAAAYEQAAdW5pdmVyc2FsL2xvY2FsX3NldHRpbmdzLnhtbFBLAQIAABQAAgAIAESUV0cjtE77+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"/>
  <p:tag name="ISPRING_PRESENTATION_TITLE" val="演示文稿7"/>
</p:tagLst>
</file>

<file path=ppt/theme/theme1.xml><?xml version="1.0" encoding="utf-8"?>
<a:theme xmlns:a="http://schemas.openxmlformats.org/drawingml/2006/main" name="主题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E5F"/>
      </a:accent1>
      <a:accent2>
        <a:srgbClr val="01AAD1"/>
      </a:accent2>
      <a:accent3>
        <a:srgbClr val="AF7C47"/>
      </a:accent3>
      <a:accent4>
        <a:srgbClr val="002E5F"/>
      </a:accent4>
      <a:accent5>
        <a:srgbClr val="01AAD1"/>
      </a:accent5>
      <a:accent6>
        <a:srgbClr val="AF7C47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2009</Words>
  <Application>WPS 演示</Application>
  <PresentationFormat>宽屏</PresentationFormat>
  <Paragraphs>394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Arial</vt:lpstr>
      <vt:lpstr>宋体</vt:lpstr>
      <vt:lpstr>Wingdings</vt:lpstr>
      <vt:lpstr>方正有猫在_GBK</vt:lpstr>
      <vt:lpstr>汉仪乐喵体简</vt:lpstr>
      <vt:lpstr>方正卡通简体</vt:lpstr>
      <vt:lpstr>微软雅黑</vt:lpstr>
      <vt:lpstr>Impact</vt:lpstr>
      <vt:lpstr>Arial Unicode MS</vt:lpstr>
      <vt:lpstr>等线</vt:lpstr>
      <vt:lpstr>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演示文稿7</dc:title>
  <dc:creator>柚子设计</dc:creator>
  <cp:keywords>MC-PPT模板</cp:keywords>
  <cp:category>模板</cp:category>
  <cp:lastModifiedBy>南蛮姑娘</cp:lastModifiedBy>
  <cp:revision>8</cp:revision>
  <dcterms:created xsi:type="dcterms:W3CDTF">2017-12-03T06:36:00Z</dcterms:created>
  <dcterms:modified xsi:type="dcterms:W3CDTF">2021-09-14T11:14:31Z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43C38DB46B494D738592F87DF9731E46</vt:lpwstr>
  </property>
  <property fmtid="{D5CDD505-2E9C-101B-9397-08002B2CF9AE}" pid="3" name="KSOProductBuildVer">
    <vt:lpwstr>2052-11.1.0.10700</vt:lpwstr>
  </property>
</Properties>
</file>