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9" r:id="rId3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60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A56A"/>
    <a:srgbClr val="CBA266"/>
    <a:srgbClr val="DBB886"/>
    <a:srgbClr val="F9DEC0"/>
    <a:srgbClr val="2B3F58"/>
    <a:srgbClr val="CBD6EC"/>
    <a:srgbClr val="96B7E0"/>
    <a:srgbClr val="6A5047"/>
    <a:srgbClr val="4B3933"/>
    <a:srgbClr val="E0B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7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F9592-0E36-4F8D-AB5D-9661DB4AB3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FC5A7-DC28-461A-94DE-CFAD1DC0E8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387EB-5074-40D6-966C-EB223B8F398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97DD3-F194-46BF-8447-D452C574A7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-12740"/>
            <a:ext cx="12192000" cy="6870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2" y="396240"/>
            <a:ext cx="11211098" cy="6095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3" y="651083"/>
            <a:ext cx="10322786" cy="5254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7" y="4605539"/>
            <a:ext cx="1664225" cy="15544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20" y="1271687"/>
            <a:ext cx="9674169" cy="284230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706279" y="813643"/>
            <a:ext cx="5952797" cy="5272914"/>
            <a:chOff x="3706279" y="813643"/>
            <a:chExt cx="5952797" cy="52729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279" y="813643"/>
              <a:ext cx="4779442" cy="527291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888196" y="2153041"/>
              <a:ext cx="5770880" cy="1504407"/>
              <a:chOff x="3888196" y="2031121"/>
              <a:chExt cx="5770880" cy="1504407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3888196" y="2031121"/>
                <a:ext cx="577088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8000" dirty="0" smtClean="0">
                    <a:gradFill>
                      <a:gsLst>
                        <a:gs pos="0">
                          <a:srgbClr val="F9DEC0"/>
                        </a:gs>
                        <a:gs pos="74000">
                          <a:srgbClr val="DBB886"/>
                        </a:gs>
                        <a:gs pos="83000">
                          <a:srgbClr val="CBA266"/>
                        </a:gs>
                        <a:gs pos="100000">
                          <a:srgbClr val="CDA56A"/>
                        </a:gs>
                      </a:gsLst>
                      <a:lin ang="5400000" scaled="1"/>
                    </a:gradFill>
                    <a:latin typeface="字魂36号-孙新恒宋楷体" panose="02000000000000000000" pitchFamily="2" charset="-122"/>
                    <a:ea typeface="字魂36号-孙新恒宋楷体" panose="02000000000000000000" pitchFamily="2" charset="-122"/>
                    <a:sym typeface="字魂36号-孙新恒宋楷体" panose="02000000000000000000" pitchFamily="2" charset="-122"/>
                  </a:rPr>
                  <a:t>中国风模板</a:t>
                </a:r>
                <a:endParaRPr lang="zh-CN" altLang="en-US" sz="8000" dirty="0">
                  <a:gradFill>
                    <a:gsLst>
                      <a:gs pos="0">
                        <a:srgbClr val="F9DEC0"/>
                      </a:gs>
                      <a:gs pos="74000">
                        <a:srgbClr val="DBB886"/>
                      </a:gs>
                      <a:gs pos="83000">
                        <a:srgbClr val="CBA266"/>
                      </a:gs>
                      <a:gs pos="100000">
                        <a:srgbClr val="CDA56A"/>
                      </a:gs>
                    </a:gsLst>
                    <a:lin ang="5400000" scaled="1"/>
                  </a:gra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279356" y="3014221"/>
                <a:ext cx="4988560" cy="52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spc="600" dirty="0" smtClean="0">
                    <a:gradFill>
                      <a:gsLst>
                        <a:gs pos="0">
                          <a:srgbClr val="F9DEC0"/>
                        </a:gs>
                        <a:gs pos="74000">
                          <a:srgbClr val="DBB886"/>
                        </a:gs>
                        <a:gs pos="83000">
                          <a:srgbClr val="CBA266"/>
                        </a:gs>
                        <a:gs pos="100000">
                          <a:srgbClr val="CDA56A"/>
                        </a:gs>
                      </a:gsLst>
                      <a:lin ang="5400000" scaled="1"/>
                    </a:gradFill>
                    <a:latin typeface="字魂36号-孙新恒宋楷体" panose="02000000000000000000" pitchFamily="2" charset="-122"/>
                    <a:ea typeface="字魂36号-孙新恒宋楷体" panose="02000000000000000000" pitchFamily="2" charset="-122"/>
                    <a:sym typeface="字魂36号-孙新恒宋楷体" panose="02000000000000000000" pitchFamily="2" charset="-122"/>
                  </a:rPr>
                  <a:t>DESIGN BY </a:t>
                </a:r>
                <a:r>
                  <a:rPr lang="zh-CN" altLang="en-US" sz="2800" spc="600" dirty="0" smtClean="0">
                    <a:gradFill>
                      <a:gsLst>
                        <a:gs pos="0">
                          <a:srgbClr val="F9DEC0"/>
                        </a:gs>
                        <a:gs pos="74000">
                          <a:srgbClr val="DBB886"/>
                        </a:gs>
                        <a:gs pos="83000">
                          <a:srgbClr val="CBA266"/>
                        </a:gs>
                        <a:gs pos="100000">
                          <a:srgbClr val="CDA56A"/>
                        </a:gs>
                      </a:gsLst>
                      <a:lin ang="5400000" scaled="1"/>
                    </a:gradFill>
                    <a:latin typeface="字魂36号-孙新恒宋楷体" panose="02000000000000000000" pitchFamily="2" charset="-122"/>
                    <a:ea typeface="字魂36号-孙新恒宋楷体" panose="02000000000000000000" pitchFamily="2" charset="-122"/>
                    <a:sym typeface="字魂36号-孙新恒宋楷体" panose="02000000000000000000" pitchFamily="2" charset="-122"/>
                  </a:rPr>
                  <a:t>好客模板</a:t>
                </a:r>
                <a:endParaRPr lang="zh-CN" altLang="en-US" sz="2800" spc="600" dirty="0" smtClean="0">
                  <a:gradFill>
                    <a:gsLst>
                      <a:gs pos="0">
                        <a:srgbClr val="F9DEC0"/>
                      </a:gs>
                      <a:gs pos="74000">
                        <a:srgbClr val="DBB886"/>
                      </a:gs>
                      <a:gs pos="83000">
                        <a:srgbClr val="CBA266"/>
                      </a:gs>
                      <a:gs pos="100000">
                        <a:srgbClr val="CDA56A"/>
                      </a:gs>
                    </a:gsLst>
                    <a:lin ang="5400000" scaled="1"/>
                  </a:gra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第二章节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954036"/>
            <a:ext cx="4949927" cy="4949927"/>
          </a:xfrm>
          <a:prstGeom prst="rect">
            <a:avLst/>
          </a:prstGeom>
        </p:spPr>
      </p:pic>
      <p:sp>
        <p:nvSpPr>
          <p:cNvPr id="12" name="矩形: 圆角 5"/>
          <p:cNvSpPr/>
          <p:nvPr/>
        </p:nvSpPr>
        <p:spPr>
          <a:xfrm>
            <a:off x="6088624" y="1513589"/>
            <a:ext cx="1507895" cy="55380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88624" y="1513589"/>
            <a:ext cx="470399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4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单击此处添加文本单击此处添加单击此处添加文本单击此处添加</a:t>
            </a:r>
            <a:endParaRPr lang="zh-CN" altLang="en-US" sz="20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4" name="矩形: 圆角 7"/>
          <p:cNvSpPr/>
          <p:nvPr/>
        </p:nvSpPr>
        <p:spPr>
          <a:xfrm>
            <a:off x="6096000" y="3617520"/>
            <a:ext cx="1507895" cy="55380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96000" y="3617520"/>
            <a:ext cx="470399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4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单击此处添加文本单击此处添加单击此处添加文本单击此处添加</a:t>
            </a:r>
            <a:endParaRPr lang="zh-CN" altLang="en-US" sz="20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4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3" grpId="0"/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第二章节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2256" y="2343982"/>
            <a:ext cx="3589420" cy="2301765"/>
            <a:chOff x="972256" y="2343982"/>
            <a:chExt cx="3589420" cy="2301765"/>
          </a:xfrm>
        </p:grpSpPr>
        <p:sp>
          <p:nvSpPr>
            <p:cNvPr id="8" name="椭圆 7"/>
            <p:cNvSpPr/>
            <p:nvPr/>
          </p:nvSpPr>
          <p:spPr>
            <a:xfrm>
              <a:off x="2049009" y="2343982"/>
              <a:ext cx="2301765" cy="2301765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72256" y="2387724"/>
              <a:ext cx="3589420" cy="2258023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5077376" y="2227213"/>
            <a:ext cx="4555093" cy="20928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输入标题</a:t>
            </a:r>
            <a:endParaRPr lang="en-US" altLang="zh-CN" sz="2400" dirty="0" smtClean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主题请在此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入文字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</a:t>
            </a:r>
            <a:r>
              <a:rPr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输入文字水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墨主题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输入文字 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题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请在此输入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</a:t>
            </a:r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</a:t>
            </a:r>
            <a:endParaRPr lang="en-US" altLang="zh-CN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入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水墨主题请在此输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入文字 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0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123" y="2653879"/>
            <a:ext cx="5102005" cy="3708821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第二章节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05665" y="5073376"/>
            <a:ext cx="75806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水墨主题请在此输入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主题请在此输入文字  水墨主题请在此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入文字水墨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主题请在此输入文字 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水墨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在此输入文字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 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</a:t>
            </a:r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输入文字 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994" y="3461606"/>
            <a:ext cx="2738981" cy="1515747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847172" y="1490707"/>
            <a:ext cx="615553" cy="7944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标题</a:t>
            </a:r>
            <a:endParaRPr lang="zh-CN" altLang="en-US" sz="28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29044" y="1490707"/>
            <a:ext cx="615553" cy="79444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标题</a:t>
            </a:r>
            <a:endParaRPr lang="zh-CN" altLang="en-US" sz="28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42647" y="1529648"/>
            <a:ext cx="2646878" cy="1555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水墨主题请在此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输入文字  水墨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在此输入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 水墨主题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在此输入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2166" y="1523300"/>
            <a:ext cx="2646878" cy="155587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水墨主题请在此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输入文字  水墨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在此输入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 水墨主题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在此输入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主题请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在此</a:t>
            </a: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 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354290" y="1045031"/>
            <a:ext cx="3537857" cy="50169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9520" y="1629843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第三章节</a:t>
            </a:r>
            <a:endParaRPr lang="zh-CN" altLang="en-US" sz="54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94897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99444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1" y="4768162"/>
            <a:ext cx="1664225" cy="1554479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第三章节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21" y="489107"/>
            <a:ext cx="4578904" cy="649550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椭圆 7"/>
          <p:cNvSpPr/>
          <p:nvPr/>
        </p:nvSpPr>
        <p:spPr>
          <a:xfrm>
            <a:off x="5995478" y="2014446"/>
            <a:ext cx="438148" cy="4381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988604" y="3992936"/>
            <a:ext cx="438148" cy="43814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29273" y="1767089"/>
            <a:ext cx="46672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656600" y="3696588"/>
            <a:ext cx="46672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第三章节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63420" y="3720812"/>
            <a:ext cx="4230318" cy="268098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 bwMode="auto">
          <a:xfrm>
            <a:off x="1896700" y="1518731"/>
            <a:ext cx="3236912" cy="3236913"/>
            <a:chOff x="0" y="0"/>
            <a:chExt cx="3236976" cy="3236976"/>
          </a:xfrm>
        </p:grpSpPr>
        <p:sp>
          <p:nvSpPr>
            <p:cNvPr id="9" name="椭圆 8"/>
            <p:cNvSpPr>
              <a:spLocks noChangeArrowheads="1"/>
            </p:cNvSpPr>
            <p:nvPr/>
          </p:nvSpPr>
          <p:spPr bwMode="auto">
            <a:xfrm>
              <a:off x="0" y="0"/>
              <a:ext cx="3236976" cy="3236976"/>
            </a:xfrm>
            <a:prstGeom prst="ellipse">
              <a:avLst/>
            </a:prstGeom>
            <a:noFill/>
            <a:ln w="12700" cmpd="sng">
              <a:solidFill>
                <a:srgbClr val="D7D0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0000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0" name="Freeform 106"/>
            <p:cNvSpPr/>
            <p:nvPr/>
          </p:nvSpPr>
          <p:spPr bwMode="auto">
            <a:xfrm>
              <a:off x="1445105" y="370067"/>
              <a:ext cx="346765" cy="415609"/>
            </a:xfrm>
            <a:custGeom>
              <a:avLst/>
              <a:gdLst>
                <a:gd name="T0" fmla="*/ 184 w 240"/>
                <a:gd name="T1" fmla="*/ 0 h 288"/>
                <a:gd name="T2" fmla="*/ 128 w 240"/>
                <a:gd name="T3" fmla="*/ 67 h 288"/>
                <a:gd name="T4" fmla="*/ 163 w 240"/>
                <a:gd name="T5" fmla="*/ 67 h 288"/>
                <a:gd name="T6" fmla="*/ 163 w 240"/>
                <a:gd name="T7" fmla="*/ 100 h 288"/>
                <a:gd name="T8" fmla="*/ 163 w 240"/>
                <a:gd name="T9" fmla="*/ 101 h 288"/>
                <a:gd name="T10" fmla="*/ 154 w 240"/>
                <a:gd name="T11" fmla="*/ 122 h 288"/>
                <a:gd name="T12" fmla="*/ 128 w 240"/>
                <a:gd name="T13" fmla="*/ 152 h 288"/>
                <a:gd name="T14" fmla="*/ 120 w 240"/>
                <a:gd name="T15" fmla="*/ 160 h 288"/>
                <a:gd name="T16" fmla="*/ 112 w 240"/>
                <a:gd name="T17" fmla="*/ 152 h 288"/>
                <a:gd name="T18" fmla="*/ 86 w 240"/>
                <a:gd name="T19" fmla="*/ 122 h 288"/>
                <a:gd name="T20" fmla="*/ 78 w 240"/>
                <a:gd name="T21" fmla="*/ 101 h 288"/>
                <a:gd name="T22" fmla="*/ 78 w 240"/>
                <a:gd name="T23" fmla="*/ 100 h 288"/>
                <a:gd name="T24" fmla="*/ 78 w 240"/>
                <a:gd name="T25" fmla="*/ 67 h 288"/>
                <a:gd name="T26" fmla="*/ 112 w 240"/>
                <a:gd name="T27" fmla="*/ 67 h 288"/>
                <a:gd name="T28" fmla="*/ 56 w 240"/>
                <a:gd name="T29" fmla="*/ 0 h 288"/>
                <a:gd name="T30" fmla="*/ 0 w 240"/>
                <a:gd name="T31" fmla="*/ 67 h 288"/>
                <a:gd name="T32" fmla="*/ 35 w 240"/>
                <a:gd name="T33" fmla="*/ 67 h 288"/>
                <a:gd name="T34" fmla="*/ 35 w 240"/>
                <a:gd name="T35" fmla="*/ 100 h 288"/>
                <a:gd name="T36" fmla="*/ 60 w 240"/>
                <a:gd name="T37" fmla="*/ 158 h 288"/>
                <a:gd name="T38" fmla="*/ 89 w 240"/>
                <a:gd name="T39" fmla="*/ 189 h 288"/>
                <a:gd name="T40" fmla="*/ 89 w 240"/>
                <a:gd name="T41" fmla="*/ 189 h 288"/>
                <a:gd name="T42" fmla="*/ 89 w 240"/>
                <a:gd name="T43" fmla="*/ 288 h 288"/>
                <a:gd name="T44" fmla="*/ 152 w 240"/>
                <a:gd name="T45" fmla="*/ 288 h 288"/>
                <a:gd name="T46" fmla="*/ 152 w 240"/>
                <a:gd name="T47" fmla="*/ 188 h 288"/>
                <a:gd name="T48" fmla="*/ 180 w 240"/>
                <a:gd name="T49" fmla="*/ 158 h 288"/>
                <a:gd name="T50" fmla="*/ 205 w 240"/>
                <a:gd name="T51" fmla="*/ 100 h 288"/>
                <a:gd name="T52" fmla="*/ 205 w 240"/>
                <a:gd name="T53" fmla="*/ 67 h 288"/>
                <a:gd name="T54" fmla="*/ 240 w 240"/>
                <a:gd name="T55" fmla="*/ 67 h 288"/>
                <a:gd name="T56" fmla="*/ 184 w 240"/>
                <a:gd name="T5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288">
                  <a:moveTo>
                    <a:pt x="184" y="0"/>
                  </a:moveTo>
                  <a:cubicBezTo>
                    <a:pt x="128" y="67"/>
                    <a:pt x="128" y="67"/>
                    <a:pt x="128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76"/>
                    <a:pt x="163" y="83"/>
                    <a:pt x="163" y="100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06"/>
                    <a:pt x="160" y="113"/>
                    <a:pt x="154" y="122"/>
                  </a:cubicBezTo>
                  <a:cubicBezTo>
                    <a:pt x="148" y="131"/>
                    <a:pt x="139" y="141"/>
                    <a:pt x="128" y="152"/>
                  </a:cubicBezTo>
                  <a:cubicBezTo>
                    <a:pt x="126" y="155"/>
                    <a:pt x="123" y="157"/>
                    <a:pt x="120" y="160"/>
                  </a:cubicBezTo>
                  <a:cubicBezTo>
                    <a:pt x="117" y="157"/>
                    <a:pt x="114" y="155"/>
                    <a:pt x="112" y="152"/>
                  </a:cubicBezTo>
                  <a:cubicBezTo>
                    <a:pt x="101" y="141"/>
                    <a:pt x="92" y="131"/>
                    <a:pt x="86" y="122"/>
                  </a:cubicBezTo>
                  <a:cubicBezTo>
                    <a:pt x="80" y="113"/>
                    <a:pt x="78" y="106"/>
                    <a:pt x="78" y="101"/>
                  </a:cubicBezTo>
                  <a:cubicBezTo>
                    <a:pt x="78" y="101"/>
                    <a:pt x="78" y="101"/>
                    <a:pt x="78" y="100"/>
                  </a:cubicBezTo>
                  <a:cubicBezTo>
                    <a:pt x="78" y="83"/>
                    <a:pt x="78" y="76"/>
                    <a:pt x="78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76"/>
                    <a:pt x="35" y="83"/>
                    <a:pt x="35" y="100"/>
                  </a:cubicBezTo>
                  <a:cubicBezTo>
                    <a:pt x="35" y="123"/>
                    <a:pt x="47" y="142"/>
                    <a:pt x="60" y="158"/>
                  </a:cubicBezTo>
                  <a:cubicBezTo>
                    <a:pt x="69" y="169"/>
                    <a:pt x="79" y="179"/>
                    <a:pt x="89" y="189"/>
                  </a:cubicBezTo>
                  <a:cubicBezTo>
                    <a:pt x="89" y="189"/>
                    <a:pt x="89" y="189"/>
                    <a:pt x="89" y="189"/>
                  </a:cubicBezTo>
                  <a:cubicBezTo>
                    <a:pt x="89" y="288"/>
                    <a:pt x="89" y="288"/>
                    <a:pt x="89" y="288"/>
                  </a:cubicBezTo>
                  <a:cubicBezTo>
                    <a:pt x="152" y="288"/>
                    <a:pt x="152" y="288"/>
                    <a:pt x="152" y="288"/>
                  </a:cubicBezTo>
                  <a:cubicBezTo>
                    <a:pt x="152" y="188"/>
                    <a:pt x="152" y="188"/>
                    <a:pt x="152" y="188"/>
                  </a:cubicBezTo>
                  <a:cubicBezTo>
                    <a:pt x="162" y="179"/>
                    <a:pt x="172" y="169"/>
                    <a:pt x="180" y="158"/>
                  </a:cubicBezTo>
                  <a:cubicBezTo>
                    <a:pt x="194" y="142"/>
                    <a:pt x="205" y="123"/>
                    <a:pt x="205" y="100"/>
                  </a:cubicBezTo>
                  <a:cubicBezTo>
                    <a:pt x="205" y="83"/>
                    <a:pt x="205" y="76"/>
                    <a:pt x="205" y="67"/>
                  </a:cubicBezTo>
                  <a:cubicBezTo>
                    <a:pt x="240" y="67"/>
                    <a:pt x="240" y="67"/>
                    <a:pt x="240" y="6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7D0CE"/>
              </a:solidFill>
              <a:round/>
            </a:ln>
          </p:spPr>
          <p:txBody>
            <a:bodyPr/>
            <a:lstStyle/>
            <a:p>
              <a:endParaRPr lang="zh-CN" altLang="en-US" dirty="0">
                <a:solidFill>
                  <a:srgbClr val="FF0000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sp>
        <p:nvSpPr>
          <p:cNvPr id="11" name="矩形: 圆角 8"/>
          <p:cNvSpPr/>
          <p:nvPr/>
        </p:nvSpPr>
        <p:spPr>
          <a:xfrm>
            <a:off x="2916781" y="2674452"/>
            <a:ext cx="1219200" cy="447089"/>
          </a:xfrm>
          <a:prstGeom prst="roundRect">
            <a:avLst/>
          </a:prstGeom>
          <a:solidFill>
            <a:srgbClr val="D7D0CE"/>
          </a:solidFill>
          <a:ln>
            <a:solidFill>
              <a:srgbClr val="D7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36492" y="2674452"/>
            <a:ext cx="29736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13" name="组合 7"/>
          <p:cNvGrpSpPr/>
          <p:nvPr/>
        </p:nvGrpSpPr>
        <p:grpSpPr bwMode="auto">
          <a:xfrm>
            <a:off x="4828581" y="1518731"/>
            <a:ext cx="3236912" cy="3236913"/>
            <a:chOff x="0" y="0"/>
            <a:chExt cx="3236976" cy="3236976"/>
          </a:xfrm>
        </p:grpSpPr>
        <p:sp>
          <p:nvSpPr>
            <p:cNvPr id="14" name="椭圆 8"/>
            <p:cNvSpPr>
              <a:spLocks noChangeArrowheads="1"/>
            </p:cNvSpPr>
            <p:nvPr/>
          </p:nvSpPr>
          <p:spPr bwMode="auto">
            <a:xfrm>
              <a:off x="0" y="0"/>
              <a:ext cx="3236976" cy="3236976"/>
            </a:xfrm>
            <a:prstGeom prst="ellipse">
              <a:avLst/>
            </a:prstGeom>
            <a:noFill/>
            <a:ln w="12700" cmpd="sng">
              <a:solidFill>
                <a:srgbClr val="D7D0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0000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5" name="Freeform 106"/>
            <p:cNvSpPr/>
            <p:nvPr/>
          </p:nvSpPr>
          <p:spPr bwMode="auto">
            <a:xfrm>
              <a:off x="1445105" y="370067"/>
              <a:ext cx="346765" cy="415609"/>
            </a:xfrm>
            <a:custGeom>
              <a:avLst/>
              <a:gdLst>
                <a:gd name="T0" fmla="*/ 184 w 240"/>
                <a:gd name="T1" fmla="*/ 0 h 288"/>
                <a:gd name="T2" fmla="*/ 128 w 240"/>
                <a:gd name="T3" fmla="*/ 67 h 288"/>
                <a:gd name="T4" fmla="*/ 163 w 240"/>
                <a:gd name="T5" fmla="*/ 67 h 288"/>
                <a:gd name="T6" fmla="*/ 163 w 240"/>
                <a:gd name="T7" fmla="*/ 100 h 288"/>
                <a:gd name="T8" fmla="*/ 163 w 240"/>
                <a:gd name="T9" fmla="*/ 101 h 288"/>
                <a:gd name="T10" fmla="*/ 154 w 240"/>
                <a:gd name="T11" fmla="*/ 122 h 288"/>
                <a:gd name="T12" fmla="*/ 128 w 240"/>
                <a:gd name="T13" fmla="*/ 152 h 288"/>
                <a:gd name="T14" fmla="*/ 120 w 240"/>
                <a:gd name="T15" fmla="*/ 160 h 288"/>
                <a:gd name="T16" fmla="*/ 112 w 240"/>
                <a:gd name="T17" fmla="*/ 152 h 288"/>
                <a:gd name="T18" fmla="*/ 86 w 240"/>
                <a:gd name="T19" fmla="*/ 122 h 288"/>
                <a:gd name="T20" fmla="*/ 78 w 240"/>
                <a:gd name="T21" fmla="*/ 101 h 288"/>
                <a:gd name="T22" fmla="*/ 78 w 240"/>
                <a:gd name="T23" fmla="*/ 100 h 288"/>
                <a:gd name="T24" fmla="*/ 78 w 240"/>
                <a:gd name="T25" fmla="*/ 67 h 288"/>
                <a:gd name="T26" fmla="*/ 112 w 240"/>
                <a:gd name="T27" fmla="*/ 67 h 288"/>
                <a:gd name="T28" fmla="*/ 56 w 240"/>
                <a:gd name="T29" fmla="*/ 0 h 288"/>
                <a:gd name="T30" fmla="*/ 0 w 240"/>
                <a:gd name="T31" fmla="*/ 67 h 288"/>
                <a:gd name="T32" fmla="*/ 35 w 240"/>
                <a:gd name="T33" fmla="*/ 67 h 288"/>
                <a:gd name="T34" fmla="*/ 35 w 240"/>
                <a:gd name="T35" fmla="*/ 100 h 288"/>
                <a:gd name="T36" fmla="*/ 60 w 240"/>
                <a:gd name="T37" fmla="*/ 158 h 288"/>
                <a:gd name="T38" fmla="*/ 89 w 240"/>
                <a:gd name="T39" fmla="*/ 189 h 288"/>
                <a:gd name="T40" fmla="*/ 89 w 240"/>
                <a:gd name="T41" fmla="*/ 189 h 288"/>
                <a:gd name="T42" fmla="*/ 89 w 240"/>
                <a:gd name="T43" fmla="*/ 288 h 288"/>
                <a:gd name="T44" fmla="*/ 152 w 240"/>
                <a:gd name="T45" fmla="*/ 288 h 288"/>
                <a:gd name="T46" fmla="*/ 152 w 240"/>
                <a:gd name="T47" fmla="*/ 188 h 288"/>
                <a:gd name="T48" fmla="*/ 180 w 240"/>
                <a:gd name="T49" fmla="*/ 158 h 288"/>
                <a:gd name="T50" fmla="*/ 205 w 240"/>
                <a:gd name="T51" fmla="*/ 100 h 288"/>
                <a:gd name="T52" fmla="*/ 205 w 240"/>
                <a:gd name="T53" fmla="*/ 67 h 288"/>
                <a:gd name="T54" fmla="*/ 240 w 240"/>
                <a:gd name="T55" fmla="*/ 67 h 288"/>
                <a:gd name="T56" fmla="*/ 184 w 240"/>
                <a:gd name="T57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288">
                  <a:moveTo>
                    <a:pt x="184" y="0"/>
                  </a:moveTo>
                  <a:cubicBezTo>
                    <a:pt x="128" y="67"/>
                    <a:pt x="128" y="67"/>
                    <a:pt x="128" y="67"/>
                  </a:cubicBezTo>
                  <a:cubicBezTo>
                    <a:pt x="163" y="67"/>
                    <a:pt x="163" y="67"/>
                    <a:pt x="163" y="67"/>
                  </a:cubicBezTo>
                  <a:cubicBezTo>
                    <a:pt x="163" y="76"/>
                    <a:pt x="163" y="83"/>
                    <a:pt x="163" y="100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06"/>
                    <a:pt x="160" y="113"/>
                    <a:pt x="154" y="122"/>
                  </a:cubicBezTo>
                  <a:cubicBezTo>
                    <a:pt x="148" y="131"/>
                    <a:pt x="139" y="141"/>
                    <a:pt x="128" y="152"/>
                  </a:cubicBezTo>
                  <a:cubicBezTo>
                    <a:pt x="126" y="155"/>
                    <a:pt x="123" y="157"/>
                    <a:pt x="120" y="160"/>
                  </a:cubicBezTo>
                  <a:cubicBezTo>
                    <a:pt x="117" y="157"/>
                    <a:pt x="114" y="155"/>
                    <a:pt x="112" y="152"/>
                  </a:cubicBezTo>
                  <a:cubicBezTo>
                    <a:pt x="101" y="141"/>
                    <a:pt x="92" y="131"/>
                    <a:pt x="86" y="122"/>
                  </a:cubicBezTo>
                  <a:cubicBezTo>
                    <a:pt x="80" y="113"/>
                    <a:pt x="78" y="106"/>
                    <a:pt x="78" y="101"/>
                  </a:cubicBezTo>
                  <a:cubicBezTo>
                    <a:pt x="78" y="101"/>
                    <a:pt x="78" y="101"/>
                    <a:pt x="78" y="100"/>
                  </a:cubicBezTo>
                  <a:cubicBezTo>
                    <a:pt x="78" y="83"/>
                    <a:pt x="78" y="76"/>
                    <a:pt x="78" y="67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76"/>
                    <a:pt x="35" y="83"/>
                    <a:pt x="35" y="100"/>
                  </a:cubicBezTo>
                  <a:cubicBezTo>
                    <a:pt x="35" y="123"/>
                    <a:pt x="47" y="142"/>
                    <a:pt x="60" y="158"/>
                  </a:cubicBezTo>
                  <a:cubicBezTo>
                    <a:pt x="69" y="169"/>
                    <a:pt x="79" y="179"/>
                    <a:pt x="89" y="189"/>
                  </a:cubicBezTo>
                  <a:cubicBezTo>
                    <a:pt x="89" y="189"/>
                    <a:pt x="89" y="189"/>
                    <a:pt x="89" y="189"/>
                  </a:cubicBezTo>
                  <a:cubicBezTo>
                    <a:pt x="89" y="288"/>
                    <a:pt x="89" y="288"/>
                    <a:pt x="89" y="288"/>
                  </a:cubicBezTo>
                  <a:cubicBezTo>
                    <a:pt x="152" y="288"/>
                    <a:pt x="152" y="288"/>
                    <a:pt x="152" y="288"/>
                  </a:cubicBezTo>
                  <a:cubicBezTo>
                    <a:pt x="152" y="188"/>
                    <a:pt x="152" y="188"/>
                    <a:pt x="152" y="188"/>
                  </a:cubicBezTo>
                  <a:cubicBezTo>
                    <a:pt x="162" y="179"/>
                    <a:pt x="172" y="169"/>
                    <a:pt x="180" y="158"/>
                  </a:cubicBezTo>
                  <a:cubicBezTo>
                    <a:pt x="194" y="142"/>
                    <a:pt x="205" y="123"/>
                    <a:pt x="205" y="100"/>
                  </a:cubicBezTo>
                  <a:cubicBezTo>
                    <a:pt x="205" y="83"/>
                    <a:pt x="205" y="76"/>
                    <a:pt x="205" y="67"/>
                  </a:cubicBezTo>
                  <a:cubicBezTo>
                    <a:pt x="240" y="67"/>
                    <a:pt x="240" y="67"/>
                    <a:pt x="240" y="6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D7D0CE"/>
              </a:solidFill>
              <a:round/>
            </a:ln>
          </p:spPr>
          <p:txBody>
            <a:bodyPr/>
            <a:lstStyle/>
            <a:p>
              <a:endParaRPr lang="zh-CN" altLang="en-US" dirty="0">
                <a:solidFill>
                  <a:srgbClr val="FF0000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sp>
        <p:nvSpPr>
          <p:cNvPr id="16" name="矩形: 圆角 13"/>
          <p:cNvSpPr/>
          <p:nvPr/>
        </p:nvSpPr>
        <p:spPr>
          <a:xfrm>
            <a:off x="5848662" y="2674452"/>
            <a:ext cx="1219200" cy="447089"/>
          </a:xfrm>
          <a:prstGeom prst="roundRect">
            <a:avLst/>
          </a:prstGeom>
          <a:solidFill>
            <a:srgbClr val="D7D0CE"/>
          </a:solidFill>
          <a:ln>
            <a:solidFill>
              <a:srgbClr val="D7D0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10105" y="2674452"/>
            <a:ext cx="297361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/>
      <p:bldP spid="16" grpId="0" animBg="1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第三章节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72" y="909637"/>
            <a:ext cx="3571190" cy="5038725"/>
          </a:xfrm>
          <a:prstGeom prst="rect">
            <a:avLst/>
          </a:prstGeom>
        </p:spPr>
      </p:pic>
      <p:cxnSp>
        <p:nvCxnSpPr>
          <p:cNvPr id="8" name="连接符: 肘形 5"/>
          <p:cNvCxnSpPr/>
          <p:nvPr/>
        </p:nvCxnSpPr>
        <p:spPr>
          <a:xfrm flipV="1">
            <a:off x="8005916" y="1233949"/>
            <a:ext cx="1681316" cy="888490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连接符: 肘形 6"/>
          <p:cNvCxnSpPr/>
          <p:nvPr/>
        </p:nvCxnSpPr>
        <p:spPr>
          <a:xfrm rot="16200000" flipV="1">
            <a:off x="4210510" y="3655296"/>
            <a:ext cx="1514477" cy="1061884"/>
          </a:xfrm>
          <a:prstGeom prst="bent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0368886" y="1741657"/>
            <a:ext cx="540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壹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0282978" y="1774410"/>
            <a:ext cx="0" cy="1494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742642" y="1649987"/>
            <a:ext cx="540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单击添加文本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94528" y="1649987"/>
            <a:ext cx="540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单击添加文本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31250" y="3080485"/>
            <a:ext cx="540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贰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145342" y="3113238"/>
            <a:ext cx="0" cy="1494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605006" y="2988815"/>
            <a:ext cx="540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单击添加文本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56892" y="2988815"/>
            <a:ext cx="540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单击添加文本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3" grpId="0"/>
      <p:bldP spid="14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第三章节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1931892" y="1553620"/>
            <a:ext cx="1987550" cy="2144712"/>
            <a:chOff x="3649528" y="1940780"/>
            <a:chExt cx="1987606" cy="2143181"/>
          </a:xfrm>
        </p:grpSpPr>
        <p:pic>
          <p:nvPicPr>
            <p:cNvPr id="8" name="图片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1740" y="2018568"/>
              <a:ext cx="2143181" cy="198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14"/>
            <p:cNvSpPr txBox="1">
              <a:spLocks noChangeArrowheads="1"/>
            </p:cNvSpPr>
            <p:nvPr/>
          </p:nvSpPr>
          <p:spPr bwMode="auto">
            <a:xfrm>
              <a:off x="4223792" y="2596872"/>
              <a:ext cx="129614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添加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标题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 bwMode="auto">
          <a:xfrm>
            <a:off x="5248907" y="1419328"/>
            <a:ext cx="1987550" cy="2143125"/>
            <a:chOff x="6284887" y="1838520"/>
            <a:chExt cx="1987606" cy="2143181"/>
          </a:xfrm>
        </p:grpSpPr>
        <p:pic>
          <p:nvPicPr>
            <p:cNvPr id="11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207099" y="1916308"/>
              <a:ext cx="2143181" cy="198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8"/>
            <p:cNvSpPr txBox="1">
              <a:spLocks noChangeArrowheads="1"/>
            </p:cNvSpPr>
            <p:nvPr/>
          </p:nvSpPr>
          <p:spPr bwMode="auto">
            <a:xfrm>
              <a:off x="6902378" y="2596872"/>
              <a:ext cx="129614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添加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标题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8475218" y="1419328"/>
            <a:ext cx="1987550" cy="2143125"/>
            <a:chOff x="8805487" y="1838520"/>
            <a:chExt cx="1987606" cy="2143181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8727699" y="1916308"/>
              <a:ext cx="2143181" cy="1987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文本框 14"/>
            <p:cNvSpPr txBox="1">
              <a:spLocks noChangeArrowheads="1"/>
            </p:cNvSpPr>
            <p:nvPr/>
          </p:nvSpPr>
          <p:spPr bwMode="auto">
            <a:xfrm>
              <a:off x="9362162" y="2596872"/>
              <a:ext cx="129614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添加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pPr eaLnBrk="1" hangingPunct="1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标题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485308" y="4128548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72337" y="4642792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690611" y="409585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77640" y="461010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932946" y="409585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19975" y="461010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354290" y="1045031"/>
            <a:ext cx="3537857" cy="50169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9520" y="1629843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第四章节</a:t>
            </a:r>
            <a:endParaRPr lang="zh-CN" altLang="en-US" sz="54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94897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99444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1" y="4768162"/>
            <a:ext cx="1664225" cy="1554479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第四章节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181100" y="1728782"/>
            <a:ext cx="4349424" cy="3400435"/>
            <a:chOff x="891471" y="1719625"/>
            <a:chExt cx="4349424" cy="3400435"/>
          </a:xfrm>
        </p:grpSpPr>
        <p:sp>
          <p:nvSpPr>
            <p:cNvPr id="8" name="椭圆 7"/>
            <p:cNvSpPr/>
            <p:nvPr/>
          </p:nvSpPr>
          <p:spPr>
            <a:xfrm>
              <a:off x="1532467" y="1719625"/>
              <a:ext cx="3067432" cy="3067432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37" y="2980803"/>
              <a:ext cx="3067432" cy="2139257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471" y="3401490"/>
              <a:ext cx="1350276" cy="47157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2843" y="2097355"/>
              <a:ext cx="1448052" cy="505719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9106981" y="1718835"/>
            <a:ext cx="1632100" cy="3706281"/>
            <a:chOff x="8817352" y="1709678"/>
            <a:chExt cx="1632100" cy="3706281"/>
          </a:xfrm>
        </p:grpSpPr>
        <p:sp>
          <p:nvSpPr>
            <p:cNvPr id="13" name="文本框 12"/>
            <p:cNvSpPr txBox="1"/>
            <p:nvPr/>
          </p:nvSpPr>
          <p:spPr>
            <a:xfrm>
              <a:off x="9957009" y="1709678"/>
              <a:ext cx="492443" cy="209288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dirty="0" smtClean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请在这里输入标题</a:t>
              </a:r>
              <a:endParaRPr lang="zh-CN" alt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9827680" y="1709678"/>
              <a:ext cx="0" cy="370628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8817352" y="1709678"/>
              <a:ext cx="830997" cy="36926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水墨主题请在此输入文字  水墨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主题请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在此输入</a:t>
              </a:r>
              <a:endPara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文字  水墨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主题请在此输入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文字 水墨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主题请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在</a:t>
              </a:r>
              <a:endPara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此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99380" y="1718835"/>
            <a:ext cx="1632100" cy="3706281"/>
            <a:chOff x="6809751" y="1709678"/>
            <a:chExt cx="1632100" cy="3706281"/>
          </a:xfrm>
        </p:grpSpPr>
        <p:sp>
          <p:nvSpPr>
            <p:cNvPr id="17" name="文本框 16"/>
            <p:cNvSpPr txBox="1"/>
            <p:nvPr/>
          </p:nvSpPr>
          <p:spPr>
            <a:xfrm>
              <a:off x="7949408" y="1709678"/>
              <a:ext cx="492443" cy="209288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dirty="0" smtClean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请在这里输入标题</a:t>
              </a:r>
              <a:endParaRPr lang="zh-CN" alt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>
              <a:off x="7820079" y="1709678"/>
              <a:ext cx="0" cy="3706281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6809751" y="1709678"/>
              <a:ext cx="830997" cy="369267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水墨主题请在此输入文字  水墨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主题请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在此输入</a:t>
              </a:r>
              <a:endPara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文字  水墨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主题请在此输入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文字 水墨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主题请</a:t>
              </a:r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在</a:t>
              </a:r>
              <a:endPara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  <a:p>
              <a:r>
                <a:rPr lang="zh-CN" alt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此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971287"/>
            <a:ext cx="11566689" cy="31732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52764" y="2271935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第一章</a:t>
            </a:r>
            <a:r>
              <a:rPr lang="zh-CN" altLang="en-US" sz="28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791785" y="757265"/>
            <a:ext cx="1415772" cy="24132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8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目</a:t>
            </a:r>
            <a:r>
              <a:rPr lang="zh-CN" altLang="en-US" sz="80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录</a:t>
            </a:r>
            <a:endParaRPr lang="zh-CN" altLang="en-US" sz="80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52073" y="2363656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9594" y="2271935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第二章</a:t>
            </a:r>
            <a:r>
              <a:rPr lang="zh-CN" altLang="en-US" sz="28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38903" y="2363656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64287" y="2262583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第三章</a:t>
            </a:r>
            <a:r>
              <a:rPr lang="zh-CN" altLang="en-US" sz="28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63596" y="2354304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275597" y="2271935"/>
            <a:ext cx="677108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3200">
                <a:latin typeface="方正清刻本悦宋简体" panose="02000000000000000000" pitchFamily="2" charset="-122"/>
                <a:ea typeface="方正清刻本悦宋简体" panose="020000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第四章</a:t>
            </a:r>
            <a:r>
              <a:rPr lang="zh-CN" altLang="en-US" sz="28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674906" y="2363656"/>
            <a:ext cx="738664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" y="3502409"/>
            <a:ext cx="1606625" cy="15006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76" y="2415054"/>
            <a:ext cx="1028512" cy="960688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</a:t>
            </a:r>
            <a:r>
              <a:rPr lang="zh-CN" altLang="en-US" sz="3600" b="1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四</a:t>
            </a:r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39" y="1847892"/>
            <a:ext cx="1950124" cy="29258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69859" y="2227213"/>
            <a:ext cx="18261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784635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标题</a:t>
            </a:r>
            <a:endParaRPr lang="en-US" altLang="zh-CN" sz="2800" dirty="0">
              <a:solidFill>
                <a:srgbClr val="784635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水墨主题模板</a:t>
            </a:r>
            <a:endParaRPr lang="en-US" altLang="zh-CN" sz="1600" dirty="0" smtClean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请在此处添加文字</a:t>
            </a:r>
            <a:endParaRPr lang="en-US" altLang="zh-CN" sz="1600" dirty="0" smtClean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水墨主题模板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请在此处添加文字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水墨主题模板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请在此处添加</a:t>
            </a:r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88" y="1847891"/>
            <a:ext cx="1950675" cy="29258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14270" y="2227213"/>
            <a:ext cx="182614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784635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标题</a:t>
            </a:r>
            <a:endParaRPr lang="en-US" altLang="zh-CN" sz="2800" dirty="0" smtClean="0">
              <a:solidFill>
                <a:srgbClr val="784635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</a:t>
            </a:r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主题模板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请在此处添加文字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水墨主题模板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请在此处添加文字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水墨主题模板</a:t>
            </a:r>
            <a:endParaRPr lang="en-US" altLang="zh-CN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1600" dirty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请在此处添加</a:t>
            </a:r>
            <a:r>
              <a:rPr lang="zh-CN" altLang="en-US" sz="1600" dirty="0" smtClean="0">
                <a:solidFill>
                  <a:schemeClr val="bg2">
                    <a:lumMod val="50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文字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tmFilter="0,0; .5, 1; 1, 1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 tmFilter="0,0; .5, 1; 1, 1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tmFilter="0,0; .5, 1; 1, 1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allAtOnce"/>
      <p:bldP spid="10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第四章节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84447" y="1554570"/>
            <a:ext cx="9317536" cy="4187380"/>
            <a:chOff x="1684447" y="1554570"/>
            <a:chExt cx="9317536" cy="4187380"/>
          </a:xfrm>
        </p:grpSpPr>
        <p:sp>
          <p:nvSpPr>
            <p:cNvPr id="7" name="矩形 6"/>
            <p:cNvSpPr/>
            <p:nvPr/>
          </p:nvSpPr>
          <p:spPr>
            <a:xfrm>
              <a:off x="1684447" y="3372533"/>
              <a:ext cx="9317536" cy="23694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8" name="文本框 26"/>
            <p:cNvSpPr txBox="1">
              <a:spLocks noChangeArrowheads="1"/>
            </p:cNvSpPr>
            <p:nvPr/>
          </p:nvSpPr>
          <p:spPr bwMode="auto">
            <a:xfrm>
              <a:off x="5156287" y="3759987"/>
              <a:ext cx="567044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单击此处输入文本内容，单击此处输入文本内容，单击此处输入文本内容，单击此处输入文本内容</a:t>
              </a:r>
              <a:endParaRPr lang="en-US" altLang="zh-CN" sz="1200" kern="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9" name="文本框 8"/>
            <p:cNvSpPr txBox="1">
              <a:spLocks noChangeArrowheads="1"/>
            </p:cNvSpPr>
            <p:nvPr/>
          </p:nvSpPr>
          <p:spPr bwMode="auto">
            <a:xfrm>
              <a:off x="1684447" y="1579507"/>
              <a:ext cx="3631763" cy="118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zh-CN" altLang="en-US" sz="1400" kern="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请单击此处输入文本内容，单击此处输入文本内容，单击此处输入文本内容，单击此处输入文本内容。</a:t>
              </a:r>
              <a:endPara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330407" y="1738368"/>
              <a:ext cx="689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01</a:t>
              </a:r>
              <a:endParaRPr lang="zh-CN" altLang="en-US" sz="3200" b="1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1" name="文本框 10"/>
            <p:cNvSpPr txBox="1">
              <a:spLocks noChangeArrowheads="1"/>
            </p:cNvSpPr>
            <p:nvPr/>
          </p:nvSpPr>
          <p:spPr bwMode="auto">
            <a:xfrm>
              <a:off x="6483716" y="1554570"/>
              <a:ext cx="3631763" cy="1184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square">
              <a:spAutoFit/>
            </a:bodyPr>
            <a:lstStyle>
              <a:lvl1pPr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775970" fontAlgn="base">
                <a:spcBef>
                  <a:spcPct val="0"/>
                </a:spcBef>
                <a:spcAft>
                  <a:spcPct val="0"/>
                </a:spcAft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200000"/>
                </a:lnSpc>
              </a:pPr>
              <a:r>
                <a:rPr lang="zh-CN" altLang="en-US" sz="1400" kern="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请单击此处输入文本内容，单击此处输入文本内容，单击此处输入文本内容，单击此处输入文本内容。</a:t>
              </a:r>
              <a:endPara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129676" y="1713431"/>
              <a:ext cx="6892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02</a:t>
              </a:r>
              <a:endParaRPr lang="zh-CN" altLang="en-US" sz="3200" b="1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4" name="文本框 26"/>
            <p:cNvSpPr txBox="1">
              <a:spLocks noChangeArrowheads="1"/>
            </p:cNvSpPr>
            <p:nvPr/>
          </p:nvSpPr>
          <p:spPr bwMode="auto">
            <a:xfrm>
              <a:off x="2008297" y="4532378"/>
              <a:ext cx="567044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单击此处输入文本内容，单击此处输入文本内容，单击此处输入文本内容，单击此处输入文本内容，单击此处输入文本内容，单击此处输入文本内容，单击此处输入文本内容，单击此处输入文本内容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第四章节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176627" y="1616480"/>
            <a:ext cx="3514688" cy="4332567"/>
            <a:chOff x="6881067" y="1606756"/>
            <a:chExt cx="3514688" cy="4332567"/>
          </a:xfrm>
        </p:grpSpPr>
        <p:sp>
          <p:nvSpPr>
            <p:cNvPr id="8" name="矩形 7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rgbClr val="614D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543843" y="181162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52928" y="182362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输入标题</a:t>
            </a:r>
            <a:endParaRPr lang="zh-CN" altLang="en-US" sz="2000" b="1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90245" y="399580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699330" y="400780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输入标题</a:t>
            </a:r>
            <a:endParaRPr lang="zh-CN" altLang="en-US" sz="2000" b="1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916790" y="2506011"/>
            <a:ext cx="2031325" cy="3024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第四章节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38279" y="1262717"/>
            <a:ext cx="2769270" cy="4332567"/>
            <a:chOff x="6881067" y="1606756"/>
            <a:chExt cx="3514688" cy="4332567"/>
          </a:xfrm>
        </p:grpSpPr>
        <p:sp>
          <p:nvSpPr>
            <p:cNvPr id="8" name="矩形 7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194681" y="1409212"/>
            <a:ext cx="2405255" cy="4039576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234216" y="1409213"/>
            <a:ext cx="2405255" cy="4039576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12236" y="1784896"/>
            <a:ext cx="2031325" cy="32983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87827" y="1784895"/>
            <a:ext cx="2031325" cy="32983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27361" y="1784895"/>
            <a:ext cx="2031325" cy="32983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字魂36号-孙新恒宋楷体" panose="02000000000000000000" pitchFamily="2" charset="-122"/>
              <a:ea typeface="字魂36号-孙新恒宋楷体" panose="02000000000000000000" pitchFamily="2" charset="-122"/>
              <a:cs typeface="+mn-ea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3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-12740"/>
            <a:ext cx="12192000" cy="68707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2" y="396240"/>
            <a:ext cx="11211098" cy="609599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3" y="651083"/>
            <a:ext cx="10322786" cy="525409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47" y="4605539"/>
            <a:ext cx="1664225" cy="15544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120" y="1271687"/>
            <a:ext cx="9674169" cy="284230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706279" y="813643"/>
            <a:ext cx="5952797" cy="5272914"/>
            <a:chOff x="3706279" y="813643"/>
            <a:chExt cx="5952797" cy="527291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6279" y="813643"/>
              <a:ext cx="4779442" cy="5272914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888196" y="2002602"/>
              <a:ext cx="5770880" cy="1736253"/>
              <a:chOff x="3888196" y="1880682"/>
              <a:chExt cx="5770880" cy="1736253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3888196" y="1880682"/>
                <a:ext cx="577088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8800" dirty="0" smtClean="0">
                    <a:gradFill>
                      <a:gsLst>
                        <a:gs pos="0">
                          <a:srgbClr val="F9DEC0"/>
                        </a:gs>
                        <a:gs pos="74000">
                          <a:srgbClr val="DBB886"/>
                        </a:gs>
                        <a:gs pos="83000">
                          <a:srgbClr val="CBA266"/>
                        </a:gs>
                        <a:gs pos="100000">
                          <a:srgbClr val="CDA56A"/>
                        </a:gs>
                      </a:gsLst>
                      <a:lin ang="5400000" scaled="1"/>
                    </a:gradFill>
                    <a:latin typeface="字魂36号-孙新恒宋楷体" panose="02000000000000000000" pitchFamily="2" charset="-122"/>
                    <a:ea typeface="字魂36号-孙新恒宋楷体" panose="02000000000000000000" pitchFamily="2" charset="-122"/>
                    <a:sym typeface="字魂36号-孙新恒宋楷体" panose="02000000000000000000" pitchFamily="2" charset="-122"/>
                  </a:rPr>
                  <a:t>感谢聆听</a:t>
                </a:r>
                <a:endParaRPr lang="zh-CN" altLang="en-US" sz="8800" dirty="0">
                  <a:gradFill>
                    <a:gsLst>
                      <a:gs pos="0">
                        <a:srgbClr val="F9DEC0"/>
                      </a:gs>
                      <a:gs pos="74000">
                        <a:srgbClr val="DBB886"/>
                      </a:gs>
                      <a:gs pos="83000">
                        <a:srgbClr val="CBA266"/>
                      </a:gs>
                      <a:gs pos="100000">
                        <a:srgbClr val="CDA56A"/>
                      </a:gs>
                    </a:gsLst>
                    <a:lin ang="5400000" scaled="1"/>
                  </a:gra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279356" y="3095501"/>
                <a:ext cx="4988560" cy="521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spc="600" dirty="0" smtClean="0">
                    <a:gradFill>
                      <a:gsLst>
                        <a:gs pos="0">
                          <a:srgbClr val="F9DEC0"/>
                        </a:gs>
                        <a:gs pos="74000">
                          <a:srgbClr val="DBB886"/>
                        </a:gs>
                        <a:gs pos="83000">
                          <a:srgbClr val="CBA266"/>
                        </a:gs>
                        <a:gs pos="100000">
                          <a:srgbClr val="CDA56A"/>
                        </a:gs>
                      </a:gsLst>
                      <a:lin ang="5400000" scaled="1"/>
                    </a:gradFill>
                    <a:latin typeface="字魂36号-孙新恒宋楷体" panose="02000000000000000000" pitchFamily="2" charset="-122"/>
                    <a:ea typeface="字魂36号-孙新恒宋楷体" panose="02000000000000000000" pitchFamily="2" charset="-122"/>
                    <a:sym typeface="字魂36号-孙新恒宋楷体" panose="02000000000000000000" pitchFamily="2" charset="-122"/>
                  </a:rPr>
                  <a:t>DESIGN BY </a:t>
                </a:r>
                <a:r>
                  <a:rPr lang="zh-CN" altLang="en-US" sz="2800" spc="600" dirty="0" smtClean="0">
                    <a:gradFill>
                      <a:gsLst>
                        <a:gs pos="0">
                          <a:srgbClr val="F9DEC0"/>
                        </a:gs>
                        <a:gs pos="74000">
                          <a:srgbClr val="DBB886"/>
                        </a:gs>
                        <a:gs pos="83000">
                          <a:srgbClr val="CBA266"/>
                        </a:gs>
                        <a:gs pos="100000">
                          <a:srgbClr val="CDA56A"/>
                        </a:gs>
                      </a:gsLst>
                      <a:lin ang="5400000" scaled="1"/>
                    </a:gradFill>
                    <a:latin typeface="字魂36号-孙新恒宋楷体" panose="02000000000000000000" pitchFamily="2" charset="-122"/>
                    <a:ea typeface="字魂36号-孙新恒宋楷体" panose="02000000000000000000" pitchFamily="2" charset="-122"/>
                    <a:sym typeface="字魂36号-孙新恒宋楷体" panose="02000000000000000000" pitchFamily="2" charset="-122"/>
                  </a:rPr>
                  <a:t>好客模板</a:t>
                </a:r>
                <a:endParaRPr lang="zh-CN" altLang="en-US" sz="2800" spc="600" dirty="0" smtClean="0">
                  <a:gradFill>
                    <a:gsLst>
                      <a:gs pos="0">
                        <a:srgbClr val="F9DEC0"/>
                      </a:gs>
                      <a:gs pos="74000">
                        <a:srgbClr val="DBB886"/>
                      </a:gs>
                      <a:gs pos="83000">
                        <a:srgbClr val="CBA266"/>
                      </a:gs>
                      <a:gs pos="100000">
                        <a:srgbClr val="CDA56A"/>
                      </a:gs>
                    </a:gsLst>
                    <a:lin ang="5400000" scaled="1"/>
                  </a:gra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endParaRPr>
              </a:p>
            </p:txBody>
          </p:sp>
        </p:grpSp>
      </p:grp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354290" y="1045031"/>
            <a:ext cx="3537857" cy="50169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9520" y="1629843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第一章节</a:t>
            </a:r>
            <a:endParaRPr lang="zh-CN" altLang="en-US" sz="54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94897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99444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1" y="4768162"/>
            <a:ext cx="1664225" cy="1554479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第一章节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grpSp>
        <p:nvGrpSpPr>
          <p:cNvPr id="7" name="Group 14"/>
          <p:cNvGrpSpPr/>
          <p:nvPr/>
        </p:nvGrpSpPr>
        <p:grpSpPr>
          <a:xfrm>
            <a:off x="5031401" y="3455327"/>
            <a:ext cx="2930700" cy="2094344"/>
            <a:chOff x="838200" y="2256765"/>
            <a:chExt cx="2930700" cy="2094344"/>
          </a:xfrm>
        </p:grpSpPr>
        <p:sp>
          <p:nvSpPr>
            <p:cNvPr id="8" name="TextBox 15"/>
            <p:cNvSpPr txBox="1"/>
            <p:nvPr/>
          </p:nvSpPr>
          <p:spPr>
            <a:xfrm>
              <a:off x="1701311" y="2642949"/>
              <a:ext cx="2067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单击此处输入文本内容，单击此处输入文本内容</a:t>
              </a: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单击此处输入文本内容，单击此处输入文本内容，单击此处输入文本内容</a:t>
              </a: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9" name="Title 4"/>
            <p:cNvSpPr txBox="1"/>
            <p:nvPr/>
          </p:nvSpPr>
          <p:spPr>
            <a:xfrm>
              <a:off x="1701311" y="2256765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panose="00000A00000000000000" charset="0"/>
                  <a:ea typeface="Playfair Display Black" panose="00000A00000000000000" charset="0"/>
                  <a:cs typeface="Playfair Display Black" panose="00000A00000000000000" charset="0"/>
                </a:defRPr>
              </a:lvl1pPr>
            </a:lstStyle>
            <a:p>
              <a:pPr algn="dist"/>
              <a:r>
                <a:rPr lang="zh-CN" altLang="en-US" sz="2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输入标题</a:t>
              </a:r>
              <a:endParaRPr 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0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02</a:t>
              </a:r>
              <a:endParaRPr lang="en-US" sz="3200" dirty="0">
                <a:solidFill>
                  <a:schemeClr val="tx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11" name="Group 14"/>
          <p:cNvGrpSpPr/>
          <p:nvPr/>
        </p:nvGrpSpPr>
        <p:grpSpPr>
          <a:xfrm>
            <a:off x="1434936" y="3455327"/>
            <a:ext cx="2930700" cy="2094344"/>
            <a:chOff x="838200" y="2256765"/>
            <a:chExt cx="2930700" cy="2094344"/>
          </a:xfrm>
        </p:grpSpPr>
        <p:sp>
          <p:nvSpPr>
            <p:cNvPr id="12" name="TextBox 15"/>
            <p:cNvSpPr txBox="1"/>
            <p:nvPr/>
          </p:nvSpPr>
          <p:spPr>
            <a:xfrm>
              <a:off x="1701311" y="2642949"/>
              <a:ext cx="2067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单击此处输入文本内容，单击此处输入文本内容</a:t>
              </a: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单击此处输入文本内容，单击此处输入文本内容，单击此处输入文本内容</a:t>
              </a: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3" name="Title 4"/>
            <p:cNvSpPr txBox="1"/>
            <p:nvPr/>
          </p:nvSpPr>
          <p:spPr>
            <a:xfrm>
              <a:off x="1701311" y="2256765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panose="00000A00000000000000" charset="0"/>
                  <a:ea typeface="Playfair Display Black" panose="00000A00000000000000" charset="0"/>
                  <a:cs typeface="Playfair Display Black" panose="00000A00000000000000" charset="0"/>
                </a:defRPr>
              </a:lvl1pPr>
            </a:lstStyle>
            <a:p>
              <a:pPr algn="dist"/>
              <a:r>
                <a:rPr lang="zh-CN" altLang="en-US" sz="2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输入标题</a:t>
              </a:r>
              <a:endParaRPr 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4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01</a:t>
              </a:r>
              <a:endParaRPr lang="en-US" sz="3200" dirty="0">
                <a:solidFill>
                  <a:schemeClr val="tx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522579" y="3419725"/>
            <a:ext cx="2930700" cy="2094344"/>
            <a:chOff x="838200" y="2256765"/>
            <a:chExt cx="2930700" cy="2094344"/>
          </a:xfrm>
        </p:grpSpPr>
        <p:sp>
          <p:nvSpPr>
            <p:cNvPr id="16" name="TextBox 15"/>
            <p:cNvSpPr txBox="1"/>
            <p:nvPr/>
          </p:nvSpPr>
          <p:spPr>
            <a:xfrm>
              <a:off x="1701311" y="2642949"/>
              <a:ext cx="2067589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单击此处输入文本内容，单击此处输入文本内容</a:t>
              </a: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单击此处输入文本内容，单击此处输入文本内容，单击此处输入文本内容</a:t>
              </a: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  <a:p>
              <a:pPr>
                <a:lnSpc>
                  <a:spcPct val="150000"/>
                </a:lnSpc>
              </a:pPr>
              <a:endParaRPr lang="en-US" sz="1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7" name="Title 4"/>
            <p:cNvSpPr txBox="1"/>
            <p:nvPr/>
          </p:nvSpPr>
          <p:spPr>
            <a:xfrm>
              <a:off x="1701311" y="2256765"/>
              <a:ext cx="1522852" cy="370097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600" kern="1200">
                  <a:solidFill>
                    <a:schemeClr val="tx1"/>
                  </a:solidFill>
                  <a:latin typeface="Playfair Display Black" panose="00000A00000000000000" charset="0"/>
                  <a:ea typeface="Playfair Display Black" panose="00000A00000000000000" charset="0"/>
                  <a:cs typeface="Playfair Display Black" panose="00000A00000000000000" charset="0"/>
                </a:defRPr>
              </a:lvl1pPr>
            </a:lstStyle>
            <a:p>
              <a:pPr algn="dist"/>
              <a:r>
                <a:rPr lang="zh-CN" altLang="en-US" sz="2000" dirty="0"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输入标题</a:t>
              </a:r>
              <a:endParaRPr lang="en-US" sz="20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38200" y="2325510"/>
              <a:ext cx="699912" cy="699912"/>
            </a:xfrm>
            <a:prstGeom prst="rect">
              <a:avLst/>
            </a:prstGeom>
            <a:noFill/>
            <a:ln>
              <a:solidFill>
                <a:srgbClr val="6528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cs typeface="+mn-ea"/>
                  <a:sym typeface="字魂36号-孙新恒宋楷体" panose="02000000000000000000" pitchFamily="2" charset="-122"/>
                </a:rPr>
                <a:t>03</a:t>
              </a:r>
              <a:endParaRPr lang="en-US" sz="3200" dirty="0">
                <a:solidFill>
                  <a:schemeClr val="tx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cs typeface="+mn-ea"/>
                <a:sym typeface="字魂36号-孙新恒宋楷体" panose="02000000000000000000" pitchFamily="2" charset="-122"/>
              </a:endParaRPr>
            </a:p>
          </p:txBody>
        </p:sp>
      </p:grpSp>
      <p:pic>
        <p:nvPicPr>
          <p:cNvPr id="19" name="图片占位符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48" y="1584087"/>
            <a:ext cx="1520793" cy="1346275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</p:spPr>
      </p:pic>
      <p:pic>
        <p:nvPicPr>
          <p:cNvPr id="20" name="图片占位符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162" y="1506591"/>
            <a:ext cx="1520793" cy="1441243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</p:spPr>
      </p:pic>
      <p:pic>
        <p:nvPicPr>
          <p:cNvPr id="21" name="图片占位符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014" y="1549906"/>
            <a:ext cx="1520793" cy="1354613"/>
          </a:xfrm>
          <a:custGeom>
            <a:avLst/>
            <a:gdLst>
              <a:gd name="connsiteX0" fmla="*/ 750822 w 3362570"/>
              <a:gd name="connsiteY0" fmla="*/ 19683 h 1520793"/>
              <a:gd name="connsiteX1" fmla="*/ 769972 w 3362570"/>
              <a:gd name="connsiteY1" fmla="*/ 19683 h 1520793"/>
              <a:gd name="connsiteX2" fmla="*/ 778210 w 3362570"/>
              <a:gd name="connsiteY2" fmla="*/ 20368 h 1520793"/>
              <a:gd name="connsiteX3" fmla="*/ 920995 w 3362570"/>
              <a:gd name="connsiteY3" fmla="*/ 25855 h 1520793"/>
              <a:gd name="connsiteX4" fmla="*/ 1093000 w 3362570"/>
              <a:gd name="connsiteY4" fmla="*/ 47802 h 1520793"/>
              <a:gd name="connsiteX5" fmla="*/ 1251204 w 3362570"/>
              <a:gd name="connsiteY5" fmla="*/ 92382 h 1520793"/>
              <a:gd name="connsiteX6" fmla="*/ 1383922 w 3362570"/>
              <a:gd name="connsiteY6" fmla="*/ 166385 h 1520793"/>
              <a:gd name="connsiteX7" fmla="*/ 1503544 w 3362570"/>
              <a:gd name="connsiteY7" fmla="*/ 340795 h 1520793"/>
              <a:gd name="connsiteX8" fmla="*/ 1518399 w 3362570"/>
              <a:gd name="connsiteY8" fmla="*/ 425429 h 1520793"/>
              <a:gd name="connsiteX9" fmla="*/ 1520793 w 3362570"/>
              <a:gd name="connsiteY9" fmla="*/ 443673 h 1520793"/>
              <a:gd name="connsiteX10" fmla="*/ 1520793 w 3362570"/>
              <a:gd name="connsiteY10" fmla="*/ 473027 h 1520793"/>
              <a:gd name="connsiteX11" fmla="*/ 1518893 w 3362570"/>
              <a:gd name="connsiteY11" fmla="*/ 484960 h 1520793"/>
              <a:gd name="connsiteX12" fmla="*/ 1497066 w 3362570"/>
              <a:gd name="connsiteY12" fmla="*/ 622130 h 1520793"/>
              <a:gd name="connsiteX13" fmla="*/ 1434544 w 3362570"/>
              <a:gd name="connsiteY13" fmla="*/ 800724 h 1520793"/>
              <a:gd name="connsiteX14" fmla="*/ 1307037 w 3362570"/>
              <a:gd name="connsiteY14" fmla="*/ 1044954 h 1520793"/>
              <a:gd name="connsiteX15" fmla="*/ 1154395 w 3362570"/>
              <a:gd name="connsiteY15" fmla="*/ 1263465 h 1520793"/>
              <a:gd name="connsiteX16" fmla="*/ 1027240 w 3362570"/>
              <a:gd name="connsiteY16" fmla="*/ 1391443 h 1520793"/>
              <a:gd name="connsiteX17" fmla="*/ 904942 w 3362570"/>
              <a:gd name="connsiteY17" fmla="*/ 1468259 h 1520793"/>
              <a:gd name="connsiteX18" fmla="*/ 790813 w 3362570"/>
              <a:gd name="connsiteY18" fmla="*/ 1498915 h 1520793"/>
              <a:gd name="connsiteX19" fmla="*/ 771240 w 3362570"/>
              <a:gd name="connsiteY19" fmla="*/ 1501111 h 1520793"/>
              <a:gd name="connsiteX20" fmla="*/ 748287 w 3362570"/>
              <a:gd name="connsiteY20" fmla="*/ 1501111 h 1520793"/>
              <a:gd name="connsiteX21" fmla="*/ 742654 w 3362570"/>
              <a:gd name="connsiteY21" fmla="*/ 1500081 h 1520793"/>
              <a:gd name="connsiteX22" fmla="*/ 709070 w 3362570"/>
              <a:gd name="connsiteY22" fmla="*/ 1496446 h 1520793"/>
              <a:gd name="connsiteX23" fmla="*/ 583605 w 3362570"/>
              <a:gd name="connsiteY23" fmla="*/ 1453375 h 1520793"/>
              <a:gd name="connsiteX24" fmla="*/ 446311 w 3362570"/>
              <a:gd name="connsiteY24" fmla="*/ 1351253 h 1520793"/>
              <a:gd name="connsiteX25" fmla="*/ 323521 w 3362570"/>
              <a:gd name="connsiteY25" fmla="*/ 1211340 h 1520793"/>
              <a:gd name="connsiteX26" fmla="*/ 103640 w 3362570"/>
              <a:gd name="connsiteY26" fmla="*/ 842629 h 1520793"/>
              <a:gd name="connsiteX27" fmla="*/ 23657 w 3362570"/>
              <a:gd name="connsiteY27" fmla="*/ 627068 h 1520793"/>
              <a:gd name="connsiteX28" fmla="*/ 1056 w 3362570"/>
              <a:gd name="connsiteY28" fmla="*/ 480503 h 1520793"/>
              <a:gd name="connsiteX29" fmla="*/ 0 w 3362570"/>
              <a:gd name="connsiteY29" fmla="*/ 473027 h 1520793"/>
              <a:gd name="connsiteX30" fmla="*/ 0 w 3362570"/>
              <a:gd name="connsiteY30" fmla="*/ 444976 h 1520793"/>
              <a:gd name="connsiteX31" fmla="*/ 1127 w 3362570"/>
              <a:gd name="connsiteY31" fmla="*/ 435579 h 1520793"/>
              <a:gd name="connsiteX32" fmla="*/ 9083 w 3362570"/>
              <a:gd name="connsiteY32" fmla="*/ 368572 h 1520793"/>
              <a:gd name="connsiteX33" fmla="*/ 100190 w 3362570"/>
              <a:gd name="connsiteY33" fmla="*/ 198345 h 1520793"/>
              <a:gd name="connsiteX34" fmla="*/ 216713 w 3362570"/>
              <a:gd name="connsiteY34" fmla="*/ 115633 h 1520793"/>
              <a:gd name="connsiteX35" fmla="*/ 379847 w 3362570"/>
              <a:gd name="connsiteY35" fmla="*/ 58022 h 1520793"/>
              <a:gd name="connsiteX36" fmla="*/ 519816 w 3362570"/>
              <a:gd name="connsiteY36" fmla="*/ 33537 h 1520793"/>
              <a:gd name="connsiteX37" fmla="*/ 632890 w 3362570"/>
              <a:gd name="connsiteY37" fmla="*/ 23798 h 1520793"/>
              <a:gd name="connsiteX38" fmla="*/ 745118 w 3362570"/>
              <a:gd name="connsiteY38" fmla="*/ 20368 h 1520793"/>
              <a:gd name="connsiteX39" fmla="*/ 750822 w 3362570"/>
              <a:gd name="connsiteY39" fmla="*/ 19683 h 1520793"/>
              <a:gd name="connsiteX40" fmla="*/ 1881142 w 3362570"/>
              <a:gd name="connsiteY40" fmla="*/ 0 h 1520793"/>
              <a:gd name="connsiteX41" fmla="*/ 3362570 w 3362570"/>
              <a:gd name="connsiteY41" fmla="*/ 0 h 1520793"/>
              <a:gd name="connsiteX42" fmla="*/ 3362570 w 3362570"/>
              <a:gd name="connsiteY42" fmla="*/ 1520793 h 1520793"/>
              <a:gd name="connsiteX43" fmla="*/ 1881142 w 3362570"/>
              <a:gd name="connsiteY43" fmla="*/ 1520793 h 1520793"/>
              <a:gd name="connsiteX0-1" fmla="*/ 750822 w 3362570"/>
              <a:gd name="connsiteY0-2" fmla="*/ 19683 h 1520793"/>
              <a:gd name="connsiteX1-3" fmla="*/ 769972 w 3362570"/>
              <a:gd name="connsiteY1-4" fmla="*/ 19683 h 1520793"/>
              <a:gd name="connsiteX2-5" fmla="*/ 778210 w 3362570"/>
              <a:gd name="connsiteY2-6" fmla="*/ 20368 h 1520793"/>
              <a:gd name="connsiteX3-7" fmla="*/ 920995 w 3362570"/>
              <a:gd name="connsiteY3-8" fmla="*/ 25855 h 1520793"/>
              <a:gd name="connsiteX4-9" fmla="*/ 1093000 w 3362570"/>
              <a:gd name="connsiteY4-10" fmla="*/ 47802 h 1520793"/>
              <a:gd name="connsiteX5-11" fmla="*/ 1251204 w 3362570"/>
              <a:gd name="connsiteY5-12" fmla="*/ 92382 h 1520793"/>
              <a:gd name="connsiteX6-13" fmla="*/ 1383922 w 3362570"/>
              <a:gd name="connsiteY6-14" fmla="*/ 166385 h 1520793"/>
              <a:gd name="connsiteX7-15" fmla="*/ 1503544 w 3362570"/>
              <a:gd name="connsiteY7-16" fmla="*/ 340795 h 1520793"/>
              <a:gd name="connsiteX8-17" fmla="*/ 1518399 w 3362570"/>
              <a:gd name="connsiteY8-18" fmla="*/ 425429 h 1520793"/>
              <a:gd name="connsiteX9-19" fmla="*/ 1520793 w 3362570"/>
              <a:gd name="connsiteY9-20" fmla="*/ 443673 h 1520793"/>
              <a:gd name="connsiteX10-21" fmla="*/ 1520793 w 3362570"/>
              <a:gd name="connsiteY10-22" fmla="*/ 473027 h 1520793"/>
              <a:gd name="connsiteX11-23" fmla="*/ 1518893 w 3362570"/>
              <a:gd name="connsiteY11-24" fmla="*/ 484960 h 1520793"/>
              <a:gd name="connsiteX12-25" fmla="*/ 1497066 w 3362570"/>
              <a:gd name="connsiteY12-26" fmla="*/ 622130 h 1520793"/>
              <a:gd name="connsiteX13-27" fmla="*/ 1434544 w 3362570"/>
              <a:gd name="connsiteY13-28" fmla="*/ 800724 h 1520793"/>
              <a:gd name="connsiteX14-29" fmla="*/ 1307037 w 3362570"/>
              <a:gd name="connsiteY14-30" fmla="*/ 1044954 h 1520793"/>
              <a:gd name="connsiteX15-31" fmla="*/ 1154395 w 3362570"/>
              <a:gd name="connsiteY15-32" fmla="*/ 1263465 h 1520793"/>
              <a:gd name="connsiteX16-33" fmla="*/ 1027240 w 3362570"/>
              <a:gd name="connsiteY16-34" fmla="*/ 1391443 h 1520793"/>
              <a:gd name="connsiteX17-35" fmla="*/ 904942 w 3362570"/>
              <a:gd name="connsiteY17-36" fmla="*/ 1468259 h 1520793"/>
              <a:gd name="connsiteX18-37" fmla="*/ 790813 w 3362570"/>
              <a:gd name="connsiteY18-38" fmla="*/ 1498915 h 1520793"/>
              <a:gd name="connsiteX19-39" fmla="*/ 771240 w 3362570"/>
              <a:gd name="connsiteY19-40" fmla="*/ 1501111 h 1520793"/>
              <a:gd name="connsiteX20-41" fmla="*/ 748287 w 3362570"/>
              <a:gd name="connsiteY20-42" fmla="*/ 1501111 h 1520793"/>
              <a:gd name="connsiteX21-43" fmla="*/ 742654 w 3362570"/>
              <a:gd name="connsiteY21-44" fmla="*/ 1500081 h 1520793"/>
              <a:gd name="connsiteX22-45" fmla="*/ 709070 w 3362570"/>
              <a:gd name="connsiteY22-46" fmla="*/ 1496446 h 1520793"/>
              <a:gd name="connsiteX23-47" fmla="*/ 583605 w 3362570"/>
              <a:gd name="connsiteY23-48" fmla="*/ 1453375 h 1520793"/>
              <a:gd name="connsiteX24-49" fmla="*/ 446311 w 3362570"/>
              <a:gd name="connsiteY24-50" fmla="*/ 1351253 h 1520793"/>
              <a:gd name="connsiteX25-51" fmla="*/ 323521 w 3362570"/>
              <a:gd name="connsiteY25-52" fmla="*/ 1211340 h 1520793"/>
              <a:gd name="connsiteX26-53" fmla="*/ 103640 w 3362570"/>
              <a:gd name="connsiteY26-54" fmla="*/ 842629 h 1520793"/>
              <a:gd name="connsiteX27-55" fmla="*/ 23657 w 3362570"/>
              <a:gd name="connsiteY27-56" fmla="*/ 627068 h 1520793"/>
              <a:gd name="connsiteX28-57" fmla="*/ 1056 w 3362570"/>
              <a:gd name="connsiteY28-58" fmla="*/ 480503 h 1520793"/>
              <a:gd name="connsiteX29-59" fmla="*/ 0 w 3362570"/>
              <a:gd name="connsiteY29-60" fmla="*/ 473027 h 1520793"/>
              <a:gd name="connsiteX30-61" fmla="*/ 0 w 3362570"/>
              <a:gd name="connsiteY30-62" fmla="*/ 444976 h 1520793"/>
              <a:gd name="connsiteX31-63" fmla="*/ 1127 w 3362570"/>
              <a:gd name="connsiteY31-64" fmla="*/ 435579 h 1520793"/>
              <a:gd name="connsiteX32-65" fmla="*/ 9083 w 3362570"/>
              <a:gd name="connsiteY32-66" fmla="*/ 368572 h 1520793"/>
              <a:gd name="connsiteX33-67" fmla="*/ 100190 w 3362570"/>
              <a:gd name="connsiteY33-68" fmla="*/ 198345 h 1520793"/>
              <a:gd name="connsiteX34-69" fmla="*/ 216713 w 3362570"/>
              <a:gd name="connsiteY34-70" fmla="*/ 115633 h 1520793"/>
              <a:gd name="connsiteX35-71" fmla="*/ 379847 w 3362570"/>
              <a:gd name="connsiteY35-72" fmla="*/ 58022 h 1520793"/>
              <a:gd name="connsiteX36-73" fmla="*/ 519816 w 3362570"/>
              <a:gd name="connsiteY36-74" fmla="*/ 33537 h 1520793"/>
              <a:gd name="connsiteX37-75" fmla="*/ 632890 w 3362570"/>
              <a:gd name="connsiteY37-76" fmla="*/ 23798 h 1520793"/>
              <a:gd name="connsiteX38-77" fmla="*/ 745118 w 3362570"/>
              <a:gd name="connsiteY38-78" fmla="*/ 20368 h 1520793"/>
              <a:gd name="connsiteX39-79" fmla="*/ 750822 w 3362570"/>
              <a:gd name="connsiteY39-80" fmla="*/ 19683 h 1520793"/>
              <a:gd name="connsiteX40-81" fmla="*/ 1881142 w 3362570"/>
              <a:gd name="connsiteY40-82" fmla="*/ 1520793 h 1520793"/>
              <a:gd name="connsiteX41-83" fmla="*/ 3362570 w 3362570"/>
              <a:gd name="connsiteY41-84" fmla="*/ 0 h 1520793"/>
              <a:gd name="connsiteX42-85" fmla="*/ 3362570 w 3362570"/>
              <a:gd name="connsiteY42-86" fmla="*/ 1520793 h 1520793"/>
              <a:gd name="connsiteX43-87" fmla="*/ 1881142 w 3362570"/>
              <a:gd name="connsiteY43-88" fmla="*/ 1520793 h 1520793"/>
              <a:gd name="connsiteX0-89" fmla="*/ 750822 w 3362570"/>
              <a:gd name="connsiteY0-90" fmla="*/ 0 h 1501110"/>
              <a:gd name="connsiteX1-91" fmla="*/ 769972 w 3362570"/>
              <a:gd name="connsiteY1-92" fmla="*/ 0 h 1501110"/>
              <a:gd name="connsiteX2-93" fmla="*/ 778210 w 3362570"/>
              <a:gd name="connsiteY2-94" fmla="*/ 685 h 1501110"/>
              <a:gd name="connsiteX3-95" fmla="*/ 920995 w 3362570"/>
              <a:gd name="connsiteY3-96" fmla="*/ 6172 h 1501110"/>
              <a:gd name="connsiteX4-97" fmla="*/ 1093000 w 3362570"/>
              <a:gd name="connsiteY4-98" fmla="*/ 28119 h 1501110"/>
              <a:gd name="connsiteX5-99" fmla="*/ 1251204 w 3362570"/>
              <a:gd name="connsiteY5-100" fmla="*/ 72699 h 1501110"/>
              <a:gd name="connsiteX6-101" fmla="*/ 1383922 w 3362570"/>
              <a:gd name="connsiteY6-102" fmla="*/ 146702 h 1501110"/>
              <a:gd name="connsiteX7-103" fmla="*/ 1503544 w 3362570"/>
              <a:gd name="connsiteY7-104" fmla="*/ 321112 h 1501110"/>
              <a:gd name="connsiteX8-105" fmla="*/ 1518399 w 3362570"/>
              <a:gd name="connsiteY8-106" fmla="*/ 405746 h 1501110"/>
              <a:gd name="connsiteX9-107" fmla="*/ 1520793 w 3362570"/>
              <a:gd name="connsiteY9-108" fmla="*/ 423990 h 1501110"/>
              <a:gd name="connsiteX10-109" fmla="*/ 1520793 w 3362570"/>
              <a:gd name="connsiteY10-110" fmla="*/ 453344 h 1501110"/>
              <a:gd name="connsiteX11-111" fmla="*/ 1518893 w 3362570"/>
              <a:gd name="connsiteY11-112" fmla="*/ 465277 h 1501110"/>
              <a:gd name="connsiteX12-113" fmla="*/ 1497066 w 3362570"/>
              <a:gd name="connsiteY12-114" fmla="*/ 602447 h 1501110"/>
              <a:gd name="connsiteX13-115" fmla="*/ 1434544 w 3362570"/>
              <a:gd name="connsiteY13-116" fmla="*/ 781041 h 1501110"/>
              <a:gd name="connsiteX14-117" fmla="*/ 1307037 w 3362570"/>
              <a:gd name="connsiteY14-118" fmla="*/ 1025271 h 1501110"/>
              <a:gd name="connsiteX15-119" fmla="*/ 1154395 w 3362570"/>
              <a:gd name="connsiteY15-120" fmla="*/ 1243782 h 1501110"/>
              <a:gd name="connsiteX16-121" fmla="*/ 1027240 w 3362570"/>
              <a:gd name="connsiteY16-122" fmla="*/ 1371760 h 1501110"/>
              <a:gd name="connsiteX17-123" fmla="*/ 904942 w 3362570"/>
              <a:gd name="connsiteY17-124" fmla="*/ 1448576 h 1501110"/>
              <a:gd name="connsiteX18-125" fmla="*/ 790813 w 3362570"/>
              <a:gd name="connsiteY18-126" fmla="*/ 1479232 h 1501110"/>
              <a:gd name="connsiteX19-127" fmla="*/ 771240 w 3362570"/>
              <a:gd name="connsiteY19-128" fmla="*/ 1481428 h 1501110"/>
              <a:gd name="connsiteX20-129" fmla="*/ 748287 w 3362570"/>
              <a:gd name="connsiteY20-130" fmla="*/ 1481428 h 1501110"/>
              <a:gd name="connsiteX21-131" fmla="*/ 742654 w 3362570"/>
              <a:gd name="connsiteY21-132" fmla="*/ 1480398 h 1501110"/>
              <a:gd name="connsiteX22-133" fmla="*/ 709070 w 3362570"/>
              <a:gd name="connsiteY22-134" fmla="*/ 1476763 h 1501110"/>
              <a:gd name="connsiteX23-135" fmla="*/ 583605 w 3362570"/>
              <a:gd name="connsiteY23-136" fmla="*/ 1433692 h 1501110"/>
              <a:gd name="connsiteX24-137" fmla="*/ 446311 w 3362570"/>
              <a:gd name="connsiteY24-138" fmla="*/ 1331570 h 1501110"/>
              <a:gd name="connsiteX25-139" fmla="*/ 323521 w 3362570"/>
              <a:gd name="connsiteY25-140" fmla="*/ 1191657 h 1501110"/>
              <a:gd name="connsiteX26-141" fmla="*/ 103640 w 3362570"/>
              <a:gd name="connsiteY26-142" fmla="*/ 822946 h 1501110"/>
              <a:gd name="connsiteX27-143" fmla="*/ 23657 w 3362570"/>
              <a:gd name="connsiteY27-144" fmla="*/ 607385 h 1501110"/>
              <a:gd name="connsiteX28-145" fmla="*/ 1056 w 3362570"/>
              <a:gd name="connsiteY28-146" fmla="*/ 460820 h 1501110"/>
              <a:gd name="connsiteX29-147" fmla="*/ 0 w 3362570"/>
              <a:gd name="connsiteY29-148" fmla="*/ 453344 h 1501110"/>
              <a:gd name="connsiteX30-149" fmla="*/ 0 w 3362570"/>
              <a:gd name="connsiteY30-150" fmla="*/ 425293 h 1501110"/>
              <a:gd name="connsiteX31-151" fmla="*/ 1127 w 3362570"/>
              <a:gd name="connsiteY31-152" fmla="*/ 415896 h 1501110"/>
              <a:gd name="connsiteX32-153" fmla="*/ 9083 w 3362570"/>
              <a:gd name="connsiteY32-154" fmla="*/ 348889 h 1501110"/>
              <a:gd name="connsiteX33-155" fmla="*/ 100190 w 3362570"/>
              <a:gd name="connsiteY33-156" fmla="*/ 178662 h 1501110"/>
              <a:gd name="connsiteX34-157" fmla="*/ 216713 w 3362570"/>
              <a:gd name="connsiteY34-158" fmla="*/ 95950 h 1501110"/>
              <a:gd name="connsiteX35-159" fmla="*/ 379847 w 3362570"/>
              <a:gd name="connsiteY35-160" fmla="*/ 38339 h 1501110"/>
              <a:gd name="connsiteX36-161" fmla="*/ 519816 w 3362570"/>
              <a:gd name="connsiteY36-162" fmla="*/ 13854 h 1501110"/>
              <a:gd name="connsiteX37-163" fmla="*/ 632890 w 3362570"/>
              <a:gd name="connsiteY37-164" fmla="*/ 4115 h 1501110"/>
              <a:gd name="connsiteX38-165" fmla="*/ 745118 w 3362570"/>
              <a:gd name="connsiteY38-166" fmla="*/ 685 h 1501110"/>
              <a:gd name="connsiteX39-167" fmla="*/ 750822 w 3362570"/>
              <a:gd name="connsiteY39-168" fmla="*/ 0 h 1501110"/>
              <a:gd name="connsiteX40-169" fmla="*/ 1881142 w 3362570"/>
              <a:gd name="connsiteY40-170" fmla="*/ 1501110 h 1501110"/>
              <a:gd name="connsiteX41-171" fmla="*/ 3362570 w 3362570"/>
              <a:gd name="connsiteY41-172" fmla="*/ 1501110 h 1501110"/>
              <a:gd name="connsiteX42-173" fmla="*/ 1881142 w 3362570"/>
              <a:gd name="connsiteY42-174" fmla="*/ 1501110 h 1501110"/>
              <a:gd name="connsiteX0-175" fmla="*/ 750822 w 1520793"/>
              <a:gd name="connsiteY0-176" fmla="*/ 0 h 1481428"/>
              <a:gd name="connsiteX1-177" fmla="*/ 769972 w 1520793"/>
              <a:gd name="connsiteY1-178" fmla="*/ 0 h 1481428"/>
              <a:gd name="connsiteX2-179" fmla="*/ 778210 w 1520793"/>
              <a:gd name="connsiteY2-180" fmla="*/ 685 h 1481428"/>
              <a:gd name="connsiteX3-181" fmla="*/ 920995 w 1520793"/>
              <a:gd name="connsiteY3-182" fmla="*/ 6172 h 1481428"/>
              <a:gd name="connsiteX4-183" fmla="*/ 1093000 w 1520793"/>
              <a:gd name="connsiteY4-184" fmla="*/ 28119 h 1481428"/>
              <a:gd name="connsiteX5-185" fmla="*/ 1251204 w 1520793"/>
              <a:gd name="connsiteY5-186" fmla="*/ 72699 h 1481428"/>
              <a:gd name="connsiteX6-187" fmla="*/ 1383922 w 1520793"/>
              <a:gd name="connsiteY6-188" fmla="*/ 146702 h 1481428"/>
              <a:gd name="connsiteX7-189" fmla="*/ 1503544 w 1520793"/>
              <a:gd name="connsiteY7-190" fmla="*/ 321112 h 1481428"/>
              <a:gd name="connsiteX8-191" fmla="*/ 1518399 w 1520793"/>
              <a:gd name="connsiteY8-192" fmla="*/ 405746 h 1481428"/>
              <a:gd name="connsiteX9-193" fmla="*/ 1520793 w 1520793"/>
              <a:gd name="connsiteY9-194" fmla="*/ 423990 h 1481428"/>
              <a:gd name="connsiteX10-195" fmla="*/ 1520793 w 1520793"/>
              <a:gd name="connsiteY10-196" fmla="*/ 453344 h 1481428"/>
              <a:gd name="connsiteX11-197" fmla="*/ 1518893 w 1520793"/>
              <a:gd name="connsiteY11-198" fmla="*/ 465277 h 1481428"/>
              <a:gd name="connsiteX12-199" fmla="*/ 1497066 w 1520793"/>
              <a:gd name="connsiteY12-200" fmla="*/ 602447 h 1481428"/>
              <a:gd name="connsiteX13-201" fmla="*/ 1434544 w 1520793"/>
              <a:gd name="connsiteY13-202" fmla="*/ 781041 h 1481428"/>
              <a:gd name="connsiteX14-203" fmla="*/ 1307037 w 1520793"/>
              <a:gd name="connsiteY14-204" fmla="*/ 1025271 h 1481428"/>
              <a:gd name="connsiteX15-205" fmla="*/ 1154395 w 1520793"/>
              <a:gd name="connsiteY15-206" fmla="*/ 1243782 h 1481428"/>
              <a:gd name="connsiteX16-207" fmla="*/ 1027240 w 1520793"/>
              <a:gd name="connsiteY16-208" fmla="*/ 1371760 h 1481428"/>
              <a:gd name="connsiteX17-209" fmla="*/ 904942 w 1520793"/>
              <a:gd name="connsiteY17-210" fmla="*/ 1448576 h 1481428"/>
              <a:gd name="connsiteX18-211" fmla="*/ 790813 w 1520793"/>
              <a:gd name="connsiteY18-212" fmla="*/ 1479232 h 1481428"/>
              <a:gd name="connsiteX19-213" fmla="*/ 771240 w 1520793"/>
              <a:gd name="connsiteY19-214" fmla="*/ 1481428 h 1481428"/>
              <a:gd name="connsiteX20-215" fmla="*/ 748287 w 1520793"/>
              <a:gd name="connsiteY20-216" fmla="*/ 1481428 h 1481428"/>
              <a:gd name="connsiteX21-217" fmla="*/ 742654 w 1520793"/>
              <a:gd name="connsiteY21-218" fmla="*/ 1480398 h 1481428"/>
              <a:gd name="connsiteX22-219" fmla="*/ 709070 w 1520793"/>
              <a:gd name="connsiteY22-220" fmla="*/ 1476763 h 1481428"/>
              <a:gd name="connsiteX23-221" fmla="*/ 583605 w 1520793"/>
              <a:gd name="connsiteY23-222" fmla="*/ 1433692 h 1481428"/>
              <a:gd name="connsiteX24-223" fmla="*/ 446311 w 1520793"/>
              <a:gd name="connsiteY24-224" fmla="*/ 1331570 h 1481428"/>
              <a:gd name="connsiteX25-225" fmla="*/ 323521 w 1520793"/>
              <a:gd name="connsiteY25-226" fmla="*/ 1191657 h 1481428"/>
              <a:gd name="connsiteX26-227" fmla="*/ 103640 w 1520793"/>
              <a:gd name="connsiteY26-228" fmla="*/ 822946 h 1481428"/>
              <a:gd name="connsiteX27-229" fmla="*/ 23657 w 1520793"/>
              <a:gd name="connsiteY27-230" fmla="*/ 607385 h 1481428"/>
              <a:gd name="connsiteX28-231" fmla="*/ 1056 w 1520793"/>
              <a:gd name="connsiteY28-232" fmla="*/ 460820 h 1481428"/>
              <a:gd name="connsiteX29-233" fmla="*/ 0 w 1520793"/>
              <a:gd name="connsiteY29-234" fmla="*/ 453344 h 1481428"/>
              <a:gd name="connsiteX30-235" fmla="*/ 0 w 1520793"/>
              <a:gd name="connsiteY30-236" fmla="*/ 425293 h 1481428"/>
              <a:gd name="connsiteX31-237" fmla="*/ 1127 w 1520793"/>
              <a:gd name="connsiteY31-238" fmla="*/ 415896 h 1481428"/>
              <a:gd name="connsiteX32-239" fmla="*/ 9083 w 1520793"/>
              <a:gd name="connsiteY32-240" fmla="*/ 348889 h 1481428"/>
              <a:gd name="connsiteX33-241" fmla="*/ 100190 w 1520793"/>
              <a:gd name="connsiteY33-242" fmla="*/ 178662 h 1481428"/>
              <a:gd name="connsiteX34-243" fmla="*/ 216713 w 1520793"/>
              <a:gd name="connsiteY34-244" fmla="*/ 95950 h 1481428"/>
              <a:gd name="connsiteX35-245" fmla="*/ 379847 w 1520793"/>
              <a:gd name="connsiteY35-246" fmla="*/ 38339 h 1481428"/>
              <a:gd name="connsiteX36-247" fmla="*/ 519816 w 1520793"/>
              <a:gd name="connsiteY36-248" fmla="*/ 13854 h 1481428"/>
              <a:gd name="connsiteX37-249" fmla="*/ 632890 w 1520793"/>
              <a:gd name="connsiteY37-250" fmla="*/ 4115 h 1481428"/>
              <a:gd name="connsiteX38-251" fmla="*/ 745118 w 1520793"/>
              <a:gd name="connsiteY38-252" fmla="*/ 685 h 1481428"/>
              <a:gd name="connsiteX39-253" fmla="*/ 750822 w 1520793"/>
              <a:gd name="connsiteY39-254" fmla="*/ 0 h 14814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1520793" h="1481428">
                <a:moveTo>
                  <a:pt x="750822" y="0"/>
                </a:moveTo>
                <a:lnTo>
                  <a:pt x="769972" y="0"/>
                </a:lnTo>
                <a:cubicBezTo>
                  <a:pt x="772718" y="205"/>
                  <a:pt x="775464" y="617"/>
                  <a:pt x="778210" y="685"/>
                </a:cubicBezTo>
                <a:cubicBezTo>
                  <a:pt x="825805" y="1166"/>
                  <a:pt x="873471" y="2743"/>
                  <a:pt x="920995" y="6172"/>
                </a:cubicBezTo>
                <a:cubicBezTo>
                  <a:pt x="978729" y="10424"/>
                  <a:pt x="1036182" y="17215"/>
                  <a:pt x="1093000" y="28119"/>
                </a:cubicBezTo>
                <a:cubicBezTo>
                  <a:pt x="1147002" y="38544"/>
                  <a:pt x="1199949" y="52535"/>
                  <a:pt x="1251204" y="72699"/>
                </a:cubicBezTo>
                <a:cubicBezTo>
                  <a:pt x="1298729" y="91423"/>
                  <a:pt x="1343579" y="114948"/>
                  <a:pt x="1383922" y="146702"/>
                </a:cubicBezTo>
                <a:cubicBezTo>
                  <a:pt x="1441867" y="192380"/>
                  <a:pt x="1482703" y="249853"/>
                  <a:pt x="1503544" y="321112"/>
                </a:cubicBezTo>
                <a:cubicBezTo>
                  <a:pt x="1511640" y="348752"/>
                  <a:pt x="1516428" y="377010"/>
                  <a:pt x="1518399" y="405746"/>
                </a:cubicBezTo>
                <a:cubicBezTo>
                  <a:pt x="1518822" y="411851"/>
                  <a:pt x="1519948" y="417885"/>
                  <a:pt x="1520793" y="423990"/>
                </a:cubicBezTo>
                <a:lnTo>
                  <a:pt x="1520793" y="453344"/>
                </a:lnTo>
                <a:cubicBezTo>
                  <a:pt x="1520160" y="457322"/>
                  <a:pt x="1519103" y="461231"/>
                  <a:pt x="1518893" y="465277"/>
                </a:cubicBezTo>
                <a:cubicBezTo>
                  <a:pt x="1516428" y="511709"/>
                  <a:pt x="1508543" y="557387"/>
                  <a:pt x="1497066" y="602447"/>
                </a:cubicBezTo>
                <a:cubicBezTo>
                  <a:pt x="1481436" y="663762"/>
                  <a:pt x="1459821" y="723087"/>
                  <a:pt x="1434544" y="781041"/>
                </a:cubicBezTo>
                <a:cubicBezTo>
                  <a:pt x="1397863" y="865469"/>
                  <a:pt x="1354422" y="946399"/>
                  <a:pt x="1307037" y="1025271"/>
                </a:cubicBezTo>
                <a:cubicBezTo>
                  <a:pt x="1261132" y="1101606"/>
                  <a:pt x="1211425" y="1175266"/>
                  <a:pt x="1154395" y="1243782"/>
                </a:cubicBezTo>
                <a:cubicBezTo>
                  <a:pt x="1115742" y="1290145"/>
                  <a:pt x="1074131" y="1333628"/>
                  <a:pt x="1027240" y="1371760"/>
                </a:cubicBezTo>
                <a:cubicBezTo>
                  <a:pt x="989642" y="1402418"/>
                  <a:pt x="949369" y="1428891"/>
                  <a:pt x="904942" y="1448576"/>
                </a:cubicBezTo>
                <a:cubicBezTo>
                  <a:pt x="868472" y="1464693"/>
                  <a:pt x="830592" y="1475460"/>
                  <a:pt x="790813" y="1479232"/>
                </a:cubicBezTo>
                <a:cubicBezTo>
                  <a:pt x="784265" y="1479850"/>
                  <a:pt x="777787" y="1480673"/>
                  <a:pt x="771240" y="1481428"/>
                </a:cubicBezTo>
                <a:lnTo>
                  <a:pt x="748287" y="1481428"/>
                </a:lnTo>
                <a:cubicBezTo>
                  <a:pt x="746385" y="1481084"/>
                  <a:pt x="744555" y="1480536"/>
                  <a:pt x="742654" y="1480398"/>
                </a:cubicBezTo>
                <a:cubicBezTo>
                  <a:pt x="731460" y="1479165"/>
                  <a:pt x="720194" y="1478478"/>
                  <a:pt x="709070" y="1476763"/>
                </a:cubicBezTo>
                <a:cubicBezTo>
                  <a:pt x="664643" y="1470111"/>
                  <a:pt x="623103" y="1454885"/>
                  <a:pt x="583605" y="1433692"/>
                </a:cubicBezTo>
                <a:cubicBezTo>
                  <a:pt x="532841" y="1406464"/>
                  <a:pt x="487921" y="1371212"/>
                  <a:pt x="446311" y="1331570"/>
                </a:cubicBezTo>
                <a:cubicBezTo>
                  <a:pt x="401180" y="1288636"/>
                  <a:pt x="360695" y="1241519"/>
                  <a:pt x="323521" y="1191657"/>
                </a:cubicBezTo>
                <a:cubicBezTo>
                  <a:pt x="237484" y="1076367"/>
                  <a:pt x="165175" y="952846"/>
                  <a:pt x="103640" y="822946"/>
                </a:cubicBezTo>
                <a:cubicBezTo>
                  <a:pt x="70689" y="753402"/>
                  <a:pt x="42878" y="681937"/>
                  <a:pt x="23657" y="607385"/>
                </a:cubicBezTo>
                <a:cubicBezTo>
                  <a:pt x="11195" y="559307"/>
                  <a:pt x="1902" y="510681"/>
                  <a:pt x="1056" y="460820"/>
                </a:cubicBezTo>
                <a:cubicBezTo>
                  <a:pt x="986" y="458282"/>
                  <a:pt x="352" y="455813"/>
                  <a:pt x="0" y="453344"/>
                </a:cubicBezTo>
                <a:lnTo>
                  <a:pt x="0" y="425293"/>
                </a:lnTo>
                <a:cubicBezTo>
                  <a:pt x="423" y="422138"/>
                  <a:pt x="1127" y="419052"/>
                  <a:pt x="1127" y="415896"/>
                </a:cubicBezTo>
                <a:cubicBezTo>
                  <a:pt x="1197" y="393264"/>
                  <a:pt x="4366" y="370974"/>
                  <a:pt x="9083" y="348889"/>
                </a:cubicBezTo>
                <a:cubicBezTo>
                  <a:pt x="22953" y="283323"/>
                  <a:pt x="53017" y="226398"/>
                  <a:pt x="100190" y="178662"/>
                </a:cubicBezTo>
                <a:cubicBezTo>
                  <a:pt x="134197" y="144302"/>
                  <a:pt x="173694" y="117623"/>
                  <a:pt x="216713" y="95950"/>
                </a:cubicBezTo>
                <a:cubicBezTo>
                  <a:pt x="268674" y="69819"/>
                  <a:pt x="323450" y="51849"/>
                  <a:pt x="379847" y="38339"/>
                </a:cubicBezTo>
                <a:cubicBezTo>
                  <a:pt x="426033" y="27365"/>
                  <a:pt x="472713" y="19546"/>
                  <a:pt x="519816" y="13854"/>
                </a:cubicBezTo>
                <a:cubicBezTo>
                  <a:pt x="557413" y="9259"/>
                  <a:pt x="595151" y="5761"/>
                  <a:pt x="632890" y="4115"/>
                </a:cubicBezTo>
                <a:cubicBezTo>
                  <a:pt x="670346" y="2400"/>
                  <a:pt x="707732" y="1782"/>
                  <a:pt x="745118" y="685"/>
                </a:cubicBezTo>
                <a:cubicBezTo>
                  <a:pt x="747019" y="617"/>
                  <a:pt x="748921" y="205"/>
                  <a:pt x="750822" y="0"/>
                </a:cubicBezTo>
                <a:close/>
              </a:path>
            </a:pathLst>
          </a:cu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第一章节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138" y="2428530"/>
            <a:ext cx="174625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388" y="2428530"/>
            <a:ext cx="174625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组合 22"/>
          <p:cNvGrpSpPr/>
          <p:nvPr/>
        </p:nvGrpSpPr>
        <p:grpSpPr bwMode="auto">
          <a:xfrm>
            <a:off x="1392013" y="1614143"/>
            <a:ext cx="1901825" cy="1951037"/>
            <a:chOff x="1199456" y="1668522"/>
            <a:chExt cx="1902604" cy="1951687"/>
          </a:xfrm>
        </p:grpSpPr>
        <p:pic>
          <p:nvPicPr>
            <p:cNvPr id="24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456" y="1668522"/>
              <a:ext cx="1902604" cy="195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15"/>
            <p:cNvSpPr txBox="1">
              <a:spLocks noChangeArrowheads="1"/>
            </p:cNvSpPr>
            <p:nvPr/>
          </p:nvSpPr>
          <p:spPr bwMode="auto">
            <a:xfrm>
              <a:off x="1467351" y="2453047"/>
              <a:ext cx="1368152" cy="40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000" b="1" dirty="0">
                  <a:solidFill>
                    <a:schemeClr val="bg1"/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添加标题</a:t>
              </a:r>
              <a:endParaRPr lang="zh-CN" altLang="en-US" sz="2000" b="1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 bwMode="auto">
          <a:xfrm>
            <a:off x="5424263" y="1610968"/>
            <a:ext cx="1903412" cy="1951037"/>
            <a:chOff x="5231904" y="1665934"/>
            <a:chExt cx="1902604" cy="1951687"/>
          </a:xfrm>
        </p:grpSpPr>
        <p:pic>
          <p:nvPicPr>
            <p:cNvPr id="27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1904" y="1665934"/>
              <a:ext cx="1902604" cy="195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文本框 18"/>
            <p:cNvSpPr txBox="1">
              <a:spLocks noChangeArrowheads="1"/>
            </p:cNvSpPr>
            <p:nvPr/>
          </p:nvSpPr>
          <p:spPr bwMode="auto">
            <a:xfrm>
              <a:off x="5499130" y="2469018"/>
              <a:ext cx="1368152" cy="40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/>
              <a:r>
                <a:rPr lang="zh-CN" altLang="en-US" sz="2000" b="1" dirty="0">
                  <a:solidFill>
                    <a:prstClr val="white"/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添加标题</a:t>
              </a:r>
              <a:endParaRPr lang="zh-CN" altLang="en-US" sz="2000" b="1" dirty="0">
                <a:solidFill>
                  <a:prstClr val="white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 bwMode="auto">
          <a:xfrm>
            <a:off x="9456513" y="1610968"/>
            <a:ext cx="1903412" cy="1951037"/>
            <a:chOff x="9264352" y="1665934"/>
            <a:chExt cx="1902604" cy="1951687"/>
          </a:xfrm>
        </p:grpSpPr>
        <p:pic>
          <p:nvPicPr>
            <p:cNvPr id="30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4352" y="1665934"/>
              <a:ext cx="1902604" cy="1951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文本框 21"/>
            <p:cNvSpPr txBox="1">
              <a:spLocks noChangeArrowheads="1"/>
            </p:cNvSpPr>
            <p:nvPr/>
          </p:nvSpPr>
          <p:spPr bwMode="auto">
            <a:xfrm>
              <a:off x="9576048" y="2469018"/>
              <a:ext cx="1368152" cy="400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/>
              <a:r>
                <a:rPr lang="zh-CN" altLang="en-US" sz="2000" b="1" dirty="0">
                  <a:solidFill>
                    <a:prstClr val="white"/>
                  </a:solidFill>
                  <a:latin typeface="字魂36号-孙新恒宋楷体" panose="02000000000000000000" pitchFamily="2" charset="-122"/>
                  <a:ea typeface="字魂36号-孙新恒宋楷体" panose="02000000000000000000" pitchFamily="2" charset="-122"/>
                  <a:sym typeface="字魂36号-孙新恒宋楷体" panose="02000000000000000000" pitchFamily="2" charset="-122"/>
                </a:rPr>
                <a:t>添加标题</a:t>
              </a:r>
              <a:endParaRPr lang="zh-CN" altLang="en-US" sz="2000" b="1" dirty="0">
                <a:solidFill>
                  <a:prstClr val="white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1875021" y="409585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62050" y="461010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726407" y="409585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013436" y="461010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741965" y="409585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028994" y="461010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 animBg="1"/>
      <p:bldP spid="33" grpId="0"/>
      <p:bldP spid="34" grpId="0" animBg="1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第一章节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9679" r="9750" b="61368"/>
          <a:stretch>
            <a:fillRect/>
          </a:stretch>
        </p:blipFill>
        <p:spPr>
          <a:xfrm>
            <a:off x="1623007" y="1183482"/>
            <a:ext cx="2743200" cy="2708946"/>
          </a:xfrm>
          <a:prstGeom prst="ellipse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59421" r="57518" b="11626"/>
          <a:stretch>
            <a:fillRect/>
          </a:stretch>
        </p:blipFill>
        <p:spPr>
          <a:xfrm>
            <a:off x="5045703" y="1183482"/>
            <a:ext cx="2743200" cy="2708946"/>
          </a:xfrm>
          <a:prstGeom prst="ellipse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45809" y="450100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732838" y="501525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13590" y="4506581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00619" y="5020825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69" t="9679" r="9750" b="61368"/>
          <a:stretch>
            <a:fillRect/>
          </a:stretch>
        </p:blipFill>
        <p:spPr>
          <a:xfrm>
            <a:off x="8468400" y="1183482"/>
            <a:ext cx="2743200" cy="2708946"/>
          </a:xfrm>
          <a:prstGeom prst="ellipse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291202" y="4501006"/>
            <a:ext cx="1097597" cy="3825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zh-CN" altLang="en-US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578231" y="5015250"/>
            <a:ext cx="25235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单击此处添加文本单击此处添加文本单击此处添加文本</a:t>
            </a:r>
            <a:endParaRPr lang="zh-CN" altLang="en-US" sz="14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1600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/>
      <p:bldP spid="11" grpId="0" animBg="1"/>
      <p:bldP spid="12" grpId="0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第一章节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H="1">
            <a:off x="2142932" y="400050"/>
            <a:ext cx="6874" cy="59626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934250" y="1111662"/>
            <a:ext cx="438148" cy="4381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930732" y="2901020"/>
            <a:ext cx="438148" cy="4381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923858" y="4879510"/>
            <a:ext cx="438148" cy="438148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19180" y="834390"/>
            <a:ext cx="46672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64527" y="2653663"/>
            <a:ext cx="466724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591854" y="4583162"/>
            <a:ext cx="466724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添加标题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单击此处添加文本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811" y="1332965"/>
            <a:ext cx="5715000" cy="4819650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354290" y="1045031"/>
            <a:ext cx="3537857" cy="50169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39520" y="1629843"/>
            <a:ext cx="1015663" cy="31252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第二章节</a:t>
            </a:r>
            <a:endParaRPr lang="zh-CN" altLang="en-US" sz="54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94897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99444" y="1738547"/>
            <a:ext cx="738664" cy="30165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单击此处输入文本内容，单击此处输入文本内容，单击此处输入文本内容</a:t>
            </a:r>
            <a:endParaRPr lang="zh-CN" altLang="en-US" sz="1200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51" y="4768162"/>
            <a:ext cx="1664225" cy="1554479"/>
          </a:xfrm>
          <a:prstGeom prst="rect">
            <a:avLst/>
          </a:prstGeom>
        </p:spPr>
      </p:pic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3400" y="400050"/>
            <a:ext cx="11087100" cy="59626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9550" y="1847850"/>
            <a:ext cx="647700" cy="27622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9550" y="2227213"/>
            <a:ext cx="62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 dirty="0" smtClean="0">
                <a:solidFill>
                  <a:schemeClr val="bg1"/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第二章节</a:t>
            </a:r>
            <a:endParaRPr lang="zh-CN" altLang="en-US" sz="3600" b="1" dirty="0">
              <a:solidFill>
                <a:schemeClr val="bg1"/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7" y="1658080"/>
            <a:ext cx="4397086" cy="354183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02156" y="1362075"/>
            <a:ext cx="5724644" cy="433165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千古回首杏雨西湖边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纸伞朦胧间洒下阴影一片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眉眼低垂微敛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风声掠过指尖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素衣映湖中月 水光潋滟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把盏笑谈世间 酒色清浅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r>
              <a:rPr lang="zh-CN" altLang="en-US" sz="24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36号-孙新恒宋楷体" panose="02000000000000000000" pitchFamily="2" charset="-122"/>
                <a:ea typeface="字魂36号-孙新恒宋楷体" panose="02000000000000000000" pitchFamily="2" charset="-122"/>
                <a:sym typeface="字魂36号-孙新恒宋楷体" panose="02000000000000000000" pitchFamily="2" charset="-122"/>
              </a:rPr>
              <a:t>琴音何处寄</a:t>
            </a:r>
            <a:endParaRPr lang="en-US" altLang="zh-CN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  <a:p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latin typeface="字魂36号-孙新恒宋楷体" panose="02000000000000000000" pitchFamily="2" charset="-122"/>
              <a:ea typeface="字魂36号-孙新恒宋楷体" panose="02000000000000000000" pitchFamily="2" charset="-122"/>
              <a:sym typeface="字魂36号-孙新恒宋楷体" panose="02000000000000000000" pitchFamily="2" charset="-122"/>
            </a:endParaRPr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D0AA72"/>
      </a:accent1>
      <a:accent2>
        <a:srgbClr val="2A3E57"/>
      </a:accent2>
      <a:accent3>
        <a:srgbClr val="15446A"/>
      </a:accent3>
      <a:accent4>
        <a:srgbClr val="E9E2A1"/>
      </a:accent4>
      <a:accent5>
        <a:srgbClr val="275880"/>
      </a:accent5>
      <a:accent6>
        <a:srgbClr val="AD935F"/>
      </a:accent6>
      <a:hlink>
        <a:srgbClr val="0563C1"/>
      </a:hlink>
      <a:folHlink>
        <a:srgbClr val="954D72"/>
      </a:folHlink>
    </a:clrScheme>
    <a:fontScheme name="2dy2tfsk">
      <a:majorFont>
        <a:latin typeface="Source Han Sans HW SC"/>
        <a:ea typeface="Source Han Sans HW SC"/>
        <a:cs typeface=""/>
      </a:majorFont>
      <a:minorFont>
        <a:latin typeface="Source Han Sans HW SC"/>
        <a:ea typeface="Source Han Sans HW S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2479</Words>
  <Application>WPS 演示</Application>
  <PresentationFormat>宽屏</PresentationFormat>
  <Paragraphs>337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7" baseType="lpstr">
      <vt:lpstr>Arial</vt:lpstr>
      <vt:lpstr>宋体</vt:lpstr>
      <vt:lpstr>Wingdings</vt:lpstr>
      <vt:lpstr>字魂36号-孙新恒宋楷体</vt:lpstr>
      <vt:lpstr>方正清刻本悦宋简体</vt:lpstr>
      <vt:lpstr>Playfair Display Black</vt:lpstr>
      <vt:lpstr>Calibri</vt:lpstr>
      <vt:lpstr>微软雅黑</vt:lpstr>
      <vt:lpstr>Source Han Sans HW SC</vt:lpstr>
      <vt:lpstr>Hilda Sonnenschein</vt:lpstr>
      <vt:lpstr>等线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2019-04-23T07:56:00Z</dcterms:created>
  <dcterms:modified xsi:type="dcterms:W3CDTF">2021-09-07T01:09:23Z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E42C5F35E6374B0799A733EE208382F5</vt:lpwstr>
  </property>
</Properties>
</file>