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89" r:id="rId6"/>
    <p:sldId id="288" r:id="rId7"/>
    <p:sldId id="278" r:id="rId8"/>
    <p:sldId id="286" r:id="rId9"/>
    <p:sldId id="262" r:id="rId10"/>
    <p:sldId id="271" r:id="rId11"/>
    <p:sldId id="272" r:id="rId12"/>
    <p:sldId id="270" r:id="rId13"/>
    <p:sldId id="273" r:id="rId14"/>
    <p:sldId id="263" r:id="rId15"/>
    <p:sldId id="268" r:id="rId16"/>
    <p:sldId id="274" r:id="rId17"/>
    <p:sldId id="269" r:id="rId18"/>
    <p:sldId id="267" r:id="rId19"/>
    <p:sldId id="264" r:id="rId20"/>
    <p:sldId id="287" r:id="rId21"/>
    <p:sldId id="284" r:id="rId22"/>
    <p:sldId id="266" r:id="rId23"/>
    <p:sldId id="275" r:id="rId24"/>
    <p:sldId id="291" r:id="rId25"/>
    <p:sldId id="29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332" y="1062"/>
      </p:cViewPr>
      <p:guideLst>
        <p:guide orient="horz" pos="231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4EB1-777F-4446-8B53-74A5965DCF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FF76-5858-41C3-A106-383B74C474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4EB1-777F-4446-8B53-74A5965DCF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FF76-5858-41C3-A106-383B74C474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4EB1-777F-4446-8B53-74A5965DCF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FF76-5858-41C3-A106-383B74C474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4EB1-777F-4446-8B53-74A5965DCF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FF76-5858-41C3-A106-383B74C474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4EB1-777F-4446-8B53-74A5965DCF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FF76-5858-41C3-A106-383B74C474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4EB1-777F-4446-8B53-74A5965DCF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FF76-5858-41C3-A106-383B74C474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4EB1-777F-4446-8B53-74A5965DCF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FF76-5858-41C3-A106-383B74C474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4EB1-777F-4446-8B53-74A5965DCF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FF76-5858-41C3-A106-383B74C474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4EB1-777F-4446-8B53-74A5965DCF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FF76-5858-41C3-A106-383B74C474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4EB1-777F-4446-8B53-74A5965DCF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FF76-5858-41C3-A106-383B74C474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4EB1-777F-4446-8B53-74A5965DCF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FF76-5858-41C3-A106-383B74C474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F4EB1-777F-4446-8B53-74A5965DCF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0FF76-5858-41C3-A106-383B74C4746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8"/>
          <p:cNvSpPr txBox="1"/>
          <p:nvPr/>
        </p:nvSpPr>
        <p:spPr>
          <a:xfrm>
            <a:off x="4880470" y="2759789"/>
            <a:ext cx="6613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spc="300" dirty="0">
                <a:cs typeface="+mn-ea"/>
                <a:sym typeface="+mn-lt"/>
              </a:rPr>
              <a:t>极简猫咪通用模版</a:t>
            </a:r>
            <a:endParaRPr lang="zh-CN" altLang="en-US" sz="4400" spc="300" dirty="0">
              <a:cs typeface="+mn-ea"/>
              <a:sym typeface="+mn-lt"/>
            </a:endParaRPr>
          </a:p>
        </p:txBody>
      </p:sp>
      <p:sp>
        <p:nvSpPr>
          <p:cNvPr id="5" name="文本框 5"/>
          <p:cNvSpPr txBox="1"/>
          <p:nvPr/>
        </p:nvSpPr>
        <p:spPr>
          <a:xfrm>
            <a:off x="4931270" y="3541930"/>
            <a:ext cx="5000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cs typeface="+mn-ea"/>
                <a:sym typeface="+mn-lt"/>
              </a:rPr>
              <a:t>工作汇报 </a:t>
            </a:r>
            <a:r>
              <a:rPr lang="en-US" altLang="zh-CN" sz="2000" dirty="0">
                <a:cs typeface="+mn-ea"/>
                <a:sym typeface="+mn-lt"/>
              </a:rPr>
              <a:t>/ </a:t>
            </a:r>
            <a:r>
              <a:rPr lang="zh-CN" altLang="en-US" sz="2000" dirty="0">
                <a:cs typeface="+mn-ea"/>
                <a:sym typeface="+mn-lt"/>
              </a:rPr>
              <a:t>总结计划 </a:t>
            </a:r>
            <a:r>
              <a:rPr lang="en-US" altLang="zh-CN" sz="2000" dirty="0">
                <a:cs typeface="+mn-ea"/>
                <a:sym typeface="+mn-lt"/>
              </a:rPr>
              <a:t>/ </a:t>
            </a:r>
            <a:r>
              <a:rPr lang="zh-CN" altLang="en-US" sz="2000" dirty="0">
                <a:cs typeface="+mn-ea"/>
                <a:sym typeface="+mn-lt"/>
              </a:rPr>
              <a:t>论文答辩 </a:t>
            </a:r>
            <a:r>
              <a:rPr lang="en-US" altLang="zh-CN" sz="2000" dirty="0">
                <a:cs typeface="+mn-ea"/>
                <a:sym typeface="+mn-lt"/>
              </a:rPr>
              <a:t>/ </a:t>
            </a:r>
            <a:r>
              <a:rPr lang="zh-CN" altLang="en-US" sz="2000" dirty="0">
                <a:cs typeface="+mn-ea"/>
                <a:sym typeface="+mn-lt"/>
              </a:rPr>
              <a:t>教学课件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5" b="58426"/>
          <a:stretch>
            <a:fillRect/>
          </a:stretch>
        </p:blipFill>
        <p:spPr>
          <a:xfrm>
            <a:off x="863600" y="1953886"/>
            <a:ext cx="3464083" cy="29502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/>
          <p:cNvSpPr txBox="1"/>
          <p:nvPr/>
        </p:nvSpPr>
        <p:spPr>
          <a:xfrm>
            <a:off x="1086683" y="324338"/>
            <a:ext cx="303042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点击输入本页标题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790775" y="2436812"/>
            <a:ext cx="776670" cy="992188"/>
            <a:chOff x="3237548" y="2908299"/>
            <a:chExt cx="776670" cy="992188"/>
          </a:xfrm>
          <a:solidFill>
            <a:schemeClr val="tx1"/>
          </a:solidFill>
        </p:grpSpPr>
        <p:sp>
          <p:nvSpPr>
            <p:cNvPr id="34" name="Freeform 8"/>
            <p:cNvSpPr>
              <a:spLocks noEditPoints="1"/>
            </p:cNvSpPr>
            <p:nvPr/>
          </p:nvSpPr>
          <p:spPr bwMode="auto">
            <a:xfrm>
              <a:off x="3262948" y="2955925"/>
              <a:ext cx="476250" cy="288925"/>
            </a:xfrm>
            <a:custGeom>
              <a:avLst/>
              <a:gdLst>
                <a:gd name="T0" fmla="*/ 169 w 221"/>
                <a:gd name="T1" fmla="*/ 4 h 134"/>
                <a:gd name="T2" fmla="*/ 163 w 221"/>
                <a:gd name="T3" fmla="*/ 5 h 134"/>
                <a:gd name="T4" fmla="*/ 143 w 221"/>
                <a:gd name="T5" fmla="*/ 5 h 134"/>
                <a:gd name="T6" fmla="*/ 142 w 221"/>
                <a:gd name="T7" fmla="*/ 3 h 134"/>
                <a:gd name="T8" fmla="*/ 146 w 221"/>
                <a:gd name="T9" fmla="*/ 5 h 134"/>
                <a:gd name="T10" fmla="*/ 187 w 221"/>
                <a:gd name="T11" fmla="*/ 5 h 134"/>
                <a:gd name="T12" fmla="*/ 220 w 221"/>
                <a:gd name="T13" fmla="*/ 6 h 134"/>
                <a:gd name="T14" fmla="*/ 206 w 221"/>
                <a:gd name="T15" fmla="*/ 7 h 134"/>
                <a:gd name="T16" fmla="*/ 207 w 221"/>
                <a:gd name="T17" fmla="*/ 4 h 134"/>
                <a:gd name="T18" fmla="*/ 187 w 221"/>
                <a:gd name="T19" fmla="*/ 3 h 134"/>
                <a:gd name="T20" fmla="*/ 27 w 221"/>
                <a:gd name="T21" fmla="*/ 128 h 134"/>
                <a:gd name="T22" fmla="*/ 55 w 221"/>
                <a:gd name="T23" fmla="*/ 129 h 134"/>
                <a:gd name="T24" fmla="*/ 19 w 221"/>
                <a:gd name="T25" fmla="*/ 128 h 134"/>
                <a:gd name="T26" fmla="*/ 95 w 221"/>
                <a:gd name="T27" fmla="*/ 3 h 134"/>
                <a:gd name="T28" fmla="*/ 92 w 221"/>
                <a:gd name="T29" fmla="*/ 2 h 134"/>
                <a:gd name="T30" fmla="*/ 78 w 221"/>
                <a:gd name="T31" fmla="*/ 5 h 134"/>
                <a:gd name="T32" fmla="*/ 75 w 221"/>
                <a:gd name="T33" fmla="*/ 4 h 134"/>
                <a:gd name="T34" fmla="*/ 61 w 221"/>
                <a:gd name="T35" fmla="*/ 23 h 134"/>
                <a:gd name="T36" fmla="*/ 65 w 221"/>
                <a:gd name="T37" fmla="*/ 7 h 134"/>
                <a:gd name="T38" fmla="*/ 9 w 221"/>
                <a:gd name="T39" fmla="*/ 114 h 134"/>
                <a:gd name="T40" fmla="*/ 7 w 221"/>
                <a:gd name="T41" fmla="*/ 132 h 134"/>
                <a:gd name="T42" fmla="*/ 26 w 221"/>
                <a:gd name="T43" fmla="*/ 133 h 134"/>
                <a:gd name="T44" fmla="*/ 81 w 221"/>
                <a:gd name="T45" fmla="*/ 132 h 134"/>
                <a:gd name="T46" fmla="*/ 72 w 221"/>
                <a:gd name="T47" fmla="*/ 130 h 134"/>
                <a:gd name="T48" fmla="*/ 94 w 221"/>
                <a:gd name="T49" fmla="*/ 129 h 134"/>
                <a:gd name="T50" fmla="*/ 94 w 221"/>
                <a:gd name="T51" fmla="*/ 129 h 134"/>
                <a:gd name="T52" fmla="*/ 90 w 221"/>
                <a:gd name="T53" fmla="*/ 127 h 134"/>
                <a:gd name="T54" fmla="*/ 13 w 221"/>
                <a:gd name="T55" fmla="*/ 127 h 134"/>
                <a:gd name="T56" fmla="*/ 19 w 221"/>
                <a:gd name="T57" fmla="*/ 131 h 134"/>
                <a:gd name="T58" fmla="*/ 5 w 221"/>
                <a:gd name="T59" fmla="*/ 128 h 134"/>
                <a:gd name="T60" fmla="*/ 32 w 221"/>
                <a:gd name="T61" fmla="*/ 75 h 134"/>
                <a:gd name="T62" fmla="*/ 64 w 221"/>
                <a:gd name="T63" fmla="*/ 23 h 134"/>
                <a:gd name="T64" fmla="*/ 86 w 221"/>
                <a:gd name="T65" fmla="*/ 4 h 134"/>
                <a:gd name="T66" fmla="*/ 99 w 221"/>
                <a:gd name="T67" fmla="*/ 4 h 134"/>
                <a:gd name="T68" fmla="*/ 156 w 221"/>
                <a:gd name="T69" fmla="*/ 3 h 134"/>
                <a:gd name="T70" fmla="*/ 165 w 221"/>
                <a:gd name="T71" fmla="*/ 1 h 134"/>
                <a:gd name="T72" fmla="*/ 112 w 221"/>
                <a:gd name="T73" fmla="*/ 1 h 134"/>
                <a:gd name="T74" fmla="*/ 108 w 221"/>
                <a:gd name="T75" fmla="*/ 4 h 134"/>
                <a:gd name="T76" fmla="*/ 124 w 221"/>
                <a:gd name="T77" fmla="*/ 1 h 134"/>
                <a:gd name="T78" fmla="*/ 119 w 221"/>
                <a:gd name="T79" fmla="*/ 4 h 134"/>
                <a:gd name="T80" fmla="*/ 146 w 221"/>
                <a:gd name="T81" fmla="*/ 2 h 134"/>
                <a:gd name="T82" fmla="*/ 156 w 221"/>
                <a:gd name="T83" fmla="*/ 1 h 134"/>
                <a:gd name="T84" fmla="*/ 140 w 221"/>
                <a:gd name="T85" fmla="*/ 0 h 134"/>
                <a:gd name="T86" fmla="*/ 141 w 221"/>
                <a:gd name="T87" fmla="*/ 2 h 134"/>
                <a:gd name="T88" fmla="*/ 140 w 221"/>
                <a:gd name="T8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1" h="134">
                  <a:moveTo>
                    <a:pt x="168" y="1"/>
                  </a:moveTo>
                  <a:cubicBezTo>
                    <a:pt x="168" y="2"/>
                    <a:pt x="167" y="3"/>
                    <a:pt x="166" y="3"/>
                  </a:cubicBezTo>
                  <a:cubicBezTo>
                    <a:pt x="167" y="3"/>
                    <a:pt x="168" y="3"/>
                    <a:pt x="169" y="4"/>
                  </a:cubicBezTo>
                  <a:cubicBezTo>
                    <a:pt x="168" y="4"/>
                    <a:pt x="167" y="4"/>
                    <a:pt x="165" y="4"/>
                  </a:cubicBezTo>
                  <a:cubicBezTo>
                    <a:pt x="165" y="4"/>
                    <a:pt x="164" y="4"/>
                    <a:pt x="164" y="5"/>
                  </a:cubicBezTo>
                  <a:cubicBezTo>
                    <a:pt x="163" y="5"/>
                    <a:pt x="163" y="5"/>
                    <a:pt x="163" y="5"/>
                  </a:cubicBezTo>
                  <a:cubicBezTo>
                    <a:pt x="162" y="5"/>
                    <a:pt x="162" y="4"/>
                    <a:pt x="162" y="4"/>
                  </a:cubicBezTo>
                  <a:cubicBezTo>
                    <a:pt x="156" y="4"/>
                    <a:pt x="151" y="4"/>
                    <a:pt x="145" y="3"/>
                  </a:cubicBezTo>
                  <a:cubicBezTo>
                    <a:pt x="144" y="4"/>
                    <a:pt x="144" y="4"/>
                    <a:pt x="143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2" y="5"/>
                    <a:pt x="141" y="4"/>
                    <a:pt x="142" y="3"/>
                  </a:cubicBezTo>
                  <a:cubicBezTo>
                    <a:pt x="142" y="3"/>
                    <a:pt x="142" y="3"/>
                    <a:pt x="142" y="3"/>
                  </a:cubicBezTo>
                  <a:cubicBezTo>
                    <a:pt x="136" y="3"/>
                    <a:pt x="131" y="3"/>
                    <a:pt x="125" y="3"/>
                  </a:cubicBezTo>
                  <a:cubicBezTo>
                    <a:pt x="124" y="3"/>
                    <a:pt x="123" y="4"/>
                    <a:pt x="122" y="5"/>
                  </a:cubicBezTo>
                  <a:cubicBezTo>
                    <a:pt x="130" y="5"/>
                    <a:pt x="138" y="5"/>
                    <a:pt x="146" y="5"/>
                  </a:cubicBezTo>
                  <a:cubicBezTo>
                    <a:pt x="152" y="6"/>
                    <a:pt x="158" y="6"/>
                    <a:pt x="164" y="6"/>
                  </a:cubicBezTo>
                  <a:cubicBezTo>
                    <a:pt x="169" y="6"/>
                    <a:pt x="175" y="6"/>
                    <a:pt x="180" y="6"/>
                  </a:cubicBezTo>
                  <a:cubicBezTo>
                    <a:pt x="182" y="6"/>
                    <a:pt x="185" y="6"/>
                    <a:pt x="187" y="5"/>
                  </a:cubicBezTo>
                  <a:cubicBezTo>
                    <a:pt x="190" y="6"/>
                    <a:pt x="193" y="6"/>
                    <a:pt x="196" y="7"/>
                  </a:cubicBezTo>
                  <a:cubicBezTo>
                    <a:pt x="200" y="7"/>
                    <a:pt x="204" y="7"/>
                    <a:pt x="208" y="7"/>
                  </a:cubicBezTo>
                  <a:cubicBezTo>
                    <a:pt x="212" y="7"/>
                    <a:pt x="216" y="7"/>
                    <a:pt x="220" y="6"/>
                  </a:cubicBezTo>
                  <a:cubicBezTo>
                    <a:pt x="221" y="6"/>
                    <a:pt x="221" y="4"/>
                    <a:pt x="220" y="4"/>
                  </a:cubicBezTo>
                  <a:cubicBezTo>
                    <a:pt x="217" y="4"/>
                    <a:pt x="214" y="4"/>
                    <a:pt x="210" y="4"/>
                  </a:cubicBezTo>
                  <a:cubicBezTo>
                    <a:pt x="209" y="5"/>
                    <a:pt x="208" y="6"/>
                    <a:pt x="206" y="7"/>
                  </a:cubicBezTo>
                  <a:cubicBezTo>
                    <a:pt x="206" y="7"/>
                    <a:pt x="206" y="7"/>
                    <a:pt x="206" y="7"/>
                  </a:cubicBezTo>
                  <a:cubicBezTo>
                    <a:pt x="205" y="7"/>
                    <a:pt x="204" y="6"/>
                    <a:pt x="205" y="5"/>
                  </a:cubicBezTo>
                  <a:cubicBezTo>
                    <a:pt x="206" y="5"/>
                    <a:pt x="206" y="4"/>
                    <a:pt x="207" y="4"/>
                  </a:cubicBezTo>
                  <a:cubicBezTo>
                    <a:pt x="202" y="3"/>
                    <a:pt x="198" y="3"/>
                    <a:pt x="193" y="3"/>
                  </a:cubicBezTo>
                  <a:cubicBezTo>
                    <a:pt x="191" y="3"/>
                    <a:pt x="189" y="3"/>
                    <a:pt x="187" y="3"/>
                  </a:cubicBezTo>
                  <a:cubicBezTo>
                    <a:pt x="187" y="3"/>
                    <a:pt x="187" y="3"/>
                    <a:pt x="187" y="3"/>
                  </a:cubicBezTo>
                  <a:cubicBezTo>
                    <a:pt x="181" y="3"/>
                    <a:pt x="175" y="2"/>
                    <a:pt x="168" y="1"/>
                  </a:cubicBezTo>
                  <a:moveTo>
                    <a:pt x="19" y="128"/>
                  </a:moveTo>
                  <a:cubicBezTo>
                    <a:pt x="22" y="128"/>
                    <a:pt x="25" y="128"/>
                    <a:pt x="27" y="128"/>
                  </a:cubicBezTo>
                  <a:cubicBezTo>
                    <a:pt x="35" y="128"/>
                    <a:pt x="44" y="129"/>
                    <a:pt x="51" y="129"/>
                  </a:cubicBezTo>
                  <a:cubicBezTo>
                    <a:pt x="55" y="129"/>
                    <a:pt x="59" y="129"/>
                    <a:pt x="62" y="129"/>
                  </a:cubicBezTo>
                  <a:cubicBezTo>
                    <a:pt x="60" y="129"/>
                    <a:pt x="58" y="129"/>
                    <a:pt x="55" y="129"/>
                  </a:cubicBezTo>
                  <a:cubicBezTo>
                    <a:pt x="54" y="129"/>
                    <a:pt x="52" y="129"/>
                    <a:pt x="50" y="130"/>
                  </a:cubicBezTo>
                  <a:cubicBezTo>
                    <a:pt x="49" y="129"/>
                    <a:pt x="48" y="129"/>
                    <a:pt x="47" y="129"/>
                  </a:cubicBezTo>
                  <a:cubicBezTo>
                    <a:pt x="38" y="129"/>
                    <a:pt x="28" y="129"/>
                    <a:pt x="19" y="128"/>
                  </a:cubicBezTo>
                  <a:moveTo>
                    <a:pt x="104" y="1"/>
                  </a:moveTo>
                  <a:cubicBezTo>
                    <a:pt x="102" y="1"/>
                    <a:pt x="100" y="1"/>
                    <a:pt x="98" y="1"/>
                  </a:cubicBezTo>
                  <a:cubicBezTo>
                    <a:pt x="97" y="2"/>
                    <a:pt x="96" y="2"/>
                    <a:pt x="95" y="3"/>
                  </a:cubicBezTo>
                  <a:cubicBezTo>
                    <a:pt x="95" y="3"/>
                    <a:pt x="95" y="3"/>
                    <a:pt x="94" y="3"/>
                  </a:cubicBezTo>
                  <a:cubicBezTo>
                    <a:pt x="94" y="3"/>
                    <a:pt x="93" y="2"/>
                    <a:pt x="94" y="1"/>
                  </a:cubicBezTo>
                  <a:cubicBezTo>
                    <a:pt x="93" y="1"/>
                    <a:pt x="93" y="2"/>
                    <a:pt x="92" y="2"/>
                  </a:cubicBezTo>
                  <a:cubicBezTo>
                    <a:pt x="91" y="2"/>
                    <a:pt x="89" y="2"/>
                    <a:pt x="87" y="2"/>
                  </a:cubicBezTo>
                  <a:cubicBezTo>
                    <a:pt x="84" y="3"/>
                    <a:pt x="82" y="4"/>
                    <a:pt x="79" y="5"/>
                  </a:cubicBezTo>
                  <a:cubicBezTo>
                    <a:pt x="79" y="5"/>
                    <a:pt x="78" y="5"/>
                    <a:pt x="78" y="5"/>
                  </a:cubicBezTo>
                  <a:cubicBezTo>
                    <a:pt x="78" y="5"/>
                    <a:pt x="77" y="4"/>
                    <a:pt x="78" y="4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7" y="3"/>
                    <a:pt x="76" y="3"/>
                    <a:pt x="75" y="4"/>
                  </a:cubicBezTo>
                  <a:cubicBezTo>
                    <a:pt x="71" y="5"/>
                    <a:pt x="69" y="9"/>
                    <a:pt x="68" y="12"/>
                  </a:cubicBezTo>
                  <a:cubicBezTo>
                    <a:pt x="67" y="12"/>
                    <a:pt x="67" y="13"/>
                    <a:pt x="67" y="14"/>
                  </a:cubicBezTo>
                  <a:cubicBezTo>
                    <a:pt x="64" y="17"/>
                    <a:pt x="63" y="20"/>
                    <a:pt x="61" y="23"/>
                  </a:cubicBezTo>
                  <a:cubicBezTo>
                    <a:pt x="59" y="27"/>
                    <a:pt x="56" y="30"/>
                    <a:pt x="54" y="34"/>
                  </a:cubicBezTo>
                  <a:cubicBezTo>
                    <a:pt x="58" y="26"/>
                    <a:pt x="62" y="17"/>
                    <a:pt x="66" y="8"/>
                  </a:cubicBezTo>
                  <a:cubicBezTo>
                    <a:pt x="66" y="7"/>
                    <a:pt x="66" y="7"/>
                    <a:pt x="65" y="7"/>
                  </a:cubicBezTo>
                  <a:cubicBezTo>
                    <a:pt x="65" y="7"/>
                    <a:pt x="64" y="7"/>
                    <a:pt x="64" y="8"/>
                  </a:cubicBezTo>
                  <a:cubicBezTo>
                    <a:pt x="53" y="35"/>
                    <a:pt x="36" y="60"/>
                    <a:pt x="22" y="86"/>
                  </a:cubicBezTo>
                  <a:cubicBezTo>
                    <a:pt x="17" y="95"/>
                    <a:pt x="12" y="10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5"/>
                    <a:pt x="8" y="116"/>
                    <a:pt x="7" y="118"/>
                  </a:cubicBezTo>
                  <a:cubicBezTo>
                    <a:pt x="5" y="122"/>
                    <a:pt x="0" y="129"/>
                    <a:pt x="7" y="132"/>
                  </a:cubicBezTo>
                  <a:cubicBezTo>
                    <a:pt x="9" y="134"/>
                    <a:pt x="12" y="134"/>
                    <a:pt x="14" y="134"/>
                  </a:cubicBezTo>
                  <a:cubicBezTo>
                    <a:pt x="15" y="134"/>
                    <a:pt x="15" y="134"/>
                    <a:pt x="16" y="134"/>
                  </a:cubicBezTo>
                  <a:cubicBezTo>
                    <a:pt x="19" y="133"/>
                    <a:pt x="23" y="133"/>
                    <a:pt x="26" y="133"/>
                  </a:cubicBezTo>
                  <a:cubicBezTo>
                    <a:pt x="35" y="133"/>
                    <a:pt x="43" y="132"/>
                    <a:pt x="51" y="131"/>
                  </a:cubicBezTo>
                  <a:cubicBezTo>
                    <a:pt x="59" y="132"/>
                    <a:pt x="66" y="132"/>
                    <a:pt x="74" y="132"/>
                  </a:cubicBezTo>
                  <a:cubicBezTo>
                    <a:pt x="76" y="132"/>
                    <a:pt x="79" y="132"/>
                    <a:pt x="81" y="132"/>
                  </a:cubicBezTo>
                  <a:cubicBezTo>
                    <a:pt x="83" y="132"/>
                    <a:pt x="83" y="130"/>
                    <a:pt x="81" y="130"/>
                  </a:cubicBezTo>
                  <a:cubicBezTo>
                    <a:pt x="79" y="130"/>
                    <a:pt x="76" y="130"/>
                    <a:pt x="74" y="130"/>
                  </a:cubicBezTo>
                  <a:cubicBezTo>
                    <a:pt x="73" y="130"/>
                    <a:pt x="73" y="130"/>
                    <a:pt x="72" y="130"/>
                  </a:cubicBezTo>
                  <a:cubicBezTo>
                    <a:pt x="74" y="130"/>
                    <a:pt x="75" y="130"/>
                    <a:pt x="77" y="130"/>
                  </a:cubicBezTo>
                  <a:cubicBezTo>
                    <a:pt x="81" y="130"/>
                    <a:pt x="85" y="129"/>
                    <a:pt x="88" y="129"/>
                  </a:cubicBezTo>
                  <a:cubicBezTo>
                    <a:pt x="90" y="129"/>
                    <a:pt x="92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5" y="127"/>
                    <a:pt x="94" y="127"/>
                  </a:cubicBezTo>
                  <a:cubicBezTo>
                    <a:pt x="93" y="127"/>
                    <a:pt x="92" y="127"/>
                    <a:pt x="92" y="127"/>
                  </a:cubicBezTo>
                  <a:cubicBezTo>
                    <a:pt x="91" y="127"/>
                    <a:pt x="90" y="127"/>
                    <a:pt x="90" y="127"/>
                  </a:cubicBezTo>
                  <a:cubicBezTo>
                    <a:pt x="77" y="127"/>
                    <a:pt x="64" y="127"/>
                    <a:pt x="51" y="127"/>
                  </a:cubicBezTo>
                  <a:cubicBezTo>
                    <a:pt x="43" y="127"/>
                    <a:pt x="35" y="126"/>
                    <a:pt x="27" y="126"/>
                  </a:cubicBezTo>
                  <a:cubicBezTo>
                    <a:pt x="22" y="126"/>
                    <a:pt x="17" y="126"/>
                    <a:pt x="13" y="127"/>
                  </a:cubicBezTo>
                  <a:cubicBezTo>
                    <a:pt x="12" y="127"/>
                    <a:pt x="12" y="129"/>
                    <a:pt x="13" y="129"/>
                  </a:cubicBezTo>
                  <a:cubicBezTo>
                    <a:pt x="18" y="130"/>
                    <a:pt x="24" y="131"/>
                    <a:pt x="30" y="131"/>
                  </a:cubicBezTo>
                  <a:cubicBezTo>
                    <a:pt x="26" y="131"/>
                    <a:pt x="23" y="131"/>
                    <a:pt x="19" y="131"/>
                  </a:cubicBezTo>
                  <a:cubicBezTo>
                    <a:pt x="17" y="131"/>
                    <a:pt x="15" y="132"/>
                    <a:pt x="14" y="132"/>
                  </a:cubicBezTo>
                  <a:cubicBezTo>
                    <a:pt x="12" y="132"/>
                    <a:pt x="10" y="132"/>
                    <a:pt x="9" y="131"/>
                  </a:cubicBezTo>
                  <a:cubicBezTo>
                    <a:pt x="7" y="131"/>
                    <a:pt x="6" y="130"/>
                    <a:pt x="5" y="128"/>
                  </a:cubicBezTo>
                  <a:cubicBezTo>
                    <a:pt x="5" y="126"/>
                    <a:pt x="6" y="123"/>
                    <a:pt x="7" y="122"/>
                  </a:cubicBezTo>
                  <a:cubicBezTo>
                    <a:pt x="13" y="112"/>
                    <a:pt x="18" y="102"/>
                    <a:pt x="23" y="92"/>
                  </a:cubicBezTo>
                  <a:cubicBezTo>
                    <a:pt x="26" y="86"/>
                    <a:pt x="29" y="81"/>
                    <a:pt x="32" y="75"/>
                  </a:cubicBezTo>
                  <a:cubicBezTo>
                    <a:pt x="36" y="68"/>
                    <a:pt x="41" y="61"/>
                    <a:pt x="45" y="54"/>
                  </a:cubicBezTo>
                  <a:cubicBezTo>
                    <a:pt x="49" y="49"/>
                    <a:pt x="52" y="43"/>
                    <a:pt x="55" y="38"/>
                  </a:cubicBezTo>
                  <a:cubicBezTo>
                    <a:pt x="58" y="32"/>
                    <a:pt x="61" y="28"/>
                    <a:pt x="64" y="23"/>
                  </a:cubicBezTo>
                  <a:cubicBezTo>
                    <a:pt x="66" y="20"/>
                    <a:pt x="67" y="18"/>
                    <a:pt x="68" y="15"/>
                  </a:cubicBezTo>
                  <a:cubicBezTo>
                    <a:pt x="70" y="12"/>
                    <a:pt x="73" y="9"/>
                    <a:pt x="77" y="7"/>
                  </a:cubicBezTo>
                  <a:cubicBezTo>
                    <a:pt x="79" y="5"/>
                    <a:pt x="82" y="4"/>
                    <a:pt x="86" y="4"/>
                  </a:cubicBezTo>
                  <a:cubicBezTo>
                    <a:pt x="86" y="4"/>
                    <a:pt x="87" y="4"/>
                    <a:pt x="88" y="4"/>
                  </a:cubicBezTo>
                  <a:cubicBezTo>
                    <a:pt x="90" y="4"/>
                    <a:pt x="91" y="4"/>
                    <a:pt x="93" y="4"/>
                  </a:cubicBezTo>
                  <a:cubicBezTo>
                    <a:pt x="95" y="4"/>
                    <a:pt x="97" y="4"/>
                    <a:pt x="99" y="4"/>
                  </a:cubicBezTo>
                  <a:cubicBezTo>
                    <a:pt x="101" y="3"/>
                    <a:pt x="102" y="2"/>
                    <a:pt x="104" y="1"/>
                  </a:cubicBezTo>
                  <a:moveTo>
                    <a:pt x="159" y="1"/>
                  </a:moveTo>
                  <a:cubicBezTo>
                    <a:pt x="158" y="1"/>
                    <a:pt x="157" y="2"/>
                    <a:pt x="156" y="3"/>
                  </a:cubicBezTo>
                  <a:cubicBezTo>
                    <a:pt x="158" y="3"/>
                    <a:pt x="160" y="3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3" y="2"/>
                    <a:pt x="164" y="2"/>
                    <a:pt x="165" y="1"/>
                  </a:cubicBezTo>
                  <a:cubicBezTo>
                    <a:pt x="163" y="1"/>
                    <a:pt x="161" y="1"/>
                    <a:pt x="159" y="1"/>
                  </a:cubicBezTo>
                  <a:moveTo>
                    <a:pt x="115" y="1"/>
                  </a:moveTo>
                  <a:cubicBezTo>
                    <a:pt x="114" y="1"/>
                    <a:pt x="113" y="1"/>
                    <a:pt x="112" y="1"/>
                  </a:cubicBezTo>
                  <a:cubicBezTo>
                    <a:pt x="110" y="1"/>
                    <a:pt x="109" y="1"/>
                    <a:pt x="108" y="1"/>
                  </a:cubicBezTo>
                  <a:cubicBezTo>
                    <a:pt x="106" y="2"/>
                    <a:pt x="104" y="3"/>
                    <a:pt x="103" y="4"/>
                  </a:cubicBezTo>
                  <a:cubicBezTo>
                    <a:pt x="105" y="4"/>
                    <a:pt x="106" y="4"/>
                    <a:pt x="108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1" y="3"/>
                    <a:pt x="113" y="2"/>
                    <a:pt x="115" y="1"/>
                  </a:cubicBezTo>
                  <a:moveTo>
                    <a:pt x="124" y="1"/>
                  </a:moveTo>
                  <a:cubicBezTo>
                    <a:pt x="123" y="1"/>
                    <a:pt x="121" y="1"/>
                    <a:pt x="119" y="1"/>
                  </a:cubicBezTo>
                  <a:cubicBezTo>
                    <a:pt x="117" y="2"/>
                    <a:pt x="115" y="3"/>
                    <a:pt x="113" y="4"/>
                  </a:cubicBezTo>
                  <a:cubicBezTo>
                    <a:pt x="115" y="4"/>
                    <a:pt x="117" y="4"/>
                    <a:pt x="119" y="4"/>
                  </a:cubicBezTo>
                  <a:cubicBezTo>
                    <a:pt x="121" y="3"/>
                    <a:pt x="123" y="2"/>
                    <a:pt x="124" y="1"/>
                  </a:cubicBezTo>
                  <a:moveTo>
                    <a:pt x="148" y="0"/>
                  </a:moveTo>
                  <a:cubicBezTo>
                    <a:pt x="148" y="1"/>
                    <a:pt x="147" y="2"/>
                    <a:pt x="146" y="2"/>
                  </a:cubicBezTo>
                  <a:cubicBezTo>
                    <a:pt x="149" y="2"/>
                    <a:pt x="152" y="3"/>
                    <a:pt x="155" y="3"/>
                  </a:cubicBezTo>
                  <a:cubicBezTo>
                    <a:pt x="154" y="2"/>
                    <a:pt x="154" y="2"/>
                    <a:pt x="155" y="1"/>
                  </a:cubicBezTo>
                  <a:cubicBezTo>
                    <a:pt x="155" y="1"/>
                    <a:pt x="156" y="1"/>
                    <a:pt x="156" y="1"/>
                  </a:cubicBezTo>
                  <a:cubicBezTo>
                    <a:pt x="154" y="1"/>
                    <a:pt x="152" y="1"/>
                    <a:pt x="150" y="0"/>
                  </a:cubicBezTo>
                  <a:cubicBezTo>
                    <a:pt x="150" y="0"/>
                    <a:pt x="149" y="0"/>
                    <a:pt x="148" y="0"/>
                  </a:cubicBezTo>
                  <a:moveTo>
                    <a:pt x="140" y="0"/>
                  </a:moveTo>
                  <a:cubicBezTo>
                    <a:pt x="136" y="0"/>
                    <a:pt x="132" y="0"/>
                    <a:pt x="128" y="0"/>
                  </a:cubicBezTo>
                  <a:cubicBezTo>
                    <a:pt x="127" y="1"/>
                    <a:pt x="126" y="2"/>
                    <a:pt x="125" y="2"/>
                  </a:cubicBezTo>
                  <a:cubicBezTo>
                    <a:pt x="130" y="2"/>
                    <a:pt x="136" y="2"/>
                    <a:pt x="141" y="2"/>
                  </a:cubicBezTo>
                  <a:cubicBezTo>
                    <a:pt x="142" y="2"/>
                    <a:pt x="142" y="2"/>
                    <a:pt x="143" y="2"/>
                  </a:cubicBezTo>
                  <a:cubicBezTo>
                    <a:pt x="144" y="2"/>
                    <a:pt x="145" y="1"/>
                    <a:pt x="145" y="0"/>
                  </a:cubicBezTo>
                  <a:cubicBezTo>
                    <a:pt x="144" y="0"/>
                    <a:pt x="142" y="0"/>
                    <a:pt x="140" y="0"/>
                  </a:cubicBezTo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9"/>
            <p:cNvSpPr>
              <a:spLocks noEditPoints="1"/>
            </p:cNvSpPr>
            <p:nvPr/>
          </p:nvSpPr>
          <p:spPr bwMode="auto">
            <a:xfrm>
              <a:off x="3466148" y="3235325"/>
              <a:ext cx="30163" cy="327025"/>
            </a:xfrm>
            <a:custGeom>
              <a:avLst/>
              <a:gdLst>
                <a:gd name="T0" fmla="*/ 10 w 14"/>
                <a:gd name="T1" fmla="*/ 61 h 152"/>
                <a:gd name="T2" fmla="*/ 10 w 14"/>
                <a:gd name="T3" fmla="*/ 64 h 152"/>
                <a:gd name="T4" fmla="*/ 7 w 14"/>
                <a:gd name="T5" fmla="*/ 102 h 152"/>
                <a:gd name="T6" fmla="*/ 7 w 14"/>
                <a:gd name="T7" fmla="*/ 103 h 152"/>
                <a:gd name="T8" fmla="*/ 8 w 14"/>
                <a:gd name="T9" fmla="*/ 114 h 152"/>
                <a:gd name="T10" fmla="*/ 7 w 14"/>
                <a:gd name="T11" fmla="*/ 115 h 152"/>
                <a:gd name="T12" fmla="*/ 6 w 14"/>
                <a:gd name="T13" fmla="*/ 115 h 152"/>
                <a:gd name="T14" fmla="*/ 4 w 14"/>
                <a:gd name="T15" fmla="*/ 141 h 152"/>
                <a:gd name="T16" fmla="*/ 4 w 14"/>
                <a:gd name="T17" fmla="*/ 151 h 152"/>
                <a:gd name="T18" fmla="*/ 5 w 14"/>
                <a:gd name="T19" fmla="*/ 152 h 152"/>
                <a:gd name="T20" fmla="*/ 6 w 14"/>
                <a:gd name="T21" fmla="*/ 151 h 152"/>
                <a:gd name="T22" fmla="*/ 11 w 14"/>
                <a:gd name="T23" fmla="*/ 82 h 152"/>
                <a:gd name="T24" fmla="*/ 10 w 14"/>
                <a:gd name="T25" fmla="*/ 61 h 152"/>
                <a:gd name="T26" fmla="*/ 12 w 14"/>
                <a:gd name="T27" fmla="*/ 31 h 152"/>
                <a:gd name="T28" fmla="*/ 12 w 14"/>
                <a:gd name="T29" fmla="*/ 36 h 152"/>
                <a:gd name="T30" fmla="*/ 12 w 14"/>
                <a:gd name="T31" fmla="*/ 62 h 152"/>
                <a:gd name="T32" fmla="*/ 13 w 14"/>
                <a:gd name="T33" fmla="*/ 44 h 152"/>
                <a:gd name="T34" fmla="*/ 12 w 14"/>
                <a:gd name="T35" fmla="*/ 31 h 152"/>
                <a:gd name="T36" fmla="*/ 1 w 14"/>
                <a:gd name="T37" fmla="*/ 0 h 152"/>
                <a:gd name="T38" fmla="*/ 1 w 14"/>
                <a:gd name="T39" fmla="*/ 2 h 152"/>
                <a:gd name="T40" fmla="*/ 5 w 14"/>
                <a:gd name="T41" fmla="*/ 4 h 152"/>
                <a:gd name="T42" fmla="*/ 6 w 14"/>
                <a:gd name="T43" fmla="*/ 3 h 152"/>
                <a:gd name="T44" fmla="*/ 7 w 14"/>
                <a:gd name="T45" fmla="*/ 4 h 152"/>
                <a:gd name="T46" fmla="*/ 8 w 14"/>
                <a:gd name="T47" fmla="*/ 7 h 152"/>
                <a:gd name="T48" fmla="*/ 8 w 14"/>
                <a:gd name="T49" fmla="*/ 8 h 152"/>
                <a:gd name="T50" fmla="*/ 10 w 14"/>
                <a:gd name="T51" fmla="*/ 15 h 152"/>
                <a:gd name="T52" fmla="*/ 14 w 14"/>
                <a:gd name="T53" fmla="*/ 31 h 152"/>
                <a:gd name="T54" fmla="*/ 12 w 14"/>
                <a:gd name="T55" fmla="*/ 17 h 152"/>
                <a:gd name="T56" fmla="*/ 9 w 14"/>
                <a:gd name="T57" fmla="*/ 5 h 152"/>
                <a:gd name="T58" fmla="*/ 2 w 14"/>
                <a:gd name="T59" fmla="*/ 0 h 152"/>
                <a:gd name="T60" fmla="*/ 1 w 14"/>
                <a:gd name="T6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152">
                  <a:moveTo>
                    <a:pt x="10" y="61"/>
                  </a:moveTo>
                  <a:cubicBezTo>
                    <a:pt x="10" y="62"/>
                    <a:pt x="10" y="63"/>
                    <a:pt x="10" y="64"/>
                  </a:cubicBezTo>
                  <a:cubicBezTo>
                    <a:pt x="9" y="77"/>
                    <a:pt x="9" y="89"/>
                    <a:pt x="7" y="102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7" y="107"/>
                    <a:pt x="8" y="110"/>
                    <a:pt x="8" y="114"/>
                  </a:cubicBezTo>
                  <a:cubicBezTo>
                    <a:pt x="8" y="114"/>
                    <a:pt x="7" y="115"/>
                    <a:pt x="7" y="115"/>
                  </a:cubicBezTo>
                  <a:cubicBezTo>
                    <a:pt x="7" y="115"/>
                    <a:pt x="6" y="115"/>
                    <a:pt x="6" y="115"/>
                  </a:cubicBezTo>
                  <a:cubicBezTo>
                    <a:pt x="5" y="123"/>
                    <a:pt x="5" y="132"/>
                    <a:pt x="4" y="141"/>
                  </a:cubicBezTo>
                  <a:cubicBezTo>
                    <a:pt x="4" y="144"/>
                    <a:pt x="4" y="148"/>
                    <a:pt x="4" y="151"/>
                  </a:cubicBezTo>
                  <a:cubicBezTo>
                    <a:pt x="4" y="152"/>
                    <a:pt x="5" y="152"/>
                    <a:pt x="5" y="152"/>
                  </a:cubicBezTo>
                  <a:cubicBezTo>
                    <a:pt x="6" y="152"/>
                    <a:pt x="6" y="152"/>
                    <a:pt x="6" y="151"/>
                  </a:cubicBezTo>
                  <a:cubicBezTo>
                    <a:pt x="6" y="128"/>
                    <a:pt x="9" y="105"/>
                    <a:pt x="11" y="82"/>
                  </a:cubicBezTo>
                  <a:cubicBezTo>
                    <a:pt x="11" y="75"/>
                    <a:pt x="11" y="68"/>
                    <a:pt x="10" y="61"/>
                  </a:cubicBezTo>
                  <a:moveTo>
                    <a:pt x="12" y="31"/>
                  </a:moveTo>
                  <a:cubicBezTo>
                    <a:pt x="12" y="33"/>
                    <a:pt x="12" y="35"/>
                    <a:pt x="12" y="36"/>
                  </a:cubicBezTo>
                  <a:cubicBezTo>
                    <a:pt x="13" y="45"/>
                    <a:pt x="12" y="53"/>
                    <a:pt x="12" y="62"/>
                  </a:cubicBezTo>
                  <a:cubicBezTo>
                    <a:pt x="13" y="56"/>
                    <a:pt x="13" y="50"/>
                    <a:pt x="13" y="44"/>
                  </a:cubicBezTo>
                  <a:cubicBezTo>
                    <a:pt x="13" y="40"/>
                    <a:pt x="12" y="36"/>
                    <a:pt x="12" y="31"/>
                  </a:cubicBezTo>
                  <a:moveTo>
                    <a:pt x="1" y="0"/>
                  </a:moveTo>
                  <a:cubicBezTo>
                    <a:pt x="0" y="0"/>
                    <a:pt x="0" y="1"/>
                    <a:pt x="1" y="2"/>
                  </a:cubicBezTo>
                  <a:cubicBezTo>
                    <a:pt x="2" y="3"/>
                    <a:pt x="3" y="3"/>
                    <a:pt x="5" y="4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7" y="4"/>
                  </a:cubicBezTo>
                  <a:cubicBezTo>
                    <a:pt x="7" y="5"/>
                    <a:pt x="7" y="6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11"/>
                    <a:pt x="10" y="13"/>
                    <a:pt x="10" y="15"/>
                  </a:cubicBezTo>
                  <a:cubicBezTo>
                    <a:pt x="12" y="20"/>
                    <a:pt x="13" y="26"/>
                    <a:pt x="14" y="31"/>
                  </a:cubicBezTo>
                  <a:cubicBezTo>
                    <a:pt x="13" y="26"/>
                    <a:pt x="13" y="21"/>
                    <a:pt x="12" y="17"/>
                  </a:cubicBezTo>
                  <a:cubicBezTo>
                    <a:pt x="12" y="13"/>
                    <a:pt x="11" y="8"/>
                    <a:pt x="9" y="5"/>
                  </a:cubicBezTo>
                  <a:cubicBezTo>
                    <a:pt x="7" y="3"/>
                    <a:pt x="4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10"/>
            <p:cNvSpPr>
              <a:spLocks noEditPoints="1"/>
            </p:cNvSpPr>
            <p:nvPr/>
          </p:nvSpPr>
          <p:spPr bwMode="auto">
            <a:xfrm>
              <a:off x="3474086" y="3241675"/>
              <a:ext cx="30163" cy="434975"/>
            </a:xfrm>
            <a:custGeom>
              <a:avLst/>
              <a:gdLst>
                <a:gd name="T0" fmla="*/ 6 w 14"/>
                <a:gd name="T1" fmla="*/ 177 h 202"/>
                <a:gd name="T2" fmla="*/ 5 w 14"/>
                <a:gd name="T3" fmla="*/ 196 h 202"/>
                <a:gd name="T4" fmla="*/ 2 w 14"/>
                <a:gd name="T5" fmla="*/ 0 h 202"/>
                <a:gd name="T6" fmla="*/ 1 w 14"/>
                <a:gd name="T7" fmla="*/ 1 h 202"/>
                <a:gd name="T8" fmla="*/ 2 w 14"/>
                <a:gd name="T9" fmla="*/ 56 h 202"/>
                <a:gd name="T10" fmla="*/ 2 w 14"/>
                <a:gd name="T11" fmla="*/ 112 h 202"/>
                <a:gd name="T12" fmla="*/ 4 w 14"/>
                <a:gd name="T13" fmla="*/ 111 h 202"/>
                <a:gd name="T14" fmla="*/ 4 w 14"/>
                <a:gd name="T15" fmla="*/ 57 h 202"/>
                <a:gd name="T16" fmla="*/ 2 w 14"/>
                <a:gd name="T17" fmla="*/ 6 h 202"/>
                <a:gd name="T18" fmla="*/ 9 w 14"/>
                <a:gd name="T19" fmla="*/ 41 h 202"/>
                <a:gd name="T20" fmla="*/ 8 w 14"/>
                <a:gd name="T21" fmla="*/ 121 h 202"/>
                <a:gd name="T22" fmla="*/ 8 w 14"/>
                <a:gd name="T23" fmla="*/ 60 h 202"/>
                <a:gd name="T24" fmla="*/ 8 w 14"/>
                <a:gd name="T25" fmla="*/ 33 h 202"/>
                <a:gd name="T26" fmla="*/ 4 w 14"/>
                <a:gd name="T27" fmla="*/ 20 h 202"/>
                <a:gd name="T28" fmla="*/ 6 w 14"/>
                <a:gd name="T29" fmla="*/ 53 h 202"/>
                <a:gd name="T30" fmla="*/ 7 w 14"/>
                <a:gd name="T31" fmla="*/ 79 h 202"/>
                <a:gd name="T32" fmla="*/ 6 w 14"/>
                <a:gd name="T33" fmla="*/ 121 h 202"/>
                <a:gd name="T34" fmla="*/ 5 w 14"/>
                <a:gd name="T35" fmla="*/ 122 h 202"/>
                <a:gd name="T36" fmla="*/ 5 w 14"/>
                <a:gd name="T37" fmla="*/ 122 h 202"/>
                <a:gd name="T38" fmla="*/ 5 w 14"/>
                <a:gd name="T39" fmla="*/ 128 h 202"/>
                <a:gd name="T40" fmla="*/ 4 w 14"/>
                <a:gd name="T41" fmla="*/ 144 h 202"/>
                <a:gd name="T42" fmla="*/ 1 w 14"/>
                <a:gd name="T43" fmla="*/ 177 h 202"/>
                <a:gd name="T44" fmla="*/ 1 w 14"/>
                <a:gd name="T45" fmla="*/ 201 h 202"/>
                <a:gd name="T46" fmla="*/ 1 w 14"/>
                <a:gd name="T47" fmla="*/ 201 h 202"/>
                <a:gd name="T48" fmla="*/ 2 w 14"/>
                <a:gd name="T49" fmla="*/ 202 h 202"/>
                <a:gd name="T50" fmla="*/ 3 w 14"/>
                <a:gd name="T51" fmla="*/ 201 h 202"/>
                <a:gd name="T52" fmla="*/ 3 w 14"/>
                <a:gd name="T53" fmla="*/ 201 h 202"/>
                <a:gd name="T54" fmla="*/ 3 w 14"/>
                <a:gd name="T55" fmla="*/ 200 h 202"/>
                <a:gd name="T56" fmla="*/ 4 w 14"/>
                <a:gd name="T57" fmla="*/ 202 h 202"/>
                <a:gd name="T58" fmla="*/ 6 w 14"/>
                <a:gd name="T59" fmla="*/ 202 h 202"/>
                <a:gd name="T60" fmla="*/ 7 w 14"/>
                <a:gd name="T61" fmla="*/ 146 h 202"/>
                <a:gd name="T62" fmla="*/ 12 w 14"/>
                <a:gd name="T63" fmla="*/ 54 h 202"/>
                <a:gd name="T64" fmla="*/ 6 w 14"/>
                <a:gd name="T65" fmla="*/ 12 h 202"/>
                <a:gd name="T66" fmla="*/ 3 w 14"/>
                <a:gd name="T67" fmla="*/ 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" h="202">
                  <a:moveTo>
                    <a:pt x="5" y="192"/>
                  </a:moveTo>
                  <a:cubicBezTo>
                    <a:pt x="5" y="187"/>
                    <a:pt x="6" y="182"/>
                    <a:pt x="6" y="177"/>
                  </a:cubicBezTo>
                  <a:cubicBezTo>
                    <a:pt x="6" y="180"/>
                    <a:pt x="6" y="182"/>
                    <a:pt x="6" y="184"/>
                  </a:cubicBezTo>
                  <a:cubicBezTo>
                    <a:pt x="6" y="188"/>
                    <a:pt x="6" y="192"/>
                    <a:pt x="5" y="196"/>
                  </a:cubicBezTo>
                  <a:cubicBezTo>
                    <a:pt x="5" y="195"/>
                    <a:pt x="5" y="194"/>
                    <a:pt x="5" y="192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0"/>
                    <a:pt x="1" y="19"/>
                    <a:pt x="1" y="28"/>
                  </a:cubicBezTo>
                  <a:cubicBezTo>
                    <a:pt x="2" y="37"/>
                    <a:pt x="2" y="47"/>
                    <a:pt x="2" y="56"/>
                  </a:cubicBezTo>
                  <a:cubicBezTo>
                    <a:pt x="1" y="74"/>
                    <a:pt x="0" y="93"/>
                    <a:pt x="2" y="111"/>
                  </a:cubicBezTo>
                  <a:cubicBezTo>
                    <a:pt x="2" y="111"/>
                    <a:pt x="2" y="111"/>
                    <a:pt x="2" y="112"/>
                  </a:cubicBezTo>
                  <a:cubicBezTo>
                    <a:pt x="2" y="112"/>
                    <a:pt x="3" y="112"/>
                    <a:pt x="3" y="112"/>
                  </a:cubicBezTo>
                  <a:cubicBezTo>
                    <a:pt x="3" y="112"/>
                    <a:pt x="4" y="111"/>
                    <a:pt x="4" y="111"/>
                  </a:cubicBezTo>
                  <a:cubicBezTo>
                    <a:pt x="4" y="107"/>
                    <a:pt x="3" y="104"/>
                    <a:pt x="3" y="100"/>
                  </a:cubicBezTo>
                  <a:cubicBezTo>
                    <a:pt x="3" y="85"/>
                    <a:pt x="3" y="71"/>
                    <a:pt x="4" y="57"/>
                  </a:cubicBezTo>
                  <a:cubicBezTo>
                    <a:pt x="4" y="47"/>
                    <a:pt x="4" y="38"/>
                    <a:pt x="3" y="29"/>
                  </a:cubicBezTo>
                  <a:cubicBezTo>
                    <a:pt x="3" y="21"/>
                    <a:pt x="2" y="14"/>
                    <a:pt x="2" y="6"/>
                  </a:cubicBezTo>
                  <a:cubicBezTo>
                    <a:pt x="5" y="13"/>
                    <a:pt x="6" y="21"/>
                    <a:pt x="8" y="28"/>
                  </a:cubicBezTo>
                  <a:cubicBezTo>
                    <a:pt x="8" y="33"/>
                    <a:pt x="9" y="37"/>
                    <a:pt x="9" y="41"/>
                  </a:cubicBezTo>
                  <a:cubicBezTo>
                    <a:pt x="10" y="50"/>
                    <a:pt x="11" y="59"/>
                    <a:pt x="11" y="68"/>
                  </a:cubicBezTo>
                  <a:cubicBezTo>
                    <a:pt x="11" y="86"/>
                    <a:pt x="10" y="104"/>
                    <a:pt x="8" y="121"/>
                  </a:cubicBezTo>
                  <a:cubicBezTo>
                    <a:pt x="9" y="113"/>
                    <a:pt x="9" y="105"/>
                    <a:pt x="9" y="98"/>
                  </a:cubicBezTo>
                  <a:cubicBezTo>
                    <a:pt x="9" y="85"/>
                    <a:pt x="9" y="73"/>
                    <a:pt x="8" y="60"/>
                  </a:cubicBezTo>
                  <a:cubicBezTo>
                    <a:pt x="8" y="60"/>
                    <a:pt x="8" y="59"/>
                    <a:pt x="8" y="59"/>
                  </a:cubicBezTo>
                  <a:cubicBezTo>
                    <a:pt x="8" y="50"/>
                    <a:pt x="9" y="42"/>
                    <a:pt x="8" y="33"/>
                  </a:cubicBezTo>
                  <a:cubicBezTo>
                    <a:pt x="7" y="29"/>
                    <a:pt x="6" y="25"/>
                    <a:pt x="5" y="21"/>
                  </a:cubicBezTo>
                  <a:cubicBezTo>
                    <a:pt x="5" y="20"/>
                    <a:pt x="4" y="20"/>
                    <a:pt x="4" y="20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7" y="31"/>
                    <a:pt x="6" y="43"/>
                    <a:pt x="6" y="53"/>
                  </a:cubicBezTo>
                  <a:cubicBezTo>
                    <a:pt x="6" y="55"/>
                    <a:pt x="6" y="56"/>
                    <a:pt x="6" y="58"/>
                  </a:cubicBezTo>
                  <a:cubicBezTo>
                    <a:pt x="7" y="65"/>
                    <a:pt x="7" y="72"/>
                    <a:pt x="7" y="79"/>
                  </a:cubicBezTo>
                  <a:cubicBezTo>
                    <a:pt x="7" y="82"/>
                    <a:pt x="7" y="86"/>
                    <a:pt x="7" y="89"/>
                  </a:cubicBezTo>
                  <a:cubicBezTo>
                    <a:pt x="7" y="100"/>
                    <a:pt x="7" y="111"/>
                    <a:pt x="6" y="121"/>
                  </a:cubicBezTo>
                  <a:cubicBezTo>
                    <a:pt x="6" y="121"/>
                    <a:pt x="6" y="121"/>
                    <a:pt x="6" y="121"/>
                  </a:cubicBezTo>
                  <a:cubicBezTo>
                    <a:pt x="6" y="121"/>
                    <a:pt x="5" y="122"/>
                    <a:pt x="5" y="122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5" y="124"/>
                    <a:pt x="5" y="126"/>
                    <a:pt x="5" y="128"/>
                  </a:cubicBezTo>
                  <a:cubicBezTo>
                    <a:pt x="5" y="133"/>
                    <a:pt x="5" y="139"/>
                    <a:pt x="5" y="144"/>
                  </a:cubicBezTo>
                  <a:cubicBezTo>
                    <a:pt x="5" y="144"/>
                    <a:pt x="4" y="144"/>
                    <a:pt x="4" y="144"/>
                  </a:cubicBezTo>
                  <a:cubicBezTo>
                    <a:pt x="3" y="150"/>
                    <a:pt x="3" y="155"/>
                    <a:pt x="3" y="161"/>
                  </a:cubicBezTo>
                  <a:cubicBezTo>
                    <a:pt x="2" y="166"/>
                    <a:pt x="1" y="172"/>
                    <a:pt x="1" y="177"/>
                  </a:cubicBezTo>
                  <a:cubicBezTo>
                    <a:pt x="1" y="182"/>
                    <a:pt x="0" y="188"/>
                    <a:pt x="1" y="193"/>
                  </a:cubicBezTo>
                  <a:cubicBezTo>
                    <a:pt x="1" y="195"/>
                    <a:pt x="1" y="198"/>
                    <a:pt x="1" y="201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1" y="202"/>
                    <a:pt x="1" y="202"/>
                    <a:pt x="2" y="202"/>
                  </a:cubicBezTo>
                  <a:cubicBezTo>
                    <a:pt x="2" y="202"/>
                    <a:pt x="3" y="202"/>
                    <a:pt x="3" y="201"/>
                  </a:cubicBezTo>
                  <a:cubicBezTo>
                    <a:pt x="3" y="201"/>
                    <a:pt x="3" y="201"/>
                    <a:pt x="3" y="201"/>
                  </a:cubicBezTo>
                  <a:cubicBezTo>
                    <a:pt x="3" y="201"/>
                    <a:pt x="3" y="201"/>
                    <a:pt x="3" y="201"/>
                  </a:cubicBezTo>
                  <a:cubicBezTo>
                    <a:pt x="3" y="201"/>
                    <a:pt x="3" y="201"/>
                    <a:pt x="3" y="201"/>
                  </a:cubicBezTo>
                  <a:cubicBezTo>
                    <a:pt x="3" y="201"/>
                    <a:pt x="3" y="200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3" y="200"/>
                    <a:pt x="4" y="200"/>
                    <a:pt x="4" y="200"/>
                  </a:cubicBezTo>
                  <a:cubicBezTo>
                    <a:pt x="4" y="201"/>
                    <a:pt x="4" y="201"/>
                    <a:pt x="4" y="202"/>
                  </a:cubicBezTo>
                  <a:cubicBezTo>
                    <a:pt x="4" y="202"/>
                    <a:pt x="5" y="202"/>
                    <a:pt x="5" y="202"/>
                  </a:cubicBezTo>
                  <a:cubicBezTo>
                    <a:pt x="6" y="202"/>
                    <a:pt x="6" y="202"/>
                    <a:pt x="6" y="202"/>
                  </a:cubicBezTo>
                  <a:cubicBezTo>
                    <a:pt x="9" y="192"/>
                    <a:pt x="8" y="182"/>
                    <a:pt x="8" y="172"/>
                  </a:cubicBezTo>
                  <a:cubicBezTo>
                    <a:pt x="7" y="164"/>
                    <a:pt x="7" y="155"/>
                    <a:pt x="7" y="146"/>
                  </a:cubicBezTo>
                  <a:cubicBezTo>
                    <a:pt x="8" y="139"/>
                    <a:pt x="9" y="131"/>
                    <a:pt x="10" y="124"/>
                  </a:cubicBezTo>
                  <a:cubicBezTo>
                    <a:pt x="13" y="101"/>
                    <a:pt x="14" y="78"/>
                    <a:pt x="12" y="54"/>
                  </a:cubicBezTo>
                  <a:cubicBezTo>
                    <a:pt x="12" y="46"/>
                    <a:pt x="11" y="37"/>
                    <a:pt x="10" y="28"/>
                  </a:cubicBezTo>
                  <a:cubicBezTo>
                    <a:pt x="9" y="23"/>
                    <a:pt x="8" y="17"/>
                    <a:pt x="6" y="12"/>
                  </a:cubicBezTo>
                  <a:cubicBezTo>
                    <a:pt x="5" y="9"/>
                    <a:pt x="5" y="7"/>
                    <a:pt x="4" y="4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11"/>
            <p:cNvSpPr>
              <a:spLocks noEditPoints="1"/>
            </p:cNvSpPr>
            <p:nvPr/>
          </p:nvSpPr>
          <p:spPr bwMode="auto">
            <a:xfrm>
              <a:off x="3732848" y="2970212"/>
              <a:ext cx="23813" cy="698500"/>
            </a:xfrm>
            <a:custGeom>
              <a:avLst/>
              <a:gdLst>
                <a:gd name="T0" fmla="*/ 6 w 11"/>
                <a:gd name="T1" fmla="*/ 294 h 324"/>
                <a:gd name="T2" fmla="*/ 6 w 11"/>
                <a:gd name="T3" fmla="*/ 276 h 324"/>
                <a:gd name="T4" fmla="*/ 7 w 11"/>
                <a:gd name="T5" fmla="*/ 264 h 324"/>
                <a:gd name="T6" fmla="*/ 7 w 11"/>
                <a:gd name="T7" fmla="*/ 274 h 324"/>
                <a:gd name="T8" fmla="*/ 6 w 11"/>
                <a:gd name="T9" fmla="*/ 256 h 324"/>
                <a:gd name="T10" fmla="*/ 7 w 11"/>
                <a:gd name="T11" fmla="*/ 261 h 324"/>
                <a:gd name="T12" fmla="*/ 6 w 11"/>
                <a:gd name="T13" fmla="*/ 254 h 324"/>
                <a:gd name="T14" fmla="*/ 9 w 11"/>
                <a:gd name="T15" fmla="*/ 237 h 324"/>
                <a:gd name="T16" fmla="*/ 9 w 11"/>
                <a:gd name="T17" fmla="*/ 235 h 324"/>
                <a:gd name="T18" fmla="*/ 9 w 11"/>
                <a:gd name="T19" fmla="*/ 224 h 324"/>
                <a:gd name="T20" fmla="*/ 2 w 11"/>
                <a:gd name="T21" fmla="*/ 268 h 324"/>
                <a:gd name="T22" fmla="*/ 3 w 11"/>
                <a:gd name="T23" fmla="*/ 324 h 324"/>
                <a:gd name="T24" fmla="*/ 3 w 11"/>
                <a:gd name="T25" fmla="*/ 303 h 324"/>
                <a:gd name="T26" fmla="*/ 2 w 11"/>
                <a:gd name="T27" fmla="*/ 299 h 324"/>
                <a:gd name="T28" fmla="*/ 2 w 11"/>
                <a:gd name="T29" fmla="*/ 287 h 324"/>
                <a:gd name="T30" fmla="*/ 3 w 11"/>
                <a:gd name="T31" fmla="*/ 279 h 324"/>
                <a:gd name="T32" fmla="*/ 3 w 11"/>
                <a:gd name="T33" fmla="*/ 264 h 324"/>
                <a:gd name="T34" fmla="*/ 3 w 11"/>
                <a:gd name="T35" fmla="*/ 229 h 324"/>
                <a:gd name="T36" fmla="*/ 5 w 11"/>
                <a:gd name="T37" fmla="*/ 218 h 324"/>
                <a:gd name="T38" fmla="*/ 5 w 11"/>
                <a:gd name="T39" fmla="*/ 211 h 324"/>
                <a:gd name="T40" fmla="*/ 9 w 11"/>
                <a:gd name="T41" fmla="*/ 214 h 324"/>
                <a:gd name="T42" fmla="*/ 1 w 11"/>
                <a:gd name="T43" fmla="*/ 205 h 324"/>
                <a:gd name="T44" fmla="*/ 8 w 11"/>
                <a:gd name="T45" fmla="*/ 190 h 324"/>
                <a:gd name="T46" fmla="*/ 3 w 11"/>
                <a:gd name="T47" fmla="*/ 191 h 324"/>
                <a:gd name="T48" fmla="*/ 4 w 11"/>
                <a:gd name="T49" fmla="*/ 189 h 324"/>
                <a:gd name="T50" fmla="*/ 4 w 11"/>
                <a:gd name="T51" fmla="*/ 172 h 324"/>
                <a:gd name="T52" fmla="*/ 8 w 11"/>
                <a:gd name="T53" fmla="*/ 170 h 324"/>
                <a:gd name="T54" fmla="*/ 8 w 11"/>
                <a:gd name="T55" fmla="*/ 170 h 324"/>
                <a:gd name="T56" fmla="*/ 5 w 11"/>
                <a:gd name="T57" fmla="*/ 170 h 324"/>
                <a:gd name="T58" fmla="*/ 7 w 11"/>
                <a:gd name="T59" fmla="*/ 159 h 324"/>
                <a:gd name="T60" fmla="*/ 7 w 11"/>
                <a:gd name="T61" fmla="*/ 127 h 324"/>
                <a:gd name="T62" fmla="*/ 9 w 11"/>
                <a:gd name="T63" fmla="*/ 149 h 324"/>
                <a:gd name="T64" fmla="*/ 9 w 11"/>
                <a:gd name="T65" fmla="*/ 126 h 324"/>
                <a:gd name="T66" fmla="*/ 10 w 11"/>
                <a:gd name="T67" fmla="*/ 115 h 324"/>
                <a:gd name="T68" fmla="*/ 10 w 11"/>
                <a:gd name="T69" fmla="*/ 107 h 324"/>
                <a:gd name="T70" fmla="*/ 11 w 11"/>
                <a:gd name="T71" fmla="*/ 97 h 324"/>
                <a:gd name="T72" fmla="*/ 9 w 11"/>
                <a:gd name="T73" fmla="*/ 87 h 324"/>
                <a:gd name="T74" fmla="*/ 11 w 11"/>
                <a:gd name="T75" fmla="*/ 95 h 324"/>
                <a:gd name="T76" fmla="*/ 9 w 11"/>
                <a:gd name="T77" fmla="*/ 85 h 324"/>
                <a:gd name="T78" fmla="*/ 11 w 11"/>
                <a:gd name="T79" fmla="*/ 76 h 324"/>
                <a:gd name="T80" fmla="*/ 5 w 11"/>
                <a:gd name="T81" fmla="*/ 63 h 324"/>
                <a:gd name="T82" fmla="*/ 2 w 11"/>
                <a:gd name="T83" fmla="*/ 171 h 324"/>
                <a:gd name="T84" fmla="*/ 5 w 11"/>
                <a:gd name="T85" fmla="*/ 98 h 324"/>
                <a:gd name="T86" fmla="*/ 9 w 11"/>
                <a:gd name="T87" fmla="*/ 85 h 324"/>
                <a:gd name="T88" fmla="*/ 8 w 11"/>
                <a:gd name="T89" fmla="*/ 69 h 324"/>
                <a:gd name="T90" fmla="*/ 9 w 11"/>
                <a:gd name="T91" fmla="*/ 24 h 324"/>
                <a:gd name="T92" fmla="*/ 8 w 11"/>
                <a:gd name="T93" fmla="*/ 50 h 324"/>
                <a:gd name="T94" fmla="*/ 10 w 11"/>
                <a:gd name="T95" fmla="*/ 45 h 324"/>
                <a:gd name="T96" fmla="*/ 9 w 11"/>
                <a:gd name="T97" fmla="*/ 32 h 324"/>
                <a:gd name="T98" fmla="*/ 9 w 11"/>
                <a:gd name="T99" fmla="*/ 24 h 324"/>
                <a:gd name="T100" fmla="*/ 6 w 11"/>
                <a:gd name="T101" fmla="*/ 23 h 324"/>
                <a:gd name="T102" fmla="*/ 7 w 11"/>
                <a:gd name="T103" fmla="*/ 16 h 324"/>
                <a:gd name="T104" fmla="*/ 6 w 11"/>
                <a:gd name="T105" fmla="*/ 8 h 324"/>
                <a:gd name="T106" fmla="*/ 5 w 11"/>
                <a:gd name="T107" fmla="*/ 62 h 324"/>
                <a:gd name="T108" fmla="*/ 8 w 11"/>
                <a:gd name="T109" fmla="*/ 55 h 324"/>
                <a:gd name="T110" fmla="*/ 3 w 11"/>
                <a:gd name="T111" fmla="*/ 5 h 324"/>
                <a:gd name="T112" fmla="*/ 2 w 11"/>
                <a:gd name="T11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" h="324">
                  <a:moveTo>
                    <a:pt x="6" y="286"/>
                  </a:moveTo>
                  <a:cubicBezTo>
                    <a:pt x="5" y="287"/>
                    <a:pt x="5" y="288"/>
                    <a:pt x="4" y="288"/>
                  </a:cubicBezTo>
                  <a:cubicBezTo>
                    <a:pt x="4" y="288"/>
                    <a:pt x="4" y="289"/>
                    <a:pt x="4" y="289"/>
                  </a:cubicBezTo>
                  <a:cubicBezTo>
                    <a:pt x="4" y="291"/>
                    <a:pt x="4" y="293"/>
                    <a:pt x="4" y="295"/>
                  </a:cubicBezTo>
                  <a:cubicBezTo>
                    <a:pt x="4" y="295"/>
                    <a:pt x="5" y="294"/>
                    <a:pt x="6" y="294"/>
                  </a:cubicBezTo>
                  <a:cubicBezTo>
                    <a:pt x="6" y="292"/>
                    <a:pt x="6" y="290"/>
                    <a:pt x="6" y="288"/>
                  </a:cubicBezTo>
                  <a:cubicBezTo>
                    <a:pt x="6" y="288"/>
                    <a:pt x="6" y="287"/>
                    <a:pt x="6" y="287"/>
                  </a:cubicBezTo>
                  <a:cubicBezTo>
                    <a:pt x="6" y="287"/>
                    <a:pt x="6" y="287"/>
                    <a:pt x="6" y="287"/>
                  </a:cubicBezTo>
                  <a:cubicBezTo>
                    <a:pt x="6" y="287"/>
                    <a:pt x="6" y="287"/>
                    <a:pt x="6" y="286"/>
                  </a:cubicBezTo>
                  <a:moveTo>
                    <a:pt x="6" y="276"/>
                  </a:moveTo>
                  <a:cubicBezTo>
                    <a:pt x="6" y="277"/>
                    <a:pt x="5" y="277"/>
                    <a:pt x="4" y="278"/>
                  </a:cubicBezTo>
                  <a:cubicBezTo>
                    <a:pt x="4" y="280"/>
                    <a:pt x="4" y="283"/>
                    <a:pt x="4" y="286"/>
                  </a:cubicBezTo>
                  <a:cubicBezTo>
                    <a:pt x="5" y="285"/>
                    <a:pt x="5" y="284"/>
                    <a:pt x="6" y="284"/>
                  </a:cubicBezTo>
                  <a:cubicBezTo>
                    <a:pt x="6" y="281"/>
                    <a:pt x="6" y="279"/>
                    <a:pt x="6" y="276"/>
                  </a:cubicBezTo>
                  <a:moveTo>
                    <a:pt x="7" y="264"/>
                  </a:moveTo>
                  <a:cubicBezTo>
                    <a:pt x="6" y="264"/>
                    <a:pt x="5" y="265"/>
                    <a:pt x="4" y="266"/>
                  </a:cubicBezTo>
                  <a:cubicBezTo>
                    <a:pt x="4" y="266"/>
                    <a:pt x="4" y="266"/>
                    <a:pt x="4" y="266"/>
                  </a:cubicBezTo>
                  <a:cubicBezTo>
                    <a:pt x="4" y="267"/>
                    <a:pt x="4" y="267"/>
                    <a:pt x="4" y="268"/>
                  </a:cubicBezTo>
                  <a:cubicBezTo>
                    <a:pt x="4" y="270"/>
                    <a:pt x="4" y="273"/>
                    <a:pt x="4" y="275"/>
                  </a:cubicBezTo>
                  <a:cubicBezTo>
                    <a:pt x="5" y="275"/>
                    <a:pt x="6" y="274"/>
                    <a:pt x="7" y="274"/>
                  </a:cubicBezTo>
                  <a:cubicBezTo>
                    <a:pt x="7" y="270"/>
                    <a:pt x="7" y="267"/>
                    <a:pt x="7" y="264"/>
                  </a:cubicBezTo>
                  <a:moveTo>
                    <a:pt x="8" y="255"/>
                  </a:moveTo>
                  <a:cubicBezTo>
                    <a:pt x="7" y="255"/>
                    <a:pt x="6" y="256"/>
                    <a:pt x="6" y="256"/>
                  </a:cubicBezTo>
                  <a:cubicBezTo>
                    <a:pt x="6" y="257"/>
                    <a:pt x="6" y="257"/>
                    <a:pt x="6" y="257"/>
                  </a:cubicBezTo>
                  <a:cubicBezTo>
                    <a:pt x="6" y="257"/>
                    <a:pt x="6" y="257"/>
                    <a:pt x="6" y="256"/>
                  </a:cubicBezTo>
                  <a:cubicBezTo>
                    <a:pt x="5" y="257"/>
                    <a:pt x="5" y="257"/>
                    <a:pt x="5" y="257"/>
                  </a:cubicBezTo>
                  <a:cubicBezTo>
                    <a:pt x="5" y="257"/>
                    <a:pt x="4" y="257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9"/>
                    <a:pt x="4" y="261"/>
                    <a:pt x="4" y="264"/>
                  </a:cubicBezTo>
                  <a:cubicBezTo>
                    <a:pt x="5" y="263"/>
                    <a:pt x="6" y="262"/>
                    <a:pt x="7" y="261"/>
                  </a:cubicBezTo>
                  <a:cubicBezTo>
                    <a:pt x="8" y="259"/>
                    <a:pt x="8" y="257"/>
                    <a:pt x="8" y="255"/>
                  </a:cubicBezTo>
                  <a:moveTo>
                    <a:pt x="9" y="237"/>
                  </a:moveTo>
                  <a:cubicBezTo>
                    <a:pt x="8" y="238"/>
                    <a:pt x="8" y="238"/>
                    <a:pt x="7" y="238"/>
                  </a:cubicBezTo>
                  <a:cubicBezTo>
                    <a:pt x="7" y="238"/>
                    <a:pt x="7" y="238"/>
                    <a:pt x="7" y="238"/>
                  </a:cubicBezTo>
                  <a:cubicBezTo>
                    <a:pt x="7" y="244"/>
                    <a:pt x="6" y="249"/>
                    <a:pt x="6" y="254"/>
                  </a:cubicBezTo>
                  <a:cubicBezTo>
                    <a:pt x="7" y="253"/>
                    <a:pt x="7" y="253"/>
                    <a:pt x="8" y="252"/>
                  </a:cubicBezTo>
                  <a:cubicBezTo>
                    <a:pt x="8" y="251"/>
                    <a:pt x="8" y="250"/>
                    <a:pt x="8" y="249"/>
                  </a:cubicBezTo>
                  <a:cubicBezTo>
                    <a:pt x="8" y="248"/>
                    <a:pt x="8" y="247"/>
                    <a:pt x="8" y="245"/>
                  </a:cubicBezTo>
                  <a:cubicBezTo>
                    <a:pt x="8" y="245"/>
                    <a:pt x="8" y="245"/>
                    <a:pt x="8" y="245"/>
                  </a:cubicBezTo>
                  <a:cubicBezTo>
                    <a:pt x="9" y="242"/>
                    <a:pt x="9" y="240"/>
                    <a:pt x="9" y="237"/>
                  </a:cubicBezTo>
                  <a:moveTo>
                    <a:pt x="9" y="227"/>
                  </a:moveTo>
                  <a:cubicBezTo>
                    <a:pt x="8" y="227"/>
                    <a:pt x="8" y="227"/>
                    <a:pt x="7" y="228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7" y="231"/>
                    <a:pt x="7" y="233"/>
                    <a:pt x="7" y="236"/>
                  </a:cubicBezTo>
                  <a:cubicBezTo>
                    <a:pt x="7" y="236"/>
                    <a:pt x="8" y="235"/>
                    <a:pt x="9" y="235"/>
                  </a:cubicBezTo>
                  <a:cubicBezTo>
                    <a:pt x="9" y="232"/>
                    <a:pt x="9" y="229"/>
                    <a:pt x="9" y="227"/>
                  </a:cubicBezTo>
                  <a:moveTo>
                    <a:pt x="9" y="216"/>
                  </a:moveTo>
                  <a:cubicBezTo>
                    <a:pt x="8" y="217"/>
                    <a:pt x="7" y="217"/>
                    <a:pt x="7" y="217"/>
                  </a:cubicBezTo>
                  <a:cubicBezTo>
                    <a:pt x="7" y="220"/>
                    <a:pt x="7" y="223"/>
                    <a:pt x="7" y="226"/>
                  </a:cubicBezTo>
                  <a:cubicBezTo>
                    <a:pt x="8" y="225"/>
                    <a:pt x="8" y="225"/>
                    <a:pt x="9" y="224"/>
                  </a:cubicBezTo>
                  <a:cubicBezTo>
                    <a:pt x="9" y="222"/>
                    <a:pt x="9" y="219"/>
                    <a:pt x="9" y="216"/>
                  </a:cubicBezTo>
                  <a:moveTo>
                    <a:pt x="5" y="204"/>
                  </a:moveTo>
                  <a:cubicBezTo>
                    <a:pt x="4" y="205"/>
                    <a:pt x="3" y="206"/>
                    <a:pt x="1" y="207"/>
                  </a:cubicBezTo>
                  <a:cubicBezTo>
                    <a:pt x="1" y="214"/>
                    <a:pt x="1" y="222"/>
                    <a:pt x="1" y="229"/>
                  </a:cubicBezTo>
                  <a:cubicBezTo>
                    <a:pt x="1" y="242"/>
                    <a:pt x="2" y="255"/>
                    <a:pt x="2" y="268"/>
                  </a:cubicBezTo>
                  <a:cubicBezTo>
                    <a:pt x="1" y="280"/>
                    <a:pt x="1" y="293"/>
                    <a:pt x="1" y="306"/>
                  </a:cubicBezTo>
                  <a:cubicBezTo>
                    <a:pt x="1" y="311"/>
                    <a:pt x="1" y="315"/>
                    <a:pt x="1" y="320"/>
                  </a:cubicBezTo>
                  <a:cubicBezTo>
                    <a:pt x="1" y="321"/>
                    <a:pt x="1" y="322"/>
                    <a:pt x="1" y="322"/>
                  </a:cubicBezTo>
                  <a:cubicBezTo>
                    <a:pt x="1" y="323"/>
                    <a:pt x="1" y="324"/>
                    <a:pt x="2" y="324"/>
                  </a:cubicBezTo>
                  <a:cubicBezTo>
                    <a:pt x="2" y="324"/>
                    <a:pt x="3" y="324"/>
                    <a:pt x="3" y="324"/>
                  </a:cubicBezTo>
                  <a:cubicBezTo>
                    <a:pt x="3" y="324"/>
                    <a:pt x="4" y="324"/>
                    <a:pt x="4" y="323"/>
                  </a:cubicBezTo>
                  <a:cubicBezTo>
                    <a:pt x="5" y="317"/>
                    <a:pt x="5" y="310"/>
                    <a:pt x="5" y="304"/>
                  </a:cubicBezTo>
                  <a:cubicBezTo>
                    <a:pt x="6" y="301"/>
                    <a:pt x="6" y="299"/>
                    <a:pt x="6" y="296"/>
                  </a:cubicBezTo>
                  <a:cubicBezTo>
                    <a:pt x="5" y="297"/>
                    <a:pt x="4" y="297"/>
                    <a:pt x="4" y="298"/>
                  </a:cubicBezTo>
                  <a:cubicBezTo>
                    <a:pt x="4" y="299"/>
                    <a:pt x="4" y="301"/>
                    <a:pt x="3" y="303"/>
                  </a:cubicBezTo>
                  <a:cubicBezTo>
                    <a:pt x="3" y="303"/>
                    <a:pt x="3" y="304"/>
                    <a:pt x="3" y="304"/>
                  </a:cubicBezTo>
                  <a:cubicBezTo>
                    <a:pt x="3" y="306"/>
                    <a:pt x="3" y="308"/>
                    <a:pt x="3" y="310"/>
                  </a:cubicBezTo>
                  <a:cubicBezTo>
                    <a:pt x="3" y="306"/>
                    <a:pt x="3" y="302"/>
                    <a:pt x="3" y="298"/>
                  </a:cubicBezTo>
                  <a:cubicBezTo>
                    <a:pt x="3" y="298"/>
                    <a:pt x="3" y="299"/>
                    <a:pt x="2" y="299"/>
                  </a:cubicBezTo>
                  <a:cubicBezTo>
                    <a:pt x="2" y="299"/>
                    <a:pt x="2" y="299"/>
                    <a:pt x="2" y="299"/>
                  </a:cubicBezTo>
                  <a:cubicBezTo>
                    <a:pt x="1" y="299"/>
                    <a:pt x="1" y="298"/>
                    <a:pt x="1" y="297"/>
                  </a:cubicBezTo>
                  <a:cubicBezTo>
                    <a:pt x="2" y="297"/>
                    <a:pt x="2" y="296"/>
                    <a:pt x="3" y="296"/>
                  </a:cubicBezTo>
                  <a:cubicBezTo>
                    <a:pt x="3" y="293"/>
                    <a:pt x="3" y="291"/>
                    <a:pt x="3" y="289"/>
                  </a:cubicBezTo>
                  <a:cubicBezTo>
                    <a:pt x="3" y="289"/>
                    <a:pt x="3" y="289"/>
                    <a:pt x="3" y="289"/>
                  </a:cubicBezTo>
                  <a:cubicBezTo>
                    <a:pt x="2" y="289"/>
                    <a:pt x="1" y="288"/>
                    <a:pt x="2" y="287"/>
                  </a:cubicBezTo>
                  <a:cubicBezTo>
                    <a:pt x="2" y="287"/>
                    <a:pt x="3" y="287"/>
                    <a:pt x="3" y="286"/>
                  </a:cubicBezTo>
                  <a:cubicBezTo>
                    <a:pt x="3" y="286"/>
                    <a:pt x="3" y="286"/>
                    <a:pt x="3" y="285"/>
                  </a:cubicBezTo>
                  <a:cubicBezTo>
                    <a:pt x="3" y="283"/>
                    <a:pt x="3" y="281"/>
                    <a:pt x="3" y="278"/>
                  </a:cubicBezTo>
                  <a:cubicBezTo>
                    <a:pt x="3" y="278"/>
                    <a:pt x="3" y="278"/>
                    <a:pt x="3" y="279"/>
                  </a:cubicBezTo>
                  <a:cubicBezTo>
                    <a:pt x="3" y="279"/>
                    <a:pt x="3" y="279"/>
                    <a:pt x="3" y="279"/>
                  </a:cubicBezTo>
                  <a:cubicBezTo>
                    <a:pt x="2" y="279"/>
                    <a:pt x="1" y="277"/>
                    <a:pt x="2" y="277"/>
                  </a:cubicBezTo>
                  <a:cubicBezTo>
                    <a:pt x="2" y="277"/>
                    <a:pt x="3" y="276"/>
                    <a:pt x="3" y="276"/>
                  </a:cubicBezTo>
                  <a:cubicBezTo>
                    <a:pt x="3" y="273"/>
                    <a:pt x="3" y="269"/>
                    <a:pt x="3" y="266"/>
                  </a:cubicBezTo>
                  <a:cubicBezTo>
                    <a:pt x="3" y="266"/>
                    <a:pt x="2" y="265"/>
                    <a:pt x="3" y="264"/>
                  </a:cubicBezTo>
                  <a:cubicBezTo>
                    <a:pt x="3" y="264"/>
                    <a:pt x="3" y="264"/>
                    <a:pt x="3" y="264"/>
                  </a:cubicBezTo>
                  <a:cubicBezTo>
                    <a:pt x="3" y="262"/>
                    <a:pt x="3" y="259"/>
                    <a:pt x="3" y="257"/>
                  </a:cubicBezTo>
                  <a:cubicBezTo>
                    <a:pt x="3" y="256"/>
                    <a:pt x="3" y="256"/>
                    <a:pt x="3" y="256"/>
                  </a:cubicBezTo>
                  <a:cubicBezTo>
                    <a:pt x="3" y="253"/>
                    <a:pt x="3" y="250"/>
                    <a:pt x="3" y="247"/>
                  </a:cubicBezTo>
                  <a:cubicBezTo>
                    <a:pt x="3" y="240"/>
                    <a:pt x="3" y="233"/>
                    <a:pt x="3" y="226"/>
                  </a:cubicBezTo>
                  <a:cubicBezTo>
                    <a:pt x="3" y="227"/>
                    <a:pt x="3" y="228"/>
                    <a:pt x="3" y="229"/>
                  </a:cubicBezTo>
                  <a:cubicBezTo>
                    <a:pt x="3" y="237"/>
                    <a:pt x="4" y="246"/>
                    <a:pt x="4" y="255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4" y="255"/>
                    <a:pt x="5" y="255"/>
                    <a:pt x="6" y="254"/>
                  </a:cubicBezTo>
                  <a:cubicBezTo>
                    <a:pt x="6" y="253"/>
                    <a:pt x="6" y="252"/>
                    <a:pt x="6" y="251"/>
                  </a:cubicBezTo>
                  <a:cubicBezTo>
                    <a:pt x="6" y="240"/>
                    <a:pt x="5" y="229"/>
                    <a:pt x="5" y="218"/>
                  </a:cubicBezTo>
                  <a:cubicBezTo>
                    <a:pt x="5" y="219"/>
                    <a:pt x="4" y="219"/>
                    <a:pt x="3" y="220"/>
                  </a:cubicBezTo>
                  <a:cubicBezTo>
                    <a:pt x="3" y="220"/>
                    <a:pt x="3" y="220"/>
                    <a:pt x="2" y="220"/>
                  </a:cubicBezTo>
                  <a:cubicBezTo>
                    <a:pt x="2" y="220"/>
                    <a:pt x="1" y="219"/>
                    <a:pt x="2" y="218"/>
                  </a:cubicBezTo>
                  <a:cubicBezTo>
                    <a:pt x="3" y="217"/>
                    <a:pt x="4" y="217"/>
                    <a:pt x="5" y="216"/>
                  </a:cubicBezTo>
                  <a:cubicBezTo>
                    <a:pt x="5" y="214"/>
                    <a:pt x="5" y="213"/>
                    <a:pt x="5" y="211"/>
                  </a:cubicBezTo>
                  <a:cubicBezTo>
                    <a:pt x="5" y="209"/>
                    <a:pt x="5" y="207"/>
                    <a:pt x="5" y="204"/>
                  </a:cubicBezTo>
                  <a:moveTo>
                    <a:pt x="8" y="202"/>
                  </a:moveTo>
                  <a:cubicBezTo>
                    <a:pt x="7" y="203"/>
                    <a:pt x="7" y="203"/>
                    <a:pt x="6" y="204"/>
                  </a:cubicBezTo>
                  <a:cubicBezTo>
                    <a:pt x="6" y="208"/>
                    <a:pt x="6" y="211"/>
                    <a:pt x="7" y="215"/>
                  </a:cubicBezTo>
                  <a:cubicBezTo>
                    <a:pt x="7" y="215"/>
                    <a:pt x="8" y="214"/>
                    <a:pt x="9" y="214"/>
                  </a:cubicBezTo>
                  <a:cubicBezTo>
                    <a:pt x="9" y="212"/>
                    <a:pt x="8" y="211"/>
                    <a:pt x="8" y="209"/>
                  </a:cubicBezTo>
                  <a:cubicBezTo>
                    <a:pt x="8" y="207"/>
                    <a:pt x="8" y="205"/>
                    <a:pt x="8" y="202"/>
                  </a:cubicBezTo>
                  <a:moveTo>
                    <a:pt x="3" y="182"/>
                  </a:moveTo>
                  <a:cubicBezTo>
                    <a:pt x="3" y="183"/>
                    <a:pt x="2" y="183"/>
                    <a:pt x="1" y="183"/>
                  </a:cubicBezTo>
                  <a:cubicBezTo>
                    <a:pt x="1" y="191"/>
                    <a:pt x="1" y="198"/>
                    <a:pt x="1" y="205"/>
                  </a:cubicBezTo>
                  <a:cubicBezTo>
                    <a:pt x="3" y="204"/>
                    <a:pt x="4" y="203"/>
                    <a:pt x="5" y="202"/>
                  </a:cubicBezTo>
                  <a:cubicBezTo>
                    <a:pt x="5" y="198"/>
                    <a:pt x="5" y="195"/>
                    <a:pt x="6" y="191"/>
                  </a:cubicBezTo>
                  <a:cubicBezTo>
                    <a:pt x="6" y="195"/>
                    <a:pt x="6" y="198"/>
                    <a:pt x="6" y="201"/>
                  </a:cubicBezTo>
                  <a:cubicBezTo>
                    <a:pt x="7" y="201"/>
                    <a:pt x="7" y="200"/>
                    <a:pt x="8" y="200"/>
                  </a:cubicBezTo>
                  <a:cubicBezTo>
                    <a:pt x="8" y="197"/>
                    <a:pt x="8" y="193"/>
                    <a:pt x="8" y="190"/>
                  </a:cubicBezTo>
                  <a:cubicBezTo>
                    <a:pt x="7" y="190"/>
                    <a:pt x="6" y="191"/>
                    <a:pt x="5" y="192"/>
                  </a:cubicBezTo>
                  <a:cubicBezTo>
                    <a:pt x="5" y="192"/>
                    <a:pt x="4" y="192"/>
                    <a:pt x="4" y="192"/>
                  </a:cubicBezTo>
                  <a:cubicBezTo>
                    <a:pt x="4" y="192"/>
                    <a:pt x="4" y="192"/>
                    <a:pt x="4" y="191"/>
                  </a:cubicBezTo>
                  <a:cubicBezTo>
                    <a:pt x="3" y="195"/>
                    <a:pt x="3" y="198"/>
                    <a:pt x="3" y="201"/>
                  </a:cubicBezTo>
                  <a:cubicBezTo>
                    <a:pt x="3" y="198"/>
                    <a:pt x="3" y="194"/>
                    <a:pt x="3" y="191"/>
                  </a:cubicBezTo>
                  <a:cubicBezTo>
                    <a:pt x="3" y="191"/>
                    <a:pt x="3" y="191"/>
                    <a:pt x="3" y="190"/>
                  </a:cubicBezTo>
                  <a:cubicBezTo>
                    <a:pt x="3" y="188"/>
                    <a:pt x="3" y="185"/>
                    <a:pt x="3" y="182"/>
                  </a:cubicBezTo>
                  <a:moveTo>
                    <a:pt x="8" y="179"/>
                  </a:moveTo>
                  <a:cubicBezTo>
                    <a:pt x="6" y="180"/>
                    <a:pt x="5" y="181"/>
                    <a:pt x="4" y="182"/>
                  </a:cubicBezTo>
                  <a:cubicBezTo>
                    <a:pt x="4" y="184"/>
                    <a:pt x="4" y="187"/>
                    <a:pt x="4" y="189"/>
                  </a:cubicBezTo>
                  <a:cubicBezTo>
                    <a:pt x="4" y="189"/>
                    <a:pt x="4" y="190"/>
                    <a:pt x="4" y="190"/>
                  </a:cubicBezTo>
                  <a:cubicBezTo>
                    <a:pt x="4" y="190"/>
                    <a:pt x="4" y="190"/>
                    <a:pt x="4" y="190"/>
                  </a:cubicBezTo>
                  <a:cubicBezTo>
                    <a:pt x="5" y="189"/>
                    <a:pt x="6" y="188"/>
                    <a:pt x="8" y="188"/>
                  </a:cubicBezTo>
                  <a:cubicBezTo>
                    <a:pt x="8" y="185"/>
                    <a:pt x="8" y="182"/>
                    <a:pt x="8" y="179"/>
                  </a:cubicBezTo>
                  <a:moveTo>
                    <a:pt x="4" y="172"/>
                  </a:moveTo>
                  <a:cubicBezTo>
                    <a:pt x="3" y="173"/>
                    <a:pt x="2" y="173"/>
                    <a:pt x="2" y="173"/>
                  </a:cubicBezTo>
                  <a:cubicBezTo>
                    <a:pt x="2" y="176"/>
                    <a:pt x="2" y="179"/>
                    <a:pt x="1" y="181"/>
                  </a:cubicBezTo>
                  <a:cubicBezTo>
                    <a:pt x="2" y="181"/>
                    <a:pt x="3" y="180"/>
                    <a:pt x="3" y="180"/>
                  </a:cubicBezTo>
                  <a:cubicBezTo>
                    <a:pt x="3" y="177"/>
                    <a:pt x="4" y="175"/>
                    <a:pt x="4" y="172"/>
                  </a:cubicBezTo>
                  <a:moveTo>
                    <a:pt x="8" y="170"/>
                  </a:moveTo>
                  <a:cubicBezTo>
                    <a:pt x="7" y="171"/>
                    <a:pt x="6" y="171"/>
                    <a:pt x="4" y="172"/>
                  </a:cubicBezTo>
                  <a:cubicBezTo>
                    <a:pt x="4" y="174"/>
                    <a:pt x="4" y="177"/>
                    <a:pt x="4" y="179"/>
                  </a:cubicBezTo>
                  <a:cubicBezTo>
                    <a:pt x="5" y="179"/>
                    <a:pt x="6" y="178"/>
                    <a:pt x="8" y="177"/>
                  </a:cubicBezTo>
                  <a:cubicBezTo>
                    <a:pt x="8" y="175"/>
                    <a:pt x="8" y="173"/>
                    <a:pt x="8" y="171"/>
                  </a:cubicBezTo>
                  <a:cubicBezTo>
                    <a:pt x="8" y="170"/>
                    <a:pt x="8" y="170"/>
                    <a:pt x="8" y="170"/>
                  </a:cubicBezTo>
                  <a:moveTo>
                    <a:pt x="9" y="151"/>
                  </a:moveTo>
                  <a:cubicBezTo>
                    <a:pt x="8" y="151"/>
                    <a:pt x="8" y="152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6" y="152"/>
                    <a:pt x="6" y="152"/>
                    <a:pt x="6" y="151"/>
                  </a:cubicBezTo>
                  <a:cubicBezTo>
                    <a:pt x="5" y="157"/>
                    <a:pt x="5" y="164"/>
                    <a:pt x="5" y="170"/>
                  </a:cubicBezTo>
                  <a:cubicBezTo>
                    <a:pt x="6" y="169"/>
                    <a:pt x="7" y="168"/>
                    <a:pt x="8" y="168"/>
                  </a:cubicBezTo>
                  <a:cubicBezTo>
                    <a:pt x="8" y="166"/>
                    <a:pt x="8" y="163"/>
                    <a:pt x="8" y="161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6" y="161"/>
                    <a:pt x="6" y="160"/>
                    <a:pt x="7" y="159"/>
                  </a:cubicBezTo>
                  <a:cubicBezTo>
                    <a:pt x="7" y="159"/>
                    <a:pt x="8" y="159"/>
                    <a:pt x="8" y="158"/>
                  </a:cubicBezTo>
                  <a:cubicBezTo>
                    <a:pt x="8" y="156"/>
                    <a:pt x="8" y="154"/>
                    <a:pt x="9" y="151"/>
                  </a:cubicBezTo>
                  <a:moveTo>
                    <a:pt x="9" y="126"/>
                  </a:moveTo>
                  <a:cubicBezTo>
                    <a:pt x="8" y="126"/>
                    <a:pt x="8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8"/>
                    <a:pt x="7" y="128"/>
                    <a:pt x="7" y="129"/>
                  </a:cubicBezTo>
                  <a:cubicBezTo>
                    <a:pt x="6" y="136"/>
                    <a:pt x="6" y="143"/>
                    <a:pt x="6" y="150"/>
                  </a:cubicBezTo>
                  <a:cubicBezTo>
                    <a:pt x="6" y="150"/>
                    <a:pt x="6" y="150"/>
                    <a:pt x="6" y="151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7" y="150"/>
                    <a:pt x="8" y="149"/>
                    <a:pt x="9" y="149"/>
                  </a:cubicBezTo>
                  <a:cubicBezTo>
                    <a:pt x="9" y="147"/>
                    <a:pt x="9" y="145"/>
                    <a:pt x="9" y="143"/>
                  </a:cubicBezTo>
                  <a:cubicBezTo>
                    <a:pt x="8" y="143"/>
                    <a:pt x="7" y="142"/>
                    <a:pt x="8" y="142"/>
                  </a:cubicBezTo>
                  <a:cubicBezTo>
                    <a:pt x="8" y="142"/>
                    <a:pt x="9" y="141"/>
                    <a:pt x="9" y="141"/>
                  </a:cubicBezTo>
                  <a:cubicBezTo>
                    <a:pt x="9" y="137"/>
                    <a:pt x="9" y="132"/>
                    <a:pt x="9" y="127"/>
                  </a:cubicBezTo>
                  <a:cubicBezTo>
                    <a:pt x="9" y="127"/>
                    <a:pt x="9" y="126"/>
                    <a:pt x="9" y="126"/>
                  </a:cubicBezTo>
                  <a:moveTo>
                    <a:pt x="11" y="97"/>
                  </a:moveTo>
                  <a:cubicBezTo>
                    <a:pt x="9" y="98"/>
                    <a:pt x="8" y="98"/>
                    <a:pt x="7" y="99"/>
                  </a:cubicBezTo>
                  <a:cubicBezTo>
                    <a:pt x="7" y="108"/>
                    <a:pt x="7" y="116"/>
                    <a:pt x="7" y="125"/>
                  </a:cubicBezTo>
                  <a:cubicBezTo>
                    <a:pt x="8" y="125"/>
                    <a:pt x="8" y="124"/>
                    <a:pt x="9" y="124"/>
                  </a:cubicBezTo>
                  <a:cubicBezTo>
                    <a:pt x="9" y="121"/>
                    <a:pt x="9" y="118"/>
                    <a:pt x="10" y="115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8" y="116"/>
                    <a:pt x="7" y="115"/>
                    <a:pt x="8" y="114"/>
                  </a:cubicBezTo>
                  <a:cubicBezTo>
                    <a:pt x="9" y="114"/>
                    <a:pt x="9" y="113"/>
                    <a:pt x="10" y="113"/>
                  </a:cubicBezTo>
                  <a:cubicBezTo>
                    <a:pt x="10" y="111"/>
                    <a:pt x="10" y="109"/>
                    <a:pt x="10" y="107"/>
                  </a:cubicBezTo>
                  <a:cubicBezTo>
                    <a:pt x="10" y="107"/>
                    <a:pt x="10" y="107"/>
                    <a:pt x="9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8" y="107"/>
                    <a:pt x="7" y="106"/>
                    <a:pt x="8" y="105"/>
                  </a:cubicBezTo>
                  <a:cubicBezTo>
                    <a:pt x="9" y="105"/>
                    <a:pt x="10" y="105"/>
                    <a:pt x="10" y="104"/>
                  </a:cubicBezTo>
                  <a:cubicBezTo>
                    <a:pt x="10" y="102"/>
                    <a:pt x="10" y="100"/>
                    <a:pt x="11" y="97"/>
                  </a:cubicBezTo>
                  <a:moveTo>
                    <a:pt x="11" y="86"/>
                  </a:moveTo>
                  <a:cubicBezTo>
                    <a:pt x="10" y="87"/>
                    <a:pt x="10" y="87"/>
                    <a:pt x="9" y="87"/>
                  </a:cubicBezTo>
                  <a:cubicBezTo>
                    <a:pt x="9" y="89"/>
                    <a:pt x="9" y="91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91"/>
                    <a:pt x="9" y="89"/>
                    <a:pt x="9" y="87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7" y="91"/>
                    <a:pt x="7" y="94"/>
                    <a:pt x="7" y="97"/>
                  </a:cubicBezTo>
                  <a:cubicBezTo>
                    <a:pt x="8" y="96"/>
                    <a:pt x="9" y="95"/>
                    <a:pt x="11" y="95"/>
                  </a:cubicBezTo>
                  <a:cubicBezTo>
                    <a:pt x="11" y="94"/>
                    <a:pt x="11" y="93"/>
                    <a:pt x="11" y="93"/>
                  </a:cubicBezTo>
                  <a:cubicBezTo>
                    <a:pt x="11" y="91"/>
                    <a:pt x="11" y="88"/>
                    <a:pt x="11" y="86"/>
                  </a:cubicBezTo>
                  <a:moveTo>
                    <a:pt x="11" y="70"/>
                  </a:moveTo>
                  <a:cubicBezTo>
                    <a:pt x="10" y="71"/>
                    <a:pt x="10" y="71"/>
                    <a:pt x="9" y="71"/>
                  </a:cubicBezTo>
                  <a:cubicBezTo>
                    <a:pt x="9" y="76"/>
                    <a:pt x="9" y="81"/>
                    <a:pt x="9" y="85"/>
                  </a:cubicBezTo>
                  <a:cubicBezTo>
                    <a:pt x="10" y="85"/>
                    <a:pt x="10" y="85"/>
                    <a:pt x="11" y="84"/>
                  </a:cubicBezTo>
                  <a:cubicBezTo>
                    <a:pt x="11" y="82"/>
                    <a:pt x="11" y="80"/>
                    <a:pt x="11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0" y="78"/>
                    <a:pt x="9" y="76"/>
                    <a:pt x="10" y="76"/>
                  </a:cubicBezTo>
                  <a:cubicBezTo>
                    <a:pt x="10" y="76"/>
                    <a:pt x="11" y="76"/>
                    <a:pt x="11" y="76"/>
                  </a:cubicBezTo>
                  <a:cubicBezTo>
                    <a:pt x="11" y="74"/>
                    <a:pt x="11" y="72"/>
                    <a:pt x="11" y="70"/>
                  </a:cubicBezTo>
                  <a:moveTo>
                    <a:pt x="10" y="61"/>
                  </a:moveTo>
                  <a:cubicBezTo>
                    <a:pt x="9" y="62"/>
                    <a:pt x="8" y="62"/>
                    <a:pt x="6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6" y="63"/>
                    <a:pt x="6" y="63"/>
                    <a:pt x="5" y="63"/>
                  </a:cubicBezTo>
                  <a:cubicBezTo>
                    <a:pt x="6" y="66"/>
                    <a:pt x="6" y="68"/>
                    <a:pt x="6" y="70"/>
                  </a:cubicBezTo>
                  <a:cubicBezTo>
                    <a:pt x="6" y="70"/>
                    <a:pt x="6" y="71"/>
                    <a:pt x="6" y="71"/>
                  </a:cubicBezTo>
                  <a:cubicBezTo>
                    <a:pt x="6" y="72"/>
                    <a:pt x="6" y="73"/>
                    <a:pt x="6" y="74"/>
                  </a:cubicBezTo>
                  <a:cubicBezTo>
                    <a:pt x="3" y="99"/>
                    <a:pt x="3" y="125"/>
                    <a:pt x="2" y="150"/>
                  </a:cubicBezTo>
                  <a:cubicBezTo>
                    <a:pt x="2" y="157"/>
                    <a:pt x="2" y="164"/>
                    <a:pt x="2" y="171"/>
                  </a:cubicBezTo>
                  <a:cubicBezTo>
                    <a:pt x="2" y="171"/>
                    <a:pt x="3" y="170"/>
                    <a:pt x="4" y="170"/>
                  </a:cubicBezTo>
                  <a:cubicBezTo>
                    <a:pt x="4" y="169"/>
                    <a:pt x="4" y="169"/>
                    <a:pt x="4" y="168"/>
                  </a:cubicBezTo>
                  <a:cubicBezTo>
                    <a:pt x="4" y="145"/>
                    <a:pt x="5" y="122"/>
                    <a:pt x="6" y="100"/>
                  </a:cubicBezTo>
                  <a:cubicBezTo>
                    <a:pt x="6" y="100"/>
                    <a:pt x="6" y="100"/>
                    <a:pt x="5" y="100"/>
                  </a:cubicBezTo>
                  <a:cubicBezTo>
                    <a:pt x="4" y="100"/>
                    <a:pt x="4" y="98"/>
                    <a:pt x="5" y="98"/>
                  </a:cubicBezTo>
                  <a:cubicBezTo>
                    <a:pt x="5" y="98"/>
                    <a:pt x="6" y="97"/>
                    <a:pt x="6" y="97"/>
                  </a:cubicBezTo>
                  <a:cubicBezTo>
                    <a:pt x="6" y="95"/>
                    <a:pt x="6" y="92"/>
                    <a:pt x="6" y="90"/>
                  </a:cubicBezTo>
                  <a:cubicBezTo>
                    <a:pt x="7" y="89"/>
                    <a:pt x="7" y="89"/>
                    <a:pt x="7" y="88"/>
                  </a:cubicBezTo>
                  <a:cubicBezTo>
                    <a:pt x="6" y="88"/>
                    <a:pt x="6" y="87"/>
                    <a:pt x="7" y="86"/>
                  </a:cubicBezTo>
                  <a:cubicBezTo>
                    <a:pt x="7" y="86"/>
                    <a:pt x="8" y="86"/>
                    <a:pt x="9" y="85"/>
                  </a:cubicBezTo>
                  <a:cubicBezTo>
                    <a:pt x="8" y="81"/>
                    <a:pt x="8" y="76"/>
                    <a:pt x="8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6" y="72"/>
                    <a:pt x="6" y="71"/>
                    <a:pt x="7" y="70"/>
                  </a:cubicBezTo>
                  <a:cubicBezTo>
                    <a:pt x="7" y="70"/>
                    <a:pt x="8" y="70"/>
                    <a:pt x="8" y="69"/>
                  </a:cubicBezTo>
                  <a:cubicBezTo>
                    <a:pt x="8" y="68"/>
                    <a:pt x="8" y="66"/>
                    <a:pt x="9" y="64"/>
                  </a:cubicBezTo>
                  <a:cubicBezTo>
                    <a:pt x="9" y="66"/>
                    <a:pt x="9" y="67"/>
                    <a:pt x="9" y="69"/>
                  </a:cubicBezTo>
                  <a:cubicBezTo>
                    <a:pt x="10" y="69"/>
                    <a:pt x="10" y="68"/>
                    <a:pt x="11" y="68"/>
                  </a:cubicBezTo>
                  <a:cubicBezTo>
                    <a:pt x="11" y="66"/>
                    <a:pt x="11" y="63"/>
                    <a:pt x="10" y="61"/>
                  </a:cubicBezTo>
                  <a:moveTo>
                    <a:pt x="9" y="24"/>
                  </a:moveTo>
                  <a:cubicBezTo>
                    <a:pt x="8" y="24"/>
                    <a:pt x="8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7"/>
                    <a:pt x="6" y="30"/>
                    <a:pt x="6" y="32"/>
                  </a:cubicBezTo>
                  <a:cubicBezTo>
                    <a:pt x="7" y="38"/>
                    <a:pt x="7" y="44"/>
                    <a:pt x="8" y="50"/>
                  </a:cubicBezTo>
                  <a:cubicBezTo>
                    <a:pt x="8" y="51"/>
                    <a:pt x="7" y="52"/>
                    <a:pt x="7" y="53"/>
                  </a:cubicBezTo>
                  <a:cubicBezTo>
                    <a:pt x="8" y="53"/>
                    <a:pt x="9" y="52"/>
                    <a:pt x="10" y="52"/>
                  </a:cubicBezTo>
                  <a:cubicBezTo>
                    <a:pt x="10" y="51"/>
                    <a:pt x="10" y="50"/>
                    <a:pt x="10" y="49"/>
                  </a:cubicBezTo>
                  <a:cubicBezTo>
                    <a:pt x="10" y="48"/>
                    <a:pt x="10" y="47"/>
                    <a:pt x="10" y="46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3"/>
                    <a:pt x="10" y="42"/>
                    <a:pt x="10" y="40"/>
                  </a:cubicBezTo>
                  <a:cubicBezTo>
                    <a:pt x="10" y="40"/>
                    <a:pt x="9" y="40"/>
                    <a:pt x="9" y="40"/>
                  </a:cubicBezTo>
                  <a:cubicBezTo>
                    <a:pt x="9" y="40"/>
                    <a:pt x="8" y="39"/>
                    <a:pt x="9" y="39"/>
                  </a:cubicBezTo>
                  <a:cubicBezTo>
                    <a:pt x="9" y="38"/>
                    <a:pt x="9" y="38"/>
                    <a:pt x="10" y="38"/>
                  </a:cubicBezTo>
                  <a:cubicBezTo>
                    <a:pt x="10" y="36"/>
                    <a:pt x="10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7" y="30"/>
                    <a:pt x="8" y="30"/>
                  </a:cubicBezTo>
                  <a:cubicBezTo>
                    <a:pt x="9" y="30"/>
                    <a:pt x="9" y="30"/>
                    <a:pt x="9" y="29"/>
                  </a:cubicBezTo>
                  <a:cubicBezTo>
                    <a:pt x="9" y="28"/>
                    <a:pt x="9" y="26"/>
                    <a:pt x="9" y="24"/>
                  </a:cubicBezTo>
                  <a:moveTo>
                    <a:pt x="6" y="8"/>
                  </a:moveTo>
                  <a:cubicBezTo>
                    <a:pt x="5" y="9"/>
                    <a:pt x="5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8" y="22"/>
                    <a:pt x="9" y="22"/>
                  </a:cubicBezTo>
                  <a:cubicBezTo>
                    <a:pt x="8" y="21"/>
                    <a:pt x="8" y="20"/>
                    <a:pt x="8" y="20"/>
                  </a:cubicBezTo>
                  <a:cubicBezTo>
                    <a:pt x="8" y="19"/>
                    <a:pt x="8" y="17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5"/>
                    <a:pt x="6" y="14"/>
                  </a:cubicBezTo>
                  <a:cubicBezTo>
                    <a:pt x="6" y="14"/>
                    <a:pt x="7" y="14"/>
                    <a:pt x="7" y="14"/>
                  </a:cubicBezTo>
                  <a:cubicBezTo>
                    <a:pt x="7" y="13"/>
                    <a:pt x="7" y="13"/>
                    <a:pt x="7" y="12"/>
                  </a:cubicBezTo>
                  <a:cubicBezTo>
                    <a:pt x="7" y="11"/>
                    <a:pt x="6" y="10"/>
                    <a:pt x="6" y="8"/>
                  </a:cubicBezTo>
                  <a:moveTo>
                    <a:pt x="4" y="2"/>
                  </a:moveTo>
                  <a:cubicBezTo>
                    <a:pt x="3" y="2"/>
                    <a:pt x="2" y="3"/>
                    <a:pt x="1" y="3"/>
                  </a:cubicBezTo>
                  <a:cubicBezTo>
                    <a:pt x="0" y="7"/>
                    <a:pt x="0" y="11"/>
                    <a:pt x="1" y="15"/>
                  </a:cubicBezTo>
                  <a:cubicBezTo>
                    <a:pt x="1" y="20"/>
                    <a:pt x="1" y="26"/>
                    <a:pt x="2" y="31"/>
                  </a:cubicBezTo>
                  <a:cubicBezTo>
                    <a:pt x="3" y="41"/>
                    <a:pt x="4" y="52"/>
                    <a:pt x="5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7" y="61"/>
                    <a:pt x="9" y="60"/>
                    <a:pt x="10" y="59"/>
                  </a:cubicBezTo>
                  <a:cubicBezTo>
                    <a:pt x="10" y="57"/>
                    <a:pt x="10" y="56"/>
                    <a:pt x="10" y="54"/>
                  </a:cubicBezTo>
                  <a:cubicBezTo>
                    <a:pt x="9" y="55"/>
                    <a:pt x="9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7" y="55"/>
                    <a:pt x="7" y="55"/>
                  </a:cubicBezTo>
                  <a:cubicBezTo>
                    <a:pt x="7" y="57"/>
                    <a:pt x="7" y="58"/>
                    <a:pt x="7" y="60"/>
                  </a:cubicBezTo>
                  <a:cubicBezTo>
                    <a:pt x="7" y="58"/>
                    <a:pt x="7" y="56"/>
                    <a:pt x="6" y="54"/>
                  </a:cubicBezTo>
                  <a:cubicBezTo>
                    <a:pt x="5" y="42"/>
                    <a:pt x="4" y="29"/>
                    <a:pt x="3" y="17"/>
                  </a:cubicBezTo>
                  <a:cubicBezTo>
                    <a:pt x="2" y="13"/>
                    <a:pt x="2" y="9"/>
                    <a:pt x="3" y="5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5" y="7"/>
                    <a:pt x="6" y="6"/>
                  </a:cubicBezTo>
                  <a:cubicBezTo>
                    <a:pt x="5" y="5"/>
                    <a:pt x="5" y="3"/>
                    <a:pt x="4" y="2"/>
                  </a:cubicBezTo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13"/>
            <p:cNvSpPr>
              <a:spLocks noEditPoints="1"/>
            </p:cNvSpPr>
            <p:nvPr/>
          </p:nvSpPr>
          <p:spPr bwMode="auto">
            <a:xfrm>
              <a:off x="3237548" y="3656012"/>
              <a:ext cx="730250" cy="244475"/>
            </a:xfrm>
            <a:custGeom>
              <a:avLst/>
              <a:gdLst>
                <a:gd name="T0" fmla="*/ 335 w 339"/>
                <a:gd name="T1" fmla="*/ 81 h 114"/>
                <a:gd name="T2" fmla="*/ 337 w 339"/>
                <a:gd name="T3" fmla="*/ 80 h 114"/>
                <a:gd name="T4" fmla="*/ 337 w 339"/>
                <a:gd name="T5" fmla="*/ 77 h 114"/>
                <a:gd name="T6" fmla="*/ 330 w 339"/>
                <a:gd name="T7" fmla="*/ 9 h 114"/>
                <a:gd name="T8" fmla="*/ 331 w 339"/>
                <a:gd name="T9" fmla="*/ 4 h 114"/>
                <a:gd name="T10" fmla="*/ 329 w 339"/>
                <a:gd name="T11" fmla="*/ 7 h 114"/>
                <a:gd name="T12" fmla="*/ 94 w 339"/>
                <a:gd name="T13" fmla="*/ 111 h 114"/>
                <a:gd name="T14" fmla="*/ 274 w 339"/>
                <a:gd name="T15" fmla="*/ 109 h 114"/>
                <a:gd name="T16" fmla="*/ 213 w 339"/>
                <a:gd name="T17" fmla="*/ 110 h 114"/>
                <a:gd name="T18" fmla="*/ 28 w 339"/>
                <a:gd name="T19" fmla="*/ 106 h 114"/>
                <a:gd name="T20" fmla="*/ 62 w 339"/>
                <a:gd name="T21" fmla="*/ 111 h 114"/>
                <a:gd name="T22" fmla="*/ 302 w 339"/>
                <a:gd name="T23" fmla="*/ 105 h 114"/>
                <a:gd name="T24" fmla="*/ 301 w 339"/>
                <a:gd name="T25" fmla="*/ 106 h 114"/>
                <a:gd name="T26" fmla="*/ 269 w 339"/>
                <a:gd name="T27" fmla="*/ 106 h 114"/>
                <a:gd name="T28" fmla="*/ 321 w 339"/>
                <a:gd name="T29" fmla="*/ 105 h 114"/>
                <a:gd name="T30" fmla="*/ 36 w 339"/>
                <a:gd name="T31" fmla="*/ 104 h 114"/>
                <a:gd name="T32" fmla="*/ 105 w 339"/>
                <a:gd name="T33" fmla="*/ 109 h 114"/>
                <a:gd name="T34" fmla="*/ 36 w 339"/>
                <a:gd name="T35" fmla="*/ 104 h 114"/>
                <a:gd name="T36" fmla="*/ 329 w 339"/>
                <a:gd name="T37" fmla="*/ 99 h 114"/>
                <a:gd name="T38" fmla="*/ 9 w 339"/>
                <a:gd name="T39" fmla="*/ 93 h 114"/>
                <a:gd name="T40" fmla="*/ 9 w 339"/>
                <a:gd name="T41" fmla="*/ 94 h 114"/>
                <a:gd name="T42" fmla="*/ 3 w 339"/>
                <a:gd name="T43" fmla="*/ 72 h 114"/>
                <a:gd name="T44" fmla="*/ 330 w 339"/>
                <a:gd name="T45" fmla="*/ 51 h 114"/>
                <a:gd name="T46" fmla="*/ 330 w 339"/>
                <a:gd name="T47" fmla="*/ 42 h 114"/>
                <a:gd name="T48" fmla="*/ 318 w 339"/>
                <a:gd name="T49" fmla="*/ 1 h 114"/>
                <a:gd name="T50" fmla="*/ 329 w 339"/>
                <a:gd name="T51" fmla="*/ 59 h 114"/>
                <a:gd name="T52" fmla="*/ 315 w 339"/>
                <a:gd name="T53" fmla="*/ 104 h 114"/>
                <a:gd name="T54" fmla="*/ 286 w 339"/>
                <a:gd name="T55" fmla="*/ 103 h 114"/>
                <a:gd name="T56" fmla="*/ 170 w 339"/>
                <a:gd name="T57" fmla="*/ 109 h 114"/>
                <a:gd name="T58" fmla="*/ 32 w 339"/>
                <a:gd name="T59" fmla="*/ 102 h 114"/>
                <a:gd name="T60" fmla="*/ 23 w 339"/>
                <a:gd name="T61" fmla="*/ 102 h 114"/>
                <a:gd name="T62" fmla="*/ 14 w 339"/>
                <a:gd name="T63" fmla="*/ 34 h 114"/>
                <a:gd name="T64" fmla="*/ 9 w 339"/>
                <a:gd name="T65" fmla="*/ 39 h 114"/>
                <a:gd name="T66" fmla="*/ 95 w 339"/>
                <a:gd name="T67" fmla="*/ 14 h 114"/>
                <a:gd name="T68" fmla="*/ 95 w 339"/>
                <a:gd name="T69" fmla="*/ 12 h 114"/>
                <a:gd name="T70" fmla="*/ 94 w 339"/>
                <a:gd name="T71" fmla="*/ 12 h 114"/>
                <a:gd name="T72" fmla="*/ 101 w 339"/>
                <a:gd name="T73" fmla="*/ 10 h 114"/>
                <a:gd name="T74" fmla="*/ 84 w 339"/>
                <a:gd name="T75" fmla="*/ 9 h 114"/>
                <a:gd name="T76" fmla="*/ 77 w 339"/>
                <a:gd name="T77" fmla="*/ 9 h 114"/>
                <a:gd name="T78" fmla="*/ 60 w 339"/>
                <a:gd name="T79" fmla="*/ 8 h 114"/>
                <a:gd name="T80" fmla="*/ 47 w 339"/>
                <a:gd name="T81" fmla="*/ 10 h 114"/>
                <a:gd name="T82" fmla="*/ 46 w 339"/>
                <a:gd name="T83" fmla="*/ 7 h 114"/>
                <a:gd name="T84" fmla="*/ 21 w 339"/>
                <a:gd name="T85" fmla="*/ 7 h 114"/>
                <a:gd name="T86" fmla="*/ 17 w 339"/>
                <a:gd name="T87" fmla="*/ 14 h 114"/>
                <a:gd name="T88" fmla="*/ 8 w 339"/>
                <a:gd name="T89" fmla="*/ 78 h 114"/>
                <a:gd name="T90" fmla="*/ 5 w 339"/>
                <a:gd name="T91" fmla="*/ 47 h 114"/>
                <a:gd name="T92" fmla="*/ 3 w 339"/>
                <a:gd name="T93" fmla="*/ 30 h 114"/>
                <a:gd name="T94" fmla="*/ 5 w 339"/>
                <a:gd name="T95" fmla="*/ 98 h 114"/>
                <a:gd name="T96" fmla="*/ 22 w 339"/>
                <a:gd name="T97" fmla="*/ 104 h 114"/>
                <a:gd name="T98" fmla="*/ 72 w 339"/>
                <a:gd name="T99" fmla="*/ 113 h 114"/>
                <a:gd name="T100" fmla="*/ 109 w 339"/>
                <a:gd name="T101" fmla="*/ 114 h 114"/>
                <a:gd name="T102" fmla="*/ 223 w 339"/>
                <a:gd name="T103" fmla="*/ 112 h 114"/>
                <a:gd name="T104" fmla="*/ 329 w 339"/>
                <a:gd name="T105" fmla="*/ 105 h 114"/>
                <a:gd name="T106" fmla="*/ 339 w 339"/>
                <a:gd name="T107" fmla="*/ 93 h 114"/>
                <a:gd name="T108" fmla="*/ 329 w 339"/>
                <a:gd name="T109" fmla="*/ 103 h 114"/>
                <a:gd name="T110" fmla="*/ 332 w 339"/>
                <a:gd name="T111" fmla="*/ 95 h 114"/>
                <a:gd name="T112" fmla="*/ 334 w 339"/>
                <a:gd name="T113" fmla="*/ 82 h 114"/>
                <a:gd name="T114" fmla="*/ 335 w 339"/>
                <a:gd name="T115" fmla="*/ 72 h 114"/>
                <a:gd name="T116" fmla="*/ 333 w 339"/>
                <a:gd name="T117" fmla="*/ 52 h 114"/>
                <a:gd name="T118" fmla="*/ 334 w 339"/>
                <a:gd name="T119" fmla="*/ 25 h 114"/>
                <a:gd name="T120" fmla="*/ 334 w 339"/>
                <a:gd name="T121" fmla="*/ 23 h 114"/>
                <a:gd name="T122" fmla="*/ 331 w 339"/>
                <a:gd name="T123" fmla="*/ 18 h 114"/>
                <a:gd name="T124" fmla="*/ 321 w 339"/>
                <a:gd name="T125" fmla="*/ 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9" h="114">
                  <a:moveTo>
                    <a:pt x="337" y="80"/>
                  </a:moveTo>
                  <a:cubicBezTo>
                    <a:pt x="337" y="80"/>
                    <a:pt x="337" y="80"/>
                    <a:pt x="336" y="81"/>
                  </a:cubicBezTo>
                  <a:cubicBezTo>
                    <a:pt x="336" y="81"/>
                    <a:pt x="336" y="81"/>
                    <a:pt x="335" y="81"/>
                  </a:cubicBezTo>
                  <a:cubicBezTo>
                    <a:pt x="335" y="81"/>
                    <a:pt x="335" y="81"/>
                    <a:pt x="335" y="81"/>
                  </a:cubicBezTo>
                  <a:cubicBezTo>
                    <a:pt x="336" y="83"/>
                    <a:pt x="336" y="84"/>
                    <a:pt x="336" y="86"/>
                  </a:cubicBezTo>
                  <a:cubicBezTo>
                    <a:pt x="337" y="87"/>
                    <a:pt x="337" y="88"/>
                    <a:pt x="337" y="89"/>
                  </a:cubicBezTo>
                  <a:cubicBezTo>
                    <a:pt x="337" y="88"/>
                    <a:pt x="338" y="88"/>
                    <a:pt x="339" y="87"/>
                  </a:cubicBezTo>
                  <a:cubicBezTo>
                    <a:pt x="338" y="85"/>
                    <a:pt x="338" y="82"/>
                    <a:pt x="337" y="80"/>
                  </a:cubicBezTo>
                  <a:moveTo>
                    <a:pt x="336" y="74"/>
                  </a:moveTo>
                  <a:cubicBezTo>
                    <a:pt x="335" y="74"/>
                    <a:pt x="335" y="75"/>
                    <a:pt x="334" y="75"/>
                  </a:cubicBezTo>
                  <a:cubicBezTo>
                    <a:pt x="334" y="77"/>
                    <a:pt x="335" y="78"/>
                    <a:pt x="335" y="79"/>
                  </a:cubicBezTo>
                  <a:cubicBezTo>
                    <a:pt x="336" y="79"/>
                    <a:pt x="336" y="78"/>
                    <a:pt x="337" y="77"/>
                  </a:cubicBezTo>
                  <a:cubicBezTo>
                    <a:pt x="336" y="76"/>
                    <a:pt x="336" y="75"/>
                    <a:pt x="336" y="74"/>
                  </a:cubicBezTo>
                  <a:moveTo>
                    <a:pt x="332" y="8"/>
                  </a:moveTo>
                  <a:cubicBezTo>
                    <a:pt x="331" y="8"/>
                    <a:pt x="330" y="8"/>
                    <a:pt x="330" y="9"/>
                  </a:cubicBezTo>
                  <a:cubicBezTo>
                    <a:pt x="330" y="9"/>
                    <a:pt x="330" y="9"/>
                    <a:pt x="330" y="9"/>
                  </a:cubicBezTo>
                  <a:cubicBezTo>
                    <a:pt x="330" y="11"/>
                    <a:pt x="330" y="13"/>
                    <a:pt x="330" y="16"/>
                  </a:cubicBezTo>
                  <a:cubicBezTo>
                    <a:pt x="331" y="15"/>
                    <a:pt x="332" y="15"/>
                    <a:pt x="333" y="14"/>
                  </a:cubicBezTo>
                  <a:cubicBezTo>
                    <a:pt x="333" y="12"/>
                    <a:pt x="332" y="10"/>
                    <a:pt x="332" y="8"/>
                  </a:cubicBezTo>
                  <a:moveTo>
                    <a:pt x="331" y="4"/>
                  </a:moveTo>
                  <a:cubicBezTo>
                    <a:pt x="331" y="5"/>
                    <a:pt x="330" y="5"/>
                    <a:pt x="330" y="5"/>
                  </a:cubicBezTo>
                  <a:cubicBezTo>
                    <a:pt x="329" y="5"/>
                    <a:pt x="329" y="5"/>
                    <a:pt x="329" y="5"/>
                  </a:cubicBezTo>
                  <a:cubicBezTo>
                    <a:pt x="329" y="5"/>
                    <a:pt x="329" y="5"/>
                    <a:pt x="329" y="5"/>
                  </a:cubicBezTo>
                  <a:cubicBezTo>
                    <a:pt x="329" y="6"/>
                    <a:pt x="329" y="6"/>
                    <a:pt x="329" y="7"/>
                  </a:cubicBezTo>
                  <a:cubicBezTo>
                    <a:pt x="330" y="6"/>
                    <a:pt x="331" y="6"/>
                    <a:pt x="331" y="5"/>
                  </a:cubicBezTo>
                  <a:cubicBezTo>
                    <a:pt x="331" y="5"/>
                    <a:pt x="331" y="5"/>
                    <a:pt x="331" y="4"/>
                  </a:cubicBezTo>
                  <a:moveTo>
                    <a:pt x="109" y="112"/>
                  </a:moveTo>
                  <a:cubicBezTo>
                    <a:pt x="104" y="112"/>
                    <a:pt x="99" y="111"/>
                    <a:pt x="94" y="111"/>
                  </a:cubicBezTo>
                  <a:cubicBezTo>
                    <a:pt x="100" y="111"/>
                    <a:pt x="106" y="111"/>
                    <a:pt x="112" y="112"/>
                  </a:cubicBezTo>
                  <a:cubicBezTo>
                    <a:pt x="111" y="112"/>
                    <a:pt x="110" y="112"/>
                    <a:pt x="109" y="112"/>
                  </a:cubicBezTo>
                  <a:moveTo>
                    <a:pt x="241" y="109"/>
                  </a:moveTo>
                  <a:cubicBezTo>
                    <a:pt x="252" y="109"/>
                    <a:pt x="263" y="109"/>
                    <a:pt x="274" y="109"/>
                  </a:cubicBezTo>
                  <a:cubicBezTo>
                    <a:pt x="276" y="109"/>
                    <a:pt x="277" y="109"/>
                    <a:pt x="279" y="109"/>
                  </a:cubicBezTo>
                  <a:cubicBezTo>
                    <a:pt x="269" y="109"/>
                    <a:pt x="260" y="110"/>
                    <a:pt x="251" y="110"/>
                  </a:cubicBezTo>
                  <a:cubicBezTo>
                    <a:pt x="242" y="110"/>
                    <a:pt x="233" y="110"/>
                    <a:pt x="225" y="110"/>
                  </a:cubicBezTo>
                  <a:cubicBezTo>
                    <a:pt x="221" y="110"/>
                    <a:pt x="217" y="110"/>
                    <a:pt x="213" y="110"/>
                  </a:cubicBezTo>
                  <a:cubicBezTo>
                    <a:pt x="223" y="110"/>
                    <a:pt x="232" y="109"/>
                    <a:pt x="241" y="109"/>
                  </a:cubicBezTo>
                  <a:moveTo>
                    <a:pt x="62" y="111"/>
                  </a:moveTo>
                  <a:cubicBezTo>
                    <a:pt x="60" y="111"/>
                    <a:pt x="58" y="111"/>
                    <a:pt x="57" y="111"/>
                  </a:cubicBezTo>
                  <a:cubicBezTo>
                    <a:pt x="47" y="111"/>
                    <a:pt x="37" y="111"/>
                    <a:pt x="28" y="106"/>
                  </a:cubicBezTo>
                  <a:cubicBezTo>
                    <a:pt x="28" y="106"/>
                    <a:pt x="27" y="105"/>
                    <a:pt x="27" y="105"/>
                  </a:cubicBezTo>
                  <a:cubicBezTo>
                    <a:pt x="38" y="108"/>
                    <a:pt x="49" y="109"/>
                    <a:pt x="60" y="111"/>
                  </a:cubicBezTo>
                  <a:cubicBezTo>
                    <a:pt x="63" y="111"/>
                    <a:pt x="65" y="111"/>
                    <a:pt x="68" y="111"/>
                  </a:cubicBezTo>
                  <a:cubicBezTo>
                    <a:pt x="66" y="111"/>
                    <a:pt x="64" y="111"/>
                    <a:pt x="62" y="111"/>
                  </a:cubicBezTo>
                  <a:moveTo>
                    <a:pt x="263" y="107"/>
                  </a:moveTo>
                  <a:cubicBezTo>
                    <a:pt x="271" y="106"/>
                    <a:pt x="280" y="105"/>
                    <a:pt x="288" y="105"/>
                  </a:cubicBezTo>
                  <a:cubicBezTo>
                    <a:pt x="291" y="105"/>
                    <a:pt x="293" y="105"/>
                    <a:pt x="296" y="105"/>
                  </a:cubicBezTo>
                  <a:cubicBezTo>
                    <a:pt x="298" y="105"/>
                    <a:pt x="300" y="105"/>
                    <a:pt x="302" y="105"/>
                  </a:cubicBezTo>
                  <a:cubicBezTo>
                    <a:pt x="305" y="105"/>
                    <a:pt x="307" y="105"/>
                    <a:pt x="310" y="105"/>
                  </a:cubicBezTo>
                  <a:cubicBezTo>
                    <a:pt x="308" y="106"/>
                    <a:pt x="307" y="106"/>
                    <a:pt x="306" y="106"/>
                  </a:cubicBezTo>
                  <a:cubicBezTo>
                    <a:pt x="306" y="106"/>
                    <a:pt x="305" y="106"/>
                    <a:pt x="305" y="106"/>
                  </a:cubicBezTo>
                  <a:cubicBezTo>
                    <a:pt x="304" y="106"/>
                    <a:pt x="302" y="106"/>
                    <a:pt x="301" y="106"/>
                  </a:cubicBezTo>
                  <a:cubicBezTo>
                    <a:pt x="298" y="106"/>
                    <a:pt x="296" y="106"/>
                    <a:pt x="294" y="106"/>
                  </a:cubicBezTo>
                  <a:cubicBezTo>
                    <a:pt x="293" y="106"/>
                    <a:pt x="292" y="106"/>
                    <a:pt x="292" y="106"/>
                  </a:cubicBezTo>
                  <a:cubicBezTo>
                    <a:pt x="286" y="106"/>
                    <a:pt x="280" y="106"/>
                    <a:pt x="275" y="107"/>
                  </a:cubicBezTo>
                  <a:cubicBezTo>
                    <a:pt x="273" y="107"/>
                    <a:pt x="271" y="106"/>
                    <a:pt x="269" y="106"/>
                  </a:cubicBezTo>
                  <a:cubicBezTo>
                    <a:pt x="267" y="106"/>
                    <a:pt x="265" y="107"/>
                    <a:pt x="263" y="107"/>
                  </a:cubicBezTo>
                  <a:moveTo>
                    <a:pt x="316" y="106"/>
                  </a:moveTo>
                  <a:cubicBezTo>
                    <a:pt x="319" y="105"/>
                    <a:pt x="321" y="105"/>
                    <a:pt x="324" y="104"/>
                  </a:cubicBezTo>
                  <a:cubicBezTo>
                    <a:pt x="323" y="105"/>
                    <a:pt x="322" y="105"/>
                    <a:pt x="321" y="105"/>
                  </a:cubicBezTo>
                  <a:cubicBezTo>
                    <a:pt x="319" y="106"/>
                    <a:pt x="317" y="106"/>
                    <a:pt x="315" y="106"/>
                  </a:cubicBezTo>
                  <a:cubicBezTo>
                    <a:pt x="315" y="106"/>
                    <a:pt x="315" y="106"/>
                    <a:pt x="315" y="106"/>
                  </a:cubicBezTo>
                  <a:cubicBezTo>
                    <a:pt x="316" y="106"/>
                    <a:pt x="316" y="106"/>
                    <a:pt x="316" y="106"/>
                  </a:cubicBezTo>
                  <a:moveTo>
                    <a:pt x="36" y="104"/>
                  </a:moveTo>
                  <a:cubicBezTo>
                    <a:pt x="36" y="104"/>
                    <a:pt x="37" y="104"/>
                    <a:pt x="38" y="104"/>
                  </a:cubicBezTo>
                  <a:cubicBezTo>
                    <a:pt x="47" y="104"/>
                    <a:pt x="57" y="106"/>
                    <a:pt x="67" y="107"/>
                  </a:cubicBezTo>
                  <a:cubicBezTo>
                    <a:pt x="73" y="108"/>
                    <a:pt x="79" y="108"/>
                    <a:pt x="85" y="108"/>
                  </a:cubicBezTo>
                  <a:cubicBezTo>
                    <a:pt x="92" y="109"/>
                    <a:pt x="99" y="109"/>
                    <a:pt x="105" y="109"/>
                  </a:cubicBezTo>
                  <a:cubicBezTo>
                    <a:pt x="113" y="109"/>
                    <a:pt x="121" y="110"/>
                    <a:pt x="128" y="110"/>
                  </a:cubicBezTo>
                  <a:cubicBezTo>
                    <a:pt x="113" y="110"/>
                    <a:pt x="98" y="110"/>
                    <a:pt x="83" y="109"/>
                  </a:cubicBezTo>
                  <a:cubicBezTo>
                    <a:pt x="73" y="109"/>
                    <a:pt x="64" y="108"/>
                    <a:pt x="55" y="107"/>
                  </a:cubicBezTo>
                  <a:cubicBezTo>
                    <a:pt x="49" y="107"/>
                    <a:pt x="42" y="107"/>
                    <a:pt x="36" y="104"/>
                  </a:cubicBezTo>
                  <a:moveTo>
                    <a:pt x="321" y="103"/>
                  </a:moveTo>
                  <a:cubicBezTo>
                    <a:pt x="326" y="99"/>
                    <a:pt x="329" y="93"/>
                    <a:pt x="331" y="87"/>
                  </a:cubicBezTo>
                  <a:cubicBezTo>
                    <a:pt x="331" y="88"/>
                    <a:pt x="331" y="90"/>
                    <a:pt x="331" y="91"/>
                  </a:cubicBezTo>
                  <a:cubicBezTo>
                    <a:pt x="331" y="94"/>
                    <a:pt x="330" y="96"/>
                    <a:pt x="329" y="99"/>
                  </a:cubicBezTo>
                  <a:cubicBezTo>
                    <a:pt x="328" y="99"/>
                    <a:pt x="328" y="99"/>
                    <a:pt x="328" y="100"/>
                  </a:cubicBezTo>
                  <a:cubicBezTo>
                    <a:pt x="328" y="100"/>
                    <a:pt x="327" y="101"/>
                    <a:pt x="327" y="101"/>
                  </a:cubicBezTo>
                  <a:cubicBezTo>
                    <a:pt x="325" y="102"/>
                    <a:pt x="323" y="103"/>
                    <a:pt x="321" y="103"/>
                  </a:cubicBezTo>
                  <a:moveTo>
                    <a:pt x="9" y="93"/>
                  </a:moveTo>
                  <a:cubicBezTo>
                    <a:pt x="9" y="90"/>
                    <a:pt x="10" y="88"/>
                    <a:pt x="10" y="86"/>
                  </a:cubicBezTo>
                  <a:cubicBezTo>
                    <a:pt x="12" y="91"/>
                    <a:pt x="14" y="96"/>
                    <a:pt x="18" y="100"/>
                  </a:cubicBezTo>
                  <a:cubicBezTo>
                    <a:pt x="18" y="100"/>
                    <a:pt x="18" y="101"/>
                    <a:pt x="18" y="101"/>
                  </a:cubicBezTo>
                  <a:cubicBezTo>
                    <a:pt x="15" y="99"/>
                    <a:pt x="12" y="97"/>
                    <a:pt x="9" y="94"/>
                  </a:cubicBezTo>
                  <a:cubicBezTo>
                    <a:pt x="9" y="93"/>
                    <a:pt x="9" y="93"/>
                    <a:pt x="9" y="93"/>
                  </a:cubicBezTo>
                  <a:moveTo>
                    <a:pt x="6" y="95"/>
                  </a:moveTo>
                  <a:cubicBezTo>
                    <a:pt x="4" y="91"/>
                    <a:pt x="4" y="87"/>
                    <a:pt x="3" y="82"/>
                  </a:cubicBezTo>
                  <a:cubicBezTo>
                    <a:pt x="3" y="79"/>
                    <a:pt x="3" y="75"/>
                    <a:pt x="3" y="72"/>
                  </a:cubicBezTo>
                  <a:cubicBezTo>
                    <a:pt x="3" y="75"/>
                    <a:pt x="3" y="79"/>
                    <a:pt x="4" y="83"/>
                  </a:cubicBezTo>
                  <a:cubicBezTo>
                    <a:pt x="4" y="87"/>
                    <a:pt x="5" y="90"/>
                    <a:pt x="7" y="93"/>
                  </a:cubicBezTo>
                  <a:cubicBezTo>
                    <a:pt x="6" y="94"/>
                    <a:pt x="6" y="94"/>
                    <a:pt x="6" y="95"/>
                  </a:cubicBezTo>
                  <a:moveTo>
                    <a:pt x="330" y="51"/>
                  </a:moveTo>
                  <a:cubicBezTo>
                    <a:pt x="329" y="48"/>
                    <a:pt x="329" y="46"/>
                    <a:pt x="329" y="43"/>
                  </a:cubicBezTo>
                  <a:cubicBezTo>
                    <a:pt x="328" y="38"/>
                    <a:pt x="327" y="32"/>
                    <a:pt x="327" y="27"/>
                  </a:cubicBezTo>
                  <a:cubicBezTo>
                    <a:pt x="327" y="25"/>
                    <a:pt x="327" y="23"/>
                    <a:pt x="327" y="21"/>
                  </a:cubicBezTo>
                  <a:cubicBezTo>
                    <a:pt x="328" y="28"/>
                    <a:pt x="330" y="35"/>
                    <a:pt x="330" y="42"/>
                  </a:cubicBezTo>
                  <a:cubicBezTo>
                    <a:pt x="330" y="45"/>
                    <a:pt x="330" y="48"/>
                    <a:pt x="330" y="51"/>
                  </a:cubicBezTo>
                  <a:moveTo>
                    <a:pt x="318" y="0"/>
                  </a:moveTo>
                  <a:cubicBezTo>
                    <a:pt x="318" y="0"/>
                    <a:pt x="317" y="0"/>
                    <a:pt x="318" y="1"/>
                  </a:cubicBezTo>
                  <a:cubicBezTo>
                    <a:pt x="318" y="1"/>
                    <a:pt x="318" y="1"/>
                    <a:pt x="318" y="1"/>
                  </a:cubicBezTo>
                  <a:cubicBezTo>
                    <a:pt x="318" y="2"/>
                    <a:pt x="319" y="2"/>
                    <a:pt x="319" y="2"/>
                  </a:cubicBezTo>
                  <a:cubicBezTo>
                    <a:pt x="325" y="6"/>
                    <a:pt x="325" y="16"/>
                    <a:pt x="325" y="22"/>
                  </a:cubicBezTo>
                  <a:cubicBezTo>
                    <a:pt x="325" y="32"/>
                    <a:pt x="326" y="42"/>
                    <a:pt x="328" y="52"/>
                  </a:cubicBezTo>
                  <a:cubicBezTo>
                    <a:pt x="328" y="54"/>
                    <a:pt x="329" y="57"/>
                    <a:pt x="329" y="59"/>
                  </a:cubicBezTo>
                  <a:cubicBezTo>
                    <a:pt x="329" y="65"/>
                    <a:pt x="329" y="71"/>
                    <a:pt x="329" y="77"/>
                  </a:cubicBezTo>
                  <a:cubicBezTo>
                    <a:pt x="330" y="78"/>
                    <a:pt x="330" y="80"/>
                    <a:pt x="330" y="81"/>
                  </a:cubicBezTo>
                  <a:cubicBezTo>
                    <a:pt x="329" y="85"/>
                    <a:pt x="328" y="90"/>
                    <a:pt x="326" y="94"/>
                  </a:cubicBezTo>
                  <a:cubicBezTo>
                    <a:pt x="324" y="99"/>
                    <a:pt x="320" y="102"/>
                    <a:pt x="315" y="104"/>
                  </a:cubicBezTo>
                  <a:cubicBezTo>
                    <a:pt x="315" y="104"/>
                    <a:pt x="315" y="104"/>
                    <a:pt x="314" y="104"/>
                  </a:cubicBezTo>
                  <a:cubicBezTo>
                    <a:pt x="310" y="104"/>
                    <a:pt x="305" y="103"/>
                    <a:pt x="301" y="103"/>
                  </a:cubicBezTo>
                  <a:cubicBezTo>
                    <a:pt x="299" y="103"/>
                    <a:pt x="298" y="103"/>
                    <a:pt x="297" y="103"/>
                  </a:cubicBezTo>
                  <a:cubicBezTo>
                    <a:pt x="293" y="103"/>
                    <a:pt x="289" y="103"/>
                    <a:pt x="286" y="103"/>
                  </a:cubicBezTo>
                  <a:cubicBezTo>
                    <a:pt x="279" y="103"/>
                    <a:pt x="273" y="104"/>
                    <a:pt x="266" y="104"/>
                  </a:cubicBezTo>
                  <a:cubicBezTo>
                    <a:pt x="253" y="105"/>
                    <a:pt x="240" y="106"/>
                    <a:pt x="227" y="107"/>
                  </a:cubicBezTo>
                  <a:cubicBezTo>
                    <a:pt x="219" y="108"/>
                    <a:pt x="211" y="108"/>
                    <a:pt x="204" y="108"/>
                  </a:cubicBezTo>
                  <a:cubicBezTo>
                    <a:pt x="192" y="109"/>
                    <a:pt x="181" y="109"/>
                    <a:pt x="170" y="109"/>
                  </a:cubicBezTo>
                  <a:cubicBezTo>
                    <a:pt x="147" y="109"/>
                    <a:pt x="124" y="108"/>
                    <a:pt x="100" y="107"/>
                  </a:cubicBezTo>
                  <a:cubicBezTo>
                    <a:pt x="89" y="106"/>
                    <a:pt x="77" y="106"/>
                    <a:pt x="65" y="105"/>
                  </a:cubicBezTo>
                  <a:cubicBezTo>
                    <a:pt x="56" y="104"/>
                    <a:pt x="47" y="102"/>
                    <a:pt x="38" y="102"/>
                  </a:cubicBezTo>
                  <a:cubicBezTo>
                    <a:pt x="36" y="102"/>
                    <a:pt x="34" y="102"/>
                    <a:pt x="32" y="102"/>
                  </a:cubicBezTo>
                  <a:cubicBezTo>
                    <a:pt x="31" y="102"/>
                    <a:pt x="31" y="103"/>
                    <a:pt x="32" y="104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1" y="104"/>
                    <a:pt x="30" y="104"/>
                    <a:pt x="28" y="104"/>
                  </a:cubicBezTo>
                  <a:cubicBezTo>
                    <a:pt x="26" y="103"/>
                    <a:pt x="25" y="103"/>
                    <a:pt x="23" y="102"/>
                  </a:cubicBezTo>
                  <a:cubicBezTo>
                    <a:pt x="16" y="96"/>
                    <a:pt x="12" y="87"/>
                    <a:pt x="10" y="78"/>
                  </a:cubicBezTo>
                  <a:cubicBezTo>
                    <a:pt x="10" y="75"/>
                    <a:pt x="10" y="71"/>
                    <a:pt x="9" y="68"/>
                  </a:cubicBezTo>
                  <a:cubicBezTo>
                    <a:pt x="9" y="65"/>
                    <a:pt x="9" y="62"/>
                    <a:pt x="9" y="59"/>
                  </a:cubicBezTo>
                  <a:cubicBezTo>
                    <a:pt x="9" y="51"/>
                    <a:pt x="11" y="42"/>
                    <a:pt x="14" y="34"/>
                  </a:cubicBezTo>
                  <a:cubicBezTo>
                    <a:pt x="14" y="33"/>
                    <a:pt x="13" y="33"/>
                    <a:pt x="13" y="33"/>
                  </a:cubicBezTo>
                  <a:cubicBezTo>
                    <a:pt x="12" y="33"/>
                    <a:pt x="12" y="33"/>
                    <a:pt x="12" y="34"/>
                  </a:cubicBezTo>
                  <a:cubicBezTo>
                    <a:pt x="11" y="37"/>
                    <a:pt x="10" y="40"/>
                    <a:pt x="9" y="44"/>
                  </a:cubicBezTo>
                  <a:cubicBezTo>
                    <a:pt x="9" y="42"/>
                    <a:pt x="9" y="41"/>
                    <a:pt x="9" y="39"/>
                  </a:cubicBezTo>
                  <a:cubicBezTo>
                    <a:pt x="10" y="31"/>
                    <a:pt x="12" y="20"/>
                    <a:pt x="20" y="15"/>
                  </a:cubicBezTo>
                  <a:cubicBezTo>
                    <a:pt x="24" y="12"/>
                    <a:pt x="29" y="11"/>
                    <a:pt x="34" y="11"/>
                  </a:cubicBezTo>
                  <a:cubicBezTo>
                    <a:pt x="38" y="11"/>
                    <a:pt x="43" y="12"/>
                    <a:pt x="47" y="12"/>
                  </a:cubicBezTo>
                  <a:cubicBezTo>
                    <a:pt x="63" y="14"/>
                    <a:pt x="79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6" y="14"/>
                    <a:pt x="96" y="12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5" y="12"/>
                    <a:pt x="94" y="12"/>
                  </a:cubicBezTo>
                  <a:cubicBezTo>
                    <a:pt x="97" y="12"/>
                    <a:pt x="99" y="12"/>
                    <a:pt x="101" y="12"/>
                  </a:cubicBezTo>
                  <a:cubicBezTo>
                    <a:pt x="102" y="12"/>
                    <a:pt x="102" y="10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96" y="10"/>
                    <a:pt x="91" y="9"/>
                    <a:pt x="85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8"/>
                    <a:pt x="85" y="8"/>
                    <a:pt x="85" y="8"/>
                  </a:cubicBezTo>
                  <a:cubicBezTo>
                    <a:pt x="84" y="8"/>
                    <a:pt x="84" y="8"/>
                    <a:pt x="84" y="9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3" y="8"/>
                  </a:cubicBezTo>
                  <a:cubicBezTo>
                    <a:pt x="83" y="9"/>
                    <a:pt x="82" y="9"/>
                    <a:pt x="82" y="9"/>
                  </a:cubicBezTo>
                  <a:cubicBezTo>
                    <a:pt x="80" y="9"/>
                    <a:pt x="78" y="9"/>
                    <a:pt x="77" y="9"/>
                  </a:cubicBezTo>
                  <a:cubicBezTo>
                    <a:pt x="75" y="9"/>
                    <a:pt x="73" y="9"/>
                    <a:pt x="71" y="9"/>
                  </a:cubicBezTo>
                  <a:cubicBezTo>
                    <a:pt x="68" y="9"/>
                    <a:pt x="65" y="8"/>
                    <a:pt x="62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7" y="8"/>
                    <a:pt x="53" y="7"/>
                    <a:pt x="50" y="7"/>
                  </a:cubicBezTo>
                  <a:cubicBezTo>
                    <a:pt x="49" y="8"/>
                    <a:pt x="48" y="9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6" y="10"/>
                    <a:pt x="45" y="9"/>
                    <a:pt x="46" y="8"/>
                  </a:cubicBezTo>
                  <a:cubicBezTo>
                    <a:pt x="46" y="8"/>
                    <a:pt x="47" y="7"/>
                    <a:pt x="47" y="7"/>
                  </a:cubicBezTo>
                  <a:cubicBezTo>
                    <a:pt x="47" y="7"/>
                    <a:pt x="46" y="7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4" y="7"/>
                    <a:pt x="44" y="7"/>
                  </a:cubicBezTo>
                  <a:cubicBezTo>
                    <a:pt x="41" y="7"/>
                    <a:pt x="38" y="7"/>
                    <a:pt x="35" y="7"/>
                  </a:cubicBezTo>
                  <a:cubicBezTo>
                    <a:pt x="30" y="7"/>
                    <a:pt x="26" y="7"/>
                    <a:pt x="21" y="7"/>
                  </a:cubicBezTo>
                  <a:cubicBezTo>
                    <a:pt x="20" y="7"/>
                    <a:pt x="20" y="9"/>
                    <a:pt x="21" y="9"/>
                  </a:cubicBezTo>
                  <a:cubicBezTo>
                    <a:pt x="22" y="9"/>
                    <a:pt x="23" y="10"/>
                    <a:pt x="24" y="10"/>
                  </a:cubicBezTo>
                  <a:cubicBezTo>
                    <a:pt x="24" y="10"/>
                    <a:pt x="24" y="11"/>
                    <a:pt x="24" y="11"/>
                  </a:cubicBezTo>
                  <a:cubicBezTo>
                    <a:pt x="22" y="11"/>
                    <a:pt x="19" y="13"/>
                    <a:pt x="17" y="14"/>
                  </a:cubicBezTo>
                  <a:cubicBezTo>
                    <a:pt x="13" y="17"/>
                    <a:pt x="11" y="21"/>
                    <a:pt x="10" y="25"/>
                  </a:cubicBezTo>
                  <a:cubicBezTo>
                    <a:pt x="7" y="33"/>
                    <a:pt x="7" y="43"/>
                    <a:pt x="7" y="52"/>
                  </a:cubicBezTo>
                  <a:cubicBezTo>
                    <a:pt x="6" y="54"/>
                    <a:pt x="7" y="57"/>
                    <a:pt x="7" y="59"/>
                  </a:cubicBezTo>
                  <a:cubicBezTo>
                    <a:pt x="6" y="66"/>
                    <a:pt x="7" y="72"/>
                    <a:pt x="8" y="78"/>
                  </a:cubicBezTo>
                  <a:cubicBezTo>
                    <a:pt x="8" y="82"/>
                    <a:pt x="8" y="86"/>
                    <a:pt x="7" y="90"/>
                  </a:cubicBezTo>
                  <a:cubicBezTo>
                    <a:pt x="6" y="87"/>
                    <a:pt x="6" y="84"/>
                    <a:pt x="6" y="81"/>
                  </a:cubicBezTo>
                  <a:cubicBezTo>
                    <a:pt x="5" y="75"/>
                    <a:pt x="5" y="69"/>
                    <a:pt x="5" y="64"/>
                  </a:cubicBezTo>
                  <a:cubicBezTo>
                    <a:pt x="5" y="58"/>
                    <a:pt x="5" y="53"/>
                    <a:pt x="5" y="47"/>
                  </a:cubicBezTo>
                  <a:cubicBezTo>
                    <a:pt x="5" y="47"/>
                    <a:pt x="5" y="47"/>
                    <a:pt x="5" y="46"/>
                  </a:cubicBezTo>
                  <a:cubicBezTo>
                    <a:pt x="5" y="41"/>
                    <a:pt x="6" y="36"/>
                    <a:pt x="5" y="31"/>
                  </a:cubicBezTo>
                  <a:cubicBezTo>
                    <a:pt x="5" y="30"/>
                    <a:pt x="4" y="30"/>
                    <a:pt x="4" y="30"/>
                  </a:cubicBezTo>
                  <a:cubicBezTo>
                    <a:pt x="4" y="30"/>
                    <a:pt x="3" y="30"/>
                    <a:pt x="3" y="30"/>
                  </a:cubicBezTo>
                  <a:cubicBezTo>
                    <a:pt x="2" y="35"/>
                    <a:pt x="2" y="41"/>
                    <a:pt x="3" y="46"/>
                  </a:cubicBezTo>
                  <a:cubicBezTo>
                    <a:pt x="3" y="47"/>
                    <a:pt x="2" y="49"/>
                    <a:pt x="2" y="50"/>
                  </a:cubicBezTo>
                  <a:cubicBezTo>
                    <a:pt x="2" y="56"/>
                    <a:pt x="1" y="62"/>
                    <a:pt x="1" y="68"/>
                  </a:cubicBezTo>
                  <a:cubicBezTo>
                    <a:pt x="1" y="77"/>
                    <a:pt x="0" y="89"/>
                    <a:pt x="5" y="98"/>
                  </a:cubicBezTo>
                  <a:cubicBezTo>
                    <a:pt x="5" y="98"/>
                    <a:pt x="6" y="99"/>
                    <a:pt x="6" y="99"/>
                  </a:cubicBezTo>
                  <a:cubicBezTo>
                    <a:pt x="6" y="99"/>
                    <a:pt x="7" y="98"/>
                    <a:pt x="7" y="98"/>
                  </a:cubicBezTo>
                  <a:cubicBezTo>
                    <a:pt x="7" y="97"/>
                    <a:pt x="8" y="96"/>
                    <a:pt x="8" y="95"/>
                  </a:cubicBezTo>
                  <a:cubicBezTo>
                    <a:pt x="11" y="100"/>
                    <a:pt x="16" y="102"/>
                    <a:pt x="22" y="104"/>
                  </a:cubicBezTo>
                  <a:cubicBezTo>
                    <a:pt x="27" y="108"/>
                    <a:pt x="33" y="111"/>
                    <a:pt x="40" y="112"/>
                  </a:cubicBezTo>
                  <a:cubicBezTo>
                    <a:pt x="47" y="113"/>
                    <a:pt x="54" y="114"/>
                    <a:pt x="62" y="114"/>
                  </a:cubicBezTo>
                  <a:cubicBezTo>
                    <a:pt x="64" y="114"/>
                    <a:pt x="67" y="113"/>
                    <a:pt x="70" y="113"/>
                  </a:cubicBezTo>
                  <a:cubicBezTo>
                    <a:pt x="70" y="113"/>
                    <a:pt x="71" y="113"/>
                    <a:pt x="72" y="113"/>
                  </a:cubicBezTo>
                  <a:cubicBezTo>
                    <a:pt x="76" y="113"/>
                    <a:pt x="81" y="114"/>
                    <a:pt x="85" y="114"/>
                  </a:cubicBezTo>
                  <a:cubicBezTo>
                    <a:pt x="89" y="114"/>
                    <a:pt x="93" y="114"/>
                    <a:pt x="98" y="114"/>
                  </a:cubicBezTo>
                  <a:cubicBezTo>
                    <a:pt x="100" y="114"/>
                    <a:pt x="102" y="114"/>
                    <a:pt x="104" y="114"/>
                  </a:cubicBezTo>
                  <a:cubicBezTo>
                    <a:pt x="106" y="114"/>
                    <a:pt x="107" y="114"/>
                    <a:pt x="109" y="114"/>
                  </a:cubicBezTo>
                  <a:cubicBezTo>
                    <a:pt x="112" y="114"/>
                    <a:pt x="116" y="114"/>
                    <a:pt x="119" y="114"/>
                  </a:cubicBezTo>
                  <a:cubicBezTo>
                    <a:pt x="140" y="114"/>
                    <a:pt x="160" y="113"/>
                    <a:pt x="181" y="112"/>
                  </a:cubicBezTo>
                  <a:cubicBezTo>
                    <a:pt x="182" y="112"/>
                    <a:pt x="182" y="112"/>
                    <a:pt x="183" y="112"/>
                  </a:cubicBezTo>
                  <a:cubicBezTo>
                    <a:pt x="196" y="112"/>
                    <a:pt x="210" y="112"/>
                    <a:pt x="223" y="112"/>
                  </a:cubicBezTo>
                  <a:cubicBezTo>
                    <a:pt x="235" y="112"/>
                    <a:pt x="248" y="112"/>
                    <a:pt x="261" y="112"/>
                  </a:cubicBezTo>
                  <a:cubicBezTo>
                    <a:pt x="274" y="111"/>
                    <a:pt x="286" y="110"/>
                    <a:pt x="299" y="109"/>
                  </a:cubicBezTo>
                  <a:cubicBezTo>
                    <a:pt x="306" y="109"/>
                    <a:pt x="314" y="110"/>
                    <a:pt x="321" y="108"/>
                  </a:cubicBezTo>
                  <a:cubicBezTo>
                    <a:pt x="324" y="107"/>
                    <a:pt x="327" y="106"/>
                    <a:pt x="329" y="105"/>
                  </a:cubicBezTo>
                  <a:cubicBezTo>
                    <a:pt x="332" y="104"/>
                    <a:pt x="335" y="102"/>
                    <a:pt x="337" y="100"/>
                  </a:cubicBezTo>
                  <a:cubicBezTo>
                    <a:pt x="336" y="99"/>
                    <a:pt x="336" y="99"/>
                    <a:pt x="336" y="98"/>
                  </a:cubicBezTo>
                  <a:cubicBezTo>
                    <a:pt x="337" y="97"/>
                    <a:pt x="338" y="95"/>
                    <a:pt x="339" y="94"/>
                  </a:cubicBezTo>
                  <a:cubicBezTo>
                    <a:pt x="339" y="94"/>
                    <a:pt x="339" y="93"/>
                    <a:pt x="339" y="93"/>
                  </a:cubicBezTo>
                  <a:cubicBezTo>
                    <a:pt x="339" y="92"/>
                    <a:pt x="339" y="91"/>
                    <a:pt x="339" y="90"/>
                  </a:cubicBezTo>
                  <a:cubicBezTo>
                    <a:pt x="338" y="90"/>
                    <a:pt x="338" y="91"/>
                    <a:pt x="337" y="92"/>
                  </a:cubicBezTo>
                  <a:cubicBezTo>
                    <a:pt x="337" y="94"/>
                    <a:pt x="336" y="96"/>
                    <a:pt x="336" y="98"/>
                  </a:cubicBezTo>
                  <a:cubicBezTo>
                    <a:pt x="334" y="100"/>
                    <a:pt x="332" y="102"/>
                    <a:pt x="329" y="103"/>
                  </a:cubicBezTo>
                  <a:cubicBezTo>
                    <a:pt x="329" y="103"/>
                    <a:pt x="328" y="104"/>
                    <a:pt x="328" y="104"/>
                  </a:cubicBezTo>
                  <a:cubicBezTo>
                    <a:pt x="329" y="103"/>
                    <a:pt x="329" y="102"/>
                    <a:pt x="330" y="100"/>
                  </a:cubicBezTo>
                  <a:cubicBezTo>
                    <a:pt x="331" y="99"/>
                    <a:pt x="332" y="97"/>
                    <a:pt x="332" y="96"/>
                  </a:cubicBezTo>
                  <a:cubicBezTo>
                    <a:pt x="332" y="95"/>
                    <a:pt x="332" y="95"/>
                    <a:pt x="332" y="95"/>
                  </a:cubicBezTo>
                  <a:cubicBezTo>
                    <a:pt x="332" y="95"/>
                    <a:pt x="331" y="94"/>
                    <a:pt x="332" y="94"/>
                  </a:cubicBezTo>
                  <a:cubicBezTo>
                    <a:pt x="332" y="93"/>
                    <a:pt x="332" y="93"/>
                    <a:pt x="333" y="93"/>
                  </a:cubicBezTo>
                  <a:cubicBezTo>
                    <a:pt x="333" y="93"/>
                    <a:pt x="333" y="93"/>
                    <a:pt x="333" y="92"/>
                  </a:cubicBezTo>
                  <a:cubicBezTo>
                    <a:pt x="333" y="89"/>
                    <a:pt x="334" y="85"/>
                    <a:pt x="334" y="82"/>
                  </a:cubicBezTo>
                  <a:cubicBezTo>
                    <a:pt x="334" y="80"/>
                    <a:pt x="334" y="78"/>
                    <a:pt x="334" y="76"/>
                  </a:cubicBezTo>
                  <a:cubicBezTo>
                    <a:pt x="334" y="76"/>
                    <a:pt x="333" y="76"/>
                    <a:pt x="333" y="76"/>
                  </a:cubicBezTo>
                  <a:cubicBezTo>
                    <a:pt x="332" y="76"/>
                    <a:pt x="332" y="75"/>
                    <a:pt x="333" y="74"/>
                  </a:cubicBezTo>
                  <a:cubicBezTo>
                    <a:pt x="333" y="73"/>
                    <a:pt x="334" y="72"/>
                    <a:pt x="335" y="72"/>
                  </a:cubicBezTo>
                  <a:cubicBezTo>
                    <a:pt x="335" y="70"/>
                    <a:pt x="334" y="68"/>
                    <a:pt x="334" y="66"/>
                  </a:cubicBezTo>
                  <a:cubicBezTo>
                    <a:pt x="334" y="66"/>
                    <a:pt x="334" y="66"/>
                    <a:pt x="334" y="66"/>
                  </a:cubicBezTo>
                  <a:cubicBezTo>
                    <a:pt x="333" y="61"/>
                    <a:pt x="333" y="57"/>
                    <a:pt x="333" y="52"/>
                  </a:cubicBezTo>
                  <a:cubicBezTo>
                    <a:pt x="333" y="52"/>
                    <a:pt x="333" y="52"/>
                    <a:pt x="333" y="52"/>
                  </a:cubicBezTo>
                  <a:cubicBezTo>
                    <a:pt x="332" y="52"/>
                    <a:pt x="331" y="51"/>
                    <a:pt x="332" y="50"/>
                  </a:cubicBezTo>
                  <a:cubicBezTo>
                    <a:pt x="332" y="50"/>
                    <a:pt x="333" y="50"/>
                    <a:pt x="333" y="50"/>
                  </a:cubicBezTo>
                  <a:cubicBezTo>
                    <a:pt x="333" y="50"/>
                    <a:pt x="333" y="49"/>
                    <a:pt x="333" y="49"/>
                  </a:cubicBezTo>
                  <a:cubicBezTo>
                    <a:pt x="333" y="41"/>
                    <a:pt x="334" y="33"/>
                    <a:pt x="334" y="25"/>
                  </a:cubicBezTo>
                  <a:cubicBezTo>
                    <a:pt x="333" y="25"/>
                    <a:pt x="333" y="26"/>
                    <a:pt x="333" y="26"/>
                  </a:cubicBezTo>
                  <a:cubicBezTo>
                    <a:pt x="333" y="26"/>
                    <a:pt x="332" y="26"/>
                    <a:pt x="332" y="26"/>
                  </a:cubicBezTo>
                  <a:cubicBezTo>
                    <a:pt x="331" y="26"/>
                    <a:pt x="331" y="25"/>
                    <a:pt x="331" y="25"/>
                  </a:cubicBezTo>
                  <a:cubicBezTo>
                    <a:pt x="332" y="24"/>
                    <a:pt x="333" y="23"/>
                    <a:pt x="334" y="23"/>
                  </a:cubicBezTo>
                  <a:cubicBezTo>
                    <a:pt x="333" y="20"/>
                    <a:pt x="333" y="18"/>
                    <a:pt x="333" y="16"/>
                  </a:cubicBezTo>
                  <a:cubicBezTo>
                    <a:pt x="333" y="17"/>
                    <a:pt x="332" y="17"/>
                    <a:pt x="332" y="17"/>
                  </a:cubicBezTo>
                  <a:cubicBezTo>
                    <a:pt x="331" y="17"/>
                    <a:pt x="331" y="18"/>
                    <a:pt x="331" y="18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31" y="22"/>
                    <a:pt x="331" y="26"/>
                    <a:pt x="331" y="31"/>
                  </a:cubicBezTo>
                  <a:cubicBezTo>
                    <a:pt x="330" y="27"/>
                    <a:pt x="329" y="23"/>
                    <a:pt x="328" y="18"/>
                  </a:cubicBezTo>
                  <a:cubicBezTo>
                    <a:pt x="328" y="15"/>
                    <a:pt x="327" y="11"/>
                    <a:pt x="326" y="8"/>
                  </a:cubicBezTo>
                  <a:cubicBezTo>
                    <a:pt x="325" y="5"/>
                    <a:pt x="324" y="2"/>
                    <a:pt x="321" y="1"/>
                  </a:cubicBezTo>
                  <a:cubicBezTo>
                    <a:pt x="320" y="0"/>
                    <a:pt x="319" y="0"/>
                    <a:pt x="319" y="0"/>
                  </a:cubicBezTo>
                  <a:cubicBezTo>
                    <a:pt x="319" y="0"/>
                    <a:pt x="318" y="0"/>
                    <a:pt x="318" y="0"/>
                  </a:cubicBezTo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14"/>
            <p:cNvSpPr>
              <a:spLocks noEditPoints="1"/>
            </p:cNvSpPr>
            <p:nvPr/>
          </p:nvSpPr>
          <p:spPr bwMode="auto">
            <a:xfrm>
              <a:off x="3429636" y="2913062"/>
              <a:ext cx="369888" cy="52388"/>
            </a:xfrm>
            <a:custGeom>
              <a:avLst/>
              <a:gdLst>
                <a:gd name="T0" fmla="*/ 158 w 172"/>
                <a:gd name="T1" fmla="*/ 13 h 25"/>
                <a:gd name="T2" fmla="*/ 144 w 172"/>
                <a:gd name="T3" fmla="*/ 22 h 25"/>
                <a:gd name="T4" fmla="*/ 145 w 172"/>
                <a:gd name="T5" fmla="*/ 24 h 25"/>
                <a:gd name="T6" fmla="*/ 145 w 172"/>
                <a:gd name="T7" fmla="*/ 24 h 25"/>
                <a:gd name="T8" fmla="*/ 146 w 172"/>
                <a:gd name="T9" fmla="*/ 24 h 25"/>
                <a:gd name="T10" fmla="*/ 146 w 172"/>
                <a:gd name="T11" fmla="*/ 24 h 25"/>
                <a:gd name="T12" fmla="*/ 165 w 172"/>
                <a:gd name="T13" fmla="*/ 12 h 25"/>
                <a:gd name="T14" fmla="*/ 165 w 172"/>
                <a:gd name="T15" fmla="*/ 8 h 25"/>
                <a:gd name="T16" fmla="*/ 81 w 172"/>
                <a:gd name="T17" fmla="*/ 5 h 25"/>
                <a:gd name="T18" fmla="*/ 85 w 172"/>
                <a:gd name="T19" fmla="*/ 7 h 25"/>
                <a:gd name="T20" fmla="*/ 104 w 172"/>
                <a:gd name="T21" fmla="*/ 4 h 25"/>
                <a:gd name="T22" fmla="*/ 89 w 172"/>
                <a:gd name="T23" fmla="*/ 7 h 25"/>
                <a:gd name="T24" fmla="*/ 104 w 172"/>
                <a:gd name="T25" fmla="*/ 4 h 25"/>
                <a:gd name="T26" fmla="*/ 76 w 172"/>
                <a:gd name="T27" fmla="*/ 3 h 25"/>
                <a:gd name="T28" fmla="*/ 69 w 172"/>
                <a:gd name="T29" fmla="*/ 8 h 25"/>
                <a:gd name="T30" fmla="*/ 83 w 172"/>
                <a:gd name="T31" fmla="*/ 2 h 25"/>
                <a:gd name="T32" fmla="*/ 88 w 172"/>
                <a:gd name="T33" fmla="*/ 2 h 25"/>
                <a:gd name="T34" fmla="*/ 81 w 172"/>
                <a:gd name="T35" fmla="*/ 5 h 25"/>
                <a:gd name="T36" fmla="*/ 94 w 172"/>
                <a:gd name="T37" fmla="*/ 2 h 25"/>
                <a:gd name="T38" fmla="*/ 137 w 172"/>
                <a:gd name="T39" fmla="*/ 2 h 25"/>
                <a:gd name="T40" fmla="*/ 127 w 172"/>
                <a:gd name="T41" fmla="*/ 5 h 25"/>
                <a:gd name="T42" fmla="*/ 139 w 172"/>
                <a:gd name="T43" fmla="*/ 2 h 25"/>
                <a:gd name="T44" fmla="*/ 121 w 172"/>
                <a:gd name="T45" fmla="*/ 2 h 25"/>
                <a:gd name="T46" fmla="*/ 123 w 172"/>
                <a:gd name="T47" fmla="*/ 5 h 25"/>
                <a:gd name="T48" fmla="*/ 121 w 172"/>
                <a:gd name="T49" fmla="*/ 2 h 25"/>
                <a:gd name="T50" fmla="*/ 101 w 172"/>
                <a:gd name="T51" fmla="*/ 2 h 25"/>
                <a:gd name="T52" fmla="*/ 94 w 172"/>
                <a:gd name="T53" fmla="*/ 4 h 25"/>
                <a:gd name="T54" fmla="*/ 106 w 172"/>
                <a:gd name="T55" fmla="*/ 3 h 25"/>
                <a:gd name="T56" fmla="*/ 107 w 172"/>
                <a:gd name="T57" fmla="*/ 5 h 25"/>
                <a:gd name="T58" fmla="*/ 112 w 172"/>
                <a:gd name="T59" fmla="*/ 6 h 25"/>
                <a:gd name="T60" fmla="*/ 118 w 172"/>
                <a:gd name="T61" fmla="*/ 2 h 25"/>
                <a:gd name="T62" fmla="*/ 39 w 172"/>
                <a:gd name="T63" fmla="*/ 2 h 25"/>
                <a:gd name="T64" fmla="*/ 1 w 172"/>
                <a:gd name="T65" fmla="*/ 23 h 25"/>
                <a:gd name="T66" fmla="*/ 1 w 172"/>
                <a:gd name="T67" fmla="*/ 25 h 25"/>
                <a:gd name="T68" fmla="*/ 10 w 172"/>
                <a:gd name="T69" fmla="*/ 22 h 25"/>
                <a:gd name="T70" fmla="*/ 44 w 172"/>
                <a:gd name="T71" fmla="*/ 5 h 25"/>
                <a:gd name="T72" fmla="*/ 67 w 172"/>
                <a:gd name="T73" fmla="*/ 5 h 25"/>
                <a:gd name="T74" fmla="*/ 59 w 172"/>
                <a:gd name="T75" fmla="*/ 8 h 25"/>
                <a:gd name="T76" fmla="*/ 64 w 172"/>
                <a:gd name="T77" fmla="*/ 6 h 25"/>
                <a:gd name="T78" fmla="*/ 66 w 172"/>
                <a:gd name="T79" fmla="*/ 8 h 25"/>
                <a:gd name="T80" fmla="*/ 62 w 172"/>
                <a:gd name="T81" fmla="*/ 3 h 25"/>
                <a:gd name="T82" fmla="*/ 39 w 172"/>
                <a:gd name="T83" fmla="*/ 4 h 25"/>
                <a:gd name="T84" fmla="*/ 40 w 172"/>
                <a:gd name="T85" fmla="*/ 3 h 25"/>
                <a:gd name="T86" fmla="*/ 40 w 172"/>
                <a:gd name="T87" fmla="*/ 3 h 25"/>
                <a:gd name="T88" fmla="*/ 165 w 172"/>
                <a:gd name="T89" fmla="*/ 0 h 25"/>
                <a:gd name="T90" fmla="*/ 144 w 172"/>
                <a:gd name="T91" fmla="*/ 1 h 25"/>
                <a:gd name="T92" fmla="*/ 139 w 172"/>
                <a:gd name="T93" fmla="*/ 4 h 25"/>
                <a:gd name="T94" fmla="*/ 140 w 172"/>
                <a:gd name="T95" fmla="*/ 4 h 25"/>
                <a:gd name="T96" fmla="*/ 140 w 172"/>
                <a:gd name="T97" fmla="*/ 4 h 25"/>
                <a:gd name="T98" fmla="*/ 143 w 172"/>
                <a:gd name="T99" fmla="*/ 4 h 25"/>
                <a:gd name="T100" fmla="*/ 150 w 172"/>
                <a:gd name="T101" fmla="*/ 2 h 25"/>
                <a:gd name="T102" fmla="*/ 151 w 172"/>
                <a:gd name="T103" fmla="*/ 3 h 25"/>
                <a:gd name="T104" fmla="*/ 165 w 172"/>
                <a:gd name="T105" fmla="*/ 2 h 25"/>
                <a:gd name="T106" fmla="*/ 166 w 172"/>
                <a:gd name="T107" fmla="*/ 7 h 25"/>
                <a:gd name="T108" fmla="*/ 167 w 172"/>
                <a:gd name="T109" fmla="*/ 8 h 25"/>
                <a:gd name="T110" fmla="*/ 170 w 172"/>
                <a:gd name="T111" fmla="*/ 8 h 25"/>
                <a:gd name="T112" fmla="*/ 169 w 172"/>
                <a:gd name="T113" fmla="*/ 6 h 25"/>
                <a:gd name="T114" fmla="*/ 171 w 172"/>
                <a:gd name="T1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2" h="25">
                  <a:moveTo>
                    <a:pt x="165" y="8"/>
                  </a:moveTo>
                  <a:cubicBezTo>
                    <a:pt x="163" y="10"/>
                    <a:pt x="160" y="11"/>
                    <a:pt x="158" y="13"/>
                  </a:cubicBezTo>
                  <a:cubicBezTo>
                    <a:pt x="154" y="15"/>
                    <a:pt x="149" y="18"/>
                    <a:pt x="146" y="21"/>
                  </a:cubicBezTo>
                  <a:cubicBezTo>
                    <a:pt x="145" y="22"/>
                    <a:pt x="144" y="22"/>
                    <a:pt x="144" y="22"/>
                  </a:cubicBezTo>
                  <a:cubicBezTo>
                    <a:pt x="143" y="23"/>
                    <a:pt x="143" y="24"/>
                    <a:pt x="144" y="24"/>
                  </a:cubicBezTo>
                  <a:cubicBezTo>
                    <a:pt x="144" y="24"/>
                    <a:pt x="144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7" y="23"/>
                    <a:pt x="148" y="23"/>
                    <a:pt x="149" y="22"/>
                  </a:cubicBezTo>
                  <a:cubicBezTo>
                    <a:pt x="154" y="19"/>
                    <a:pt x="160" y="16"/>
                    <a:pt x="165" y="12"/>
                  </a:cubicBezTo>
                  <a:cubicBezTo>
                    <a:pt x="165" y="11"/>
                    <a:pt x="165" y="9"/>
                    <a:pt x="165" y="8"/>
                  </a:cubicBezTo>
                  <a:cubicBezTo>
                    <a:pt x="165" y="8"/>
                    <a:pt x="165" y="8"/>
                    <a:pt x="165" y="8"/>
                  </a:cubicBezTo>
                  <a:moveTo>
                    <a:pt x="88" y="5"/>
                  </a:moveTo>
                  <a:cubicBezTo>
                    <a:pt x="86" y="5"/>
                    <a:pt x="83" y="5"/>
                    <a:pt x="81" y="5"/>
                  </a:cubicBezTo>
                  <a:cubicBezTo>
                    <a:pt x="79" y="6"/>
                    <a:pt x="78" y="7"/>
                    <a:pt x="76" y="8"/>
                  </a:cubicBezTo>
                  <a:cubicBezTo>
                    <a:pt x="79" y="7"/>
                    <a:pt x="82" y="7"/>
                    <a:pt x="85" y="7"/>
                  </a:cubicBezTo>
                  <a:cubicBezTo>
                    <a:pt x="86" y="6"/>
                    <a:pt x="87" y="6"/>
                    <a:pt x="88" y="5"/>
                  </a:cubicBezTo>
                  <a:moveTo>
                    <a:pt x="104" y="4"/>
                  </a:moveTo>
                  <a:cubicBezTo>
                    <a:pt x="101" y="4"/>
                    <a:pt x="97" y="5"/>
                    <a:pt x="93" y="5"/>
                  </a:cubicBezTo>
                  <a:cubicBezTo>
                    <a:pt x="91" y="5"/>
                    <a:pt x="90" y="6"/>
                    <a:pt x="89" y="7"/>
                  </a:cubicBezTo>
                  <a:cubicBezTo>
                    <a:pt x="93" y="7"/>
                    <a:pt x="97" y="7"/>
                    <a:pt x="101" y="6"/>
                  </a:cubicBezTo>
                  <a:cubicBezTo>
                    <a:pt x="102" y="6"/>
                    <a:pt x="103" y="5"/>
                    <a:pt x="104" y="4"/>
                  </a:cubicBezTo>
                  <a:moveTo>
                    <a:pt x="83" y="2"/>
                  </a:moveTo>
                  <a:cubicBezTo>
                    <a:pt x="81" y="2"/>
                    <a:pt x="78" y="3"/>
                    <a:pt x="76" y="3"/>
                  </a:cubicBezTo>
                  <a:cubicBezTo>
                    <a:pt x="77" y="3"/>
                    <a:pt x="77" y="4"/>
                    <a:pt x="76" y="4"/>
                  </a:cubicBezTo>
                  <a:cubicBezTo>
                    <a:pt x="74" y="5"/>
                    <a:pt x="71" y="7"/>
                    <a:pt x="69" y="8"/>
                  </a:cubicBezTo>
                  <a:cubicBezTo>
                    <a:pt x="70" y="8"/>
                    <a:pt x="71" y="8"/>
                    <a:pt x="72" y="8"/>
                  </a:cubicBezTo>
                  <a:cubicBezTo>
                    <a:pt x="75" y="6"/>
                    <a:pt x="79" y="4"/>
                    <a:pt x="83" y="2"/>
                  </a:cubicBezTo>
                  <a:moveTo>
                    <a:pt x="94" y="2"/>
                  </a:moveTo>
                  <a:cubicBezTo>
                    <a:pt x="92" y="2"/>
                    <a:pt x="90" y="2"/>
                    <a:pt x="88" y="2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5" y="4"/>
                    <a:pt x="83" y="4"/>
                    <a:pt x="81" y="5"/>
                  </a:cubicBezTo>
                  <a:cubicBezTo>
                    <a:pt x="84" y="5"/>
                    <a:pt x="86" y="5"/>
                    <a:pt x="89" y="5"/>
                  </a:cubicBezTo>
                  <a:cubicBezTo>
                    <a:pt x="90" y="4"/>
                    <a:pt x="92" y="3"/>
                    <a:pt x="94" y="2"/>
                  </a:cubicBezTo>
                  <a:moveTo>
                    <a:pt x="139" y="2"/>
                  </a:moveTo>
                  <a:cubicBezTo>
                    <a:pt x="138" y="2"/>
                    <a:pt x="137" y="2"/>
                    <a:pt x="137" y="2"/>
                  </a:cubicBezTo>
                  <a:cubicBezTo>
                    <a:pt x="135" y="2"/>
                    <a:pt x="134" y="2"/>
                    <a:pt x="133" y="2"/>
                  </a:cubicBezTo>
                  <a:cubicBezTo>
                    <a:pt x="131" y="3"/>
                    <a:pt x="129" y="4"/>
                    <a:pt x="127" y="5"/>
                  </a:cubicBezTo>
                  <a:cubicBezTo>
                    <a:pt x="130" y="5"/>
                    <a:pt x="132" y="4"/>
                    <a:pt x="135" y="4"/>
                  </a:cubicBezTo>
                  <a:cubicBezTo>
                    <a:pt x="136" y="3"/>
                    <a:pt x="137" y="3"/>
                    <a:pt x="139" y="2"/>
                  </a:cubicBezTo>
                  <a:moveTo>
                    <a:pt x="121" y="2"/>
                  </a:moveTo>
                  <a:cubicBezTo>
                    <a:pt x="121" y="2"/>
                    <a:pt x="121" y="2"/>
                    <a:pt x="121" y="2"/>
                  </a:cubicBezTo>
                  <a:cubicBezTo>
                    <a:pt x="119" y="3"/>
                    <a:pt x="118" y="4"/>
                    <a:pt x="116" y="6"/>
                  </a:cubicBezTo>
                  <a:cubicBezTo>
                    <a:pt x="118" y="5"/>
                    <a:pt x="121" y="5"/>
                    <a:pt x="123" y="5"/>
                  </a:cubicBezTo>
                  <a:cubicBezTo>
                    <a:pt x="125" y="4"/>
                    <a:pt x="127" y="3"/>
                    <a:pt x="129" y="2"/>
                  </a:cubicBezTo>
                  <a:cubicBezTo>
                    <a:pt x="126" y="2"/>
                    <a:pt x="124" y="2"/>
                    <a:pt x="121" y="2"/>
                  </a:cubicBezTo>
                  <a:moveTo>
                    <a:pt x="118" y="2"/>
                  </a:moveTo>
                  <a:cubicBezTo>
                    <a:pt x="112" y="2"/>
                    <a:pt x="107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98" y="3"/>
                    <a:pt x="96" y="3"/>
                    <a:pt x="94" y="4"/>
                  </a:cubicBezTo>
                  <a:cubicBezTo>
                    <a:pt x="97" y="4"/>
                    <a:pt x="101" y="4"/>
                    <a:pt x="104" y="4"/>
                  </a:cubicBezTo>
                  <a:cubicBezTo>
                    <a:pt x="105" y="4"/>
                    <a:pt x="106" y="3"/>
                    <a:pt x="106" y="3"/>
                  </a:cubicBezTo>
                  <a:cubicBezTo>
                    <a:pt x="106" y="3"/>
                    <a:pt x="107" y="3"/>
                    <a:pt x="107" y="3"/>
                  </a:cubicBezTo>
                  <a:cubicBezTo>
                    <a:pt x="108" y="3"/>
                    <a:pt x="108" y="4"/>
                    <a:pt x="107" y="5"/>
                  </a:cubicBezTo>
                  <a:cubicBezTo>
                    <a:pt x="106" y="5"/>
                    <a:pt x="106" y="6"/>
                    <a:pt x="105" y="6"/>
                  </a:cubicBezTo>
                  <a:cubicBezTo>
                    <a:pt x="107" y="6"/>
                    <a:pt x="110" y="6"/>
                    <a:pt x="112" y="6"/>
                  </a:cubicBezTo>
                  <a:cubicBezTo>
                    <a:pt x="114" y="4"/>
                    <a:pt x="116" y="3"/>
                    <a:pt x="118" y="2"/>
                  </a:cubicBezTo>
                  <a:cubicBezTo>
                    <a:pt x="118" y="2"/>
                    <a:pt x="118" y="2"/>
                    <a:pt x="118" y="2"/>
                  </a:cubicBezTo>
                  <a:moveTo>
                    <a:pt x="40" y="2"/>
                  </a:moveTo>
                  <a:cubicBezTo>
                    <a:pt x="40" y="2"/>
                    <a:pt x="40" y="2"/>
                    <a:pt x="39" y="2"/>
                  </a:cubicBezTo>
                  <a:cubicBezTo>
                    <a:pt x="26" y="8"/>
                    <a:pt x="12" y="13"/>
                    <a:pt x="1" y="22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0" y="24"/>
                    <a:pt x="1" y="25"/>
                    <a:pt x="1" y="25"/>
                  </a:cubicBezTo>
                  <a:cubicBezTo>
                    <a:pt x="1" y="25"/>
                    <a:pt x="2" y="25"/>
                    <a:pt x="2" y="25"/>
                  </a:cubicBezTo>
                  <a:cubicBezTo>
                    <a:pt x="5" y="24"/>
                    <a:pt x="7" y="23"/>
                    <a:pt x="10" y="22"/>
                  </a:cubicBezTo>
                  <a:cubicBezTo>
                    <a:pt x="17" y="18"/>
                    <a:pt x="24" y="13"/>
                    <a:pt x="31" y="9"/>
                  </a:cubicBezTo>
                  <a:cubicBezTo>
                    <a:pt x="35" y="7"/>
                    <a:pt x="39" y="6"/>
                    <a:pt x="44" y="5"/>
                  </a:cubicBezTo>
                  <a:cubicBezTo>
                    <a:pt x="50" y="5"/>
                    <a:pt x="56" y="5"/>
                    <a:pt x="62" y="5"/>
                  </a:cubicBezTo>
                  <a:cubicBezTo>
                    <a:pt x="64" y="5"/>
                    <a:pt x="66" y="5"/>
                    <a:pt x="67" y="5"/>
                  </a:cubicBezTo>
                  <a:cubicBezTo>
                    <a:pt x="64" y="5"/>
                    <a:pt x="62" y="6"/>
                    <a:pt x="59" y="6"/>
                  </a:cubicBezTo>
                  <a:cubicBezTo>
                    <a:pt x="58" y="7"/>
                    <a:pt x="58" y="8"/>
                    <a:pt x="59" y="8"/>
                  </a:cubicBezTo>
                  <a:cubicBezTo>
                    <a:pt x="59" y="8"/>
                    <a:pt x="60" y="8"/>
                    <a:pt x="60" y="8"/>
                  </a:cubicBezTo>
                  <a:cubicBezTo>
                    <a:pt x="61" y="8"/>
                    <a:pt x="63" y="7"/>
                    <a:pt x="64" y="6"/>
                  </a:cubicBezTo>
                  <a:cubicBezTo>
                    <a:pt x="64" y="6"/>
                    <a:pt x="64" y="6"/>
                    <a:pt x="65" y="6"/>
                  </a:cubicBezTo>
                  <a:cubicBezTo>
                    <a:pt x="65" y="6"/>
                    <a:pt x="66" y="7"/>
                    <a:pt x="66" y="8"/>
                  </a:cubicBezTo>
                  <a:cubicBezTo>
                    <a:pt x="69" y="6"/>
                    <a:pt x="71" y="4"/>
                    <a:pt x="74" y="3"/>
                  </a:cubicBezTo>
                  <a:cubicBezTo>
                    <a:pt x="70" y="3"/>
                    <a:pt x="66" y="3"/>
                    <a:pt x="62" y="3"/>
                  </a:cubicBezTo>
                  <a:cubicBezTo>
                    <a:pt x="56" y="3"/>
                    <a:pt x="50" y="3"/>
                    <a:pt x="44" y="3"/>
                  </a:cubicBezTo>
                  <a:cubicBezTo>
                    <a:pt x="42" y="4"/>
                    <a:pt x="41" y="4"/>
                    <a:pt x="39" y="4"/>
                  </a:cubicBezTo>
                  <a:cubicBezTo>
                    <a:pt x="40" y="4"/>
                    <a:pt x="40" y="4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1" y="2"/>
                    <a:pt x="40" y="2"/>
                  </a:cubicBezTo>
                  <a:moveTo>
                    <a:pt x="165" y="0"/>
                  </a:moveTo>
                  <a:cubicBezTo>
                    <a:pt x="162" y="0"/>
                    <a:pt x="160" y="0"/>
                    <a:pt x="158" y="0"/>
                  </a:cubicBezTo>
                  <a:cubicBezTo>
                    <a:pt x="153" y="1"/>
                    <a:pt x="149" y="1"/>
                    <a:pt x="144" y="1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2" y="2"/>
                    <a:pt x="141" y="3"/>
                    <a:pt x="139" y="4"/>
                  </a:cubicBezTo>
                  <a:cubicBezTo>
                    <a:pt x="139" y="4"/>
                    <a:pt x="140" y="4"/>
                    <a:pt x="140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2" y="4"/>
                    <a:pt x="142" y="4"/>
                    <a:pt x="143" y="4"/>
                  </a:cubicBezTo>
                  <a:cubicBezTo>
                    <a:pt x="144" y="4"/>
                    <a:pt x="146" y="3"/>
                    <a:pt x="148" y="3"/>
                  </a:cubicBezTo>
                  <a:cubicBezTo>
                    <a:pt x="148" y="3"/>
                    <a:pt x="149" y="3"/>
                    <a:pt x="150" y="2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1" y="2"/>
                    <a:pt x="151" y="2"/>
                    <a:pt x="151" y="3"/>
                  </a:cubicBezTo>
                  <a:cubicBezTo>
                    <a:pt x="153" y="3"/>
                    <a:pt x="155" y="3"/>
                    <a:pt x="156" y="2"/>
                  </a:cubicBezTo>
                  <a:cubicBezTo>
                    <a:pt x="159" y="2"/>
                    <a:pt x="162" y="2"/>
                    <a:pt x="165" y="2"/>
                  </a:cubicBezTo>
                  <a:cubicBezTo>
                    <a:pt x="166" y="2"/>
                    <a:pt x="168" y="2"/>
                    <a:pt x="169" y="2"/>
                  </a:cubicBezTo>
                  <a:cubicBezTo>
                    <a:pt x="168" y="4"/>
                    <a:pt x="167" y="5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6" y="7"/>
                    <a:pt x="167" y="7"/>
                    <a:pt x="167" y="8"/>
                  </a:cubicBezTo>
                  <a:cubicBezTo>
                    <a:pt x="167" y="9"/>
                    <a:pt x="167" y="10"/>
                    <a:pt x="167" y="11"/>
                  </a:cubicBezTo>
                  <a:cubicBezTo>
                    <a:pt x="168" y="10"/>
                    <a:pt x="169" y="9"/>
                    <a:pt x="170" y="8"/>
                  </a:cubicBezTo>
                  <a:cubicBezTo>
                    <a:pt x="171" y="7"/>
                    <a:pt x="170" y="6"/>
                    <a:pt x="169" y="6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70" y="5"/>
                    <a:pt x="171" y="3"/>
                    <a:pt x="171" y="2"/>
                  </a:cubicBezTo>
                  <a:cubicBezTo>
                    <a:pt x="172" y="1"/>
                    <a:pt x="171" y="0"/>
                    <a:pt x="171" y="0"/>
                  </a:cubicBezTo>
                  <a:cubicBezTo>
                    <a:pt x="169" y="0"/>
                    <a:pt x="167" y="0"/>
                    <a:pt x="165" y="0"/>
                  </a:cubicBezTo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15"/>
            <p:cNvSpPr>
              <a:spLocks noEditPoints="1"/>
            </p:cNvSpPr>
            <p:nvPr/>
          </p:nvSpPr>
          <p:spPr bwMode="auto">
            <a:xfrm>
              <a:off x="3755073" y="2927350"/>
              <a:ext cx="66675" cy="728663"/>
            </a:xfrm>
            <a:custGeom>
              <a:avLst/>
              <a:gdLst>
                <a:gd name="T0" fmla="*/ 27 w 31"/>
                <a:gd name="T1" fmla="*/ 292 h 338"/>
                <a:gd name="T2" fmla="*/ 27 w 31"/>
                <a:gd name="T3" fmla="*/ 301 h 338"/>
                <a:gd name="T4" fmla="*/ 23 w 31"/>
                <a:gd name="T5" fmla="*/ 304 h 338"/>
                <a:gd name="T6" fmla="*/ 16 w 31"/>
                <a:gd name="T7" fmla="*/ 316 h 338"/>
                <a:gd name="T8" fmla="*/ 0 w 31"/>
                <a:gd name="T9" fmla="*/ 337 h 338"/>
                <a:gd name="T10" fmla="*/ 2 w 31"/>
                <a:gd name="T11" fmla="*/ 338 h 338"/>
                <a:gd name="T12" fmla="*/ 23 w 31"/>
                <a:gd name="T13" fmla="*/ 313 h 338"/>
                <a:gd name="T14" fmla="*/ 28 w 31"/>
                <a:gd name="T15" fmla="*/ 282 h 338"/>
                <a:gd name="T16" fmla="*/ 27 w 31"/>
                <a:gd name="T17" fmla="*/ 290 h 338"/>
                <a:gd name="T18" fmla="*/ 25 w 31"/>
                <a:gd name="T19" fmla="*/ 272 h 338"/>
                <a:gd name="T20" fmla="*/ 27 w 31"/>
                <a:gd name="T21" fmla="*/ 280 h 338"/>
                <a:gd name="T22" fmla="*/ 29 w 31"/>
                <a:gd name="T23" fmla="*/ 254 h 338"/>
                <a:gd name="T24" fmla="*/ 29 w 31"/>
                <a:gd name="T25" fmla="*/ 259 h 338"/>
                <a:gd name="T26" fmla="*/ 27 w 31"/>
                <a:gd name="T27" fmla="*/ 246 h 338"/>
                <a:gd name="T28" fmla="*/ 29 w 31"/>
                <a:gd name="T29" fmla="*/ 252 h 338"/>
                <a:gd name="T30" fmla="*/ 27 w 31"/>
                <a:gd name="T31" fmla="*/ 226 h 338"/>
                <a:gd name="T32" fmla="*/ 26 w 31"/>
                <a:gd name="T33" fmla="*/ 237 h 338"/>
                <a:gd name="T34" fmla="*/ 25 w 31"/>
                <a:gd name="T35" fmla="*/ 181 h 338"/>
                <a:gd name="T36" fmla="*/ 28 w 31"/>
                <a:gd name="T37" fmla="*/ 199 h 338"/>
                <a:gd name="T38" fmla="*/ 24 w 31"/>
                <a:gd name="T39" fmla="*/ 173 h 338"/>
                <a:gd name="T40" fmla="*/ 23 w 31"/>
                <a:gd name="T41" fmla="*/ 158 h 338"/>
                <a:gd name="T42" fmla="*/ 28 w 31"/>
                <a:gd name="T43" fmla="*/ 155 h 338"/>
                <a:gd name="T44" fmla="*/ 27 w 31"/>
                <a:gd name="T45" fmla="*/ 163 h 338"/>
                <a:gd name="T46" fmla="*/ 27 w 31"/>
                <a:gd name="T47" fmla="*/ 173 h 338"/>
                <a:gd name="T48" fmla="*/ 27 w 31"/>
                <a:gd name="T49" fmla="*/ 217 h 338"/>
                <a:gd name="T50" fmla="*/ 24 w 31"/>
                <a:gd name="T51" fmla="*/ 150 h 338"/>
                <a:gd name="T52" fmla="*/ 28 w 31"/>
                <a:gd name="T53" fmla="*/ 148 h 338"/>
                <a:gd name="T54" fmla="*/ 28 w 31"/>
                <a:gd name="T55" fmla="*/ 148 h 338"/>
                <a:gd name="T56" fmla="*/ 23 w 31"/>
                <a:gd name="T57" fmla="*/ 140 h 338"/>
                <a:gd name="T58" fmla="*/ 27 w 31"/>
                <a:gd name="T59" fmla="*/ 137 h 338"/>
                <a:gd name="T60" fmla="*/ 23 w 31"/>
                <a:gd name="T61" fmla="*/ 132 h 338"/>
                <a:gd name="T62" fmla="*/ 23 w 31"/>
                <a:gd name="T63" fmla="*/ 126 h 338"/>
                <a:gd name="T64" fmla="*/ 25 w 31"/>
                <a:gd name="T65" fmla="*/ 130 h 338"/>
                <a:gd name="T66" fmla="*/ 26 w 31"/>
                <a:gd name="T67" fmla="*/ 119 h 338"/>
                <a:gd name="T68" fmla="*/ 22 w 31"/>
                <a:gd name="T69" fmla="*/ 115 h 338"/>
                <a:gd name="T70" fmla="*/ 26 w 31"/>
                <a:gd name="T71" fmla="*/ 116 h 338"/>
                <a:gd name="T72" fmla="*/ 22 w 31"/>
                <a:gd name="T73" fmla="*/ 112 h 338"/>
                <a:gd name="T74" fmla="*/ 26 w 31"/>
                <a:gd name="T75" fmla="*/ 110 h 338"/>
                <a:gd name="T76" fmla="*/ 21 w 31"/>
                <a:gd name="T77" fmla="*/ 102 h 338"/>
                <a:gd name="T78" fmla="*/ 25 w 31"/>
                <a:gd name="T79" fmla="*/ 100 h 338"/>
                <a:gd name="T80" fmla="*/ 19 w 31"/>
                <a:gd name="T81" fmla="*/ 89 h 338"/>
                <a:gd name="T82" fmla="*/ 23 w 31"/>
                <a:gd name="T83" fmla="*/ 87 h 338"/>
                <a:gd name="T84" fmla="*/ 19 w 31"/>
                <a:gd name="T85" fmla="*/ 81 h 338"/>
                <a:gd name="T86" fmla="*/ 24 w 31"/>
                <a:gd name="T87" fmla="*/ 78 h 338"/>
                <a:gd name="T88" fmla="*/ 21 w 31"/>
                <a:gd name="T89" fmla="*/ 69 h 338"/>
                <a:gd name="T90" fmla="*/ 24 w 31"/>
                <a:gd name="T91" fmla="*/ 68 h 338"/>
                <a:gd name="T92" fmla="*/ 24 w 31"/>
                <a:gd name="T93" fmla="*/ 68 h 338"/>
                <a:gd name="T94" fmla="*/ 21 w 31"/>
                <a:gd name="T95" fmla="*/ 63 h 338"/>
                <a:gd name="T96" fmla="*/ 24 w 31"/>
                <a:gd name="T97" fmla="*/ 66 h 338"/>
                <a:gd name="T98" fmla="*/ 19 w 31"/>
                <a:gd name="T99" fmla="*/ 62 h 338"/>
                <a:gd name="T100" fmla="*/ 23 w 31"/>
                <a:gd name="T101" fmla="*/ 55 h 338"/>
                <a:gd name="T102" fmla="*/ 22 w 31"/>
                <a:gd name="T103" fmla="*/ 48 h 338"/>
                <a:gd name="T104" fmla="*/ 22 w 31"/>
                <a:gd name="T105" fmla="*/ 46 h 338"/>
                <a:gd name="T106" fmla="*/ 19 w 31"/>
                <a:gd name="T107" fmla="*/ 36 h 338"/>
                <a:gd name="T108" fmla="*/ 19 w 31"/>
                <a:gd name="T109" fmla="*/ 24 h 338"/>
                <a:gd name="T110" fmla="*/ 21 w 31"/>
                <a:gd name="T111" fmla="*/ 30 h 338"/>
                <a:gd name="T112" fmla="*/ 18 w 31"/>
                <a:gd name="T113" fmla="*/ 23 h 338"/>
                <a:gd name="T114" fmla="*/ 21 w 31"/>
                <a:gd name="T115" fmla="*/ 21 h 338"/>
                <a:gd name="T116" fmla="*/ 20 w 31"/>
                <a:gd name="T117" fmla="*/ 14 h 338"/>
                <a:gd name="T118" fmla="*/ 14 w 31"/>
                <a:gd name="T119" fmla="*/ 1 h 338"/>
                <a:gd name="T120" fmla="*/ 16 w 31"/>
                <a:gd name="T121" fmla="*/ 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" h="338">
                  <a:moveTo>
                    <a:pt x="7" y="324"/>
                  </a:moveTo>
                  <a:cubicBezTo>
                    <a:pt x="9" y="322"/>
                    <a:pt x="11" y="320"/>
                    <a:pt x="14" y="319"/>
                  </a:cubicBezTo>
                  <a:cubicBezTo>
                    <a:pt x="13" y="320"/>
                    <a:pt x="12" y="321"/>
                    <a:pt x="12" y="322"/>
                  </a:cubicBezTo>
                  <a:cubicBezTo>
                    <a:pt x="10" y="323"/>
                    <a:pt x="9" y="324"/>
                    <a:pt x="7" y="324"/>
                  </a:cubicBezTo>
                  <a:moveTo>
                    <a:pt x="27" y="292"/>
                  </a:moveTo>
                  <a:cubicBezTo>
                    <a:pt x="26" y="292"/>
                    <a:pt x="25" y="293"/>
                    <a:pt x="24" y="294"/>
                  </a:cubicBezTo>
                  <a:cubicBezTo>
                    <a:pt x="24" y="296"/>
                    <a:pt x="24" y="299"/>
                    <a:pt x="23" y="301"/>
                  </a:cubicBezTo>
                  <a:cubicBezTo>
                    <a:pt x="24" y="300"/>
                    <a:pt x="25" y="300"/>
                    <a:pt x="25" y="299"/>
                  </a:cubicBezTo>
                  <a:cubicBezTo>
                    <a:pt x="25" y="299"/>
                    <a:pt x="26" y="299"/>
                    <a:pt x="26" y="299"/>
                  </a:cubicBezTo>
                  <a:cubicBezTo>
                    <a:pt x="27" y="299"/>
                    <a:pt x="27" y="300"/>
                    <a:pt x="27" y="301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26" y="302"/>
                    <a:pt x="26" y="303"/>
                    <a:pt x="26" y="303"/>
                  </a:cubicBezTo>
                  <a:cubicBezTo>
                    <a:pt x="26" y="304"/>
                    <a:pt x="25" y="306"/>
                    <a:pt x="24" y="307"/>
                  </a:cubicBezTo>
                  <a:cubicBezTo>
                    <a:pt x="25" y="305"/>
                    <a:pt x="25" y="304"/>
                    <a:pt x="25" y="302"/>
                  </a:cubicBezTo>
                  <a:cubicBezTo>
                    <a:pt x="24" y="303"/>
                    <a:pt x="23" y="304"/>
                    <a:pt x="23" y="304"/>
                  </a:cubicBezTo>
                  <a:cubicBezTo>
                    <a:pt x="22" y="305"/>
                    <a:pt x="22" y="306"/>
                    <a:pt x="22" y="306"/>
                  </a:cubicBezTo>
                  <a:cubicBezTo>
                    <a:pt x="22" y="308"/>
                    <a:pt x="21" y="310"/>
                    <a:pt x="21" y="312"/>
                  </a:cubicBezTo>
                  <a:cubicBezTo>
                    <a:pt x="20" y="313"/>
                    <a:pt x="18" y="315"/>
                    <a:pt x="17" y="316"/>
                  </a:cubicBezTo>
                  <a:cubicBezTo>
                    <a:pt x="17" y="316"/>
                    <a:pt x="17" y="316"/>
                    <a:pt x="16" y="316"/>
                  </a:cubicBezTo>
                  <a:cubicBezTo>
                    <a:pt x="16" y="316"/>
                    <a:pt x="16" y="316"/>
                    <a:pt x="16" y="316"/>
                  </a:cubicBezTo>
                  <a:cubicBezTo>
                    <a:pt x="11" y="317"/>
                    <a:pt x="6" y="322"/>
                    <a:pt x="3" y="327"/>
                  </a:cubicBezTo>
                  <a:cubicBezTo>
                    <a:pt x="3" y="328"/>
                    <a:pt x="3" y="329"/>
                    <a:pt x="4" y="329"/>
                  </a:cubicBezTo>
                  <a:cubicBezTo>
                    <a:pt x="4" y="329"/>
                    <a:pt x="4" y="329"/>
                    <a:pt x="5" y="329"/>
                  </a:cubicBezTo>
                  <a:cubicBezTo>
                    <a:pt x="6" y="328"/>
                    <a:pt x="7" y="327"/>
                    <a:pt x="8" y="326"/>
                  </a:cubicBezTo>
                  <a:cubicBezTo>
                    <a:pt x="5" y="330"/>
                    <a:pt x="3" y="333"/>
                    <a:pt x="0" y="337"/>
                  </a:cubicBezTo>
                  <a:cubicBezTo>
                    <a:pt x="0" y="337"/>
                    <a:pt x="1" y="338"/>
                    <a:pt x="1" y="338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6" y="333"/>
                    <a:pt x="10" y="329"/>
                    <a:pt x="13" y="324"/>
                  </a:cubicBezTo>
                  <a:cubicBezTo>
                    <a:pt x="13" y="324"/>
                    <a:pt x="13" y="323"/>
                    <a:pt x="13" y="323"/>
                  </a:cubicBezTo>
                  <a:cubicBezTo>
                    <a:pt x="14" y="323"/>
                    <a:pt x="15" y="323"/>
                    <a:pt x="15" y="322"/>
                  </a:cubicBezTo>
                  <a:cubicBezTo>
                    <a:pt x="19" y="320"/>
                    <a:pt x="21" y="317"/>
                    <a:pt x="22" y="314"/>
                  </a:cubicBezTo>
                  <a:cubicBezTo>
                    <a:pt x="22" y="313"/>
                    <a:pt x="23" y="313"/>
                    <a:pt x="23" y="313"/>
                  </a:cubicBezTo>
                  <a:cubicBezTo>
                    <a:pt x="23" y="312"/>
                    <a:pt x="23" y="312"/>
                    <a:pt x="24" y="312"/>
                  </a:cubicBezTo>
                  <a:cubicBezTo>
                    <a:pt x="27" y="308"/>
                    <a:pt x="28" y="304"/>
                    <a:pt x="28" y="298"/>
                  </a:cubicBezTo>
                  <a:cubicBezTo>
                    <a:pt x="27" y="296"/>
                    <a:pt x="27" y="295"/>
                    <a:pt x="26" y="293"/>
                  </a:cubicBezTo>
                  <a:cubicBezTo>
                    <a:pt x="27" y="292"/>
                    <a:pt x="27" y="292"/>
                    <a:pt x="27" y="292"/>
                  </a:cubicBezTo>
                  <a:moveTo>
                    <a:pt x="28" y="282"/>
                  </a:moveTo>
                  <a:cubicBezTo>
                    <a:pt x="26" y="283"/>
                    <a:pt x="25" y="284"/>
                    <a:pt x="24" y="285"/>
                  </a:cubicBezTo>
                  <a:cubicBezTo>
                    <a:pt x="24" y="287"/>
                    <a:pt x="24" y="289"/>
                    <a:pt x="24" y="291"/>
                  </a:cubicBezTo>
                  <a:cubicBezTo>
                    <a:pt x="25" y="291"/>
                    <a:pt x="25" y="290"/>
                    <a:pt x="26" y="290"/>
                  </a:cubicBezTo>
                  <a:cubicBezTo>
                    <a:pt x="26" y="290"/>
                    <a:pt x="26" y="290"/>
                    <a:pt x="26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7" y="287"/>
                    <a:pt x="27" y="285"/>
                    <a:pt x="28" y="282"/>
                  </a:cubicBezTo>
                  <a:moveTo>
                    <a:pt x="29" y="261"/>
                  </a:moveTo>
                  <a:cubicBezTo>
                    <a:pt x="28" y="262"/>
                    <a:pt x="26" y="263"/>
                    <a:pt x="25" y="264"/>
                  </a:cubicBezTo>
                  <a:cubicBezTo>
                    <a:pt x="25" y="267"/>
                    <a:pt x="25" y="269"/>
                    <a:pt x="25" y="272"/>
                  </a:cubicBezTo>
                  <a:cubicBezTo>
                    <a:pt x="25" y="272"/>
                    <a:pt x="25" y="272"/>
                    <a:pt x="25" y="272"/>
                  </a:cubicBezTo>
                  <a:cubicBezTo>
                    <a:pt x="25" y="272"/>
                    <a:pt x="26" y="273"/>
                    <a:pt x="26" y="273"/>
                  </a:cubicBezTo>
                  <a:cubicBezTo>
                    <a:pt x="25" y="274"/>
                    <a:pt x="25" y="275"/>
                    <a:pt x="24" y="275"/>
                  </a:cubicBezTo>
                  <a:cubicBezTo>
                    <a:pt x="24" y="275"/>
                    <a:pt x="24" y="275"/>
                    <a:pt x="24" y="276"/>
                  </a:cubicBezTo>
                  <a:cubicBezTo>
                    <a:pt x="24" y="278"/>
                    <a:pt x="24" y="280"/>
                    <a:pt x="24" y="282"/>
                  </a:cubicBezTo>
                  <a:cubicBezTo>
                    <a:pt x="25" y="282"/>
                    <a:pt x="26" y="281"/>
                    <a:pt x="27" y="280"/>
                  </a:cubicBezTo>
                  <a:cubicBezTo>
                    <a:pt x="27" y="280"/>
                    <a:pt x="27" y="280"/>
                    <a:pt x="28" y="280"/>
                  </a:cubicBezTo>
                  <a:cubicBezTo>
                    <a:pt x="28" y="280"/>
                    <a:pt x="28" y="280"/>
                    <a:pt x="28" y="280"/>
                  </a:cubicBezTo>
                  <a:cubicBezTo>
                    <a:pt x="28" y="280"/>
                    <a:pt x="28" y="280"/>
                    <a:pt x="28" y="280"/>
                  </a:cubicBezTo>
                  <a:cubicBezTo>
                    <a:pt x="28" y="274"/>
                    <a:pt x="29" y="267"/>
                    <a:pt x="29" y="261"/>
                  </a:cubicBezTo>
                  <a:moveTo>
                    <a:pt x="29" y="254"/>
                  </a:moveTo>
                  <a:cubicBezTo>
                    <a:pt x="28" y="256"/>
                    <a:pt x="27" y="257"/>
                    <a:pt x="25" y="258"/>
                  </a:cubicBezTo>
                  <a:cubicBezTo>
                    <a:pt x="25" y="259"/>
                    <a:pt x="25" y="260"/>
                    <a:pt x="25" y="262"/>
                  </a:cubicBezTo>
                  <a:cubicBezTo>
                    <a:pt x="26" y="261"/>
                    <a:pt x="27" y="260"/>
                    <a:pt x="28" y="259"/>
                  </a:cubicBezTo>
                  <a:cubicBezTo>
                    <a:pt x="28" y="259"/>
                    <a:pt x="28" y="259"/>
                    <a:pt x="29" y="259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9" y="257"/>
                    <a:pt x="29" y="256"/>
                    <a:pt x="29" y="254"/>
                  </a:cubicBezTo>
                  <a:moveTo>
                    <a:pt x="30" y="237"/>
                  </a:moveTo>
                  <a:cubicBezTo>
                    <a:pt x="29" y="238"/>
                    <a:pt x="28" y="239"/>
                    <a:pt x="26" y="240"/>
                  </a:cubicBezTo>
                  <a:cubicBezTo>
                    <a:pt x="26" y="242"/>
                    <a:pt x="26" y="244"/>
                    <a:pt x="26" y="247"/>
                  </a:cubicBezTo>
                  <a:cubicBezTo>
                    <a:pt x="26" y="247"/>
                    <a:pt x="26" y="246"/>
                    <a:pt x="27" y="246"/>
                  </a:cubicBezTo>
                  <a:cubicBezTo>
                    <a:pt x="27" y="246"/>
                    <a:pt x="27" y="246"/>
                    <a:pt x="27" y="246"/>
                  </a:cubicBezTo>
                  <a:cubicBezTo>
                    <a:pt x="28" y="246"/>
                    <a:pt x="28" y="247"/>
                    <a:pt x="28" y="248"/>
                  </a:cubicBezTo>
                  <a:cubicBezTo>
                    <a:pt x="27" y="248"/>
                    <a:pt x="26" y="249"/>
                    <a:pt x="26" y="249"/>
                  </a:cubicBezTo>
                  <a:cubicBezTo>
                    <a:pt x="26" y="251"/>
                    <a:pt x="25" y="253"/>
                    <a:pt x="25" y="255"/>
                  </a:cubicBezTo>
                  <a:cubicBezTo>
                    <a:pt x="27" y="254"/>
                    <a:pt x="28" y="253"/>
                    <a:pt x="29" y="252"/>
                  </a:cubicBezTo>
                  <a:cubicBezTo>
                    <a:pt x="29" y="252"/>
                    <a:pt x="29" y="252"/>
                    <a:pt x="30" y="252"/>
                  </a:cubicBezTo>
                  <a:cubicBezTo>
                    <a:pt x="30" y="247"/>
                    <a:pt x="30" y="242"/>
                    <a:pt x="30" y="237"/>
                  </a:cubicBezTo>
                  <a:moveTo>
                    <a:pt x="31" y="217"/>
                  </a:moveTo>
                  <a:cubicBezTo>
                    <a:pt x="29" y="218"/>
                    <a:pt x="28" y="218"/>
                    <a:pt x="27" y="219"/>
                  </a:cubicBezTo>
                  <a:cubicBezTo>
                    <a:pt x="27" y="221"/>
                    <a:pt x="27" y="223"/>
                    <a:pt x="27" y="226"/>
                  </a:cubicBezTo>
                  <a:cubicBezTo>
                    <a:pt x="27" y="226"/>
                    <a:pt x="27" y="226"/>
                    <a:pt x="27" y="225"/>
                  </a:cubicBezTo>
                  <a:cubicBezTo>
                    <a:pt x="27" y="225"/>
                    <a:pt x="28" y="225"/>
                    <a:pt x="28" y="225"/>
                  </a:cubicBezTo>
                  <a:cubicBezTo>
                    <a:pt x="28" y="225"/>
                    <a:pt x="29" y="227"/>
                    <a:pt x="28" y="227"/>
                  </a:cubicBezTo>
                  <a:cubicBezTo>
                    <a:pt x="28" y="227"/>
                    <a:pt x="27" y="228"/>
                    <a:pt x="27" y="228"/>
                  </a:cubicBezTo>
                  <a:cubicBezTo>
                    <a:pt x="27" y="231"/>
                    <a:pt x="26" y="234"/>
                    <a:pt x="26" y="237"/>
                  </a:cubicBezTo>
                  <a:cubicBezTo>
                    <a:pt x="28" y="236"/>
                    <a:pt x="29" y="235"/>
                    <a:pt x="30" y="234"/>
                  </a:cubicBezTo>
                  <a:cubicBezTo>
                    <a:pt x="30" y="229"/>
                    <a:pt x="31" y="223"/>
                    <a:pt x="31" y="217"/>
                  </a:cubicBezTo>
                  <a:moveTo>
                    <a:pt x="26" y="174"/>
                  </a:moveTo>
                  <a:cubicBezTo>
                    <a:pt x="26" y="175"/>
                    <a:pt x="25" y="175"/>
                    <a:pt x="24" y="176"/>
                  </a:cubicBezTo>
                  <a:cubicBezTo>
                    <a:pt x="25" y="178"/>
                    <a:pt x="25" y="180"/>
                    <a:pt x="25" y="181"/>
                  </a:cubicBezTo>
                  <a:cubicBezTo>
                    <a:pt x="25" y="182"/>
                    <a:pt x="25" y="182"/>
                    <a:pt x="25" y="182"/>
                  </a:cubicBezTo>
                  <a:cubicBezTo>
                    <a:pt x="26" y="188"/>
                    <a:pt x="26" y="193"/>
                    <a:pt x="26" y="199"/>
                  </a:cubicBezTo>
                  <a:cubicBezTo>
                    <a:pt x="26" y="199"/>
                    <a:pt x="26" y="199"/>
                    <a:pt x="26" y="200"/>
                  </a:cubicBezTo>
                  <a:cubicBezTo>
                    <a:pt x="27" y="200"/>
                    <a:pt x="27" y="199"/>
                    <a:pt x="27" y="199"/>
                  </a:cubicBezTo>
                  <a:cubicBezTo>
                    <a:pt x="27" y="199"/>
                    <a:pt x="27" y="199"/>
                    <a:pt x="28" y="199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28" y="191"/>
                    <a:pt x="27" y="183"/>
                    <a:pt x="26" y="174"/>
                  </a:cubicBezTo>
                  <a:moveTo>
                    <a:pt x="25" y="164"/>
                  </a:moveTo>
                  <a:cubicBezTo>
                    <a:pt x="25" y="164"/>
                    <a:pt x="24" y="165"/>
                    <a:pt x="23" y="165"/>
                  </a:cubicBezTo>
                  <a:cubicBezTo>
                    <a:pt x="24" y="168"/>
                    <a:pt x="24" y="171"/>
                    <a:pt x="24" y="173"/>
                  </a:cubicBezTo>
                  <a:cubicBezTo>
                    <a:pt x="25" y="173"/>
                    <a:pt x="25" y="172"/>
                    <a:pt x="26" y="172"/>
                  </a:cubicBezTo>
                  <a:cubicBezTo>
                    <a:pt x="26" y="170"/>
                    <a:pt x="25" y="167"/>
                    <a:pt x="25" y="165"/>
                  </a:cubicBezTo>
                  <a:cubicBezTo>
                    <a:pt x="25" y="164"/>
                    <a:pt x="25" y="164"/>
                    <a:pt x="25" y="164"/>
                  </a:cubicBezTo>
                  <a:moveTo>
                    <a:pt x="25" y="157"/>
                  </a:moveTo>
                  <a:cubicBezTo>
                    <a:pt x="24" y="157"/>
                    <a:pt x="23" y="158"/>
                    <a:pt x="23" y="158"/>
                  </a:cubicBezTo>
                  <a:cubicBezTo>
                    <a:pt x="23" y="159"/>
                    <a:pt x="23" y="160"/>
                    <a:pt x="23" y="161"/>
                  </a:cubicBezTo>
                  <a:cubicBezTo>
                    <a:pt x="23" y="162"/>
                    <a:pt x="23" y="162"/>
                    <a:pt x="23" y="163"/>
                  </a:cubicBezTo>
                  <a:cubicBezTo>
                    <a:pt x="24" y="163"/>
                    <a:pt x="24" y="162"/>
                    <a:pt x="25" y="162"/>
                  </a:cubicBezTo>
                  <a:cubicBezTo>
                    <a:pt x="25" y="160"/>
                    <a:pt x="25" y="159"/>
                    <a:pt x="25" y="157"/>
                  </a:cubicBezTo>
                  <a:moveTo>
                    <a:pt x="28" y="155"/>
                  </a:moveTo>
                  <a:cubicBezTo>
                    <a:pt x="28" y="155"/>
                    <a:pt x="27" y="156"/>
                    <a:pt x="26" y="156"/>
                  </a:cubicBezTo>
                  <a:cubicBezTo>
                    <a:pt x="26" y="158"/>
                    <a:pt x="27" y="159"/>
                    <a:pt x="27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8" y="160"/>
                    <a:pt x="28" y="162"/>
                    <a:pt x="28" y="162"/>
                  </a:cubicBezTo>
                  <a:cubicBezTo>
                    <a:pt x="27" y="162"/>
                    <a:pt x="27" y="163"/>
                    <a:pt x="27" y="163"/>
                  </a:cubicBezTo>
                  <a:cubicBezTo>
                    <a:pt x="27" y="166"/>
                    <a:pt x="27" y="168"/>
                    <a:pt x="27" y="171"/>
                  </a:cubicBezTo>
                  <a:cubicBezTo>
                    <a:pt x="27" y="171"/>
                    <a:pt x="28" y="171"/>
                    <a:pt x="28" y="171"/>
                  </a:cubicBezTo>
                  <a:cubicBezTo>
                    <a:pt x="28" y="171"/>
                    <a:pt x="28" y="171"/>
                    <a:pt x="28" y="171"/>
                  </a:cubicBezTo>
                  <a:cubicBezTo>
                    <a:pt x="29" y="171"/>
                    <a:pt x="29" y="172"/>
                    <a:pt x="29" y="172"/>
                  </a:cubicBezTo>
                  <a:cubicBezTo>
                    <a:pt x="28" y="173"/>
                    <a:pt x="28" y="173"/>
                    <a:pt x="27" y="173"/>
                  </a:cubicBezTo>
                  <a:cubicBezTo>
                    <a:pt x="28" y="180"/>
                    <a:pt x="28" y="186"/>
                    <a:pt x="28" y="193"/>
                  </a:cubicBezTo>
                  <a:cubicBezTo>
                    <a:pt x="28" y="195"/>
                    <a:pt x="28" y="197"/>
                    <a:pt x="29" y="199"/>
                  </a:cubicBezTo>
                  <a:cubicBezTo>
                    <a:pt x="29" y="200"/>
                    <a:pt x="29" y="200"/>
                    <a:pt x="28" y="200"/>
                  </a:cubicBezTo>
                  <a:cubicBezTo>
                    <a:pt x="28" y="201"/>
                    <a:pt x="27" y="202"/>
                    <a:pt x="27" y="202"/>
                  </a:cubicBezTo>
                  <a:cubicBezTo>
                    <a:pt x="27" y="207"/>
                    <a:pt x="27" y="212"/>
                    <a:pt x="27" y="217"/>
                  </a:cubicBezTo>
                  <a:cubicBezTo>
                    <a:pt x="28" y="216"/>
                    <a:pt x="29" y="215"/>
                    <a:pt x="31" y="215"/>
                  </a:cubicBezTo>
                  <a:cubicBezTo>
                    <a:pt x="31" y="211"/>
                    <a:pt x="31" y="207"/>
                    <a:pt x="30" y="203"/>
                  </a:cubicBezTo>
                  <a:cubicBezTo>
                    <a:pt x="30" y="190"/>
                    <a:pt x="30" y="177"/>
                    <a:pt x="29" y="164"/>
                  </a:cubicBezTo>
                  <a:cubicBezTo>
                    <a:pt x="29" y="161"/>
                    <a:pt x="29" y="158"/>
                    <a:pt x="28" y="155"/>
                  </a:cubicBezTo>
                  <a:moveTo>
                    <a:pt x="24" y="150"/>
                  </a:moveTo>
                  <a:cubicBezTo>
                    <a:pt x="23" y="150"/>
                    <a:pt x="23" y="151"/>
                    <a:pt x="22" y="151"/>
                  </a:cubicBezTo>
                  <a:cubicBezTo>
                    <a:pt x="22" y="153"/>
                    <a:pt x="22" y="154"/>
                    <a:pt x="22" y="156"/>
                  </a:cubicBezTo>
                  <a:cubicBezTo>
                    <a:pt x="23" y="156"/>
                    <a:pt x="24" y="155"/>
                    <a:pt x="24" y="155"/>
                  </a:cubicBezTo>
                  <a:cubicBezTo>
                    <a:pt x="24" y="153"/>
                    <a:pt x="24" y="152"/>
                    <a:pt x="24" y="150"/>
                  </a:cubicBezTo>
                  <a:moveTo>
                    <a:pt x="28" y="148"/>
                  </a:moveTo>
                  <a:cubicBezTo>
                    <a:pt x="27" y="148"/>
                    <a:pt x="27" y="148"/>
                    <a:pt x="26" y="149"/>
                  </a:cubicBezTo>
                  <a:cubicBezTo>
                    <a:pt x="26" y="150"/>
                    <a:pt x="26" y="152"/>
                    <a:pt x="26" y="154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7" y="154"/>
                    <a:pt x="28" y="153"/>
                    <a:pt x="28" y="153"/>
                  </a:cubicBezTo>
                  <a:cubicBezTo>
                    <a:pt x="28" y="151"/>
                    <a:pt x="28" y="149"/>
                    <a:pt x="28" y="148"/>
                  </a:cubicBezTo>
                  <a:moveTo>
                    <a:pt x="23" y="140"/>
                  </a:moveTo>
                  <a:cubicBezTo>
                    <a:pt x="23" y="141"/>
                    <a:pt x="22" y="141"/>
                    <a:pt x="21" y="141"/>
                  </a:cubicBezTo>
                  <a:cubicBezTo>
                    <a:pt x="22" y="144"/>
                    <a:pt x="22" y="146"/>
                    <a:pt x="22" y="149"/>
                  </a:cubicBezTo>
                  <a:cubicBezTo>
                    <a:pt x="23" y="149"/>
                    <a:pt x="23" y="148"/>
                    <a:pt x="24" y="148"/>
                  </a:cubicBezTo>
                  <a:cubicBezTo>
                    <a:pt x="24" y="145"/>
                    <a:pt x="23" y="143"/>
                    <a:pt x="23" y="140"/>
                  </a:cubicBezTo>
                  <a:moveTo>
                    <a:pt x="27" y="137"/>
                  </a:moveTo>
                  <a:cubicBezTo>
                    <a:pt x="27" y="138"/>
                    <a:pt x="26" y="138"/>
                    <a:pt x="25" y="139"/>
                  </a:cubicBezTo>
                  <a:cubicBezTo>
                    <a:pt x="26" y="141"/>
                    <a:pt x="26" y="144"/>
                    <a:pt x="26" y="146"/>
                  </a:cubicBezTo>
                  <a:cubicBezTo>
                    <a:pt x="26" y="146"/>
                    <a:pt x="27" y="146"/>
                    <a:pt x="28" y="145"/>
                  </a:cubicBezTo>
                  <a:cubicBezTo>
                    <a:pt x="28" y="143"/>
                    <a:pt x="27" y="140"/>
                    <a:pt x="27" y="137"/>
                  </a:cubicBezTo>
                  <a:moveTo>
                    <a:pt x="23" y="132"/>
                  </a:moveTo>
                  <a:cubicBezTo>
                    <a:pt x="22" y="132"/>
                    <a:pt x="21" y="133"/>
                    <a:pt x="21" y="133"/>
                  </a:cubicBezTo>
                  <a:cubicBezTo>
                    <a:pt x="21" y="135"/>
                    <a:pt x="21" y="137"/>
                    <a:pt x="21" y="139"/>
                  </a:cubicBezTo>
                  <a:cubicBezTo>
                    <a:pt x="22" y="139"/>
                    <a:pt x="23" y="138"/>
                    <a:pt x="23" y="138"/>
                  </a:cubicBezTo>
                  <a:cubicBezTo>
                    <a:pt x="23" y="136"/>
                    <a:pt x="23" y="134"/>
                    <a:pt x="23" y="132"/>
                  </a:cubicBezTo>
                  <a:moveTo>
                    <a:pt x="22" y="123"/>
                  </a:moveTo>
                  <a:cubicBezTo>
                    <a:pt x="22" y="123"/>
                    <a:pt x="21" y="124"/>
                    <a:pt x="20" y="124"/>
                  </a:cubicBezTo>
                  <a:cubicBezTo>
                    <a:pt x="20" y="127"/>
                    <a:pt x="21" y="129"/>
                    <a:pt x="21" y="131"/>
                  </a:cubicBezTo>
                  <a:cubicBezTo>
                    <a:pt x="21" y="130"/>
                    <a:pt x="22" y="130"/>
                    <a:pt x="23" y="129"/>
                  </a:cubicBezTo>
                  <a:cubicBezTo>
                    <a:pt x="23" y="128"/>
                    <a:pt x="23" y="127"/>
                    <a:pt x="23" y="126"/>
                  </a:cubicBezTo>
                  <a:cubicBezTo>
                    <a:pt x="22" y="125"/>
                    <a:pt x="22" y="124"/>
                    <a:pt x="22" y="123"/>
                  </a:cubicBezTo>
                  <a:moveTo>
                    <a:pt x="26" y="119"/>
                  </a:moveTo>
                  <a:cubicBezTo>
                    <a:pt x="26" y="120"/>
                    <a:pt x="25" y="120"/>
                    <a:pt x="24" y="121"/>
                  </a:cubicBezTo>
                  <a:cubicBezTo>
                    <a:pt x="25" y="123"/>
                    <a:pt x="25" y="126"/>
                    <a:pt x="25" y="128"/>
                  </a:cubicBezTo>
                  <a:cubicBezTo>
                    <a:pt x="26" y="128"/>
                    <a:pt x="26" y="129"/>
                    <a:pt x="25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5" y="132"/>
                    <a:pt x="25" y="134"/>
                    <a:pt x="25" y="137"/>
                  </a:cubicBezTo>
                  <a:cubicBezTo>
                    <a:pt x="26" y="136"/>
                    <a:pt x="27" y="136"/>
                    <a:pt x="27" y="135"/>
                  </a:cubicBezTo>
                  <a:cubicBezTo>
                    <a:pt x="27" y="132"/>
                    <a:pt x="27" y="128"/>
                    <a:pt x="27" y="124"/>
                  </a:cubicBezTo>
                  <a:cubicBezTo>
                    <a:pt x="27" y="123"/>
                    <a:pt x="26" y="121"/>
                    <a:pt x="26" y="119"/>
                  </a:cubicBezTo>
                  <a:moveTo>
                    <a:pt x="22" y="115"/>
                  </a:moveTo>
                  <a:cubicBezTo>
                    <a:pt x="21" y="115"/>
                    <a:pt x="21" y="115"/>
                    <a:pt x="20" y="116"/>
                  </a:cubicBezTo>
                  <a:cubicBezTo>
                    <a:pt x="20" y="118"/>
                    <a:pt x="20" y="120"/>
                    <a:pt x="20" y="122"/>
                  </a:cubicBezTo>
                  <a:cubicBezTo>
                    <a:pt x="21" y="121"/>
                    <a:pt x="22" y="121"/>
                    <a:pt x="22" y="120"/>
                  </a:cubicBezTo>
                  <a:cubicBezTo>
                    <a:pt x="22" y="118"/>
                    <a:pt x="22" y="116"/>
                    <a:pt x="22" y="115"/>
                  </a:cubicBezTo>
                  <a:moveTo>
                    <a:pt x="26" y="112"/>
                  </a:moveTo>
                  <a:cubicBezTo>
                    <a:pt x="25" y="112"/>
                    <a:pt x="25" y="113"/>
                    <a:pt x="24" y="113"/>
                  </a:cubicBezTo>
                  <a:cubicBezTo>
                    <a:pt x="24" y="115"/>
                    <a:pt x="24" y="116"/>
                    <a:pt x="24" y="118"/>
                  </a:cubicBezTo>
                  <a:cubicBezTo>
                    <a:pt x="25" y="118"/>
                    <a:pt x="25" y="117"/>
                    <a:pt x="2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6" y="115"/>
                    <a:pt x="26" y="113"/>
                    <a:pt x="26" y="112"/>
                  </a:cubicBezTo>
                  <a:moveTo>
                    <a:pt x="22" y="105"/>
                  </a:moveTo>
                  <a:cubicBezTo>
                    <a:pt x="21" y="105"/>
                    <a:pt x="20" y="106"/>
                    <a:pt x="19" y="106"/>
                  </a:cubicBezTo>
                  <a:cubicBezTo>
                    <a:pt x="20" y="109"/>
                    <a:pt x="20" y="111"/>
                    <a:pt x="20" y="114"/>
                  </a:cubicBezTo>
                  <a:cubicBezTo>
                    <a:pt x="20" y="113"/>
                    <a:pt x="21" y="113"/>
                    <a:pt x="22" y="112"/>
                  </a:cubicBezTo>
                  <a:cubicBezTo>
                    <a:pt x="22" y="110"/>
                    <a:pt x="22" y="107"/>
                    <a:pt x="22" y="105"/>
                  </a:cubicBezTo>
                  <a:moveTo>
                    <a:pt x="25" y="102"/>
                  </a:moveTo>
                  <a:cubicBezTo>
                    <a:pt x="25" y="102"/>
                    <a:pt x="24" y="103"/>
                    <a:pt x="24" y="103"/>
                  </a:cubicBezTo>
                  <a:cubicBezTo>
                    <a:pt x="24" y="106"/>
                    <a:pt x="24" y="108"/>
                    <a:pt x="24" y="111"/>
                  </a:cubicBezTo>
                  <a:cubicBezTo>
                    <a:pt x="25" y="111"/>
                    <a:pt x="25" y="110"/>
                    <a:pt x="26" y="110"/>
                  </a:cubicBezTo>
                  <a:cubicBezTo>
                    <a:pt x="26" y="107"/>
                    <a:pt x="26" y="104"/>
                    <a:pt x="25" y="102"/>
                  </a:cubicBezTo>
                  <a:moveTo>
                    <a:pt x="21" y="96"/>
                  </a:moveTo>
                  <a:cubicBezTo>
                    <a:pt x="21" y="96"/>
                    <a:pt x="20" y="97"/>
                    <a:pt x="19" y="97"/>
                  </a:cubicBezTo>
                  <a:cubicBezTo>
                    <a:pt x="19" y="100"/>
                    <a:pt x="19" y="102"/>
                    <a:pt x="19" y="104"/>
                  </a:cubicBezTo>
                  <a:cubicBezTo>
                    <a:pt x="20" y="104"/>
                    <a:pt x="21" y="103"/>
                    <a:pt x="21" y="102"/>
                  </a:cubicBezTo>
                  <a:cubicBezTo>
                    <a:pt x="21" y="100"/>
                    <a:pt x="21" y="98"/>
                    <a:pt x="21" y="96"/>
                  </a:cubicBezTo>
                  <a:moveTo>
                    <a:pt x="25" y="94"/>
                  </a:moveTo>
                  <a:cubicBezTo>
                    <a:pt x="24" y="94"/>
                    <a:pt x="24" y="94"/>
                    <a:pt x="23" y="95"/>
                  </a:cubicBezTo>
                  <a:cubicBezTo>
                    <a:pt x="23" y="97"/>
                    <a:pt x="23" y="99"/>
                    <a:pt x="23" y="101"/>
                  </a:cubicBezTo>
                  <a:cubicBezTo>
                    <a:pt x="24" y="100"/>
                    <a:pt x="24" y="100"/>
                    <a:pt x="25" y="100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7"/>
                    <a:pt x="25" y="96"/>
                    <a:pt x="25" y="94"/>
                  </a:cubicBezTo>
                  <a:moveTo>
                    <a:pt x="21" y="88"/>
                  </a:moveTo>
                  <a:cubicBezTo>
                    <a:pt x="20" y="88"/>
                    <a:pt x="20" y="89"/>
                    <a:pt x="19" y="89"/>
                  </a:cubicBezTo>
                  <a:cubicBezTo>
                    <a:pt x="19" y="91"/>
                    <a:pt x="19" y="93"/>
                    <a:pt x="19" y="95"/>
                  </a:cubicBezTo>
                  <a:cubicBezTo>
                    <a:pt x="20" y="95"/>
                    <a:pt x="20" y="94"/>
                    <a:pt x="21" y="94"/>
                  </a:cubicBezTo>
                  <a:cubicBezTo>
                    <a:pt x="21" y="92"/>
                    <a:pt x="21" y="90"/>
                    <a:pt x="21" y="88"/>
                  </a:cubicBezTo>
                  <a:moveTo>
                    <a:pt x="25" y="86"/>
                  </a:moveTo>
                  <a:cubicBezTo>
                    <a:pt x="24" y="86"/>
                    <a:pt x="23" y="87"/>
                    <a:pt x="23" y="87"/>
                  </a:cubicBezTo>
                  <a:cubicBezTo>
                    <a:pt x="23" y="89"/>
                    <a:pt x="23" y="91"/>
                    <a:pt x="23" y="93"/>
                  </a:cubicBezTo>
                  <a:cubicBezTo>
                    <a:pt x="24" y="92"/>
                    <a:pt x="24" y="92"/>
                    <a:pt x="25" y="91"/>
                  </a:cubicBezTo>
                  <a:cubicBezTo>
                    <a:pt x="25" y="90"/>
                    <a:pt x="25" y="88"/>
                    <a:pt x="25" y="86"/>
                  </a:cubicBezTo>
                  <a:moveTo>
                    <a:pt x="21" y="80"/>
                  </a:moveTo>
                  <a:cubicBezTo>
                    <a:pt x="20" y="80"/>
                    <a:pt x="20" y="80"/>
                    <a:pt x="19" y="81"/>
                  </a:cubicBezTo>
                  <a:cubicBezTo>
                    <a:pt x="19" y="82"/>
                    <a:pt x="19" y="83"/>
                    <a:pt x="19" y="84"/>
                  </a:cubicBezTo>
                  <a:cubicBezTo>
                    <a:pt x="19" y="85"/>
                    <a:pt x="19" y="86"/>
                    <a:pt x="19" y="87"/>
                  </a:cubicBezTo>
                  <a:cubicBezTo>
                    <a:pt x="20" y="87"/>
                    <a:pt x="20" y="86"/>
                    <a:pt x="21" y="86"/>
                  </a:cubicBezTo>
                  <a:cubicBezTo>
                    <a:pt x="21" y="84"/>
                    <a:pt x="21" y="82"/>
                    <a:pt x="21" y="80"/>
                  </a:cubicBezTo>
                  <a:moveTo>
                    <a:pt x="24" y="78"/>
                  </a:moveTo>
                  <a:cubicBezTo>
                    <a:pt x="24" y="78"/>
                    <a:pt x="23" y="79"/>
                    <a:pt x="22" y="79"/>
                  </a:cubicBezTo>
                  <a:cubicBezTo>
                    <a:pt x="22" y="81"/>
                    <a:pt x="23" y="83"/>
                    <a:pt x="23" y="85"/>
                  </a:cubicBezTo>
                  <a:cubicBezTo>
                    <a:pt x="23" y="85"/>
                    <a:pt x="24" y="84"/>
                    <a:pt x="24" y="84"/>
                  </a:cubicBezTo>
                  <a:cubicBezTo>
                    <a:pt x="24" y="82"/>
                    <a:pt x="24" y="80"/>
                    <a:pt x="24" y="78"/>
                  </a:cubicBezTo>
                  <a:moveTo>
                    <a:pt x="21" y="69"/>
                  </a:moveTo>
                  <a:cubicBezTo>
                    <a:pt x="20" y="69"/>
                    <a:pt x="20" y="70"/>
                    <a:pt x="19" y="70"/>
                  </a:cubicBezTo>
                  <a:cubicBezTo>
                    <a:pt x="19" y="73"/>
                    <a:pt x="19" y="76"/>
                    <a:pt x="19" y="79"/>
                  </a:cubicBezTo>
                  <a:cubicBezTo>
                    <a:pt x="20" y="78"/>
                    <a:pt x="20" y="78"/>
                    <a:pt x="21" y="78"/>
                  </a:cubicBezTo>
                  <a:cubicBezTo>
                    <a:pt x="21" y="75"/>
                    <a:pt x="21" y="72"/>
                    <a:pt x="21" y="69"/>
                  </a:cubicBezTo>
                  <a:moveTo>
                    <a:pt x="24" y="68"/>
                  </a:moveTo>
                  <a:cubicBezTo>
                    <a:pt x="23" y="68"/>
                    <a:pt x="22" y="69"/>
                    <a:pt x="22" y="69"/>
                  </a:cubicBezTo>
                  <a:cubicBezTo>
                    <a:pt x="22" y="71"/>
                    <a:pt x="22" y="73"/>
                    <a:pt x="22" y="75"/>
                  </a:cubicBezTo>
                  <a:cubicBezTo>
                    <a:pt x="22" y="75"/>
                    <a:pt x="22" y="76"/>
                    <a:pt x="22" y="77"/>
                  </a:cubicBezTo>
                  <a:cubicBezTo>
                    <a:pt x="23" y="76"/>
                    <a:pt x="23" y="76"/>
                    <a:pt x="24" y="76"/>
                  </a:cubicBezTo>
                  <a:cubicBezTo>
                    <a:pt x="24" y="73"/>
                    <a:pt x="24" y="71"/>
                    <a:pt x="24" y="68"/>
                  </a:cubicBezTo>
                  <a:moveTo>
                    <a:pt x="21" y="63"/>
                  </a:moveTo>
                  <a:cubicBezTo>
                    <a:pt x="20" y="63"/>
                    <a:pt x="20" y="64"/>
                    <a:pt x="19" y="64"/>
                  </a:cubicBezTo>
                  <a:cubicBezTo>
                    <a:pt x="19" y="65"/>
                    <a:pt x="19" y="67"/>
                    <a:pt x="19" y="68"/>
                  </a:cubicBezTo>
                  <a:cubicBezTo>
                    <a:pt x="20" y="68"/>
                    <a:pt x="20" y="67"/>
                    <a:pt x="21" y="67"/>
                  </a:cubicBezTo>
                  <a:cubicBezTo>
                    <a:pt x="21" y="66"/>
                    <a:pt x="21" y="64"/>
                    <a:pt x="21" y="63"/>
                  </a:cubicBezTo>
                  <a:moveTo>
                    <a:pt x="23" y="62"/>
                  </a:moveTo>
                  <a:cubicBezTo>
                    <a:pt x="23" y="62"/>
                    <a:pt x="22" y="62"/>
                    <a:pt x="21" y="63"/>
                  </a:cubicBezTo>
                  <a:cubicBezTo>
                    <a:pt x="22" y="64"/>
                    <a:pt x="22" y="65"/>
                    <a:pt x="22" y="67"/>
                  </a:cubicBezTo>
                  <a:cubicBezTo>
                    <a:pt x="22" y="66"/>
                    <a:pt x="23" y="66"/>
                    <a:pt x="23" y="66"/>
                  </a:cubicBezTo>
                  <a:cubicBezTo>
                    <a:pt x="23" y="66"/>
                    <a:pt x="23" y="66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4"/>
                    <a:pt x="23" y="63"/>
                    <a:pt x="23" y="62"/>
                  </a:cubicBezTo>
                  <a:moveTo>
                    <a:pt x="23" y="55"/>
                  </a:moveTo>
                  <a:cubicBezTo>
                    <a:pt x="22" y="56"/>
                    <a:pt x="20" y="56"/>
                    <a:pt x="19" y="57"/>
                  </a:cubicBezTo>
                  <a:cubicBezTo>
                    <a:pt x="19" y="59"/>
                    <a:pt x="19" y="60"/>
                    <a:pt x="19" y="62"/>
                  </a:cubicBezTo>
                  <a:cubicBezTo>
                    <a:pt x="20" y="61"/>
                    <a:pt x="20" y="61"/>
                    <a:pt x="21" y="61"/>
                  </a:cubicBezTo>
                  <a:cubicBezTo>
                    <a:pt x="21" y="60"/>
                    <a:pt x="21" y="59"/>
                    <a:pt x="21" y="58"/>
                  </a:cubicBezTo>
                  <a:cubicBezTo>
                    <a:pt x="21" y="59"/>
                    <a:pt x="21" y="60"/>
                    <a:pt x="21" y="60"/>
                  </a:cubicBezTo>
                  <a:cubicBezTo>
                    <a:pt x="22" y="60"/>
                    <a:pt x="23" y="60"/>
                    <a:pt x="23" y="59"/>
                  </a:cubicBezTo>
                  <a:cubicBezTo>
                    <a:pt x="23" y="58"/>
                    <a:pt x="23" y="57"/>
                    <a:pt x="23" y="55"/>
                  </a:cubicBezTo>
                  <a:moveTo>
                    <a:pt x="22" y="48"/>
                  </a:moveTo>
                  <a:cubicBezTo>
                    <a:pt x="21" y="49"/>
                    <a:pt x="20" y="50"/>
                    <a:pt x="19" y="50"/>
                  </a:cubicBezTo>
                  <a:cubicBezTo>
                    <a:pt x="19" y="52"/>
                    <a:pt x="19" y="53"/>
                    <a:pt x="19" y="55"/>
                  </a:cubicBezTo>
                  <a:cubicBezTo>
                    <a:pt x="20" y="54"/>
                    <a:pt x="22" y="54"/>
                    <a:pt x="23" y="53"/>
                  </a:cubicBezTo>
                  <a:cubicBezTo>
                    <a:pt x="23" y="51"/>
                    <a:pt x="22" y="50"/>
                    <a:pt x="22" y="48"/>
                  </a:cubicBezTo>
                  <a:moveTo>
                    <a:pt x="21" y="40"/>
                  </a:moveTo>
                  <a:cubicBezTo>
                    <a:pt x="21" y="40"/>
                    <a:pt x="20" y="40"/>
                    <a:pt x="19" y="41"/>
                  </a:cubicBezTo>
                  <a:cubicBezTo>
                    <a:pt x="19" y="43"/>
                    <a:pt x="19" y="46"/>
                    <a:pt x="19" y="48"/>
                  </a:cubicBezTo>
                  <a:cubicBezTo>
                    <a:pt x="20" y="47"/>
                    <a:pt x="21" y="47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4"/>
                    <a:pt x="22" y="42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moveTo>
                    <a:pt x="21" y="32"/>
                  </a:moveTo>
                  <a:cubicBezTo>
                    <a:pt x="20" y="33"/>
                    <a:pt x="19" y="33"/>
                    <a:pt x="18" y="34"/>
                  </a:cubicBezTo>
                  <a:cubicBezTo>
                    <a:pt x="19" y="34"/>
                    <a:pt x="19" y="35"/>
                    <a:pt x="19" y="36"/>
                  </a:cubicBezTo>
                  <a:cubicBezTo>
                    <a:pt x="19" y="37"/>
                    <a:pt x="19" y="38"/>
                    <a:pt x="19" y="39"/>
                  </a:cubicBezTo>
                  <a:cubicBezTo>
                    <a:pt x="20" y="38"/>
                    <a:pt x="21" y="38"/>
                    <a:pt x="21" y="37"/>
                  </a:cubicBezTo>
                  <a:cubicBezTo>
                    <a:pt x="21" y="35"/>
                    <a:pt x="21" y="34"/>
                    <a:pt x="21" y="32"/>
                  </a:cubicBezTo>
                  <a:moveTo>
                    <a:pt x="21" y="23"/>
                  </a:moveTo>
                  <a:cubicBezTo>
                    <a:pt x="20" y="24"/>
                    <a:pt x="20" y="24"/>
                    <a:pt x="19" y="24"/>
                  </a:cubicBezTo>
                  <a:cubicBezTo>
                    <a:pt x="19" y="25"/>
                    <a:pt x="19" y="25"/>
                    <a:pt x="19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5"/>
                    <a:pt x="18" y="25"/>
                    <a:pt x="17" y="26"/>
                  </a:cubicBezTo>
                  <a:cubicBezTo>
                    <a:pt x="17" y="28"/>
                    <a:pt x="18" y="30"/>
                    <a:pt x="18" y="31"/>
                  </a:cubicBezTo>
                  <a:cubicBezTo>
                    <a:pt x="19" y="31"/>
                    <a:pt x="20" y="30"/>
                    <a:pt x="21" y="30"/>
                  </a:cubicBezTo>
                  <a:cubicBezTo>
                    <a:pt x="21" y="28"/>
                    <a:pt x="21" y="26"/>
                    <a:pt x="21" y="23"/>
                  </a:cubicBezTo>
                  <a:moveTo>
                    <a:pt x="17" y="18"/>
                  </a:moveTo>
                  <a:cubicBezTo>
                    <a:pt x="17" y="18"/>
                    <a:pt x="16" y="18"/>
                    <a:pt x="16" y="19"/>
                  </a:cubicBezTo>
                  <a:cubicBezTo>
                    <a:pt x="16" y="20"/>
                    <a:pt x="16" y="22"/>
                    <a:pt x="16" y="24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18" y="21"/>
                    <a:pt x="18" y="19"/>
                    <a:pt x="17" y="18"/>
                  </a:cubicBezTo>
                  <a:moveTo>
                    <a:pt x="21" y="16"/>
                  </a:moveTo>
                  <a:cubicBezTo>
                    <a:pt x="20" y="17"/>
                    <a:pt x="19" y="17"/>
                    <a:pt x="19" y="17"/>
                  </a:cubicBezTo>
                  <a:cubicBezTo>
                    <a:pt x="19" y="19"/>
                    <a:pt x="19" y="21"/>
                    <a:pt x="19" y="22"/>
                  </a:cubicBezTo>
                  <a:cubicBezTo>
                    <a:pt x="20" y="22"/>
                    <a:pt x="20" y="22"/>
                    <a:pt x="21" y="21"/>
                  </a:cubicBezTo>
                  <a:cubicBezTo>
                    <a:pt x="21" y="20"/>
                    <a:pt x="21" y="18"/>
                    <a:pt x="21" y="16"/>
                  </a:cubicBezTo>
                  <a:moveTo>
                    <a:pt x="18" y="4"/>
                  </a:moveTo>
                  <a:cubicBezTo>
                    <a:pt x="18" y="4"/>
                    <a:pt x="17" y="5"/>
                    <a:pt x="17" y="5"/>
                  </a:cubicBezTo>
                  <a:cubicBezTo>
                    <a:pt x="18" y="9"/>
                    <a:pt x="18" y="12"/>
                    <a:pt x="18" y="15"/>
                  </a:cubicBezTo>
                  <a:cubicBezTo>
                    <a:pt x="19" y="15"/>
                    <a:pt x="20" y="14"/>
                    <a:pt x="20" y="14"/>
                  </a:cubicBezTo>
                  <a:cubicBezTo>
                    <a:pt x="20" y="11"/>
                    <a:pt x="20" y="8"/>
                    <a:pt x="19" y="5"/>
                  </a:cubicBezTo>
                  <a:cubicBezTo>
                    <a:pt x="19" y="5"/>
                    <a:pt x="19" y="4"/>
                    <a:pt x="18" y="4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4" y="4"/>
                    <a:pt x="14" y="5"/>
                  </a:cubicBezTo>
                  <a:cubicBezTo>
                    <a:pt x="14" y="9"/>
                    <a:pt x="15" y="13"/>
                    <a:pt x="15" y="17"/>
                  </a:cubicBezTo>
                  <a:cubicBezTo>
                    <a:pt x="16" y="16"/>
                    <a:pt x="16" y="16"/>
                    <a:pt x="17" y="16"/>
                  </a:cubicBezTo>
                  <a:cubicBezTo>
                    <a:pt x="16" y="12"/>
                    <a:pt x="16" y="8"/>
                    <a:pt x="16" y="4"/>
                  </a:cubicBezTo>
                  <a:cubicBezTo>
                    <a:pt x="16" y="3"/>
                    <a:pt x="16" y="2"/>
                    <a:pt x="16" y="1"/>
                  </a:cubicBezTo>
                  <a:cubicBezTo>
                    <a:pt x="16" y="0"/>
                    <a:pt x="15" y="0"/>
                    <a:pt x="15" y="0"/>
                  </a:cubicBezTo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16"/>
            <p:cNvSpPr>
              <a:spLocks noEditPoints="1"/>
            </p:cNvSpPr>
            <p:nvPr/>
          </p:nvSpPr>
          <p:spPr bwMode="auto">
            <a:xfrm>
              <a:off x="3299461" y="3622675"/>
              <a:ext cx="157163" cy="47625"/>
            </a:xfrm>
            <a:custGeom>
              <a:avLst/>
              <a:gdLst>
                <a:gd name="T0" fmla="*/ 11 w 73"/>
                <a:gd name="T1" fmla="*/ 14 h 22"/>
                <a:gd name="T2" fmla="*/ 14 w 73"/>
                <a:gd name="T3" fmla="*/ 10 h 22"/>
                <a:gd name="T4" fmla="*/ 11 w 73"/>
                <a:gd name="T5" fmla="*/ 14 h 22"/>
                <a:gd name="T6" fmla="*/ 69 w 73"/>
                <a:gd name="T7" fmla="*/ 0 h 22"/>
                <a:gd name="T8" fmla="*/ 69 w 73"/>
                <a:gd name="T9" fmla="*/ 0 h 22"/>
                <a:gd name="T10" fmla="*/ 67 w 73"/>
                <a:gd name="T11" fmla="*/ 1 h 22"/>
                <a:gd name="T12" fmla="*/ 39 w 73"/>
                <a:gd name="T13" fmla="*/ 2 h 22"/>
                <a:gd name="T14" fmla="*/ 33 w 73"/>
                <a:gd name="T15" fmla="*/ 2 h 22"/>
                <a:gd name="T16" fmla="*/ 29 w 73"/>
                <a:gd name="T17" fmla="*/ 3 h 22"/>
                <a:gd name="T18" fmla="*/ 28 w 73"/>
                <a:gd name="T19" fmla="*/ 3 h 22"/>
                <a:gd name="T20" fmla="*/ 16 w 73"/>
                <a:gd name="T21" fmla="*/ 6 h 22"/>
                <a:gd name="T22" fmla="*/ 15 w 73"/>
                <a:gd name="T23" fmla="*/ 6 h 22"/>
                <a:gd name="T24" fmla="*/ 15 w 73"/>
                <a:gd name="T25" fmla="*/ 6 h 22"/>
                <a:gd name="T26" fmla="*/ 0 w 73"/>
                <a:gd name="T27" fmla="*/ 18 h 22"/>
                <a:gd name="T28" fmla="*/ 1 w 73"/>
                <a:gd name="T29" fmla="*/ 20 h 22"/>
                <a:gd name="T30" fmla="*/ 2 w 73"/>
                <a:gd name="T31" fmla="*/ 20 h 22"/>
                <a:gd name="T32" fmla="*/ 8 w 73"/>
                <a:gd name="T33" fmla="*/ 14 h 22"/>
                <a:gd name="T34" fmla="*/ 3 w 73"/>
                <a:gd name="T35" fmla="*/ 20 h 22"/>
                <a:gd name="T36" fmla="*/ 3 w 73"/>
                <a:gd name="T37" fmla="*/ 20 h 22"/>
                <a:gd name="T38" fmla="*/ 3 w 73"/>
                <a:gd name="T39" fmla="*/ 20 h 22"/>
                <a:gd name="T40" fmla="*/ 3 w 73"/>
                <a:gd name="T41" fmla="*/ 20 h 22"/>
                <a:gd name="T42" fmla="*/ 4 w 73"/>
                <a:gd name="T43" fmla="*/ 22 h 22"/>
                <a:gd name="T44" fmla="*/ 5 w 73"/>
                <a:gd name="T45" fmla="*/ 21 h 22"/>
                <a:gd name="T46" fmla="*/ 13 w 73"/>
                <a:gd name="T47" fmla="*/ 15 h 22"/>
                <a:gd name="T48" fmla="*/ 17 w 73"/>
                <a:gd name="T49" fmla="*/ 8 h 22"/>
                <a:gd name="T50" fmla="*/ 26 w 73"/>
                <a:gd name="T51" fmla="*/ 5 h 22"/>
                <a:gd name="T52" fmla="*/ 27 w 73"/>
                <a:gd name="T53" fmla="*/ 6 h 22"/>
                <a:gd name="T54" fmla="*/ 29 w 73"/>
                <a:gd name="T55" fmla="*/ 7 h 22"/>
                <a:gd name="T56" fmla="*/ 30 w 73"/>
                <a:gd name="T57" fmla="*/ 6 h 22"/>
                <a:gd name="T58" fmla="*/ 29 w 73"/>
                <a:gd name="T59" fmla="*/ 5 h 22"/>
                <a:gd name="T60" fmla="*/ 30 w 73"/>
                <a:gd name="T61" fmla="*/ 5 h 22"/>
                <a:gd name="T62" fmla="*/ 30 w 73"/>
                <a:gd name="T63" fmla="*/ 5 h 22"/>
                <a:gd name="T64" fmla="*/ 32 w 73"/>
                <a:gd name="T65" fmla="*/ 5 h 22"/>
                <a:gd name="T66" fmla="*/ 33 w 73"/>
                <a:gd name="T67" fmla="*/ 4 h 22"/>
                <a:gd name="T68" fmla="*/ 33 w 73"/>
                <a:gd name="T69" fmla="*/ 4 h 22"/>
                <a:gd name="T70" fmla="*/ 34 w 73"/>
                <a:gd name="T71" fmla="*/ 4 h 22"/>
                <a:gd name="T72" fmla="*/ 39 w 73"/>
                <a:gd name="T73" fmla="*/ 4 h 22"/>
                <a:gd name="T74" fmla="*/ 45 w 73"/>
                <a:gd name="T75" fmla="*/ 4 h 22"/>
                <a:gd name="T76" fmla="*/ 62 w 73"/>
                <a:gd name="T77" fmla="*/ 3 h 22"/>
                <a:gd name="T78" fmla="*/ 49 w 73"/>
                <a:gd name="T79" fmla="*/ 4 h 22"/>
                <a:gd name="T80" fmla="*/ 35 w 73"/>
                <a:gd name="T81" fmla="*/ 6 h 22"/>
                <a:gd name="T82" fmla="*/ 33 w 73"/>
                <a:gd name="T83" fmla="*/ 6 h 22"/>
                <a:gd name="T84" fmla="*/ 31 w 73"/>
                <a:gd name="T85" fmla="*/ 8 h 22"/>
                <a:gd name="T86" fmla="*/ 35 w 73"/>
                <a:gd name="T87" fmla="*/ 8 h 22"/>
                <a:gd name="T88" fmla="*/ 49 w 73"/>
                <a:gd name="T89" fmla="*/ 6 h 22"/>
                <a:gd name="T90" fmla="*/ 49 w 73"/>
                <a:gd name="T91" fmla="*/ 6 h 22"/>
                <a:gd name="T92" fmla="*/ 51 w 73"/>
                <a:gd name="T93" fmla="*/ 4 h 22"/>
                <a:gd name="T94" fmla="*/ 52 w 73"/>
                <a:gd name="T95" fmla="*/ 4 h 22"/>
                <a:gd name="T96" fmla="*/ 53 w 73"/>
                <a:gd name="T97" fmla="*/ 6 h 22"/>
                <a:gd name="T98" fmla="*/ 53 w 73"/>
                <a:gd name="T99" fmla="*/ 6 h 22"/>
                <a:gd name="T100" fmla="*/ 60 w 73"/>
                <a:gd name="T101" fmla="*/ 5 h 22"/>
                <a:gd name="T102" fmla="*/ 63 w 73"/>
                <a:gd name="T103" fmla="*/ 4 h 22"/>
                <a:gd name="T104" fmla="*/ 63 w 73"/>
                <a:gd name="T105" fmla="*/ 4 h 22"/>
                <a:gd name="T106" fmla="*/ 64 w 73"/>
                <a:gd name="T107" fmla="*/ 5 h 22"/>
                <a:gd name="T108" fmla="*/ 72 w 73"/>
                <a:gd name="T109" fmla="*/ 2 h 22"/>
                <a:gd name="T110" fmla="*/ 72 w 73"/>
                <a:gd name="T111" fmla="*/ 1 h 22"/>
                <a:gd name="T112" fmla="*/ 70 w 73"/>
                <a:gd name="T113" fmla="*/ 1 h 22"/>
                <a:gd name="T114" fmla="*/ 69 w 73"/>
                <a:gd name="T1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" h="22">
                  <a:moveTo>
                    <a:pt x="11" y="14"/>
                  </a:moveTo>
                  <a:cubicBezTo>
                    <a:pt x="12" y="13"/>
                    <a:pt x="13" y="11"/>
                    <a:pt x="14" y="10"/>
                  </a:cubicBezTo>
                  <a:cubicBezTo>
                    <a:pt x="13" y="12"/>
                    <a:pt x="12" y="13"/>
                    <a:pt x="11" y="14"/>
                  </a:cubicBezTo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8" y="0"/>
                    <a:pt x="68" y="0"/>
                    <a:pt x="67" y="1"/>
                  </a:cubicBezTo>
                  <a:cubicBezTo>
                    <a:pt x="58" y="1"/>
                    <a:pt x="49" y="1"/>
                    <a:pt x="39" y="2"/>
                  </a:cubicBezTo>
                  <a:cubicBezTo>
                    <a:pt x="38" y="2"/>
                    <a:pt x="35" y="2"/>
                    <a:pt x="33" y="2"/>
                  </a:cubicBezTo>
                  <a:cubicBezTo>
                    <a:pt x="32" y="2"/>
                    <a:pt x="31" y="2"/>
                    <a:pt x="29" y="3"/>
                  </a:cubicBezTo>
                  <a:cubicBezTo>
                    <a:pt x="29" y="3"/>
                    <a:pt x="29" y="3"/>
                    <a:pt x="28" y="3"/>
                  </a:cubicBezTo>
                  <a:cubicBezTo>
                    <a:pt x="24" y="4"/>
                    <a:pt x="20" y="4"/>
                    <a:pt x="16" y="6"/>
                  </a:cubicBezTo>
                  <a:cubicBezTo>
                    <a:pt x="16" y="6"/>
                    <a:pt x="16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10"/>
                    <a:pt x="5" y="14"/>
                    <a:pt x="0" y="18"/>
                  </a:cubicBezTo>
                  <a:cubicBezTo>
                    <a:pt x="0" y="19"/>
                    <a:pt x="0" y="20"/>
                    <a:pt x="1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4" y="18"/>
                    <a:pt x="6" y="16"/>
                    <a:pt x="8" y="14"/>
                  </a:cubicBezTo>
                  <a:cubicBezTo>
                    <a:pt x="7" y="16"/>
                    <a:pt x="5" y="18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2"/>
                    <a:pt x="4" y="22"/>
                  </a:cubicBezTo>
                  <a:cubicBezTo>
                    <a:pt x="4" y="22"/>
                    <a:pt x="4" y="22"/>
                    <a:pt x="5" y="21"/>
                  </a:cubicBezTo>
                  <a:cubicBezTo>
                    <a:pt x="8" y="19"/>
                    <a:pt x="10" y="17"/>
                    <a:pt x="13" y="15"/>
                  </a:cubicBezTo>
                  <a:cubicBezTo>
                    <a:pt x="15" y="13"/>
                    <a:pt x="16" y="11"/>
                    <a:pt x="17" y="8"/>
                  </a:cubicBezTo>
                  <a:cubicBezTo>
                    <a:pt x="19" y="6"/>
                    <a:pt x="23" y="6"/>
                    <a:pt x="26" y="5"/>
                  </a:cubicBezTo>
                  <a:cubicBezTo>
                    <a:pt x="26" y="6"/>
                    <a:pt x="26" y="6"/>
                    <a:pt x="27" y="6"/>
                  </a:cubicBezTo>
                  <a:cubicBezTo>
                    <a:pt x="27" y="7"/>
                    <a:pt x="28" y="7"/>
                    <a:pt x="29" y="7"/>
                  </a:cubicBezTo>
                  <a:cubicBezTo>
                    <a:pt x="29" y="7"/>
                    <a:pt x="30" y="6"/>
                    <a:pt x="30" y="6"/>
                  </a:cubicBezTo>
                  <a:cubicBezTo>
                    <a:pt x="30" y="5"/>
                    <a:pt x="29" y="5"/>
                    <a:pt x="29" y="5"/>
                  </a:cubicBezTo>
                  <a:cubicBezTo>
                    <a:pt x="29" y="5"/>
                    <a:pt x="29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1" y="5"/>
                    <a:pt x="32" y="5"/>
                  </a:cubicBezTo>
                  <a:cubicBezTo>
                    <a:pt x="32" y="4"/>
                    <a:pt x="32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4"/>
                    <a:pt x="37" y="4"/>
                    <a:pt x="39" y="4"/>
                  </a:cubicBezTo>
                  <a:cubicBezTo>
                    <a:pt x="41" y="4"/>
                    <a:pt x="43" y="4"/>
                    <a:pt x="45" y="4"/>
                  </a:cubicBezTo>
                  <a:cubicBezTo>
                    <a:pt x="51" y="3"/>
                    <a:pt x="56" y="4"/>
                    <a:pt x="62" y="3"/>
                  </a:cubicBezTo>
                  <a:cubicBezTo>
                    <a:pt x="58" y="4"/>
                    <a:pt x="53" y="4"/>
                    <a:pt x="49" y="4"/>
                  </a:cubicBezTo>
                  <a:cubicBezTo>
                    <a:pt x="45" y="5"/>
                    <a:pt x="40" y="6"/>
                    <a:pt x="35" y="6"/>
                  </a:cubicBezTo>
                  <a:cubicBezTo>
                    <a:pt x="34" y="6"/>
                    <a:pt x="34" y="6"/>
                    <a:pt x="33" y="6"/>
                  </a:cubicBezTo>
                  <a:cubicBezTo>
                    <a:pt x="33" y="6"/>
                    <a:pt x="32" y="7"/>
                    <a:pt x="31" y="8"/>
                  </a:cubicBezTo>
                  <a:cubicBezTo>
                    <a:pt x="33" y="8"/>
                    <a:pt x="34" y="8"/>
                    <a:pt x="35" y="8"/>
                  </a:cubicBezTo>
                  <a:cubicBezTo>
                    <a:pt x="40" y="8"/>
                    <a:pt x="45" y="7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0" y="6"/>
                    <a:pt x="51" y="5"/>
                    <a:pt x="51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3" y="4"/>
                    <a:pt x="54" y="5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5" y="6"/>
                    <a:pt x="58" y="6"/>
                    <a:pt x="60" y="5"/>
                  </a:cubicBezTo>
                  <a:cubicBezTo>
                    <a:pt x="61" y="5"/>
                    <a:pt x="62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4" y="4"/>
                    <a:pt x="64" y="4"/>
                    <a:pt x="64" y="5"/>
                  </a:cubicBezTo>
                  <a:cubicBezTo>
                    <a:pt x="67" y="4"/>
                    <a:pt x="70" y="4"/>
                    <a:pt x="72" y="2"/>
                  </a:cubicBezTo>
                  <a:cubicBezTo>
                    <a:pt x="73" y="2"/>
                    <a:pt x="73" y="1"/>
                    <a:pt x="72" y="1"/>
                  </a:cubicBezTo>
                  <a:cubicBezTo>
                    <a:pt x="71" y="1"/>
                    <a:pt x="71" y="1"/>
                    <a:pt x="70" y="1"/>
                  </a:cubicBezTo>
                  <a:cubicBezTo>
                    <a:pt x="70" y="0"/>
                    <a:pt x="70" y="0"/>
                    <a:pt x="69" y="0"/>
                  </a:cubicBezTo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17"/>
            <p:cNvSpPr>
              <a:spLocks noEditPoints="1"/>
            </p:cNvSpPr>
            <p:nvPr/>
          </p:nvSpPr>
          <p:spPr bwMode="auto">
            <a:xfrm>
              <a:off x="3815398" y="3598862"/>
              <a:ext cx="198438" cy="271463"/>
            </a:xfrm>
            <a:custGeom>
              <a:avLst/>
              <a:gdLst>
                <a:gd name="T0" fmla="*/ 90 w 92"/>
                <a:gd name="T1" fmla="*/ 99 h 126"/>
                <a:gd name="T2" fmla="*/ 84 w 92"/>
                <a:gd name="T3" fmla="*/ 104 h 126"/>
                <a:gd name="T4" fmla="*/ 79 w 92"/>
                <a:gd name="T5" fmla="*/ 109 h 126"/>
                <a:gd name="T6" fmla="*/ 68 w 92"/>
                <a:gd name="T7" fmla="*/ 124 h 126"/>
                <a:gd name="T8" fmla="*/ 87 w 92"/>
                <a:gd name="T9" fmla="*/ 108 h 126"/>
                <a:gd name="T10" fmla="*/ 90 w 92"/>
                <a:gd name="T11" fmla="*/ 99 h 126"/>
                <a:gd name="T12" fmla="*/ 86 w 92"/>
                <a:gd name="T13" fmla="*/ 100 h 126"/>
                <a:gd name="T14" fmla="*/ 85 w 92"/>
                <a:gd name="T15" fmla="*/ 86 h 126"/>
                <a:gd name="T16" fmla="*/ 87 w 92"/>
                <a:gd name="T17" fmla="*/ 86 h 126"/>
                <a:gd name="T18" fmla="*/ 85 w 92"/>
                <a:gd name="T19" fmla="*/ 83 h 126"/>
                <a:gd name="T20" fmla="*/ 85 w 92"/>
                <a:gd name="T21" fmla="*/ 70 h 126"/>
                <a:gd name="T22" fmla="*/ 85 w 92"/>
                <a:gd name="T23" fmla="*/ 68 h 126"/>
                <a:gd name="T24" fmla="*/ 86 w 92"/>
                <a:gd name="T25" fmla="*/ 67 h 126"/>
                <a:gd name="T26" fmla="*/ 82 w 92"/>
                <a:gd name="T27" fmla="*/ 58 h 126"/>
                <a:gd name="T28" fmla="*/ 82 w 92"/>
                <a:gd name="T29" fmla="*/ 58 h 126"/>
                <a:gd name="T30" fmla="*/ 87 w 92"/>
                <a:gd name="T31" fmla="*/ 59 h 126"/>
                <a:gd name="T32" fmla="*/ 88 w 92"/>
                <a:gd name="T33" fmla="*/ 58 h 126"/>
                <a:gd name="T34" fmla="*/ 79 w 92"/>
                <a:gd name="T35" fmla="*/ 52 h 126"/>
                <a:gd name="T36" fmla="*/ 81 w 92"/>
                <a:gd name="T37" fmla="*/ 50 h 126"/>
                <a:gd name="T38" fmla="*/ 74 w 92"/>
                <a:gd name="T39" fmla="*/ 17 h 126"/>
                <a:gd name="T40" fmla="*/ 57 w 92"/>
                <a:gd name="T41" fmla="*/ 5 h 126"/>
                <a:gd name="T42" fmla="*/ 65 w 92"/>
                <a:gd name="T43" fmla="*/ 5 h 126"/>
                <a:gd name="T44" fmla="*/ 78 w 92"/>
                <a:gd name="T45" fmla="*/ 11 h 126"/>
                <a:gd name="T46" fmla="*/ 58 w 92"/>
                <a:gd name="T47" fmla="*/ 31 h 126"/>
                <a:gd name="T48" fmla="*/ 61 w 92"/>
                <a:gd name="T49" fmla="*/ 31 h 126"/>
                <a:gd name="T50" fmla="*/ 72 w 92"/>
                <a:gd name="T51" fmla="*/ 24 h 126"/>
                <a:gd name="T52" fmla="*/ 80 w 92"/>
                <a:gd name="T53" fmla="*/ 19 h 126"/>
                <a:gd name="T54" fmla="*/ 81 w 92"/>
                <a:gd name="T55" fmla="*/ 26 h 126"/>
                <a:gd name="T56" fmla="*/ 83 w 92"/>
                <a:gd name="T57" fmla="*/ 36 h 126"/>
                <a:gd name="T58" fmla="*/ 82 w 92"/>
                <a:gd name="T59" fmla="*/ 38 h 126"/>
                <a:gd name="T60" fmla="*/ 84 w 92"/>
                <a:gd name="T61" fmla="*/ 47 h 126"/>
                <a:gd name="T62" fmla="*/ 87 w 92"/>
                <a:gd name="T63" fmla="*/ 50 h 126"/>
                <a:gd name="T64" fmla="*/ 89 w 92"/>
                <a:gd name="T65" fmla="*/ 50 h 126"/>
                <a:gd name="T66" fmla="*/ 89 w 92"/>
                <a:gd name="T67" fmla="*/ 60 h 126"/>
                <a:gd name="T68" fmla="*/ 88 w 92"/>
                <a:gd name="T69" fmla="*/ 65 h 126"/>
                <a:gd name="T70" fmla="*/ 89 w 92"/>
                <a:gd name="T71" fmla="*/ 67 h 126"/>
                <a:gd name="T72" fmla="*/ 86 w 92"/>
                <a:gd name="T73" fmla="*/ 69 h 126"/>
                <a:gd name="T74" fmla="*/ 88 w 92"/>
                <a:gd name="T75" fmla="*/ 88 h 126"/>
                <a:gd name="T76" fmla="*/ 90 w 92"/>
                <a:gd name="T77" fmla="*/ 82 h 126"/>
                <a:gd name="T78" fmla="*/ 91 w 92"/>
                <a:gd name="T79" fmla="*/ 68 h 126"/>
                <a:gd name="T80" fmla="*/ 86 w 92"/>
                <a:gd name="T81" fmla="*/ 47 h 126"/>
                <a:gd name="T82" fmla="*/ 80 w 92"/>
                <a:gd name="T83" fmla="*/ 15 h 126"/>
                <a:gd name="T84" fmla="*/ 80 w 92"/>
                <a:gd name="T85" fmla="*/ 14 h 126"/>
                <a:gd name="T86" fmla="*/ 50 w 92"/>
                <a:gd name="T87" fmla="*/ 0 h 126"/>
                <a:gd name="T88" fmla="*/ 2 w 92"/>
                <a:gd name="T89" fmla="*/ 3 h 126"/>
                <a:gd name="T90" fmla="*/ 33 w 92"/>
                <a:gd name="T91" fmla="*/ 2 h 126"/>
                <a:gd name="T92" fmla="*/ 2 w 92"/>
                <a:gd name="T93" fmla="*/ 6 h 126"/>
                <a:gd name="T94" fmla="*/ 9 w 92"/>
                <a:gd name="T95" fmla="*/ 5 h 126"/>
                <a:gd name="T96" fmla="*/ 9 w 92"/>
                <a:gd name="T97" fmla="*/ 5 h 126"/>
                <a:gd name="T98" fmla="*/ 18 w 92"/>
                <a:gd name="T99" fmla="*/ 6 h 126"/>
                <a:gd name="T100" fmla="*/ 23 w 92"/>
                <a:gd name="T101" fmla="*/ 5 h 126"/>
                <a:gd name="T102" fmla="*/ 32 w 92"/>
                <a:gd name="T103" fmla="*/ 5 h 126"/>
                <a:gd name="T104" fmla="*/ 40 w 92"/>
                <a:gd name="T105" fmla="*/ 5 h 126"/>
                <a:gd name="T106" fmla="*/ 50 w 92"/>
                <a:gd name="T107" fmla="*/ 2 h 126"/>
                <a:gd name="T108" fmla="*/ 56 w 92"/>
                <a:gd name="T10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2" h="126">
                  <a:moveTo>
                    <a:pt x="75" y="118"/>
                  </a:moveTo>
                  <a:cubicBezTo>
                    <a:pt x="77" y="116"/>
                    <a:pt x="79" y="114"/>
                    <a:pt x="81" y="112"/>
                  </a:cubicBezTo>
                  <a:cubicBezTo>
                    <a:pt x="79" y="114"/>
                    <a:pt x="77" y="116"/>
                    <a:pt x="75" y="118"/>
                  </a:cubicBezTo>
                  <a:moveTo>
                    <a:pt x="90" y="99"/>
                  </a:moveTo>
                  <a:cubicBezTo>
                    <a:pt x="89" y="100"/>
                    <a:pt x="88" y="101"/>
                    <a:pt x="87" y="101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6" y="103"/>
                    <a:pt x="85" y="103"/>
                    <a:pt x="84" y="104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83" y="105"/>
                    <a:pt x="82" y="106"/>
                    <a:pt x="81" y="107"/>
                  </a:cubicBezTo>
                  <a:cubicBezTo>
                    <a:pt x="80" y="108"/>
                    <a:pt x="80" y="108"/>
                    <a:pt x="79" y="109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8" y="110"/>
                    <a:pt x="79" y="111"/>
                    <a:pt x="79" y="111"/>
                  </a:cubicBezTo>
                  <a:cubicBezTo>
                    <a:pt x="76" y="114"/>
                    <a:pt x="73" y="117"/>
                    <a:pt x="71" y="120"/>
                  </a:cubicBezTo>
                  <a:cubicBezTo>
                    <a:pt x="70" y="121"/>
                    <a:pt x="69" y="123"/>
                    <a:pt x="68" y="124"/>
                  </a:cubicBezTo>
                  <a:cubicBezTo>
                    <a:pt x="68" y="125"/>
                    <a:pt x="68" y="125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6"/>
                    <a:pt x="69" y="125"/>
                    <a:pt x="70" y="125"/>
                  </a:cubicBezTo>
                  <a:cubicBezTo>
                    <a:pt x="76" y="120"/>
                    <a:pt x="82" y="115"/>
                    <a:pt x="87" y="108"/>
                  </a:cubicBezTo>
                  <a:cubicBezTo>
                    <a:pt x="87" y="107"/>
                    <a:pt x="88" y="105"/>
                    <a:pt x="88" y="104"/>
                  </a:cubicBezTo>
                  <a:cubicBezTo>
                    <a:pt x="88" y="104"/>
                    <a:pt x="89" y="104"/>
                    <a:pt x="89" y="103"/>
                  </a:cubicBezTo>
                  <a:cubicBezTo>
                    <a:pt x="89" y="103"/>
                    <a:pt x="89" y="103"/>
                    <a:pt x="89" y="102"/>
                  </a:cubicBezTo>
                  <a:cubicBezTo>
                    <a:pt x="89" y="101"/>
                    <a:pt x="89" y="100"/>
                    <a:pt x="90" y="99"/>
                  </a:cubicBezTo>
                  <a:moveTo>
                    <a:pt x="87" y="89"/>
                  </a:moveTo>
                  <a:cubicBezTo>
                    <a:pt x="86" y="90"/>
                    <a:pt x="86" y="90"/>
                    <a:pt x="85" y="91"/>
                  </a:cubicBezTo>
                  <a:cubicBezTo>
                    <a:pt x="85" y="95"/>
                    <a:pt x="84" y="99"/>
                    <a:pt x="83" y="103"/>
                  </a:cubicBezTo>
                  <a:cubicBezTo>
                    <a:pt x="84" y="102"/>
                    <a:pt x="85" y="101"/>
                    <a:pt x="86" y="100"/>
                  </a:cubicBezTo>
                  <a:cubicBezTo>
                    <a:pt x="86" y="97"/>
                    <a:pt x="87" y="94"/>
                    <a:pt x="87" y="91"/>
                  </a:cubicBezTo>
                  <a:cubicBezTo>
                    <a:pt x="87" y="90"/>
                    <a:pt x="87" y="90"/>
                    <a:pt x="87" y="89"/>
                  </a:cubicBezTo>
                  <a:moveTo>
                    <a:pt x="87" y="84"/>
                  </a:moveTo>
                  <a:cubicBezTo>
                    <a:pt x="86" y="84"/>
                    <a:pt x="86" y="85"/>
                    <a:pt x="85" y="86"/>
                  </a:cubicBezTo>
                  <a:cubicBezTo>
                    <a:pt x="85" y="86"/>
                    <a:pt x="85" y="87"/>
                    <a:pt x="85" y="88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6" y="87"/>
                    <a:pt x="86" y="87"/>
                    <a:pt x="87" y="86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7" y="85"/>
                    <a:pt x="87" y="85"/>
                    <a:pt x="87" y="84"/>
                  </a:cubicBezTo>
                  <a:moveTo>
                    <a:pt x="85" y="70"/>
                  </a:moveTo>
                  <a:cubicBezTo>
                    <a:pt x="84" y="70"/>
                    <a:pt x="84" y="71"/>
                    <a:pt x="83" y="71"/>
                  </a:cubicBezTo>
                  <a:cubicBezTo>
                    <a:pt x="84" y="75"/>
                    <a:pt x="85" y="79"/>
                    <a:pt x="85" y="83"/>
                  </a:cubicBezTo>
                  <a:cubicBezTo>
                    <a:pt x="85" y="83"/>
                    <a:pt x="86" y="82"/>
                    <a:pt x="86" y="82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78"/>
                    <a:pt x="86" y="75"/>
                    <a:pt x="86" y="72"/>
                  </a:cubicBezTo>
                  <a:cubicBezTo>
                    <a:pt x="85" y="71"/>
                    <a:pt x="85" y="70"/>
                    <a:pt x="85" y="70"/>
                  </a:cubicBezTo>
                  <a:moveTo>
                    <a:pt x="84" y="65"/>
                  </a:moveTo>
                  <a:cubicBezTo>
                    <a:pt x="83" y="65"/>
                    <a:pt x="83" y="65"/>
                    <a:pt x="82" y="66"/>
                  </a:cubicBezTo>
                  <a:cubicBezTo>
                    <a:pt x="82" y="67"/>
                    <a:pt x="83" y="68"/>
                    <a:pt x="83" y="69"/>
                  </a:cubicBezTo>
                  <a:cubicBezTo>
                    <a:pt x="83" y="68"/>
                    <a:pt x="84" y="68"/>
                    <a:pt x="85" y="68"/>
                  </a:cubicBezTo>
                  <a:cubicBezTo>
                    <a:pt x="84" y="67"/>
                    <a:pt x="84" y="66"/>
                    <a:pt x="84" y="65"/>
                  </a:cubicBezTo>
                  <a:moveTo>
                    <a:pt x="87" y="62"/>
                  </a:moveTo>
                  <a:cubicBezTo>
                    <a:pt x="86" y="62"/>
                    <a:pt x="86" y="63"/>
                    <a:pt x="85" y="63"/>
                  </a:cubicBezTo>
                  <a:cubicBezTo>
                    <a:pt x="85" y="64"/>
                    <a:pt x="86" y="66"/>
                    <a:pt x="86" y="67"/>
                  </a:cubicBezTo>
                  <a:cubicBezTo>
                    <a:pt x="86" y="66"/>
                    <a:pt x="87" y="66"/>
                    <a:pt x="88" y="66"/>
                  </a:cubicBezTo>
                  <a:cubicBezTo>
                    <a:pt x="87" y="65"/>
                    <a:pt x="87" y="63"/>
                    <a:pt x="87" y="62"/>
                  </a:cubicBezTo>
                  <a:cubicBezTo>
                    <a:pt x="87" y="62"/>
                    <a:pt x="87" y="62"/>
                    <a:pt x="87" y="62"/>
                  </a:cubicBezTo>
                  <a:moveTo>
                    <a:pt x="82" y="58"/>
                  </a:moveTo>
                  <a:cubicBezTo>
                    <a:pt x="82" y="59"/>
                    <a:pt x="81" y="59"/>
                    <a:pt x="80" y="59"/>
                  </a:cubicBezTo>
                  <a:cubicBezTo>
                    <a:pt x="81" y="61"/>
                    <a:pt x="81" y="62"/>
                    <a:pt x="81" y="64"/>
                  </a:cubicBezTo>
                  <a:cubicBezTo>
                    <a:pt x="82" y="63"/>
                    <a:pt x="83" y="63"/>
                    <a:pt x="83" y="62"/>
                  </a:cubicBezTo>
                  <a:cubicBezTo>
                    <a:pt x="83" y="61"/>
                    <a:pt x="82" y="60"/>
                    <a:pt x="82" y="58"/>
                  </a:cubicBezTo>
                  <a:moveTo>
                    <a:pt x="88" y="54"/>
                  </a:moveTo>
                  <a:cubicBezTo>
                    <a:pt x="87" y="55"/>
                    <a:pt x="86" y="56"/>
                    <a:pt x="85" y="56"/>
                  </a:cubicBezTo>
                  <a:cubicBezTo>
                    <a:pt x="85" y="58"/>
                    <a:pt x="85" y="60"/>
                    <a:pt x="85" y="61"/>
                  </a:cubicBezTo>
                  <a:cubicBezTo>
                    <a:pt x="85" y="61"/>
                    <a:pt x="86" y="60"/>
                    <a:pt x="87" y="59"/>
                  </a:cubicBezTo>
                  <a:cubicBezTo>
                    <a:pt x="87" y="59"/>
                    <a:pt x="87" y="58"/>
                    <a:pt x="87" y="57"/>
                  </a:cubicBezTo>
                  <a:cubicBezTo>
                    <a:pt x="87" y="58"/>
                    <a:pt x="87" y="58"/>
                    <a:pt x="87" y="59"/>
                  </a:cubicBezTo>
                  <a:cubicBezTo>
                    <a:pt x="87" y="59"/>
                    <a:pt x="87" y="59"/>
                    <a:pt x="88" y="59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88" y="58"/>
                    <a:pt x="89" y="58"/>
                    <a:pt x="89" y="59"/>
                  </a:cubicBezTo>
                  <a:cubicBezTo>
                    <a:pt x="89" y="57"/>
                    <a:pt x="88" y="55"/>
                    <a:pt x="88" y="54"/>
                  </a:cubicBezTo>
                  <a:moveTo>
                    <a:pt x="81" y="50"/>
                  </a:moveTo>
                  <a:cubicBezTo>
                    <a:pt x="80" y="51"/>
                    <a:pt x="80" y="51"/>
                    <a:pt x="79" y="52"/>
                  </a:cubicBezTo>
                  <a:cubicBezTo>
                    <a:pt x="79" y="54"/>
                    <a:pt x="80" y="55"/>
                    <a:pt x="80" y="57"/>
                  </a:cubicBezTo>
                  <a:cubicBezTo>
                    <a:pt x="81" y="57"/>
                    <a:pt x="81" y="56"/>
                    <a:pt x="82" y="56"/>
                  </a:cubicBezTo>
                  <a:cubicBezTo>
                    <a:pt x="82" y="55"/>
                    <a:pt x="82" y="55"/>
                    <a:pt x="81" y="54"/>
                  </a:cubicBezTo>
                  <a:cubicBezTo>
                    <a:pt x="81" y="53"/>
                    <a:pt x="81" y="52"/>
                    <a:pt x="81" y="50"/>
                  </a:cubicBezTo>
                  <a:moveTo>
                    <a:pt x="74" y="17"/>
                  </a:moveTo>
                  <a:cubicBezTo>
                    <a:pt x="75" y="16"/>
                    <a:pt x="76" y="14"/>
                    <a:pt x="77" y="13"/>
                  </a:cubicBezTo>
                  <a:cubicBezTo>
                    <a:pt x="77" y="13"/>
                    <a:pt x="77" y="14"/>
                    <a:pt x="77" y="14"/>
                  </a:cubicBezTo>
                  <a:cubicBezTo>
                    <a:pt x="76" y="15"/>
                    <a:pt x="75" y="16"/>
                    <a:pt x="74" y="17"/>
                  </a:cubicBezTo>
                  <a:moveTo>
                    <a:pt x="52" y="3"/>
                  </a:moveTo>
                  <a:cubicBezTo>
                    <a:pt x="52" y="3"/>
                    <a:pt x="52" y="3"/>
                    <a:pt x="51" y="4"/>
                  </a:cubicBezTo>
                  <a:cubicBezTo>
                    <a:pt x="51" y="4"/>
                    <a:pt x="51" y="4"/>
                    <a:pt x="50" y="5"/>
                  </a:cubicBezTo>
                  <a:cubicBezTo>
                    <a:pt x="52" y="5"/>
                    <a:pt x="55" y="5"/>
                    <a:pt x="57" y="5"/>
                  </a:cubicBezTo>
                  <a:cubicBezTo>
                    <a:pt x="57" y="4"/>
                    <a:pt x="58" y="4"/>
                    <a:pt x="58" y="3"/>
                  </a:cubicBezTo>
                  <a:cubicBezTo>
                    <a:pt x="58" y="3"/>
                    <a:pt x="59" y="3"/>
                    <a:pt x="59" y="3"/>
                  </a:cubicBezTo>
                  <a:cubicBezTo>
                    <a:pt x="60" y="3"/>
                    <a:pt x="60" y="4"/>
                    <a:pt x="60" y="5"/>
                  </a:cubicBezTo>
                  <a:cubicBezTo>
                    <a:pt x="61" y="5"/>
                    <a:pt x="63" y="5"/>
                    <a:pt x="65" y="5"/>
                  </a:cubicBezTo>
                  <a:cubicBezTo>
                    <a:pt x="69" y="5"/>
                    <a:pt x="73" y="5"/>
                    <a:pt x="77" y="6"/>
                  </a:cubicBezTo>
                  <a:cubicBezTo>
                    <a:pt x="78" y="6"/>
                    <a:pt x="80" y="6"/>
                    <a:pt x="80" y="8"/>
                  </a:cubicBezTo>
                  <a:cubicBezTo>
                    <a:pt x="80" y="9"/>
                    <a:pt x="79" y="11"/>
                    <a:pt x="79" y="13"/>
                  </a:cubicBezTo>
                  <a:cubicBezTo>
                    <a:pt x="78" y="12"/>
                    <a:pt x="78" y="11"/>
                    <a:pt x="78" y="11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3" y="15"/>
                    <a:pt x="70" y="19"/>
                    <a:pt x="66" y="22"/>
                  </a:cubicBezTo>
                  <a:cubicBezTo>
                    <a:pt x="62" y="25"/>
                    <a:pt x="59" y="27"/>
                    <a:pt x="58" y="31"/>
                  </a:cubicBezTo>
                  <a:cubicBezTo>
                    <a:pt x="58" y="31"/>
                    <a:pt x="58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2"/>
                    <a:pt x="60" y="31"/>
                    <a:pt x="60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1"/>
                    <a:pt x="61" y="31"/>
                    <a:pt x="62" y="31"/>
                  </a:cubicBezTo>
                  <a:cubicBezTo>
                    <a:pt x="62" y="31"/>
                    <a:pt x="63" y="31"/>
                    <a:pt x="63" y="30"/>
                  </a:cubicBezTo>
                  <a:cubicBezTo>
                    <a:pt x="66" y="28"/>
                    <a:pt x="69" y="26"/>
                    <a:pt x="72" y="24"/>
                  </a:cubicBezTo>
                  <a:cubicBezTo>
                    <a:pt x="74" y="22"/>
                    <a:pt x="76" y="19"/>
                    <a:pt x="78" y="17"/>
                  </a:cubicBezTo>
                  <a:cubicBezTo>
                    <a:pt x="79" y="18"/>
                    <a:pt x="79" y="18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1" y="19"/>
                    <a:pt x="82" y="20"/>
                    <a:pt x="81" y="20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3"/>
                    <a:pt x="80" y="25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2" y="26"/>
                    <a:pt x="83" y="27"/>
                    <a:pt x="82" y="28"/>
                  </a:cubicBezTo>
                  <a:cubicBezTo>
                    <a:pt x="82" y="28"/>
                    <a:pt x="82" y="29"/>
                    <a:pt x="81" y="29"/>
                  </a:cubicBezTo>
                  <a:cubicBezTo>
                    <a:pt x="81" y="31"/>
                    <a:pt x="82" y="33"/>
                    <a:pt x="82" y="34"/>
                  </a:cubicBezTo>
                  <a:cubicBezTo>
                    <a:pt x="83" y="34"/>
                    <a:pt x="83" y="35"/>
                    <a:pt x="83" y="36"/>
                  </a:cubicBezTo>
                  <a:cubicBezTo>
                    <a:pt x="82" y="37"/>
                    <a:pt x="81" y="38"/>
                    <a:pt x="80" y="39"/>
                  </a:cubicBezTo>
                  <a:cubicBezTo>
                    <a:pt x="78" y="42"/>
                    <a:pt x="78" y="46"/>
                    <a:pt x="79" y="49"/>
                  </a:cubicBezTo>
                  <a:cubicBezTo>
                    <a:pt x="79" y="49"/>
                    <a:pt x="80" y="48"/>
                    <a:pt x="80" y="48"/>
                  </a:cubicBezTo>
                  <a:cubicBezTo>
                    <a:pt x="80" y="44"/>
                    <a:pt x="81" y="41"/>
                    <a:pt x="82" y="38"/>
                  </a:cubicBezTo>
                  <a:cubicBezTo>
                    <a:pt x="82" y="38"/>
                    <a:pt x="82" y="39"/>
                    <a:pt x="83" y="39"/>
                  </a:cubicBezTo>
                  <a:cubicBezTo>
                    <a:pt x="83" y="41"/>
                    <a:pt x="83" y="43"/>
                    <a:pt x="84" y="45"/>
                  </a:cubicBezTo>
                  <a:cubicBezTo>
                    <a:pt x="84" y="45"/>
                    <a:pt x="85" y="45"/>
                    <a:pt x="84" y="46"/>
                  </a:cubicBezTo>
                  <a:cubicBezTo>
                    <a:pt x="84" y="46"/>
                    <a:pt x="84" y="46"/>
                    <a:pt x="84" y="47"/>
                  </a:cubicBezTo>
                  <a:cubicBezTo>
                    <a:pt x="84" y="48"/>
                    <a:pt x="85" y="49"/>
                    <a:pt x="85" y="50"/>
                  </a:cubicBezTo>
                  <a:cubicBezTo>
                    <a:pt x="85" y="52"/>
                    <a:pt x="85" y="53"/>
                    <a:pt x="85" y="54"/>
                  </a:cubicBezTo>
                  <a:cubicBezTo>
                    <a:pt x="85" y="53"/>
                    <a:pt x="86" y="52"/>
                    <a:pt x="87" y="51"/>
                  </a:cubicBezTo>
                  <a:cubicBezTo>
                    <a:pt x="87" y="51"/>
                    <a:pt x="87" y="51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1"/>
                    <a:pt x="88" y="51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88" y="50"/>
                    <a:pt x="89" y="50"/>
                    <a:pt x="89" y="50"/>
                  </a:cubicBezTo>
                  <a:cubicBezTo>
                    <a:pt x="90" y="50"/>
                    <a:pt x="90" y="51"/>
                    <a:pt x="90" y="52"/>
                  </a:cubicBezTo>
                  <a:cubicBezTo>
                    <a:pt x="89" y="52"/>
                    <a:pt x="89" y="53"/>
                    <a:pt x="88" y="53"/>
                  </a:cubicBezTo>
                  <a:cubicBezTo>
                    <a:pt x="89" y="54"/>
                    <a:pt x="89" y="54"/>
                    <a:pt x="89" y="55"/>
                  </a:cubicBezTo>
                  <a:cubicBezTo>
                    <a:pt x="89" y="57"/>
                    <a:pt x="89" y="58"/>
                    <a:pt x="89" y="60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88" y="60"/>
                    <a:pt x="88" y="61"/>
                    <a:pt x="88" y="61"/>
                  </a:cubicBezTo>
                  <a:cubicBezTo>
                    <a:pt x="88" y="63"/>
                    <a:pt x="88" y="64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90" y="65"/>
                    <a:pt x="91" y="66"/>
                    <a:pt x="90" y="66"/>
                  </a:cubicBezTo>
                  <a:cubicBezTo>
                    <a:pt x="90" y="67"/>
                    <a:pt x="89" y="67"/>
                    <a:pt x="89" y="67"/>
                  </a:cubicBezTo>
                  <a:cubicBezTo>
                    <a:pt x="89" y="68"/>
                    <a:pt x="89" y="68"/>
                    <a:pt x="89" y="68"/>
                  </a:cubicBezTo>
                  <a:cubicBezTo>
                    <a:pt x="89" y="69"/>
                    <a:pt x="89" y="70"/>
                    <a:pt x="89" y="70"/>
                  </a:cubicBezTo>
                  <a:cubicBezTo>
                    <a:pt x="89" y="69"/>
                    <a:pt x="88" y="69"/>
                    <a:pt x="88" y="68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7" y="71"/>
                    <a:pt x="88" y="73"/>
                    <a:pt x="89" y="74"/>
                  </a:cubicBezTo>
                  <a:cubicBezTo>
                    <a:pt x="88" y="77"/>
                    <a:pt x="88" y="80"/>
                    <a:pt x="88" y="83"/>
                  </a:cubicBezTo>
                  <a:cubicBezTo>
                    <a:pt x="88" y="84"/>
                    <a:pt x="88" y="85"/>
                    <a:pt x="88" y="86"/>
                  </a:cubicBezTo>
                  <a:cubicBezTo>
                    <a:pt x="89" y="86"/>
                    <a:pt x="89" y="87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91"/>
                    <a:pt x="88" y="95"/>
                    <a:pt x="88" y="98"/>
                  </a:cubicBezTo>
                  <a:cubicBezTo>
                    <a:pt x="88" y="98"/>
                    <a:pt x="89" y="97"/>
                    <a:pt x="90" y="96"/>
                  </a:cubicBezTo>
                  <a:cubicBezTo>
                    <a:pt x="90" y="91"/>
                    <a:pt x="90" y="87"/>
                    <a:pt x="90" y="82"/>
                  </a:cubicBezTo>
                  <a:cubicBezTo>
                    <a:pt x="90" y="80"/>
                    <a:pt x="90" y="78"/>
                    <a:pt x="90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1" y="77"/>
                    <a:pt x="92" y="76"/>
                    <a:pt x="92" y="76"/>
                  </a:cubicBezTo>
                  <a:cubicBezTo>
                    <a:pt x="92" y="73"/>
                    <a:pt x="91" y="71"/>
                    <a:pt x="91" y="68"/>
                  </a:cubicBezTo>
                  <a:cubicBezTo>
                    <a:pt x="91" y="66"/>
                    <a:pt x="91" y="64"/>
                    <a:pt x="91" y="62"/>
                  </a:cubicBezTo>
                  <a:cubicBezTo>
                    <a:pt x="91" y="58"/>
                    <a:pt x="91" y="50"/>
                    <a:pt x="87" y="47"/>
                  </a:cubicBezTo>
                  <a:cubicBezTo>
                    <a:pt x="87" y="47"/>
                    <a:pt x="87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4"/>
                    <a:pt x="85" y="42"/>
                    <a:pt x="84" y="39"/>
                  </a:cubicBezTo>
                  <a:cubicBezTo>
                    <a:pt x="83" y="31"/>
                    <a:pt x="83" y="22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1"/>
                    <a:pt x="83" y="8"/>
                    <a:pt x="81" y="5"/>
                  </a:cubicBezTo>
                  <a:cubicBezTo>
                    <a:pt x="79" y="3"/>
                    <a:pt x="74" y="3"/>
                    <a:pt x="71" y="3"/>
                  </a:cubicBezTo>
                  <a:cubicBezTo>
                    <a:pt x="65" y="3"/>
                    <a:pt x="58" y="3"/>
                    <a:pt x="52" y="3"/>
                  </a:cubicBezTo>
                  <a:moveTo>
                    <a:pt x="50" y="0"/>
                  </a:moveTo>
                  <a:cubicBezTo>
                    <a:pt x="43" y="0"/>
                    <a:pt x="35" y="0"/>
                    <a:pt x="28" y="0"/>
                  </a:cubicBezTo>
                  <a:cubicBezTo>
                    <a:pt x="25" y="0"/>
                    <a:pt x="22" y="0"/>
                    <a:pt x="18" y="0"/>
                  </a:cubicBezTo>
                  <a:cubicBezTo>
                    <a:pt x="13" y="0"/>
                    <a:pt x="7" y="0"/>
                    <a:pt x="2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7" y="2"/>
                    <a:pt x="13" y="2"/>
                    <a:pt x="18" y="2"/>
                  </a:cubicBezTo>
                  <a:cubicBezTo>
                    <a:pt x="22" y="2"/>
                    <a:pt x="26" y="2"/>
                    <a:pt x="29" y="2"/>
                  </a:cubicBezTo>
                  <a:cubicBezTo>
                    <a:pt x="30" y="2"/>
                    <a:pt x="32" y="2"/>
                    <a:pt x="33" y="2"/>
                  </a:cubicBezTo>
                  <a:cubicBezTo>
                    <a:pt x="32" y="2"/>
                    <a:pt x="31" y="2"/>
                    <a:pt x="30" y="2"/>
                  </a:cubicBezTo>
                  <a:cubicBezTo>
                    <a:pt x="26" y="2"/>
                    <a:pt x="21" y="2"/>
                    <a:pt x="17" y="2"/>
                  </a:cubicBezTo>
                  <a:cubicBezTo>
                    <a:pt x="12" y="2"/>
                    <a:pt x="7" y="3"/>
                    <a:pt x="2" y="4"/>
                  </a:cubicBezTo>
                  <a:cubicBezTo>
                    <a:pt x="1" y="4"/>
                    <a:pt x="1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5" y="6"/>
                    <a:pt x="6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12" y="4"/>
                    <a:pt x="14" y="4"/>
                    <a:pt x="17" y="4"/>
                  </a:cubicBezTo>
                  <a:cubicBezTo>
                    <a:pt x="17" y="4"/>
                    <a:pt x="18" y="4"/>
                    <a:pt x="18" y="4"/>
                  </a:cubicBezTo>
                  <a:cubicBezTo>
                    <a:pt x="15" y="5"/>
                    <a:pt x="12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7" y="6"/>
                    <a:pt x="6" y="7"/>
                  </a:cubicBezTo>
                  <a:cubicBezTo>
                    <a:pt x="7" y="7"/>
                    <a:pt x="8" y="7"/>
                    <a:pt x="9" y="7"/>
                  </a:cubicBezTo>
                  <a:cubicBezTo>
                    <a:pt x="12" y="7"/>
                    <a:pt x="15" y="7"/>
                    <a:pt x="18" y="6"/>
                  </a:cubicBezTo>
                  <a:cubicBezTo>
                    <a:pt x="20" y="5"/>
                    <a:pt x="22" y="4"/>
                    <a:pt x="23" y="3"/>
                  </a:cubicBezTo>
                  <a:cubicBezTo>
                    <a:pt x="23" y="3"/>
                    <a:pt x="24" y="2"/>
                    <a:pt x="24" y="2"/>
                  </a:cubicBezTo>
                  <a:cubicBezTo>
                    <a:pt x="25" y="2"/>
                    <a:pt x="25" y="4"/>
                    <a:pt x="24" y="4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5"/>
                    <a:pt x="28" y="5"/>
                    <a:pt x="29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4"/>
                    <a:pt x="33" y="4"/>
                    <a:pt x="33" y="4"/>
                  </a:cubicBezTo>
                  <a:cubicBezTo>
                    <a:pt x="33" y="4"/>
                    <a:pt x="33" y="4"/>
                    <a:pt x="34" y="5"/>
                  </a:cubicBezTo>
                  <a:cubicBezTo>
                    <a:pt x="36" y="5"/>
                    <a:pt x="38" y="5"/>
                    <a:pt x="40" y="5"/>
                  </a:cubicBezTo>
                  <a:cubicBezTo>
                    <a:pt x="40" y="5"/>
                    <a:pt x="41" y="5"/>
                    <a:pt x="41" y="5"/>
                  </a:cubicBezTo>
                  <a:cubicBezTo>
                    <a:pt x="41" y="5"/>
                    <a:pt x="42" y="5"/>
                    <a:pt x="42" y="5"/>
                  </a:cubicBezTo>
                  <a:cubicBezTo>
                    <a:pt x="44" y="5"/>
                    <a:pt x="45" y="5"/>
                    <a:pt x="47" y="5"/>
                  </a:cubicBezTo>
                  <a:cubicBezTo>
                    <a:pt x="48" y="4"/>
                    <a:pt x="49" y="3"/>
                    <a:pt x="50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2" y="2"/>
                    <a:pt x="52" y="2"/>
                  </a:cubicBezTo>
                  <a:cubicBezTo>
                    <a:pt x="53" y="2"/>
                    <a:pt x="55" y="2"/>
                    <a:pt x="56" y="2"/>
                  </a:cubicBezTo>
                  <a:cubicBezTo>
                    <a:pt x="57" y="1"/>
                    <a:pt x="57" y="0"/>
                    <a:pt x="56" y="0"/>
                  </a:cubicBezTo>
                  <a:cubicBezTo>
                    <a:pt x="54" y="0"/>
                    <a:pt x="52" y="0"/>
                    <a:pt x="50" y="0"/>
                  </a:cubicBezTo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任意多边形 265"/>
            <p:cNvSpPr/>
            <p:nvPr/>
          </p:nvSpPr>
          <p:spPr bwMode="auto">
            <a:xfrm>
              <a:off x="3332798" y="3629025"/>
              <a:ext cx="136769" cy="47625"/>
            </a:xfrm>
            <a:custGeom>
              <a:avLst/>
              <a:gdLst>
                <a:gd name="connsiteX0" fmla="*/ 133527 w 136769"/>
                <a:gd name="connsiteY0" fmla="*/ 28575 h 47625"/>
                <a:gd name="connsiteX1" fmla="*/ 135820 w 136769"/>
                <a:gd name="connsiteY1" fmla="*/ 32808 h 47625"/>
                <a:gd name="connsiteX2" fmla="*/ 122061 w 136769"/>
                <a:gd name="connsiteY2" fmla="*/ 41275 h 47625"/>
                <a:gd name="connsiteX3" fmla="*/ 119768 w 136769"/>
                <a:gd name="connsiteY3" fmla="*/ 41275 h 47625"/>
                <a:gd name="connsiteX4" fmla="*/ 119768 w 136769"/>
                <a:gd name="connsiteY4" fmla="*/ 37042 h 47625"/>
                <a:gd name="connsiteX5" fmla="*/ 133527 w 136769"/>
                <a:gd name="connsiteY5" fmla="*/ 28575 h 47625"/>
                <a:gd name="connsiteX6" fmla="*/ 39071 w 136769"/>
                <a:gd name="connsiteY6" fmla="*/ 15875 h 47625"/>
                <a:gd name="connsiteX7" fmla="*/ 41276 w 136769"/>
                <a:gd name="connsiteY7" fmla="*/ 20108 h 47625"/>
                <a:gd name="connsiteX8" fmla="*/ 12612 w 136769"/>
                <a:gd name="connsiteY8" fmla="*/ 41275 h 47625"/>
                <a:gd name="connsiteX9" fmla="*/ 5998 w 136769"/>
                <a:gd name="connsiteY9" fmla="*/ 47625 h 47625"/>
                <a:gd name="connsiteX10" fmla="*/ 3793 w 136769"/>
                <a:gd name="connsiteY10" fmla="*/ 43392 h 47625"/>
                <a:gd name="connsiteX11" fmla="*/ 5998 w 136769"/>
                <a:gd name="connsiteY11" fmla="*/ 41275 h 47625"/>
                <a:gd name="connsiteX12" fmla="*/ 39071 w 136769"/>
                <a:gd name="connsiteY12" fmla="*/ 15875 h 47625"/>
                <a:gd name="connsiteX13" fmla="*/ 129117 w 136769"/>
                <a:gd name="connsiteY13" fmla="*/ 14287 h 47625"/>
                <a:gd name="connsiteX14" fmla="*/ 131233 w 136769"/>
                <a:gd name="connsiteY14" fmla="*/ 18328 h 47625"/>
                <a:gd name="connsiteX15" fmla="*/ 105833 w 136769"/>
                <a:gd name="connsiteY15" fmla="*/ 36512 h 47625"/>
                <a:gd name="connsiteX16" fmla="*/ 103717 w 136769"/>
                <a:gd name="connsiteY16" fmla="*/ 36512 h 47625"/>
                <a:gd name="connsiteX17" fmla="*/ 103717 w 136769"/>
                <a:gd name="connsiteY17" fmla="*/ 32471 h 47625"/>
                <a:gd name="connsiteX18" fmla="*/ 129117 w 136769"/>
                <a:gd name="connsiteY18" fmla="*/ 16307 h 47625"/>
                <a:gd name="connsiteX19" fmla="*/ 129117 w 136769"/>
                <a:gd name="connsiteY19" fmla="*/ 14287 h 47625"/>
                <a:gd name="connsiteX20" fmla="*/ 102636 w 136769"/>
                <a:gd name="connsiteY20" fmla="*/ 3175 h 47625"/>
                <a:gd name="connsiteX21" fmla="*/ 104776 w 136769"/>
                <a:gd name="connsiteY21" fmla="*/ 5323 h 47625"/>
                <a:gd name="connsiteX22" fmla="*/ 59842 w 136769"/>
                <a:gd name="connsiteY22" fmla="*/ 37540 h 47625"/>
                <a:gd name="connsiteX23" fmla="*/ 57703 w 136769"/>
                <a:gd name="connsiteY23" fmla="*/ 39688 h 47625"/>
                <a:gd name="connsiteX24" fmla="*/ 57703 w 136769"/>
                <a:gd name="connsiteY24" fmla="*/ 35392 h 47625"/>
                <a:gd name="connsiteX25" fmla="*/ 96217 w 136769"/>
                <a:gd name="connsiteY25" fmla="*/ 5323 h 47625"/>
                <a:gd name="connsiteX26" fmla="*/ 102636 w 136769"/>
                <a:gd name="connsiteY26" fmla="*/ 3175 h 47625"/>
                <a:gd name="connsiteX27" fmla="*/ 77512 w 136769"/>
                <a:gd name="connsiteY27" fmla="*/ 3175 h 47625"/>
                <a:gd name="connsiteX28" fmla="*/ 79720 w 136769"/>
                <a:gd name="connsiteY28" fmla="*/ 3175 h 47625"/>
                <a:gd name="connsiteX29" fmla="*/ 81929 w 136769"/>
                <a:gd name="connsiteY29" fmla="*/ 7520 h 47625"/>
                <a:gd name="connsiteX30" fmla="*/ 37755 w 136769"/>
                <a:gd name="connsiteY30" fmla="*/ 44450 h 47625"/>
                <a:gd name="connsiteX31" fmla="*/ 35547 w 136769"/>
                <a:gd name="connsiteY31" fmla="*/ 44450 h 47625"/>
                <a:gd name="connsiteX32" fmla="*/ 33338 w 136769"/>
                <a:gd name="connsiteY32" fmla="*/ 44450 h 47625"/>
                <a:gd name="connsiteX33" fmla="*/ 33338 w 136769"/>
                <a:gd name="connsiteY33" fmla="*/ 42278 h 47625"/>
                <a:gd name="connsiteX34" fmla="*/ 73094 w 136769"/>
                <a:gd name="connsiteY34" fmla="*/ 7520 h 47625"/>
                <a:gd name="connsiteX35" fmla="*/ 77512 w 136769"/>
                <a:gd name="connsiteY35" fmla="*/ 3175 h 47625"/>
                <a:gd name="connsiteX36" fmla="*/ 39103 w 136769"/>
                <a:gd name="connsiteY36" fmla="*/ 3175 h 47625"/>
                <a:gd name="connsiteX37" fmla="*/ 41275 w 136769"/>
                <a:gd name="connsiteY37" fmla="*/ 3175 h 47625"/>
                <a:gd name="connsiteX38" fmla="*/ 41275 w 136769"/>
                <a:gd name="connsiteY38" fmla="*/ 5292 h 47625"/>
                <a:gd name="connsiteX39" fmla="*/ 39103 w 136769"/>
                <a:gd name="connsiteY39" fmla="*/ 7408 h 47625"/>
                <a:gd name="connsiteX40" fmla="*/ 34758 w 136769"/>
                <a:gd name="connsiteY40" fmla="*/ 11642 h 47625"/>
                <a:gd name="connsiteX41" fmla="*/ 4345 w 136769"/>
                <a:gd name="connsiteY41" fmla="*/ 41275 h 47625"/>
                <a:gd name="connsiteX42" fmla="*/ 2172 w 136769"/>
                <a:gd name="connsiteY42" fmla="*/ 41275 h 47625"/>
                <a:gd name="connsiteX43" fmla="*/ 0 w 136769"/>
                <a:gd name="connsiteY43" fmla="*/ 41275 h 47625"/>
                <a:gd name="connsiteX44" fmla="*/ 0 w 136769"/>
                <a:gd name="connsiteY44" fmla="*/ 39158 h 47625"/>
                <a:gd name="connsiteX45" fmla="*/ 30413 w 136769"/>
                <a:gd name="connsiteY45" fmla="*/ 9525 h 47625"/>
                <a:gd name="connsiteX46" fmla="*/ 32585 w 136769"/>
                <a:gd name="connsiteY46" fmla="*/ 7408 h 47625"/>
                <a:gd name="connsiteX47" fmla="*/ 36930 w 136769"/>
                <a:gd name="connsiteY47" fmla="*/ 5292 h 47625"/>
                <a:gd name="connsiteX48" fmla="*/ 39103 w 136769"/>
                <a:gd name="connsiteY48" fmla="*/ 3175 h 47625"/>
                <a:gd name="connsiteX49" fmla="*/ 122715 w 136769"/>
                <a:gd name="connsiteY49" fmla="*/ 0 h 47625"/>
                <a:gd name="connsiteX50" fmla="*/ 124858 w 136769"/>
                <a:gd name="connsiteY50" fmla="*/ 4445 h 47625"/>
                <a:gd name="connsiteX51" fmla="*/ 88424 w 136769"/>
                <a:gd name="connsiteY51" fmla="*/ 33338 h 47625"/>
                <a:gd name="connsiteX52" fmla="*/ 86281 w 136769"/>
                <a:gd name="connsiteY52" fmla="*/ 28893 h 47625"/>
                <a:gd name="connsiteX53" fmla="*/ 122715 w 136769"/>
                <a:gd name="connsiteY53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36769" h="47625">
                  <a:moveTo>
                    <a:pt x="133527" y="28575"/>
                  </a:moveTo>
                  <a:cubicBezTo>
                    <a:pt x="135820" y="28575"/>
                    <a:pt x="138113" y="32808"/>
                    <a:pt x="135820" y="32808"/>
                  </a:cubicBezTo>
                  <a:cubicBezTo>
                    <a:pt x="131234" y="34925"/>
                    <a:pt x="126648" y="37042"/>
                    <a:pt x="122061" y="41275"/>
                  </a:cubicBezTo>
                  <a:cubicBezTo>
                    <a:pt x="122061" y="41275"/>
                    <a:pt x="119768" y="41275"/>
                    <a:pt x="119768" y="41275"/>
                  </a:cubicBezTo>
                  <a:cubicBezTo>
                    <a:pt x="117475" y="41275"/>
                    <a:pt x="117475" y="37042"/>
                    <a:pt x="119768" y="37042"/>
                  </a:cubicBezTo>
                  <a:cubicBezTo>
                    <a:pt x="124354" y="34925"/>
                    <a:pt x="128941" y="32808"/>
                    <a:pt x="133527" y="28575"/>
                  </a:cubicBezTo>
                  <a:close/>
                  <a:moveTo>
                    <a:pt x="39071" y="15875"/>
                  </a:moveTo>
                  <a:cubicBezTo>
                    <a:pt x="41276" y="15875"/>
                    <a:pt x="41276" y="17992"/>
                    <a:pt x="41276" y="20108"/>
                  </a:cubicBezTo>
                  <a:cubicBezTo>
                    <a:pt x="30251" y="26458"/>
                    <a:pt x="21432" y="34925"/>
                    <a:pt x="12612" y="41275"/>
                  </a:cubicBezTo>
                  <a:cubicBezTo>
                    <a:pt x="10407" y="43392"/>
                    <a:pt x="8203" y="45508"/>
                    <a:pt x="5998" y="47625"/>
                  </a:cubicBezTo>
                  <a:cubicBezTo>
                    <a:pt x="3793" y="47625"/>
                    <a:pt x="1588" y="45508"/>
                    <a:pt x="3793" y="43392"/>
                  </a:cubicBezTo>
                  <a:cubicBezTo>
                    <a:pt x="3793" y="43392"/>
                    <a:pt x="5998" y="41275"/>
                    <a:pt x="5998" y="41275"/>
                  </a:cubicBezTo>
                  <a:cubicBezTo>
                    <a:pt x="17022" y="32808"/>
                    <a:pt x="28047" y="24342"/>
                    <a:pt x="39071" y="15875"/>
                  </a:cubicBezTo>
                  <a:close/>
                  <a:moveTo>
                    <a:pt x="129117" y="14287"/>
                  </a:moveTo>
                  <a:cubicBezTo>
                    <a:pt x="131233" y="14287"/>
                    <a:pt x="133350" y="18328"/>
                    <a:pt x="131233" y="18328"/>
                  </a:cubicBezTo>
                  <a:cubicBezTo>
                    <a:pt x="122767" y="24389"/>
                    <a:pt x="114300" y="30451"/>
                    <a:pt x="105833" y="36512"/>
                  </a:cubicBezTo>
                  <a:cubicBezTo>
                    <a:pt x="103717" y="36512"/>
                    <a:pt x="103717" y="36512"/>
                    <a:pt x="103717" y="36512"/>
                  </a:cubicBezTo>
                  <a:cubicBezTo>
                    <a:pt x="101600" y="36512"/>
                    <a:pt x="101600" y="34492"/>
                    <a:pt x="103717" y="32471"/>
                  </a:cubicBezTo>
                  <a:cubicBezTo>
                    <a:pt x="112183" y="26410"/>
                    <a:pt x="120650" y="20348"/>
                    <a:pt x="129117" y="16307"/>
                  </a:cubicBezTo>
                  <a:cubicBezTo>
                    <a:pt x="129117" y="14287"/>
                    <a:pt x="129117" y="14287"/>
                    <a:pt x="129117" y="14287"/>
                  </a:cubicBezTo>
                  <a:close/>
                  <a:moveTo>
                    <a:pt x="102636" y="3175"/>
                  </a:moveTo>
                  <a:cubicBezTo>
                    <a:pt x="104776" y="3175"/>
                    <a:pt x="104776" y="3175"/>
                    <a:pt x="104776" y="5323"/>
                  </a:cubicBezTo>
                  <a:cubicBezTo>
                    <a:pt x="89798" y="16062"/>
                    <a:pt x="74820" y="26801"/>
                    <a:pt x="59842" y="37540"/>
                  </a:cubicBezTo>
                  <a:cubicBezTo>
                    <a:pt x="59842" y="39688"/>
                    <a:pt x="59842" y="39688"/>
                    <a:pt x="57703" y="39688"/>
                  </a:cubicBezTo>
                  <a:cubicBezTo>
                    <a:pt x="57703" y="39688"/>
                    <a:pt x="55563" y="35392"/>
                    <a:pt x="57703" y="35392"/>
                  </a:cubicBezTo>
                  <a:cubicBezTo>
                    <a:pt x="70541" y="24653"/>
                    <a:pt x="83379" y="16062"/>
                    <a:pt x="96217" y="5323"/>
                  </a:cubicBezTo>
                  <a:cubicBezTo>
                    <a:pt x="98357" y="5323"/>
                    <a:pt x="100496" y="3175"/>
                    <a:pt x="102636" y="3175"/>
                  </a:cubicBezTo>
                  <a:close/>
                  <a:moveTo>
                    <a:pt x="77512" y="3175"/>
                  </a:moveTo>
                  <a:cubicBezTo>
                    <a:pt x="79720" y="3175"/>
                    <a:pt x="79720" y="3175"/>
                    <a:pt x="79720" y="3175"/>
                  </a:cubicBezTo>
                  <a:cubicBezTo>
                    <a:pt x="81929" y="3175"/>
                    <a:pt x="84138" y="5347"/>
                    <a:pt x="81929" y="7520"/>
                  </a:cubicBezTo>
                  <a:cubicBezTo>
                    <a:pt x="66468" y="20554"/>
                    <a:pt x="51007" y="31416"/>
                    <a:pt x="37755" y="44450"/>
                  </a:cubicBezTo>
                  <a:cubicBezTo>
                    <a:pt x="35547" y="44450"/>
                    <a:pt x="35547" y="44450"/>
                    <a:pt x="35547" y="44450"/>
                  </a:cubicBezTo>
                  <a:cubicBezTo>
                    <a:pt x="35547" y="44450"/>
                    <a:pt x="35547" y="44450"/>
                    <a:pt x="33338" y="44450"/>
                  </a:cubicBezTo>
                  <a:cubicBezTo>
                    <a:pt x="33338" y="44450"/>
                    <a:pt x="33338" y="42278"/>
                    <a:pt x="33338" y="42278"/>
                  </a:cubicBezTo>
                  <a:cubicBezTo>
                    <a:pt x="46590" y="31416"/>
                    <a:pt x="62051" y="20554"/>
                    <a:pt x="73094" y="7520"/>
                  </a:cubicBezTo>
                  <a:cubicBezTo>
                    <a:pt x="75303" y="7520"/>
                    <a:pt x="77512" y="5347"/>
                    <a:pt x="77512" y="3175"/>
                  </a:cubicBezTo>
                  <a:close/>
                  <a:moveTo>
                    <a:pt x="39103" y="3175"/>
                  </a:moveTo>
                  <a:cubicBezTo>
                    <a:pt x="41275" y="3175"/>
                    <a:pt x="41275" y="3175"/>
                    <a:pt x="41275" y="3175"/>
                  </a:cubicBezTo>
                  <a:cubicBezTo>
                    <a:pt x="41275" y="5292"/>
                    <a:pt x="41275" y="5292"/>
                    <a:pt x="41275" y="5292"/>
                  </a:cubicBezTo>
                  <a:cubicBezTo>
                    <a:pt x="41275" y="7408"/>
                    <a:pt x="39103" y="7408"/>
                    <a:pt x="39103" y="7408"/>
                  </a:cubicBezTo>
                  <a:cubicBezTo>
                    <a:pt x="39103" y="7408"/>
                    <a:pt x="36930" y="9525"/>
                    <a:pt x="34758" y="11642"/>
                  </a:cubicBezTo>
                  <a:cubicBezTo>
                    <a:pt x="23896" y="20108"/>
                    <a:pt x="15206" y="30692"/>
                    <a:pt x="4345" y="41275"/>
                  </a:cubicBezTo>
                  <a:cubicBezTo>
                    <a:pt x="2172" y="41275"/>
                    <a:pt x="2172" y="41275"/>
                    <a:pt x="2172" y="41275"/>
                  </a:cubicBezTo>
                  <a:cubicBezTo>
                    <a:pt x="2172" y="41275"/>
                    <a:pt x="0" y="41275"/>
                    <a:pt x="0" y="41275"/>
                  </a:cubicBezTo>
                  <a:cubicBezTo>
                    <a:pt x="0" y="41275"/>
                    <a:pt x="0" y="39158"/>
                    <a:pt x="0" y="39158"/>
                  </a:cubicBezTo>
                  <a:cubicBezTo>
                    <a:pt x="10862" y="28575"/>
                    <a:pt x="19551" y="17992"/>
                    <a:pt x="30413" y="9525"/>
                  </a:cubicBezTo>
                  <a:cubicBezTo>
                    <a:pt x="30413" y="9525"/>
                    <a:pt x="32585" y="7408"/>
                    <a:pt x="32585" y="7408"/>
                  </a:cubicBezTo>
                  <a:cubicBezTo>
                    <a:pt x="34758" y="5292"/>
                    <a:pt x="34758" y="5292"/>
                    <a:pt x="36930" y="5292"/>
                  </a:cubicBezTo>
                  <a:cubicBezTo>
                    <a:pt x="36930" y="3175"/>
                    <a:pt x="36930" y="3175"/>
                    <a:pt x="39103" y="3175"/>
                  </a:cubicBezTo>
                  <a:close/>
                  <a:moveTo>
                    <a:pt x="122715" y="0"/>
                  </a:moveTo>
                  <a:cubicBezTo>
                    <a:pt x="124858" y="0"/>
                    <a:pt x="127001" y="2222"/>
                    <a:pt x="124858" y="4445"/>
                  </a:cubicBezTo>
                  <a:cubicBezTo>
                    <a:pt x="111999" y="13335"/>
                    <a:pt x="101283" y="22225"/>
                    <a:pt x="88424" y="33338"/>
                  </a:cubicBezTo>
                  <a:cubicBezTo>
                    <a:pt x="86281" y="33338"/>
                    <a:pt x="84138" y="28893"/>
                    <a:pt x="86281" y="28893"/>
                  </a:cubicBezTo>
                  <a:cubicBezTo>
                    <a:pt x="99140" y="20003"/>
                    <a:pt x="109856" y="11113"/>
                    <a:pt x="122715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任意多边形 267"/>
            <p:cNvSpPr/>
            <p:nvPr/>
          </p:nvSpPr>
          <p:spPr bwMode="auto">
            <a:xfrm>
              <a:off x="3465720" y="2908299"/>
              <a:ext cx="548498" cy="952500"/>
            </a:xfrm>
            <a:custGeom>
              <a:avLst/>
              <a:gdLst>
                <a:gd name="connsiteX0" fmla="*/ 545364 w 548498"/>
                <a:gd name="connsiteY0" fmla="*/ 895350 h 952500"/>
                <a:gd name="connsiteX1" fmla="*/ 547534 w 548498"/>
                <a:gd name="connsiteY1" fmla="*/ 895350 h 952500"/>
                <a:gd name="connsiteX2" fmla="*/ 547534 w 548498"/>
                <a:gd name="connsiteY2" fmla="*/ 899746 h 952500"/>
                <a:gd name="connsiteX3" fmla="*/ 543194 w 548498"/>
                <a:gd name="connsiteY3" fmla="*/ 904142 h 952500"/>
                <a:gd name="connsiteX4" fmla="*/ 536686 w 548498"/>
                <a:gd name="connsiteY4" fmla="*/ 908539 h 952500"/>
                <a:gd name="connsiteX5" fmla="*/ 530177 w 548498"/>
                <a:gd name="connsiteY5" fmla="*/ 915133 h 952500"/>
                <a:gd name="connsiteX6" fmla="*/ 523668 w 548498"/>
                <a:gd name="connsiteY6" fmla="*/ 921727 h 952500"/>
                <a:gd name="connsiteX7" fmla="*/ 501972 w 548498"/>
                <a:gd name="connsiteY7" fmla="*/ 941510 h 952500"/>
                <a:gd name="connsiteX8" fmla="*/ 497633 w 548498"/>
                <a:gd name="connsiteY8" fmla="*/ 945906 h 952500"/>
                <a:gd name="connsiteX9" fmla="*/ 488954 w 548498"/>
                <a:gd name="connsiteY9" fmla="*/ 952500 h 952500"/>
                <a:gd name="connsiteX10" fmla="*/ 486785 w 548498"/>
                <a:gd name="connsiteY10" fmla="*/ 952500 h 952500"/>
                <a:gd name="connsiteX11" fmla="*/ 486785 w 548498"/>
                <a:gd name="connsiteY11" fmla="*/ 950302 h 952500"/>
                <a:gd name="connsiteX12" fmla="*/ 488954 w 548498"/>
                <a:gd name="connsiteY12" fmla="*/ 948104 h 952500"/>
                <a:gd name="connsiteX13" fmla="*/ 497633 w 548498"/>
                <a:gd name="connsiteY13" fmla="*/ 939312 h 952500"/>
                <a:gd name="connsiteX14" fmla="*/ 501972 w 548498"/>
                <a:gd name="connsiteY14" fmla="*/ 934916 h 952500"/>
                <a:gd name="connsiteX15" fmla="*/ 528007 w 548498"/>
                <a:gd name="connsiteY15" fmla="*/ 912935 h 952500"/>
                <a:gd name="connsiteX16" fmla="*/ 534516 w 548498"/>
                <a:gd name="connsiteY16" fmla="*/ 906341 h 952500"/>
                <a:gd name="connsiteX17" fmla="*/ 538855 w 548498"/>
                <a:gd name="connsiteY17" fmla="*/ 901944 h 952500"/>
                <a:gd name="connsiteX18" fmla="*/ 543194 w 548498"/>
                <a:gd name="connsiteY18" fmla="*/ 897548 h 952500"/>
                <a:gd name="connsiteX19" fmla="*/ 545364 w 548498"/>
                <a:gd name="connsiteY19" fmla="*/ 895350 h 952500"/>
                <a:gd name="connsiteX20" fmla="*/ 537348 w 548498"/>
                <a:gd name="connsiteY20" fmla="*/ 876300 h 952500"/>
                <a:gd name="connsiteX21" fmla="*/ 539556 w 548498"/>
                <a:gd name="connsiteY21" fmla="*/ 876300 h 952500"/>
                <a:gd name="connsiteX22" fmla="*/ 539556 w 548498"/>
                <a:gd name="connsiteY22" fmla="*/ 880685 h 952500"/>
                <a:gd name="connsiteX23" fmla="*/ 537348 w 548498"/>
                <a:gd name="connsiteY23" fmla="*/ 882877 h 952500"/>
                <a:gd name="connsiteX24" fmla="*/ 532930 w 548498"/>
                <a:gd name="connsiteY24" fmla="*/ 887262 h 952500"/>
                <a:gd name="connsiteX25" fmla="*/ 497591 w 548498"/>
                <a:gd name="connsiteY25" fmla="*/ 920146 h 952500"/>
                <a:gd name="connsiteX26" fmla="*/ 495383 w 548498"/>
                <a:gd name="connsiteY26" fmla="*/ 922338 h 952500"/>
                <a:gd name="connsiteX27" fmla="*/ 493174 w 548498"/>
                <a:gd name="connsiteY27" fmla="*/ 922338 h 952500"/>
                <a:gd name="connsiteX28" fmla="*/ 493174 w 548498"/>
                <a:gd name="connsiteY28" fmla="*/ 917954 h 952500"/>
                <a:gd name="connsiteX29" fmla="*/ 497591 w 548498"/>
                <a:gd name="connsiteY29" fmla="*/ 913569 h 952500"/>
                <a:gd name="connsiteX30" fmla="*/ 532930 w 548498"/>
                <a:gd name="connsiteY30" fmla="*/ 880685 h 952500"/>
                <a:gd name="connsiteX31" fmla="*/ 537348 w 548498"/>
                <a:gd name="connsiteY31" fmla="*/ 876300 h 952500"/>
                <a:gd name="connsiteX32" fmla="*/ 536473 w 548498"/>
                <a:gd name="connsiteY32" fmla="*/ 865187 h 952500"/>
                <a:gd name="connsiteX33" fmla="*/ 538590 w 548498"/>
                <a:gd name="connsiteY33" fmla="*/ 869572 h 952500"/>
                <a:gd name="connsiteX34" fmla="*/ 536473 w 548498"/>
                <a:gd name="connsiteY34" fmla="*/ 871764 h 952500"/>
                <a:gd name="connsiteX35" fmla="*/ 532240 w 548498"/>
                <a:gd name="connsiteY35" fmla="*/ 876149 h 952500"/>
                <a:gd name="connsiteX36" fmla="*/ 496257 w 548498"/>
                <a:gd name="connsiteY36" fmla="*/ 906841 h 952500"/>
                <a:gd name="connsiteX37" fmla="*/ 492023 w 548498"/>
                <a:gd name="connsiteY37" fmla="*/ 909033 h 952500"/>
                <a:gd name="connsiteX38" fmla="*/ 492023 w 548498"/>
                <a:gd name="connsiteY38" fmla="*/ 911225 h 952500"/>
                <a:gd name="connsiteX39" fmla="*/ 489907 w 548498"/>
                <a:gd name="connsiteY39" fmla="*/ 911225 h 952500"/>
                <a:gd name="connsiteX40" fmla="*/ 489907 w 548498"/>
                <a:gd name="connsiteY40" fmla="*/ 906841 h 952500"/>
                <a:gd name="connsiteX41" fmla="*/ 494140 w 548498"/>
                <a:gd name="connsiteY41" fmla="*/ 902456 h 952500"/>
                <a:gd name="connsiteX42" fmla="*/ 532240 w 548498"/>
                <a:gd name="connsiteY42" fmla="*/ 869572 h 952500"/>
                <a:gd name="connsiteX43" fmla="*/ 534357 w 548498"/>
                <a:gd name="connsiteY43" fmla="*/ 867379 h 952500"/>
                <a:gd name="connsiteX44" fmla="*/ 536473 w 548498"/>
                <a:gd name="connsiteY44" fmla="*/ 865187 h 952500"/>
                <a:gd name="connsiteX45" fmla="*/ 523182 w 548498"/>
                <a:gd name="connsiteY45" fmla="*/ 855662 h 952500"/>
                <a:gd name="connsiteX46" fmla="*/ 525330 w 548498"/>
                <a:gd name="connsiteY46" fmla="*/ 857817 h 952500"/>
                <a:gd name="connsiteX47" fmla="*/ 495261 w 548498"/>
                <a:gd name="connsiteY47" fmla="*/ 883671 h 952500"/>
                <a:gd name="connsiteX48" fmla="*/ 493113 w 548498"/>
                <a:gd name="connsiteY48" fmla="*/ 885825 h 952500"/>
                <a:gd name="connsiteX49" fmla="*/ 493113 w 548498"/>
                <a:gd name="connsiteY49" fmla="*/ 881516 h 952500"/>
                <a:gd name="connsiteX50" fmla="*/ 523182 w 548498"/>
                <a:gd name="connsiteY50" fmla="*/ 855662 h 952500"/>
                <a:gd name="connsiteX51" fmla="*/ 538529 w 548498"/>
                <a:gd name="connsiteY51" fmla="*/ 831850 h 952500"/>
                <a:gd name="connsiteX52" fmla="*/ 540666 w 548498"/>
                <a:gd name="connsiteY52" fmla="*/ 831850 h 952500"/>
                <a:gd name="connsiteX53" fmla="*/ 542803 w 548498"/>
                <a:gd name="connsiteY53" fmla="*/ 833939 h 952500"/>
                <a:gd name="connsiteX54" fmla="*/ 540666 w 548498"/>
                <a:gd name="connsiteY54" fmla="*/ 836028 h 952500"/>
                <a:gd name="connsiteX55" fmla="*/ 538529 w 548498"/>
                <a:gd name="connsiteY55" fmla="*/ 838117 h 952500"/>
                <a:gd name="connsiteX56" fmla="*/ 534255 w 548498"/>
                <a:gd name="connsiteY56" fmla="*/ 840205 h 952500"/>
                <a:gd name="connsiteX57" fmla="*/ 532118 w 548498"/>
                <a:gd name="connsiteY57" fmla="*/ 842294 h 952500"/>
                <a:gd name="connsiteX58" fmla="*/ 527844 w 548498"/>
                <a:gd name="connsiteY58" fmla="*/ 844383 h 952500"/>
                <a:gd name="connsiteX59" fmla="*/ 493651 w 548498"/>
                <a:gd name="connsiteY59" fmla="*/ 871538 h 952500"/>
                <a:gd name="connsiteX60" fmla="*/ 491514 w 548498"/>
                <a:gd name="connsiteY60" fmla="*/ 871538 h 952500"/>
                <a:gd name="connsiteX61" fmla="*/ 491514 w 548498"/>
                <a:gd name="connsiteY61" fmla="*/ 867360 h 952500"/>
                <a:gd name="connsiteX62" fmla="*/ 527844 w 548498"/>
                <a:gd name="connsiteY62" fmla="*/ 840205 h 952500"/>
                <a:gd name="connsiteX63" fmla="*/ 532118 w 548498"/>
                <a:gd name="connsiteY63" fmla="*/ 838117 h 952500"/>
                <a:gd name="connsiteX64" fmla="*/ 534255 w 548498"/>
                <a:gd name="connsiteY64" fmla="*/ 836028 h 952500"/>
                <a:gd name="connsiteX65" fmla="*/ 538529 w 548498"/>
                <a:gd name="connsiteY65" fmla="*/ 833939 h 952500"/>
                <a:gd name="connsiteX66" fmla="*/ 538529 w 548498"/>
                <a:gd name="connsiteY66" fmla="*/ 831850 h 952500"/>
                <a:gd name="connsiteX67" fmla="*/ 539567 w 548498"/>
                <a:gd name="connsiteY67" fmla="*/ 815975 h 952500"/>
                <a:gd name="connsiteX68" fmla="*/ 541765 w 548498"/>
                <a:gd name="connsiteY68" fmla="*/ 818118 h 952500"/>
                <a:gd name="connsiteX69" fmla="*/ 541765 w 548498"/>
                <a:gd name="connsiteY69" fmla="*/ 820261 h 952500"/>
                <a:gd name="connsiteX70" fmla="*/ 539567 w 548498"/>
                <a:gd name="connsiteY70" fmla="*/ 822405 h 952500"/>
                <a:gd name="connsiteX71" fmla="*/ 537369 w 548498"/>
                <a:gd name="connsiteY71" fmla="*/ 824548 h 952500"/>
                <a:gd name="connsiteX72" fmla="*/ 532973 w 548498"/>
                <a:gd name="connsiteY72" fmla="*/ 826691 h 952500"/>
                <a:gd name="connsiteX73" fmla="*/ 530775 w 548498"/>
                <a:gd name="connsiteY73" fmla="*/ 830977 h 952500"/>
                <a:gd name="connsiteX74" fmla="*/ 526379 w 548498"/>
                <a:gd name="connsiteY74" fmla="*/ 833120 h 952500"/>
                <a:gd name="connsiteX75" fmla="*/ 489011 w 548498"/>
                <a:gd name="connsiteY75" fmla="*/ 858838 h 952500"/>
                <a:gd name="connsiteX76" fmla="*/ 486813 w 548498"/>
                <a:gd name="connsiteY76" fmla="*/ 854552 h 952500"/>
                <a:gd name="connsiteX77" fmla="*/ 489011 w 548498"/>
                <a:gd name="connsiteY77" fmla="*/ 854552 h 952500"/>
                <a:gd name="connsiteX78" fmla="*/ 524181 w 548498"/>
                <a:gd name="connsiteY78" fmla="*/ 828834 h 952500"/>
                <a:gd name="connsiteX79" fmla="*/ 528577 w 548498"/>
                <a:gd name="connsiteY79" fmla="*/ 824548 h 952500"/>
                <a:gd name="connsiteX80" fmla="*/ 532973 w 548498"/>
                <a:gd name="connsiteY80" fmla="*/ 822405 h 952500"/>
                <a:gd name="connsiteX81" fmla="*/ 537369 w 548498"/>
                <a:gd name="connsiteY81" fmla="*/ 818118 h 952500"/>
                <a:gd name="connsiteX82" fmla="*/ 539567 w 548498"/>
                <a:gd name="connsiteY82" fmla="*/ 818118 h 952500"/>
                <a:gd name="connsiteX83" fmla="*/ 539567 w 548498"/>
                <a:gd name="connsiteY83" fmla="*/ 815975 h 952500"/>
                <a:gd name="connsiteX84" fmla="*/ 541213 w 548498"/>
                <a:gd name="connsiteY84" fmla="*/ 798512 h 952500"/>
                <a:gd name="connsiteX85" fmla="*/ 543353 w 548498"/>
                <a:gd name="connsiteY85" fmla="*/ 802808 h 952500"/>
                <a:gd name="connsiteX86" fmla="*/ 539074 w 548498"/>
                <a:gd name="connsiteY86" fmla="*/ 804956 h 952500"/>
                <a:gd name="connsiteX87" fmla="*/ 539074 w 548498"/>
                <a:gd name="connsiteY87" fmla="*/ 807103 h 952500"/>
                <a:gd name="connsiteX88" fmla="*/ 532655 w 548498"/>
                <a:gd name="connsiteY88" fmla="*/ 811399 h 952500"/>
                <a:gd name="connsiteX89" fmla="*/ 526236 w 548498"/>
                <a:gd name="connsiteY89" fmla="*/ 815695 h 952500"/>
                <a:gd name="connsiteX90" fmla="*/ 521956 w 548498"/>
                <a:gd name="connsiteY90" fmla="*/ 817843 h 952500"/>
                <a:gd name="connsiteX91" fmla="*/ 498420 w 548498"/>
                <a:gd name="connsiteY91" fmla="*/ 835025 h 952500"/>
                <a:gd name="connsiteX92" fmla="*/ 496280 w 548498"/>
                <a:gd name="connsiteY92" fmla="*/ 830729 h 952500"/>
                <a:gd name="connsiteX93" fmla="*/ 521956 w 548498"/>
                <a:gd name="connsiteY93" fmla="*/ 813547 h 952500"/>
                <a:gd name="connsiteX94" fmla="*/ 526236 w 548498"/>
                <a:gd name="connsiteY94" fmla="*/ 811399 h 952500"/>
                <a:gd name="connsiteX95" fmla="*/ 532655 w 548498"/>
                <a:gd name="connsiteY95" fmla="*/ 807103 h 952500"/>
                <a:gd name="connsiteX96" fmla="*/ 536934 w 548498"/>
                <a:gd name="connsiteY96" fmla="*/ 800660 h 952500"/>
                <a:gd name="connsiteX97" fmla="*/ 539074 w 548498"/>
                <a:gd name="connsiteY97" fmla="*/ 800660 h 952500"/>
                <a:gd name="connsiteX98" fmla="*/ 541213 w 548498"/>
                <a:gd name="connsiteY98" fmla="*/ 798512 h 952500"/>
                <a:gd name="connsiteX99" fmla="*/ 528007 w 548498"/>
                <a:gd name="connsiteY99" fmla="*/ 787400 h 952500"/>
                <a:gd name="connsiteX100" fmla="*/ 530123 w 548498"/>
                <a:gd name="connsiteY100" fmla="*/ 787400 h 952500"/>
                <a:gd name="connsiteX101" fmla="*/ 530123 w 548498"/>
                <a:gd name="connsiteY101" fmla="*/ 789555 h 952500"/>
                <a:gd name="connsiteX102" fmla="*/ 530123 w 548498"/>
                <a:gd name="connsiteY102" fmla="*/ 791709 h 952500"/>
                <a:gd name="connsiteX103" fmla="*/ 523773 w 548498"/>
                <a:gd name="connsiteY103" fmla="*/ 798173 h 952500"/>
                <a:gd name="connsiteX104" fmla="*/ 519540 w 548498"/>
                <a:gd name="connsiteY104" fmla="*/ 802482 h 952500"/>
                <a:gd name="connsiteX105" fmla="*/ 498373 w 548498"/>
                <a:gd name="connsiteY105" fmla="*/ 817563 h 952500"/>
                <a:gd name="connsiteX106" fmla="*/ 496257 w 548498"/>
                <a:gd name="connsiteY106" fmla="*/ 813254 h 952500"/>
                <a:gd name="connsiteX107" fmla="*/ 519540 w 548498"/>
                <a:gd name="connsiteY107" fmla="*/ 796018 h 952500"/>
                <a:gd name="connsiteX108" fmla="*/ 521657 w 548498"/>
                <a:gd name="connsiteY108" fmla="*/ 793864 h 952500"/>
                <a:gd name="connsiteX109" fmla="*/ 528007 w 548498"/>
                <a:gd name="connsiteY109" fmla="*/ 787400 h 952500"/>
                <a:gd name="connsiteX110" fmla="*/ 525335 w 548498"/>
                <a:gd name="connsiteY110" fmla="*/ 765175 h 952500"/>
                <a:gd name="connsiteX111" fmla="*/ 527478 w 548498"/>
                <a:gd name="connsiteY111" fmla="*/ 769408 h 952500"/>
                <a:gd name="connsiteX112" fmla="*/ 521049 w 548498"/>
                <a:gd name="connsiteY112" fmla="*/ 775758 h 952500"/>
                <a:gd name="connsiteX113" fmla="*/ 491045 w 548498"/>
                <a:gd name="connsiteY113" fmla="*/ 801158 h 952500"/>
                <a:gd name="connsiteX114" fmla="*/ 488901 w 548498"/>
                <a:gd name="connsiteY114" fmla="*/ 803275 h 952500"/>
                <a:gd name="connsiteX115" fmla="*/ 486758 w 548498"/>
                <a:gd name="connsiteY115" fmla="*/ 803275 h 952500"/>
                <a:gd name="connsiteX116" fmla="*/ 484615 w 548498"/>
                <a:gd name="connsiteY116" fmla="*/ 801158 h 952500"/>
                <a:gd name="connsiteX117" fmla="*/ 491045 w 548498"/>
                <a:gd name="connsiteY117" fmla="*/ 796925 h 952500"/>
                <a:gd name="connsiteX118" fmla="*/ 523192 w 548498"/>
                <a:gd name="connsiteY118" fmla="*/ 767292 h 952500"/>
                <a:gd name="connsiteX119" fmla="*/ 525335 w 548498"/>
                <a:gd name="connsiteY119" fmla="*/ 765175 h 952500"/>
                <a:gd name="connsiteX120" fmla="*/ 523244 w 548498"/>
                <a:gd name="connsiteY120" fmla="*/ 747712 h 952500"/>
                <a:gd name="connsiteX121" fmla="*/ 525360 w 548498"/>
                <a:gd name="connsiteY121" fmla="*/ 751945 h 952500"/>
                <a:gd name="connsiteX122" fmla="*/ 523244 w 548498"/>
                <a:gd name="connsiteY122" fmla="*/ 754062 h 952500"/>
                <a:gd name="connsiteX123" fmla="*/ 489377 w 548498"/>
                <a:gd name="connsiteY123" fmla="*/ 781579 h 952500"/>
                <a:gd name="connsiteX124" fmla="*/ 487260 w 548498"/>
                <a:gd name="connsiteY124" fmla="*/ 783695 h 952500"/>
                <a:gd name="connsiteX125" fmla="*/ 485144 w 548498"/>
                <a:gd name="connsiteY125" fmla="*/ 785812 h 952500"/>
                <a:gd name="connsiteX126" fmla="*/ 483027 w 548498"/>
                <a:gd name="connsiteY126" fmla="*/ 781579 h 952500"/>
                <a:gd name="connsiteX127" fmla="*/ 489377 w 548498"/>
                <a:gd name="connsiteY127" fmla="*/ 777345 h 952500"/>
                <a:gd name="connsiteX128" fmla="*/ 521127 w 548498"/>
                <a:gd name="connsiteY128" fmla="*/ 749829 h 952500"/>
                <a:gd name="connsiteX129" fmla="*/ 523244 w 548498"/>
                <a:gd name="connsiteY129" fmla="*/ 747712 h 952500"/>
                <a:gd name="connsiteX130" fmla="*/ 519396 w 548498"/>
                <a:gd name="connsiteY130" fmla="*/ 731837 h 952500"/>
                <a:gd name="connsiteX131" fmla="*/ 521561 w 548498"/>
                <a:gd name="connsiteY131" fmla="*/ 731837 h 952500"/>
                <a:gd name="connsiteX132" fmla="*/ 523725 w 548498"/>
                <a:gd name="connsiteY132" fmla="*/ 734020 h 952500"/>
                <a:gd name="connsiteX133" fmla="*/ 521561 w 548498"/>
                <a:gd name="connsiteY133" fmla="*/ 736203 h 952500"/>
                <a:gd name="connsiteX134" fmla="*/ 486924 w 548498"/>
                <a:gd name="connsiteY134" fmla="*/ 764579 h 952500"/>
                <a:gd name="connsiteX135" fmla="*/ 482595 w 548498"/>
                <a:gd name="connsiteY135" fmla="*/ 766762 h 952500"/>
                <a:gd name="connsiteX136" fmla="*/ 480430 w 548498"/>
                <a:gd name="connsiteY136" fmla="*/ 766762 h 952500"/>
                <a:gd name="connsiteX137" fmla="*/ 480430 w 548498"/>
                <a:gd name="connsiteY137" fmla="*/ 762397 h 952500"/>
                <a:gd name="connsiteX138" fmla="*/ 484759 w 548498"/>
                <a:gd name="connsiteY138" fmla="*/ 758031 h 952500"/>
                <a:gd name="connsiteX139" fmla="*/ 519396 w 548498"/>
                <a:gd name="connsiteY139" fmla="*/ 731837 h 952500"/>
                <a:gd name="connsiteX140" fmla="*/ 498325 w 548498"/>
                <a:gd name="connsiteY140" fmla="*/ 701675 h 952500"/>
                <a:gd name="connsiteX141" fmla="*/ 500490 w 548498"/>
                <a:gd name="connsiteY141" fmla="*/ 706020 h 952500"/>
                <a:gd name="connsiteX142" fmla="*/ 481007 w 548498"/>
                <a:gd name="connsiteY142" fmla="*/ 725571 h 952500"/>
                <a:gd name="connsiteX143" fmla="*/ 457195 w 548498"/>
                <a:gd name="connsiteY143" fmla="*/ 742950 h 952500"/>
                <a:gd name="connsiteX144" fmla="*/ 455030 w 548498"/>
                <a:gd name="connsiteY144" fmla="*/ 742950 h 952500"/>
                <a:gd name="connsiteX145" fmla="*/ 455030 w 548498"/>
                <a:gd name="connsiteY145" fmla="*/ 738605 h 952500"/>
                <a:gd name="connsiteX146" fmla="*/ 476678 w 548498"/>
                <a:gd name="connsiteY146" fmla="*/ 723399 h 952500"/>
                <a:gd name="connsiteX147" fmla="*/ 496161 w 548498"/>
                <a:gd name="connsiteY147" fmla="*/ 703847 h 952500"/>
                <a:gd name="connsiteX148" fmla="*/ 498325 w 548498"/>
                <a:gd name="connsiteY148" fmla="*/ 701675 h 952500"/>
                <a:gd name="connsiteX149" fmla="*/ 420548 w 548498"/>
                <a:gd name="connsiteY149" fmla="*/ 700087 h 952500"/>
                <a:gd name="connsiteX150" fmla="*/ 422702 w 548498"/>
                <a:gd name="connsiteY150" fmla="*/ 702204 h 952500"/>
                <a:gd name="connsiteX151" fmla="*/ 422702 w 548498"/>
                <a:gd name="connsiteY151" fmla="*/ 704320 h 952500"/>
                <a:gd name="connsiteX152" fmla="*/ 366686 w 548498"/>
                <a:gd name="connsiteY152" fmla="*/ 744537 h 952500"/>
                <a:gd name="connsiteX153" fmla="*/ 364532 w 548498"/>
                <a:gd name="connsiteY153" fmla="*/ 740304 h 952500"/>
                <a:gd name="connsiteX154" fmla="*/ 418393 w 548498"/>
                <a:gd name="connsiteY154" fmla="*/ 702204 h 952500"/>
                <a:gd name="connsiteX155" fmla="*/ 420548 w 548498"/>
                <a:gd name="connsiteY155" fmla="*/ 700087 h 952500"/>
                <a:gd name="connsiteX156" fmla="*/ 366579 w 548498"/>
                <a:gd name="connsiteY156" fmla="*/ 700087 h 952500"/>
                <a:gd name="connsiteX157" fmla="*/ 368727 w 548498"/>
                <a:gd name="connsiteY157" fmla="*/ 702204 h 952500"/>
                <a:gd name="connsiteX158" fmla="*/ 362284 w 548498"/>
                <a:gd name="connsiteY158" fmla="*/ 706437 h 952500"/>
                <a:gd name="connsiteX159" fmla="*/ 299998 w 548498"/>
                <a:gd name="connsiteY159" fmla="*/ 750887 h 952500"/>
                <a:gd name="connsiteX160" fmla="*/ 297850 w 548498"/>
                <a:gd name="connsiteY160" fmla="*/ 746654 h 952500"/>
                <a:gd name="connsiteX161" fmla="*/ 355840 w 548498"/>
                <a:gd name="connsiteY161" fmla="*/ 704320 h 952500"/>
                <a:gd name="connsiteX162" fmla="*/ 366579 w 548498"/>
                <a:gd name="connsiteY162" fmla="*/ 700087 h 952500"/>
                <a:gd name="connsiteX163" fmla="*/ 473970 w 548498"/>
                <a:gd name="connsiteY163" fmla="*/ 696912 h 952500"/>
                <a:gd name="connsiteX164" fmla="*/ 476117 w 548498"/>
                <a:gd name="connsiteY164" fmla="*/ 696912 h 952500"/>
                <a:gd name="connsiteX165" fmla="*/ 478265 w 548498"/>
                <a:gd name="connsiteY165" fmla="*/ 701330 h 952500"/>
                <a:gd name="connsiteX166" fmla="*/ 476117 w 548498"/>
                <a:gd name="connsiteY166" fmla="*/ 701330 h 952500"/>
                <a:gd name="connsiteX167" fmla="*/ 409536 w 548498"/>
                <a:gd name="connsiteY167" fmla="*/ 747712 h 952500"/>
                <a:gd name="connsiteX168" fmla="*/ 407388 w 548498"/>
                <a:gd name="connsiteY168" fmla="*/ 745503 h 952500"/>
                <a:gd name="connsiteX169" fmla="*/ 471822 w 548498"/>
                <a:gd name="connsiteY169" fmla="*/ 701330 h 952500"/>
                <a:gd name="connsiteX170" fmla="*/ 473970 w 548498"/>
                <a:gd name="connsiteY170" fmla="*/ 696912 h 952500"/>
                <a:gd name="connsiteX171" fmla="*/ 456537 w 548498"/>
                <a:gd name="connsiteY171" fmla="*/ 695325 h 952500"/>
                <a:gd name="connsiteX172" fmla="*/ 458670 w 548498"/>
                <a:gd name="connsiteY172" fmla="*/ 695325 h 952500"/>
                <a:gd name="connsiteX173" fmla="*/ 460803 w 548498"/>
                <a:gd name="connsiteY173" fmla="*/ 695325 h 952500"/>
                <a:gd name="connsiteX174" fmla="*/ 460803 w 548498"/>
                <a:gd name="connsiteY174" fmla="*/ 697490 h 952500"/>
                <a:gd name="connsiteX175" fmla="*/ 458670 w 548498"/>
                <a:gd name="connsiteY175" fmla="*/ 699654 h 952500"/>
                <a:gd name="connsiteX176" fmla="*/ 456537 w 548498"/>
                <a:gd name="connsiteY176" fmla="*/ 701819 h 952500"/>
                <a:gd name="connsiteX177" fmla="*/ 398940 w 548498"/>
                <a:gd name="connsiteY177" fmla="*/ 742950 h 952500"/>
                <a:gd name="connsiteX178" fmla="*/ 396807 w 548498"/>
                <a:gd name="connsiteY178" fmla="*/ 742950 h 952500"/>
                <a:gd name="connsiteX179" fmla="*/ 394673 w 548498"/>
                <a:gd name="connsiteY179" fmla="*/ 738621 h 952500"/>
                <a:gd name="connsiteX180" fmla="*/ 450137 w 548498"/>
                <a:gd name="connsiteY180" fmla="*/ 701819 h 952500"/>
                <a:gd name="connsiteX181" fmla="*/ 456537 w 548498"/>
                <a:gd name="connsiteY181" fmla="*/ 695325 h 952500"/>
                <a:gd name="connsiteX182" fmla="*/ 401470 w 548498"/>
                <a:gd name="connsiteY182" fmla="*/ 695325 h 952500"/>
                <a:gd name="connsiteX183" fmla="*/ 401470 w 548498"/>
                <a:gd name="connsiteY183" fmla="*/ 699676 h 952500"/>
                <a:gd name="connsiteX184" fmla="*/ 399287 w 548498"/>
                <a:gd name="connsiteY184" fmla="*/ 701852 h 952500"/>
                <a:gd name="connsiteX185" fmla="*/ 322210 w 548498"/>
                <a:gd name="connsiteY185" fmla="*/ 753063 h 952500"/>
                <a:gd name="connsiteX186" fmla="*/ 377509 w 548498"/>
                <a:gd name="connsiteY186" fmla="*/ 751568 h 952500"/>
                <a:gd name="connsiteX187" fmla="*/ 379659 w 548498"/>
                <a:gd name="connsiteY187" fmla="*/ 751568 h 952500"/>
                <a:gd name="connsiteX188" fmla="*/ 450614 w 548498"/>
                <a:gd name="connsiteY188" fmla="*/ 749300 h 952500"/>
                <a:gd name="connsiteX189" fmla="*/ 457065 w 548498"/>
                <a:gd name="connsiteY189" fmla="*/ 749300 h 952500"/>
                <a:gd name="connsiteX190" fmla="*/ 459215 w 548498"/>
                <a:gd name="connsiteY190" fmla="*/ 751568 h 952500"/>
                <a:gd name="connsiteX191" fmla="*/ 457065 w 548498"/>
                <a:gd name="connsiteY191" fmla="*/ 753836 h 952500"/>
                <a:gd name="connsiteX192" fmla="*/ 429113 w 548498"/>
                <a:gd name="connsiteY192" fmla="*/ 756104 h 952500"/>
                <a:gd name="connsiteX193" fmla="*/ 426963 w 548498"/>
                <a:gd name="connsiteY193" fmla="*/ 758372 h 952500"/>
                <a:gd name="connsiteX194" fmla="*/ 364608 w 548498"/>
                <a:gd name="connsiteY194" fmla="*/ 758372 h 952500"/>
                <a:gd name="connsiteX195" fmla="*/ 347407 w 548498"/>
                <a:gd name="connsiteY195" fmla="*/ 760639 h 952500"/>
                <a:gd name="connsiteX196" fmla="*/ 345256 w 548498"/>
                <a:gd name="connsiteY196" fmla="*/ 762907 h 952500"/>
                <a:gd name="connsiteX197" fmla="*/ 336656 w 548498"/>
                <a:gd name="connsiteY197" fmla="*/ 762907 h 952500"/>
                <a:gd name="connsiteX198" fmla="*/ 319454 w 548498"/>
                <a:gd name="connsiteY198" fmla="*/ 765175 h 952500"/>
                <a:gd name="connsiteX199" fmla="*/ 317304 w 548498"/>
                <a:gd name="connsiteY199" fmla="*/ 765175 h 952500"/>
                <a:gd name="connsiteX200" fmla="*/ 317304 w 548498"/>
                <a:gd name="connsiteY200" fmla="*/ 760639 h 952500"/>
                <a:gd name="connsiteX201" fmla="*/ 328055 w 548498"/>
                <a:gd name="connsiteY201" fmla="*/ 758372 h 952500"/>
                <a:gd name="connsiteX202" fmla="*/ 300103 w 548498"/>
                <a:gd name="connsiteY202" fmla="*/ 760639 h 952500"/>
                <a:gd name="connsiteX203" fmla="*/ 297953 w 548498"/>
                <a:gd name="connsiteY203" fmla="*/ 758372 h 952500"/>
                <a:gd name="connsiteX204" fmla="*/ 293652 w 548498"/>
                <a:gd name="connsiteY204" fmla="*/ 758372 h 952500"/>
                <a:gd name="connsiteX205" fmla="*/ 293652 w 548498"/>
                <a:gd name="connsiteY205" fmla="*/ 753836 h 952500"/>
                <a:gd name="connsiteX206" fmla="*/ 320231 w 548498"/>
                <a:gd name="connsiteY206" fmla="*/ 753117 h 952500"/>
                <a:gd name="connsiteX207" fmla="*/ 318523 w 548498"/>
                <a:gd name="connsiteY207" fmla="*/ 749712 h 952500"/>
                <a:gd name="connsiteX208" fmla="*/ 388373 w 548498"/>
                <a:gd name="connsiteY208" fmla="*/ 704027 h 952500"/>
                <a:gd name="connsiteX209" fmla="*/ 399287 w 548498"/>
                <a:gd name="connsiteY209" fmla="*/ 697500 h 952500"/>
                <a:gd name="connsiteX210" fmla="*/ 401470 w 548498"/>
                <a:gd name="connsiteY210" fmla="*/ 695325 h 952500"/>
                <a:gd name="connsiteX211" fmla="*/ 342201 w 548498"/>
                <a:gd name="connsiteY211" fmla="*/ 663576 h 952500"/>
                <a:gd name="connsiteX212" fmla="*/ 344351 w 548498"/>
                <a:gd name="connsiteY212" fmla="*/ 663576 h 952500"/>
                <a:gd name="connsiteX213" fmla="*/ 346502 w 548498"/>
                <a:gd name="connsiteY213" fmla="*/ 667809 h 952500"/>
                <a:gd name="connsiteX214" fmla="*/ 344351 w 548498"/>
                <a:gd name="connsiteY214" fmla="*/ 667809 h 952500"/>
                <a:gd name="connsiteX215" fmla="*/ 342201 w 548498"/>
                <a:gd name="connsiteY215" fmla="*/ 669926 h 952500"/>
                <a:gd name="connsiteX216" fmla="*/ 337899 w 548498"/>
                <a:gd name="connsiteY216" fmla="*/ 674159 h 952500"/>
                <a:gd name="connsiteX217" fmla="*/ 284129 w 548498"/>
                <a:gd name="connsiteY217" fmla="*/ 727076 h 952500"/>
                <a:gd name="connsiteX218" fmla="*/ 281978 w 548498"/>
                <a:gd name="connsiteY218" fmla="*/ 727076 h 952500"/>
                <a:gd name="connsiteX219" fmla="*/ 279827 w 548498"/>
                <a:gd name="connsiteY219" fmla="*/ 722843 h 952500"/>
                <a:gd name="connsiteX220" fmla="*/ 337899 w 548498"/>
                <a:gd name="connsiteY220" fmla="*/ 667809 h 952500"/>
                <a:gd name="connsiteX221" fmla="*/ 342201 w 548498"/>
                <a:gd name="connsiteY221" fmla="*/ 663576 h 952500"/>
                <a:gd name="connsiteX222" fmla="*/ 345387 w 548498"/>
                <a:gd name="connsiteY222" fmla="*/ 644526 h 952500"/>
                <a:gd name="connsiteX223" fmla="*/ 347532 w 548498"/>
                <a:gd name="connsiteY223" fmla="*/ 644526 h 952500"/>
                <a:gd name="connsiteX224" fmla="*/ 347532 w 548498"/>
                <a:gd name="connsiteY224" fmla="*/ 646661 h 952500"/>
                <a:gd name="connsiteX225" fmla="*/ 347532 w 548498"/>
                <a:gd name="connsiteY225" fmla="*/ 648796 h 952500"/>
                <a:gd name="connsiteX226" fmla="*/ 341096 w 548498"/>
                <a:gd name="connsiteY226" fmla="*/ 653066 h 952500"/>
                <a:gd name="connsiteX227" fmla="*/ 281028 w 548498"/>
                <a:gd name="connsiteY227" fmla="*/ 700034 h 952500"/>
                <a:gd name="connsiteX228" fmla="*/ 276738 w 548498"/>
                <a:gd name="connsiteY228" fmla="*/ 704304 h 952500"/>
                <a:gd name="connsiteX229" fmla="*/ 274593 w 548498"/>
                <a:gd name="connsiteY229" fmla="*/ 704304 h 952500"/>
                <a:gd name="connsiteX230" fmla="*/ 272447 w 548498"/>
                <a:gd name="connsiteY230" fmla="*/ 706439 h 952500"/>
                <a:gd name="connsiteX231" fmla="*/ 270302 w 548498"/>
                <a:gd name="connsiteY231" fmla="*/ 702169 h 952500"/>
                <a:gd name="connsiteX232" fmla="*/ 274593 w 548498"/>
                <a:gd name="connsiteY232" fmla="*/ 700034 h 952500"/>
                <a:gd name="connsiteX233" fmla="*/ 276738 w 548498"/>
                <a:gd name="connsiteY233" fmla="*/ 697899 h 952500"/>
                <a:gd name="connsiteX234" fmla="*/ 281028 w 548498"/>
                <a:gd name="connsiteY234" fmla="*/ 695764 h 952500"/>
                <a:gd name="connsiteX235" fmla="*/ 341096 w 548498"/>
                <a:gd name="connsiteY235" fmla="*/ 646661 h 952500"/>
                <a:gd name="connsiteX236" fmla="*/ 345387 w 548498"/>
                <a:gd name="connsiteY236" fmla="*/ 644526 h 952500"/>
                <a:gd name="connsiteX237" fmla="*/ 347004 w 548498"/>
                <a:gd name="connsiteY237" fmla="*/ 622301 h 952500"/>
                <a:gd name="connsiteX238" fmla="*/ 349135 w 548498"/>
                <a:gd name="connsiteY238" fmla="*/ 622301 h 952500"/>
                <a:gd name="connsiteX239" fmla="*/ 349135 w 548498"/>
                <a:gd name="connsiteY239" fmla="*/ 626571 h 952500"/>
                <a:gd name="connsiteX240" fmla="*/ 340612 w 548498"/>
                <a:gd name="connsiteY240" fmla="*/ 632976 h 952500"/>
                <a:gd name="connsiteX241" fmla="*/ 280955 w 548498"/>
                <a:gd name="connsiteY241" fmla="*/ 677809 h 952500"/>
                <a:gd name="connsiteX242" fmla="*/ 276694 w 548498"/>
                <a:gd name="connsiteY242" fmla="*/ 682079 h 952500"/>
                <a:gd name="connsiteX243" fmla="*/ 274563 w 548498"/>
                <a:gd name="connsiteY243" fmla="*/ 684214 h 952500"/>
                <a:gd name="connsiteX244" fmla="*/ 272433 w 548498"/>
                <a:gd name="connsiteY244" fmla="*/ 679944 h 952500"/>
                <a:gd name="connsiteX245" fmla="*/ 274563 w 548498"/>
                <a:gd name="connsiteY245" fmla="*/ 677809 h 952500"/>
                <a:gd name="connsiteX246" fmla="*/ 276694 w 548498"/>
                <a:gd name="connsiteY246" fmla="*/ 677809 h 952500"/>
                <a:gd name="connsiteX247" fmla="*/ 280955 w 548498"/>
                <a:gd name="connsiteY247" fmla="*/ 673539 h 952500"/>
                <a:gd name="connsiteX248" fmla="*/ 340612 w 548498"/>
                <a:gd name="connsiteY248" fmla="*/ 626571 h 952500"/>
                <a:gd name="connsiteX249" fmla="*/ 347004 w 548498"/>
                <a:gd name="connsiteY249" fmla="*/ 622301 h 952500"/>
                <a:gd name="connsiteX250" fmla="*/ 340652 w 548498"/>
                <a:gd name="connsiteY250" fmla="*/ 604837 h 952500"/>
                <a:gd name="connsiteX251" fmla="*/ 342783 w 548498"/>
                <a:gd name="connsiteY251" fmla="*/ 604837 h 952500"/>
                <a:gd name="connsiteX252" fmla="*/ 344915 w 548498"/>
                <a:gd name="connsiteY252" fmla="*/ 607013 h 952500"/>
                <a:gd name="connsiteX253" fmla="*/ 340652 w 548498"/>
                <a:gd name="connsiteY253" fmla="*/ 611364 h 952500"/>
                <a:gd name="connsiteX254" fmla="*/ 315070 w 548498"/>
                <a:gd name="connsiteY254" fmla="*/ 633118 h 952500"/>
                <a:gd name="connsiteX255" fmla="*/ 280961 w 548498"/>
                <a:gd name="connsiteY255" fmla="*/ 657049 h 952500"/>
                <a:gd name="connsiteX256" fmla="*/ 276698 w 548498"/>
                <a:gd name="connsiteY256" fmla="*/ 661400 h 952500"/>
                <a:gd name="connsiteX257" fmla="*/ 274566 w 548498"/>
                <a:gd name="connsiteY257" fmla="*/ 661400 h 952500"/>
                <a:gd name="connsiteX258" fmla="*/ 274566 w 548498"/>
                <a:gd name="connsiteY258" fmla="*/ 663575 h 952500"/>
                <a:gd name="connsiteX259" fmla="*/ 272434 w 548498"/>
                <a:gd name="connsiteY259" fmla="*/ 659224 h 952500"/>
                <a:gd name="connsiteX260" fmla="*/ 274566 w 548498"/>
                <a:gd name="connsiteY260" fmla="*/ 657049 h 952500"/>
                <a:gd name="connsiteX261" fmla="*/ 276698 w 548498"/>
                <a:gd name="connsiteY261" fmla="*/ 654873 h 952500"/>
                <a:gd name="connsiteX262" fmla="*/ 283093 w 548498"/>
                <a:gd name="connsiteY262" fmla="*/ 652698 h 952500"/>
                <a:gd name="connsiteX263" fmla="*/ 310806 w 548498"/>
                <a:gd name="connsiteY263" fmla="*/ 630943 h 952500"/>
                <a:gd name="connsiteX264" fmla="*/ 325729 w 548498"/>
                <a:gd name="connsiteY264" fmla="*/ 617890 h 952500"/>
                <a:gd name="connsiteX265" fmla="*/ 340652 w 548498"/>
                <a:gd name="connsiteY265" fmla="*/ 604837 h 952500"/>
                <a:gd name="connsiteX266" fmla="*/ 348592 w 548498"/>
                <a:gd name="connsiteY266" fmla="*/ 577850 h 952500"/>
                <a:gd name="connsiteX267" fmla="*/ 350723 w 548498"/>
                <a:gd name="connsiteY267" fmla="*/ 577850 h 952500"/>
                <a:gd name="connsiteX268" fmla="*/ 350723 w 548498"/>
                <a:gd name="connsiteY268" fmla="*/ 579967 h 952500"/>
                <a:gd name="connsiteX269" fmla="*/ 350723 w 548498"/>
                <a:gd name="connsiteY269" fmla="*/ 582083 h 952500"/>
                <a:gd name="connsiteX270" fmla="*/ 342200 w 548498"/>
                <a:gd name="connsiteY270" fmla="*/ 588433 h 952500"/>
                <a:gd name="connsiteX271" fmla="*/ 282543 w 548498"/>
                <a:gd name="connsiteY271" fmla="*/ 630767 h 952500"/>
                <a:gd name="connsiteX272" fmla="*/ 276151 w 548498"/>
                <a:gd name="connsiteY272" fmla="*/ 635000 h 952500"/>
                <a:gd name="connsiteX273" fmla="*/ 274021 w 548498"/>
                <a:gd name="connsiteY273" fmla="*/ 635000 h 952500"/>
                <a:gd name="connsiteX274" fmla="*/ 274021 w 548498"/>
                <a:gd name="connsiteY274" fmla="*/ 630767 h 952500"/>
                <a:gd name="connsiteX275" fmla="*/ 276151 w 548498"/>
                <a:gd name="connsiteY275" fmla="*/ 630767 h 952500"/>
                <a:gd name="connsiteX276" fmla="*/ 282543 w 548498"/>
                <a:gd name="connsiteY276" fmla="*/ 624417 h 952500"/>
                <a:gd name="connsiteX277" fmla="*/ 342200 w 548498"/>
                <a:gd name="connsiteY277" fmla="*/ 584200 h 952500"/>
                <a:gd name="connsiteX278" fmla="*/ 348592 w 548498"/>
                <a:gd name="connsiteY278" fmla="*/ 577850 h 952500"/>
                <a:gd name="connsiteX279" fmla="*/ 351682 w 548498"/>
                <a:gd name="connsiteY279" fmla="*/ 561975 h 952500"/>
                <a:gd name="connsiteX280" fmla="*/ 353855 w 548498"/>
                <a:gd name="connsiteY280" fmla="*/ 561975 h 952500"/>
                <a:gd name="connsiteX281" fmla="*/ 356027 w 548498"/>
                <a:gd name="connsiteY281" fmla="*/ 564134 h 952500"/>
                <a:gd name="connsiteX282" fmla="*/ 351682 w 548498"/>
                <a:gd name="connsiteY282" fmla="*/ 566293 h 952500"/>
                <a:gd name="connsiteX283" fmla="*/ 342993 w 548498"/>
                <a:gd name="connsiteY283" fmla="*/ 574929 h 952500"/>
                <a:gd name="connsiteX284" fmla="*/ 284339 w 548498"/>
                <a:gd name="connsiteY284" fmla="*/ 611632 h 952500"/>
                <a:gd name="connsiteX285" fmla="*/ 279994 w 548498"/>
                <a:gd name="connsiteY285" fmla="*/ 613791 h 952500"/>
                <a:gd name="connsiteX286" fmla="*/ 277822 w 548498"/>
                <a:gd name="connsiteY286" fmla="*/ 615950 h 952500"/>
                <a:gd name="connsiteX287" fmla="*/ 275649 w 548498"/>
                <a:gd name="connsiteY287" fmla="*/ 615950 h 952500"/>
                <a:gd name="connsiteX288" fmla="*/ 273477 w 548498"/>
                <a:gd name="connsiteY288" fmla="*/ 615950 h 952500"/>
                <a:gd name="connsiteX289" fmla="*/ 273477 w 548498"/>
                <a:gd name="connsiteY289" fmla="*/ 613791 h 952500"/>
                <a:gd name="connsiteX290" fmla="*/ 275649 w 548498"/>
                <a:gd name="connsiteY290" fmla="*/ 611632 h 952500"/>
                <a:gd name="connsiteX291" fmla="*/ 279994 w 548498"/>
                <a:gd name="connsiteY291" fmla="*/ 609473 h 952500"/>
                <a:gd name="connsiteX292" fmla="*/ 284339 w 548498"/>
                <a:gd name="connsiteY292" fmla="*/ 605155 h 952500"/>
                <a:gd name="connsiteX293" fmla="*/ 342993 w 548498"/>
                <a:gd name="connsiteY293" fmla="*/ 568452 h 952500"/>
                <a:gd name="connsiteX294" fmla="*/ 351682 w 548498"/>
                <a:gd name="connsiteY294" fmla="*/ 561975 h 952500"/>
                <a:gd name="connsiteX295" fmla="*/ 347509 w 548498"/>
                <a:gd name="connsiteY295" fmla="*/ 549275 h 952500"/>
                <a:gd name="connsiteX296" fmla="*/ 349678 w 548498"/>
                <a:gd name="connsiteY296" fmla="*/ 553561 h 952500"/>
                <a:gd name="connsiteX297" fmla="*/ 345339 w 548498"/>
                <a:gd name="connsiteY297" fmla="*/ 555705 h 952500"/>
                <a:gd name="connsiteX298" fmla="*/ 288929 w 548498"/>
                <a:gd name="connsiteY298" fmla="*/ 592138 h 952500"/>
                <a:gd name="connsiteX299" fmla="*/ 286760 w 548498"/>
                <a:gd name="connsiteY299" fmla="*/ 592138 h 952500"/>
                <a:gd name="connsiteX300" fmla="*/ 284590 w 548498"/>
                <a:gd name="connsiteY300" fmla="*/ 589995 h 952500"/>
                <a:gd name="connsiteX301" fmla="*/ 286760 w 548498"/>
                <a:gd name="connsiteY301" fmla="*/ 589995 h 952500"/>
                <a:gd name="connsiteX302" fmla="*/ 345339 w 548498"/>
                <a:gd name="connsiteY302" fmla="*/ 551418 h 952500"/>
                <a:gd name="connsiteX303" fmla="*/ 347509 w 548498"/>
                <a:gd name="connsiteY303" fmla="*/ 549275 h 952500"/>
                <a:gd name="connsiteX304" fmla="*/ 358063 w 548498"/>
                <a:gd name="connsiteY304" fmla="*/ 520700 h 952500"/>
                <a:gd name="connsiteX305" fmla="*/ 360221 w 548498"/>
                <a:gd name="connsiteY305" fmla="*/ 520700 h 952500"/>
                <a:gd name="connsiteX306" fmla="*/ 360221 w 548498"/>
                <a:gd name="connsiteY306" fmla="*/ 525018 h 952500"/>
                <a:gd name="connsiteX307" fmla="*/ 353749 w 548498"/>
                <a:gd name="connsiteY307" fmla="*/ 529336 h 952500"/>
                <a:gd name="connsiteX308" fmla="*/ 345119 w 548498"/>
                <a:gd name="connsiteY308" fmla="*/ 535813 h 952500"/>
                <a:gd name="connsiteX309" fmla="*/ 286870 w 548498"/>
                <a:gd name="connsiteY309" fmla="*/ 572516 h 952500"/>
                <a:gd name="connsiteX310" fmla="*/ 282555 w 548498"/>
                <a:gd name="connsiteY310" fmla="*/ 574675 h 952500"/>
                <a:gd name="connsiteX311" fmla="*/ 280398 w 548498"/>
                <a:gd name="connsiteY311" fmla="*/ 570357 h 952500"/>
                <a:gd name="connsiteX312" fmla="*/ 282555 w 548498"/>
                <a:gd name="connsiteY312" fmla="*/ 570357 h 952500"/>
                <a:gd name="connsiteX313" fmla="*/ 286870 w 548498"/>
                <a:gd name="connsiteY313" fmla="*/ 568198 h 952500"/>
                <a:gd name="connsiteX314" fmla="*/ 345119 w 548498"/>
                <a:gd name="connsiteY314" fmla="*/ 529336 h 952500"/>
                <a:gd name="connsiteX315" fmla="*/ 353749 w 548498"/>
                <a:gd name="connsiteY315" fmla="*/ 522859 h 952500"/>
                <a:gd name="connsiteX316" fmla="*/ 358063 w 548498"/>
                <a:gd name="connsiteY316" fmla="*/ 520700 h 952500"/>
                <a:gd name="connsiteX317" fmla="*/ 346970 w 548498"/>
                <a:gd name="connsiteY317" fmla="*/ 503237 h 952500"/>
                <a:gd name="connsiteX318" fmla="*/ 349117 w 548498"/>
                <a:gd name="connsiteY318" fmla="*/ 503237 h 952500"/>
                <a:gd name="connsiteX319" fmla="*/ 349117 w 548498"/>
                <a:gd name="connsiteY319" fmla="*/ 507655 h 952500"/>
                <a:gd name="connsiteX320" fmla="*/ 346970 w 548498"/>
                <a:gd name="connsiteY320" fmla="*/ 509863 h 952500"/>
                <a:gd name="connsiteX321" fmla="*/ 286831 w 548498"/>
                <a:gd name="connsiteY321" fmla="*/ 551828 h 952500"/>
                <a:gd name="connsiteX322" fmla="*/ 282536 w 548498"/>
                <a:gd name="connsiteY322" fmla="*/ 554037 h 952500"/>
                <a:gd name="connsiteX323" fmla="*/ 280388 w 548498"/>
                <a:gd name="connsiteY323" fmla="*/ 554037 h 952500"/>
                <a:gd name="connsiteX324" fmla="*/ 280388 w 548498"/>
                <a:gd name="connsiteY324" fmla="*/ 549620 h 952500"/>
                <a:gd name="connsiteX325" fmla="*/ 282536 w 548498"/>
                <a:gd name="connsiteY325" fmla="*/ 549620 h 952500"/>
                <a:gd name="connsiteX326" fmla="*/ 286831 w 548498"/>
                <a:gd name="connsiteY326" fmla="*/ 545202 h 952500"/>
                <a:gd name="connsiteX327" fmla="*/ 346970 w 548498"/>
                <a:gd name="connsiteY327" fmla="*/ 505446 h 952500"/>
                <a:gd name="connsiteX328" fmla="*/ 346970 w 548498"/>
                <a:gd name="connsiteY328" fmla="*/ 503237 h 952500"/>
                <a:gd name="connsiteX329" fmla="*/ 359708 w 548498"/>
                <a:gd name="connsiteY329" fmla="*/ 477837 h 952500"/>
                <a:gd name="connsiteX330" fmla="*/ 361836 w 548498"/>
                <a:gd name="connsiteY330" fmla="*/ 477837 h 952500"/>
                <a:gd name="connsiteX331" fmla="*/ 361836 w 548498"/>
                <a:gd name="connsiteY331" fmla="*/ 482188 h 952500"/>
                <a:gd name="connsiteX332" fmla="*/ 355450 w 548498"/>
                <a:gd name="connsiteY332" fmla="*/ 486539 h 952500"/>
                <a:gd name="connsiteX333" fmla="*/ 346935 w 548498"/>
                <a:gd name="connsiteY333" fmla="*/ 490890 h 952500"/>
                <a:gd name="connsiteX334" fmla="*/ 287332 w 548498"/>
                <a:gd name="connsiteY334" fmla="*/ 527873 h 952500"/>
                <a:gd name="connsiteX335" fmla="*/ 283074 w 548498"/>
                <a:gd name="connsiteY335" fmla="*/ 530049 h 952500"/>
                <a:gd name="connsiteX336" fmla="*/ 278817 w 548498"/>
                <a:gd name="connsiteY336" fmla="*/ 532224 h 952500"/>
                <a:gd name="connsiteX337" fmla="*/ 274560 w 548498"/>
                <a:gd name="connsiteY337" fmla="*/ 536575 h 952500"/>
                <a:gd name="connsiteX338" fmla="*/ 272431 w 548498"/>
                <a:gd name="connsiteY338" fmla="*/ 536575 h 952500"/>
                <a:gd name="connsiteX339" fmla="*/ 272431 w 548498"/>
                <a:gd name="connsiteY339" fmla="*/ 532224 h 952500"/>
                <a:gd name="connsiteX340" fmla="*/ 278817 w 548498"/>
                <a:gd name="connsiteY340" fmla="*/ 527873 h 952500"/>
                <a:gd name="connsiteX341" fmla="*/ 283074 w 548498"/>
                <a:gd name="connsiteY341" fmla="*/ 525698 h 952500"/>
                <a:gd name="connsiteX342" fmla="*/ 287332 w 548498"/>
                <a:gd name="connsiteY342" fmla="*/ 523522 h 952500"/>
                <a:gd name="connsiteX343" fmla="*/ 346935 w 548498"/>
                <a:gd name="connsiteY343" fmla="*/ 486539 h 952500"/>
                <a:gd name="connsiteX344" fmla="*/ 355450 w 548498"/>
                <a:gd name="connsiteY344" fmla="*/ 482188 h 952500"/>
                <a:gd name="connsiteX345" fmla="*/ 359708 w 548498"/>
                <a:gd name="connsiteY345" fmla="*/ 477837 h 952500"/>
                <a:gd name="connsiteX346" fmla="*/ 346929 w 548498"/>
                <a:gd name="connsiteY346" fmla="*/ 447675 h 952500"/>
                <a:gd name="connsiteX347" fmla="*/ 349097 w 548498"/>
                <a:gd name="connsiteY347" fmla="*/ 447675 h 952500"/>
                <a:gd name="connsiteX348" fmla="*/ 351265 w 548498"/>
                <a:gd name="connsiteY348" fmla="*/ 447675 h 952500"/>
                <a:gd name="connsiteX349" fmla="*/ 349097 w 548498"/>
                <a:gd name="connsiteY349" fmla="*/ 449810 h 952500"/>
                <a:gd name="connsiteX350" fmla="*/ 346929 w 548498"/>
                <a:gd name="connsiteY350" fmla="*/ 454080 h 952500"/>
                <a:gd name="connsiteX351" fmla="*/ 333919 w 548498"/>
                <a:gd name="connsiteY351" fmla="*/ 464755 h 952500"/>
                <a:gd name="connsiteX352" fmla="*/ 312236 w 548498"/>
                <a:gd name="connsiteY352" fmla="*/ 477564 h 952500"/>
                <a:gd name="connsiteX353" fmla="*/ 284048 w 548498"/>
                <a:gd name="connsiteY353" fmla="*/ 496779 h 952500"/>
                <a:gd name="connsiteX354" fmla="*/ 279711 w 548498"/>
                <a:gd name="connsiteY354" fmla="*/ 501048 h 952500"/>
                <a:gd name="connsiteX355" fmla="*/ 277543 w 548498"/>
                <a:gd name="connsiteY355" fmla="*/ 501048 h 952500"/>
                <a:gd name="connsiteX356" fmla="*/ 268870 w 548498"/>
                <a:gd name="connsiteY356" fmla="*/ 507453 h 952500"/>
                <a:gd name="connsiteX357" fmla="*/ 266702 w 548498"/>
                <a:gd name="connsiteY357" fmla="*/ 509588 h 952500"/>
                <a:gd name="connsiteX358" fmla="*/ 264533 w 548498"/>
                <a:gd name="connsiteY358" fmla="*/ 505318 h 952500"/>
                <a:gd name="connsiteX359" fmla="*/ 268870 w 548498"/>
                <a:gd name="connsiteY359" fmla="*/ 503183 h 952500"/>
                <a:gd name="connsiteX360" fmla="*/ 277543 w 548498"/>
                <a:gd name="connsiteY360" fmla="*/ 496779 h 952500"/>
                <a:gd name="connsiteX361" fmla="*/ 279711 w 548498"/>
                <a:gd name="connsiteY361" fmla="*/ 494644 h 952500"/>
                <a:gd name="connsiteX362" fmla="*/ 284048 w 548498"/>
                <a:gd name="connsiteY362" fmla="*/ 492509 h 952500"/>
                <a:gd name="connsiteX363" fmla="*/ 307899 w 548498"/>
                <a:gd name="connsiteY363" fmla="*/ 475429 h 952500"/>
                <a:gd name="connsiteX364" fmla="*/ 329582 w 548498"/>
                <a:gd name="connsiteY364" fmla="*/ 462620 h 952500"/>
                <a:gd name="connsiteX365" fmla="*/ 344760 w 548498"/>
                <a:gd name="connsiteY365" fmla="*/ 449810 h 952500"/>
                <a:gd name="connsiteX366" fmla="*/ 346929 w 548498"/>
                <a:gd name="connsiteY366" fmla="*/ 447675 h 952500"/>
                <a:gd name="connsiteX367" fmla="*/ 334226 w 548498"/>
                <a:gd name="connsiteY367" fmla="*/ 433387 h 952500"/>
                <a:gd name="connsiteX368" fmla="*/ 336396 w 548498"/>
                <a:gd name="connsiteY368" fmla="*/ 433387 h 952500"/>
                <a:gd name="connsiteX369" fmla="*/ 338565 w 548498"/>
                <a:gd name="connsiteY369" fmla="*/ 437673 h 952500"/>
                <a:gd name="connsiteX370" fmla="*/ 284325 w 548498"/>
                <a:gd name="connsiteY370" fmla="*/ 471964 h 952500"/>
                <a:gd name="connsiteX371" fmla="*/ 277816 w 548498"/>
                <a:gd name="connsiteY371" fmla="*/ 476250 h 952500"/>
                <a:gd name="connsiteX372" fmla="*/ 275647 w 548498"/>
                <a:gd name="connsiteY372" fmla="*/ 476250 h 952500"/>
                <a:gd name="connsiteX373" fmla="*/ 275647 w 548498"/>
                <a:gd name="connsiteY373" fmla="*/ 474107 h 952500"/>
                <a:gd name="connsiteX374" fmla="*/ 273477 w 548498"/>
                <a:gd name="connsiteY374" fmla="*/ 474107 h 952500"/>
                <a:gd name="connsiteX375" fmla="*/ 273477 w 548498"/>
                <a:gd name="connsiteY375" fmla="*/ 471964 h 952500"/>
                <a:gd name="connsiteX376" fmla="*/ 275647 w 548498"/>
                <a:gd name="connsiteY376" fmla="*/ 471964 h 952500"/>
                <a:gd name="connsiteX377" fmla="*/ 284325 w 548498"/>
                <a:gd name="connsiteY377" fmla="*/ 467678 h 952500"/>
                <a:gd name="connsiteX378" fmla="*/ 334226 w 548498"/>
                <a:gd name="connsiteY378" fmla="*/ 433387 h 952500"/>
                <a:gd name="connsiteX379" fmla="*/ 341167 w 548498"/>
                <a:gd name="connsiteY379" fmla="*/ 409575 h 952500"/>
                <a:gd name="connsiteX380" fmla="*/ 343328 w 548498"/>
                <a:gd name="connsiteY380" fmla="*/ 409575 h 952500"/>
                <a:gd name="connsiteX381" fmla="*/ 343328 w 548498"/>
                <a:gd name="connsiteY381" fmla="*/ 411715 h 952500"/>
                <a:gd name="connsiteX382" fmla="*/ 343328 w 548498"/>
                <a:gd name="connsiteY382" fmla="*/ 413855 h 952500"/>
                <a:gd name="connsiteX383" fmla="*/ 284987 w 548498"/>
                <a:gd name="connsiteY383" fmla="*/ 448090 h 952500"/>
                <a:gd name="connsiteX384" fmla="*/ 276344 w 548498"/>
                <a:gd name="connsiteY384" fmla="*/ 454509 h 952500"/>
                <a:gd name="connsiteX385" fmla="*/ 274183 w 548498"/>
                <a:gd name="connsiteY385" fmla="*/ 454509 h 952500"/>
                <a:gd name="connsiteX386" fmla="*/ 269862 w 548498"/>
                <a:gd name="connsiteY386" fmla="*/ 456648 h 952500"/>
                <a:gd name="connsiteX387" fmla="*/ 269862 w 548498"/>
                <a:gd name="connsiteY387" fmla="*/ 458788 h 952500"/>
                <a:gd name="connsiteX388" fmla="*/ 267701 w 548498"/>
                <a:gd name="connsiteY388" fmla="*/ 454509 h 952500"/>
                <a:gd name="connsiteX389" fmla="*/ 269862 w 548498"/>
                <a:gd name="connsiteY389" fmla="*/ 452369 h 952500"/>
                <a:gd name="connsiteX390" fmla="*/ 274183 w 548498"/>
                <a:gd name="connsiteY390" fmla="*/ 450229 h 952500"/>
                <a:gd name="connsiteX391" fmla="*/ 276344 w 548498"/>
                <a:gd name="connsiteY391" fmla="*/ 448090 h 952500"/>
                <a:gd name="connsiteX392" fmla="*/ 284987 w 548498"/>
                <a:gd name="connsiteY392" fmla="*/ 443810 h 952500"/>
                <a:gd name="connsiteX393" fmla="*/ 341167 w 548498"/>
                <a:gd name="connsiteY393" fmla="*/ 409575 h 952500"/>
                <a:gd name="connsiteX394" fmla="*/ 346979 w 548498"/>
                <a:gd name="connsiteY394" fmla="*/ 387350 h 952500"/>
                <a:gd name="connsiteX395" fmla="*/ 349122 w 548498"/>
                <a:gd name="connsiteY395" fmla="*/ 387350 h 952500"/>
                <a:gd name="connsiteX396" fmla="*/ 351265 w 548498"/>
                <a:gd name="connsiteY396" fmla="*/ 389490 h 952500"/>
                <a:gd name="connsiteX397" fmla="*/ 346979 w 548498"/>
                <a:gd name="connsiteY397" fmla="*/ 391630 h 952500"/>
                <a:gd name="connsiteX398" fmla="*/ 344836 w 548498"/>
                <a:gd name="connsiteY398" fmla="*/ 393769 h 952500"/>
                <a:gd name="connsiteX399" fmla="*/ 340550 w 548498"/>
                <a:gd name="connsiteY399" fmla="*/ 398049 h 952500"/>
                <a:gd name="connsiteX400" fmla="*/ 284828 w 548498"/>
                <a:gd name="connsiteY400" fmla="*/ 428004 h 952500"/>
                <a:gd name="connsiteX401" fmla="*/ 276256 w 548498"/>
                <a:gd name="connsiteY401" fmla="*/ 432284 h 952500"/>
                <a:gd name="connsiteX402" fmla="*/ 271970 w 548498"/>
                <a:gd name="connsiteY402" fmla="*/ 434423 h 952500"/>
                <a:gd name="connsiteX403" fmla="*/ 269826 w 548498"/>
                <a:gd name="connsiteY403" fmla="*/ 436563 h 952500"/>
                <a:gd name="connsiteX404" fmla="*/ 267683 w 548498"/>
                <a:gd name="connsiteY404" fmla="*/ 436563 h 952500"/>
                <a:gd name="connsiteX405" fmla="*/ 267683 w 548498"/>
                <a:gd name="connsiteY405" fmla="*/ 432284 h 952500"/>
                <a:gd name="connsiteX406" fmla="*/ 271970 w 548498"/>
                <a:gd name="connsiteY406" fmla="*/ 430144 h 952500"/>
                <a:gd name="connsiteX407" fmla="*/ 276256 w 548498"/>
                <a:gd name="connsiteY407" fmla="*/ 428004 h 952500"/>
                <a:gd name="connsiteX408" fmla="*/ 278399 w 548498"/>
                <a:gd name="connsiteY408" fmla="*/ 428004 h 952500"/>
                <a:gd name="connsiteX409" fmla="*/ 284828 w 548498"/>
                <a:gd name="connsiteY409" fmla="*/ 423725 h 952500"/>
                <a:gd name="connsiteX410" fmla="*/ 340550 w 548498"/>
                <a:gd name="connsiteY410" fmla="*/ 391630 h 952500"/>
                <a:gd name="connsiteX411" fmla="*/ 344836 w 548498"/>
                <a:gd name="connsiteY411" fmla="*/ 389490 h 952500"/>
                <a:gd name="connsiteX412" fmla="*/ 346979 w 548498"/>
                <a:gd name="connsiteY412" fmla="*/ 387350 h 952500"/>
                <a:gd name="connsiteX413" fmla="*/ 347494 w 548498"/>
                <a:gd name="connsiteY413" fmla="*/ 363537 h 952500"/>
                <a:gd name="connsiteX414" fmla="*/ 349677 w 548498"/>
                <a:gd name="connsiteY414" fmla="*/ 367922 h 952500"/>
                <a:gd name="connsiteX415" fmla="*/ 347494 w 548498"/>
                <a:gd name="connsiteY415" fmla="*/ 370114 h 952500"/>
                <a:gd name="connsiteX416" fmla="*/ 343129 w 548498"/>
                <a:gd name="connsiteY416" fmla="*/ 372306 h 952500"/>
                <a:gd name="connsiteX417" fmla="*/ 338763 w 548498"/>
                <a:gd name="connsiteY417" fmla="*/ 374499 h 952500"/>
                <a:gd name="connsiteX418" fmla="*/ 284193 w 548498"/>
                <a:gd name="connsiteY418" fmla="*/ 409575 h 952500"/>
                <a:gd name="connsiteX419" fmla="*/ 282010 w 548498"/>
                <a:gd name="connsiteY419" fmla="*/ 409575 h 952500"/>
                <a:gd name="connsiteX420" fmla="*/ 282010 w 548498"/>
                <a:gd name="connsiteY420" fmla="*/ 405191 h 952500"/>
                <a:gd name="connsiteX421" fmla="*/ 284193 w 548498"/>
                <a:gd name="connsiteY421" fmla="*/ 402998 h 952500"/>
                <a:gd name="connsiteX422" fmla="*/ 338763 w 548498"/>
                <a:gd name="connsiteY422" fmla="*/ 370114 h 952500"/>
                <a:gd name="connsiteX423" fmla="*/ 343129 w 548498"/>
                <a:gd name="connsiteY423" fmla="*/ 367922 h 952500"/>
                <a:gd name="connsiteX424" fmla="*/ 347494 w 548498"/>
                <a:gd name="connsiteY424" fmla="*/ 363537 h 952500"/>
                <a:gd name="connsiteX425" fmla="*/ 353325 w 548498"/>
                <a:gd name="connsiteY425" fmla="*/ 346075 h 952500"/>
                <a:gd name="connsiteX426" fmla="*/ 355470 w 548498"/>
                <a:gd name="connsiteY426" fmla="*/ 346075 h 952500"/>
                <a:gd name="connsiteX427" fmla="*/ 357615 w 548498"/>
                <a:gd name="connsiteY427" fmla="*/ 350361 h 952500"/>
                <a:gd name="connsiteX428" fmla="*/ 349034 w 548498"/>
                <a:gd name="connsiteY428" fmla="*/ 352505 h 952500"/>
                <a:gd name="connsiteX429" fmla="*/ 344744 w 548498"/>
                <a:gd name="connsiteY429" fmla="*/ 354648 h 952500"/>
                <a:gd name="connsiteX430" fmla="*/ 342598 w 548498"/>
                <a:gd name="connsiteY430" fmla="*/ 356791 h 952500"/>
                <a:gd name="connsiteX431" fmla="*/ 338308 w 548498"/>
                <a:gd name="connsiteY431" fmla="*/ 358934 h 952500"/>
                <a:gd name="connsiteX432" fmla="*/ 286821 w 548498"/>
                <a:gd name="connsiteY432" fmla="*/ 386795 h 952500"/>
                <a:gd name="connsiteX433" fmla="*/ 282531 w 548498"/>
                <a:gd name="connsiteY433" fmla="*/ 388938 h 952500"/>
                <a:gd name="connsiteX434" fmla="*/ 280385 w 548498"/>
                <a:gd name="connsiteY434" fmla="*/ 386795 h 952500"/>
                <a:gd name="connsiteX435" fmla="*/ 280385 w 548498"/>
                <a:gd name="connsiteY435" fmla="*/ 384652 h 952500"/>
                <a:gd name="connsiteX436" fmla="*/ 286821 w 548498"/>
                <a:gd name="connsiteY436" fmla="*/ 382509 h 952500"/>
                <a:gd name="connsiteX437" fmla="*/ 336162 w 548498"/>
                <a:gd name="connsiteY437" fmla="*/ 354648 h 952500"/>
                <a:gd name="connsiteX438" fmla="*/ 340453 w 548498"/>
                <a:gd name="connsiteY438" fmla="*/ 352505 h 952500"/>
                <a:gd name="connsiteX439" fmla="*/ 344744 w 548498"/>
                <a:gd name="connsiteY439" fmla="*/ 350361 h 952500"/>
                <a:gd name="connsiteX440" fmla="*/ 349034 w 548498"/>
                <a:gd name="connsiteY440" fmla="*/ 348218 h 952500"/>
                <a:gd name="connsiteX441" fmla="*/ 353325 w 548498"/>
                <a:gd name="connsiteY441" fmla="*/ 346075 h 952500"/>
                <a:gd name="connsiteX442" fmla="*/ 353352 w 548498"/>
                <a:gd name="connsiteY442" fmla="*/ 328612 h 952500"/>
                <a:gd name="connsiteX443" fmla="*/ 355483 w 548498"/>
                <a:gd name="connsiteY443" fmla="*/ 328612 h 952500"/>
                <a:gd name="connsiteX444" fmla="*/ 355483 w 548498"/>
                <a:gd name="connsiteY444" fmla="*/ 330784 h 952500"/>
                <a:gd name="connsiteX445" fmla="*/ 349088 w 548498"/>
                <a:gd name="connsiteY445" fmla="*/ 337302 h 952500"/>
                <a:gd name="connsiteX446" fmla="*/ 344824 w 548498"/>
                <a:gd name="connsiteY446" fmla="*/ 339474 h 952500"/>
                <a:gd name="connsiteX447" fmla="*/ 340561 w 548498"/>
                <a:gd name="connsiteY447" fmla="*/ 341646 h 952500"/>
                <a:gd name="connsiteX448" fmla="*/ 336297 w 548498"/>
                <a:gd name="connsiteY448" fmla="*/ 343819 h 952500"/>
                <a:gd name="connsiteX449" fmla="*/ 287266 w 548498"/>
                <a:gd name="connsiteY449" fmla="*/ 369887 h 952500"/>
                <a:gd name="connsiteX450" fmla="*/ 285134 w 548498"/>
                <a:gd name="connsiteY450" fmla="*/ 367715 h 952500"/>
                <a:gd name="connsiteX451" fmla="*/ 287266 w 548498"/>
                <a:gd name="connsiteY451" fmla="*/ 365542 h 952500"/>
                <a:gd name="connsiteX452" fmla="*/ 336297 w 548498"/>
                <a:gd name="connsiteY452" fmla="*/ 339474 h 952500"/>
                <a:gd name="connsiteX453" fmla="*/ 340561 w 548498"/>
                <a:gd name="connsiteY453" fmla="*/ 337302 h 952500"/>
                <a:gd name="connsiteX454" fmla="*/ 344824 w 548498"/>
                <a:gd name="connsiteY454" fmla="*/ 332957 h 952500"/>
                <a:gd name="connsiteX455" fmla="*/ 349088 w 548498"/>
                <a:gd name="connsiteY455" fmla="*/ 330784 h 952500"/>
                <a:gd name="connsiteX456" fmla="*/ 353352 w 548498"/>
                <a:gd name="connsiteY456" fmla="*/ 328612 h 952500"/>
                <a:gd name="connsiteX457" fmla="*/ 351689 w 548498"/>
                <a:gd name="connsiteY457" fmla="*/ 307975 h 952500"/>
                <a:gd name="connsiteX458" fmla="*/ 353859 w 548498"/>
                <a:gd name="connsiteY458" fmla="*/ 312208 h 952500"/>
                <a:gd name="connsiteX459" fmla="*/ 347350 w 548498"/>
                <a:gd name="connsiteY459" fmla="*/ 314325 h 952500"/>
                <a:gd name="connsiteX460" fmla="*/ 343011 w 548498"/>
                <a:gd name="connsiteY460" fmla="*/ 318558 h 952500"/>
                <a:gd name="connsiteX461" fmla="*/ 338671 w 548498"/>
                <a:gd name="connsiteY461" fmla="*/ 320675 h 952500"/>
                <a:gd name="connsiteX462" fmla="*/ 334332 w 548498"/>
                <a:gd name="connsiteY462" fmla="*/ 322792 h 952500"/>
                <a:gd name="connsiteX463" fmla="*/ 295279 w 548498"/>
                <a:gd name="connsiteY463" fmla="*/ 346075 h 952500"/>
                <a:gd name="connsiteX464" fmla="*/ 293110 w 548498"/>
                <a:gd name="connsiteY464" fmla="*/ 346075 h 952500"/>
                <a:gd name="connsiteX465" fmla="*/ 293110 w 548498"/>
                <a:gd name="connsiteY465" fmla="*/ 343958 h 952500"/>
                <a:gd name="connsiteX466" fmla="*/ 334332 w 548498"/>
                <a:gd name="connsiteY466" fmla="*/ 318558 h 952500"/>
                <a:gd name="connsiteX467" fmla="*/ 338671 w 548498"/>
                <a:gd name="connsiteY467" fmla="*/ 316442 h 952500"/>
                <a:gd name="connsiteX468" fmla="*/ 343011 w 548498"/>
                <a:gd name="connsiteY468" fmla="*/ 314325 h 952500"/>
                <a:gd name="connsiteX469" fmla="*/ 347350 w 548498"/>
                <a:gd name="connsiteY469" fmla="*/ 310092 h 952500"/>
                <a:gd name="connsiteX470" fmla="*/ 351689 w 548498"/>
                <a:gd name="connsiteY470" fmla="*/ 307975 h 952500"/>
                <a:gd name="connsiteX471" fmla="*/ 340614 w 548498"/>
                <a:gd name="connsiteY471" fmla="*/ 295275 h 952500"/>
                <a:gd name="connsiteX472" fmla="*/ 342764 w 548498"/>
                <a:gd name="connsiteY472" fmla="*/ 295275 h 952500"/>
                <a:gd name="connsiteX473" fmla="*/ 342764 w 548498"/>
                <a:gd name="connsiteY473" fmla="*/ 299620 h 952500"/>
                <a:gd name="connsiteX474" fmla="*/ 338463 w 548498"/>
                <a:gd name="connsiteY474" fmla="*/ 303965 h 952500"/>
                <a:gd name="connsiteX475" fmla="*/ 334161 w 548498"/>
                <a:gd name="connsiteY475" fmla="*/ 306137 h 952500"/>
                <a:gd name="connsiteX476" fmla="*/ 286843 w 548498"/>
                <a:gd name="connsiteY476" fmla="*/ 334378 h 952500"/>
                <a:gd name="connsiteX477" fmla="*/ 282542 w 548498"/>
                <a:gd name="connsiteY477" fmla="*/ 336550 h 952500"/>
                <a:gd name="connsiteX478" fmla="*/ 280391 w 548498"/>
                <a:gd name="connsiteY478" fmla="*/ 334378 h 952500"/>
                <a:gd name="connsiteX479" fmla="*/ 282542 w 548498"/>
                <a:gd name="connsiteY479" fmla="*/ 332205 h 952500"/>
                <a:gd name="connsiteX480" fmla="*/ 286843 w 548498"/>
                <a:gd name="connsiteY480" fmla="*/ 330033 h 952500"/>
                <a:gd name="connsiteX481" fmla="*/ 334161 w 548498"/>
                <a:gd name="connsiteY481" fmla="*/ 301792 h 952500"/>
                <a:gd name="connsiteX482" fmla="*/ 338463 w 548498"/>
                <a:gd name="connsiteY482" fmla="*/ 297447 h 952500"/>
                <a:gd name="connsiteX483" fmla="*/ 340614 w 548498"/>
                <a:gd name="connsiteY483" fmla="*/ 295275 h 952500"/>
                <a:gd name="connsiteX484" fmla="*/ 345376 w 548498"/>
                <a:gd name="connsiteY484" fmla="*/ 268287 h 952500"/>
                <a:gd name="connsiteX485" fmla="*/ 347526 w 548498"/>
                <a:gd name="connsiteY485" fmla="*/ 272732 h 952500"/>
                <a:gd name="connsiteX486" fmla="*/ 345376 w 548498"/>
                <a:gd name="connsiteY486" fmla="*/ 274955 h 952500"/>
                <a:gd name="connsiteX487" fmla="*/ 341074 w 548498"/>
                <a:gd name="connsiteY487" fmla="*/ 279400 h 952500"/>
                <a:gd name="connsiteX488" fmla="*/ 336772 w 548498"/>
                <a:gd name="connsiteY488" fmla="*/ 283845 h 952500"/>
                <a:gd name="connsiteX489" fmla="*/ 332471 w 548498"/>
                <a:gd name="connsiteY489" fmla="*/ 286067 h 952500"/>
                <a:gd name="connsiteX490" fmla="*/ 289455 w 548498"/>
                <a:gd name="connsiteY490" fmla="*/ 310515 h 952500"/>
                <a:gd name="connsiteX491" fmla="*/ 287304 w 548498"/>
                <a:gd name="connsiteY491" fmla="*/ 312737 h 952500"/>
                <a:gd name="connsiteX492" fmla="*/ 285153 w 548498"/>
                <a:gd name="connsiteY492" fmla="*/ 308292 h 952500"/>
                <a:gd name="connsiteX493" fmla="*/ 289455 w 548498"/>
                <a:gd name="connsiteY493" fmla="*/ 306070 h 952500"/>
                <a:gd name="connsiteX494" fmla="*/ 317415 w 548498"/>
                <a:gd name="connsiteY494" fmla="*/ 292735 h 952500"/>
                <a:gd name="connsiteX495" fmla="*/ 332471 w 548498"/>
                <a:gd name="connsiteY495" fmla="*/ 281622 h 952500"/>
                <a:gd name="connsiteX496" fmla="*/ 336772 w 548498"/>
                <a:gd name="connsiteY496" fmla="*/ 277177 h 952500"/>
                <a:gd name="connsiteX497" fmla="*/ 341074 w 548498"/>
                <a:gd name="connsiteY497" fmla="*/ 272732 h 952500"/>
                <a:gd name="connsiteX498" fmla="*/ 345376 w 548498"/>
                <a:gd name="connsiteY498" fmla="*/ 268287 h 952500"/>
                <a:gd name="connsiteX499" fmla="*/ 347526 w 548498"/>
                <a:gd name="connsiteY499" fmla="*/ 254000 h 952500"/>
                <a:gd name="connsiteX500" fmla="*/ 349677 w 548498"/>
                <a:gd name="connsiteY500" fmla="*/ 258233 h 952500"/>
                <a:gd name="connsiteX501" fmla="*/ 345376 w 548498"/>
                <a:gd name="connsiteY501" fmla="*/ 260350 h 952500"/>
                <a:gd name="connsiteX502" fmla="*/ 341074 w 548498"/>
                <a:gd name="connsiteY502" fmla="*/ 262467 h 952500"/>
                <a:gd name="connsiteX503" fmla="*/ 336772 w 548498"/>
                <a:gd name="connsiteY503" fmla="*/ 266700 h 952500"/>
                <a:gd name="connsiteX504" fmla="*/ 332471 w 548498"/>
                <a:gd name="connsiteY504" fmla="*/ 268817 h 952500"/>
                <a:gd name="connsiteX505" fmla="*/ 289455 w 548498"/>
                <a:gd name="connsiteY505" fmla="*/ 292100 h 952500"/>
                <a:gd name="connsiteX506" fmla="*/ 287304 w 548498"/>
                <a:gd name="connsiteY506" fmla="*/ 292100 h 952500"/>
                <a:gd name="connsiteX507" fmla="*/ 285153 w 548498"/>
                <a:gd name="connsiteY507" fmla="*/ 287867 h 952500"/>
                <a:gd name="connsiteX508" fmla="*/ 289455 w 548498"/>
                <a:gd name="connsiteY508" fmla="*/ 285750 h 952500"/>
                <a:gd name="connsiteX509" fmla="*/ 332471 w 548498"/>
                <a:gd name="connsiteY509" fmla="*/ 264583 h 952500"/>
                <a:gd name="connsiteX510" fmla="*/ 336772 w 548498"/>
                <a:gd name="connsiteY510" fmla="*/ 260350 h 952500"/>
                <a:gd name="connsiteX511" fmla="*/ 341074 w 548498"/>
                <a:gd name="connsiteY511" fmla="*/ 258233 h 952500"/>
                <a:gd name="connsiteX512" fmla="*/ 345376 w 548498"/>
                <a:gd name="connsiteY512" fmla="*/ 256117 h 952500"/>
                <a:gd name="connsiteX513" fmla="*/ 347526 w 548498"/>
                <a:gd name="connsiteY513" fmla="*/ 254000 h 952500"/>
                <a:gd name="connsiteX514" fmla="*/ 342269 w 548498"/>
                <a:gd name="connsiteY514" fmla="*/ 231775 h 952500"/>
                <a:gd name="connsiteX515" fmla="*/ 344385 w 548498"/>
                <a:gd name="connsiteY515" fmla="*/ 236160 h 952500"/>
                <a:gd name="connsiteX516" fmla="*/ 342269 w 548498"/>
                <a:gd name="connsiteY516" fmla="*/ 238352 h 952500"/>
                <a:gd name="connsiteX517" fmla="*/ 340152 w 548498"/>
                <a:gd name="connsiteY517" fmla="*/ 240544 h 952500"/>
                <a:gd name="connsiteX518" fmla="*/ 335919 w 548498"/>
                <a:gd name="connsiteY518" fmla="*/ 244929 h 952500"/>
                <a:gd name="connsiteX519" fmla="*/ 329569 w 548498"/>
                <a:gd name="connsiteY519" fmla="*/ 247121 h 952500"/>
                <a:gd name="connsiteX520" fmla="*/ 291469 w 548498"/>
                <a:gd name="connsiteY520" fmla="*/ 271236 h 952500"/>
                <a:gd name="connsiteX521" fmla="*/ 283002 w 548498"/>
                <a:gd name="connsiteY521" fmla="*/ 275621 h 952500"/>
                <a:gd name="connsiteX522" fmla="*/ 280885 w 548498"/>
                <a:gd name="connsiteY522" fmla="*/ 277813 h 952500"/>
                <a:gd name="connsiteX523" fmla="*/ 278769 w 548498"/>
                <a:gd name="connsiteY523" fmla="*/ 277813 h 952500"/>
                <a:gd name="connsiteX524" fmla="*/ 278769 w 548498"/>
                <a:gd name="connsiteY524" fmla="*/ 273429 h 952500"/>
                <a:gd name="connsiteX525" fmla="*/ 280885 w 548498"/>
                <a:gd name="connsiteY525" fmla="*/ 271236 h 952500"/>
                <a:gd name="connsiteX526" fmla="*/ 283002 w 548498"/>
                <a:gd name="connsiteY526" fmla="*/ 271236 h 952500"/>
                <a:gd name="connsiteX527" fmla="*/ 291469 w 548498"/>
                <a:gd name="connsiteY527" fmla="*/ 266852 h 952500"/>
                <a:gd name="connsiteX528" fmla="*/ 329569 w 548498"/>
                <a:gd name="connsiteY528" fmla="*/ 242737 h 952500"/>
                <a:gd name="connsiteX529" fmla="*/ 333802 w 548498"/>
                <a:gd name="connsiteY529" fmla="*/ 238352 h 952500"/>
                <a:gd name="connsiteX530" fmla="*/ 338035 w 548498"/>
                <a:gd name="connsiteY530" fmla="*/ 236160 h 952500"/>
                <a:gd name="connsiteX531" fmla="*/ 342269 w 548498"/>
                <a:gd name="connsiteY531" fmla="*/ 233967 h 952500"/>
                <a:gd name="connsiteX532" fmla="*/ 342269 w 548498"/>
                <a:gd name="connsiteY532" fmla="*/ 231775 h 952500"/>
                <a:gd name="connsiteX533" fmla="*/ 349100 w 548498"/>
                <a:gd name="connsiteY533" fmla="*/ 211137 h 952500"/>
                <a:gd name="connsiteX534" fmla="*/ 349100 w 548498"/>
                <a:gd name="connsiteY534" fmla="*/ 215482 h 952500"/>
                <a:gd name="connsiteX535" fmla="*/ 342606 w 548498"/>
                <a:gd name="connsiteY535" fmla="*/ 221999 h 952500"/>
                <a:gd name="connsiteX536" fmla="*/ 338276 w 548498"/>
                <a:gd name="connsiteY536" fmla="*/ 224171 h 952500"/>
                <a:gd name="connsiteX537" fmla="*/ 333947 w 548498"/>
                <a:gd name="connsiteY537" fmla="*/ 226344 h 952500"/>
                <a:gd name="connsiteX538" fmla="*/ 329617 w 548498"/>
                <a:gd name="connsiteY538" fmla="*/ 228516 h 952500"/>
                <a:gd name="connsiteX539" fmla="*/ 290651 w 548498"/>
                <a:gd name="connsiteY539" fmla="*/ 248067 h 952500"/>
                <a:gd name="connsiteX540" fmla="*/ 286321 w 548498"/>
                <a:gd name="connsiteY540" fmla="*/ 250240 h 952500"/>
                <a:gd name="connsiteX541" fmla="*/ 284157 w 548498"/>
                <a:gd name="connsiteY541" fmla="*/ 252412 h 952500"/>
                <a:gd name="connsiteX542" fmla="*/ 281992 w 548498"/>
                <a:gd name="connsiteY542" fmla="*/ 252412 h 952500"/>
                <a:gd name="connsiteX543" fmla="*/ 281992 w 548498"/>
                <a:gd name="connsiteY543" fmla="*/ 248067 h 952500"/>
                <a:gd name="connsiteX544" fmla="*/ 286321 w 548498"/>
                <a:gd name="connsiteY544" fmla="*/ 245895 h 952500"/>
                <a:gd name="connsiteX545" fmla="*/ 290651 w 548498"/>
                <a:gd name="connsiteY545" fmla="*/ 243723 h 952500"/>
                <a:gd name="connsiteX546" fmla="*/ 329617 w 548498"/>
                <a:gd name="connsiteY546" fmla="*/ 224171 h 952500"/>
                <a:gd name="connsiteX547" fmla="*/ 333947 w 548498"/>
                <a:gd name="connsiteY547" fmla="*/ 221999 h 952500"/>
                <a:gd name="connsiteX548" fmla="*/ 338276 w 548498"/>
                <a:gd name="connsiteY548" fmla="*/ 219827 h 952500"/>
                <a:gd name="connsiteX549" fmla="*/ 342606 w 548498"/>
                <a:gd name="connsiteY549" fmla="*/ 215482 h 952500"/>
                <a:gd name="connsiteX550" fmla="*/ 346936 w 548498"/>
                <a:gd name="connsiteY550" fmla="*/ 213309 h 952500"/>
                <a:gd name="connsiteX551" fmla="*/ 349100 w 548498"/>
                <a:gd name="connsiteY551" fmla="*/ 211137 h 952500"/>
                <a:gd name="connsiteX552" fmla="*/ 347487 w 548498"/>
                <a:gd name="connsiteY552" fmla="*/ 195262 h 952500"/>
                <a:gd name="connsiteX553" fmla="*/ 349677 w 548498"/>
                <a:gd name="connsiteY553" fmla="*/ 199628 h 952500"/>
                <a:gd name="connsiteX554" fmla="*/ 343108 w 548498"/>
                <a:gd name="connsiteY554" fmla="*/ 203993 h 952500"/>
                <a:gd name="connsiteX555" fmla="*/ 338729 w 548498"/>
                <a:gd name="connsiteY555" fmla="*/ 206176 h 952500"/>
                <a:gd name="connsiteX556" fmla="*/ 334350 w 548498"/>
                <a:gd name="connsiteY556" fmla="*/ 208359 h 952500"/>
                <a:gd name="connsiteX557" fmla="*/ 329970 w 548498"/>
                <a:gd name="connsiteY557" fmla="*/ 210542 h 952500"/>
                <a:gd name="connsiteX558" fmla="*/ 290556 w 548498"/>
                <a:gd name="connsiteY558" fmla="*/ 230187 h 952500"/>
                <a:gd name="connsiteX559" fmla="*/ 288367 w 548498"/>
                <a:gd name="connsiteY559" fmla="*/ 225822 h 952500"/>
                <a:gd name="connsiteX560" fmla="*/ 290556 w 548498"/>
                <a:gd name="connsiteY560" fmla="*/ 225822 h 952500"/>
                <a:gd name="connsiteX561" fmla="*/ 329970 w 548498"/>
                <a:gd name="connsiteY561" fmla="*/ 206176 h 952500"/>
                <a:gd name="connsiteX562" fmla="*/ 334350 w 548498"/>
                <a:gd name="connsiteY562" fmla="*/ 203993 h 952500"/>
                <a:gd name="connsiteX563" fmla="*/ 338729 w 548498"/>
                <a:gd name="connsiteY563" fmla="*/ 201811 h 952500"/>
                <a:gd name="connsiteX564" fmla="*/ 340919 w 548498"/>
                <a:gd name="connsiteY564" fmla="*/ 199628 h 952500"/>
                <a:gd name="connsiteX565" fmla="*/ 347487 w 548498"/>
                <a:gd name="connsiteY565" fmla="*/ 195262 h 952500"/>
                <a:gd name="connsiteX566" fmla="*/ 346936 w 548498"/>
                <a:gd name="connsiteY566" fmla="*/ 177800 h 952500"/>
                <a:gd name="connsiteX567" fmla="*/ 349100 w 548498"/>
                <a:gd name="connsiteY567" fmla="*/ 177800 h 952500"/>
                <a:gd name="connsiteX568" fmla="*/ 349100 w 548498"/>
                <a:gd name="connsiteY568" fmla="*/ 182210 h 952500"/>
                <a:gd name="connsiteX569" fmla="*/ 340441 w 548498"/>
                <a:gd name="connsiteY569" fmla="*/ 186620 h 952500"/>
                <a:gd name="connsiteX570" fmla="*/ 336112 w 548498"/>
                <a:gd name="connsiteY570" fmla="*/ 188825 h 952500"/>
                <a:gd name="connsiteX571" fmla="*/ 333947 w 548498"/>
                <a:gd name="connsiteY571" fmla="*/ 191029 h 952500"/>
                <a:gd name="connsiteX572" fmla="*/ 329617 w 548498"/>
                <a:gd name="connsiteY572" fmla="*/ 193234 h 952500"/>
                <a:gd name="connsiteX573" fmla="*/ 290651 w 548498"/>
                <a:gd name="connsiteY573" fmla="*/ 213078 h 952500"/>
                <a:gd name="connsiteX574" fmla="*/ 286321 w 548498"/>
                <a:gd name="connsiteY574" fmla="*/ 215283 h 952500"/>
                <a:gd name="connsiteX575" fmla="*/ 284157 w 548498"/>
                <a:gd name="connsiteY575" fmla="*/ 217488 h 952500"/>
                <a:gd name="connsiteX576" fmla="*/ 281992 w 548498"/>
                <a:gd name="connsiteY576" fmla="*/ 217488 h 952500"/>
                <a:gd name="connsiteX577" fmla="*/ 281992 w 548498"/>
                <a:gd name="connsiteY577" fmla="*/ 213078 h 952500"/>
                <a:gd name="connsiteX578" fmla="*/ 284157 w 548498"/>
                <a:gd name="connsiteY578" fmla="*/ 210873 h 952500"/>
                <a:gd name="connsiteX579" fmla="*/ 286321 w 548498"/>
                <a:gd name="connsiteY579" fmla="*/ 210873 h 952500"/>
                <a:gd name="connsiteX580" fmla="*/ 290651 w 548498"/>
                <a:gd name="connsiteY580" fmla="*/ 208669 h 952500"/>
                <a:gd name="connsiteX581" fmla="*/ 329617 w 548498"/>
                <a:gd name="connsiteY581" fmla="*/ 188825 h 952500"/>
                <a:gd name="connsiteX582" fmla="*/ 333947 w 548498"/>
                <a:gd name="connsiteY582" fmla="*/ 186620 h 952500"/>
                <a:gd name="connsiteX583" fmla="*/ 336112 w 548498"/>
                <a:gd name="connsiteY583" fmla="*/ 184415 h 952500"/>
                <a:gd name="connsiteX584" fmla="*/ 340441 w 548498"/>
                <a:gd name="connsiteY584" fmla="*/ 182210 h 952500"/>
                <a:gd name="connsiteX585" fmla="*/ 346936 w 548498"/>
                <a:gd name="connsiteY585" fmla="*/ 177800 h 952500"/>
                <a:gd name="connsiteX586" fmla="*/ 338989 w 548498"/>
                <a:gd name="connsiteY586" fmla="*/ 161925 h 952500"/>
                <a:gd name="connsiteX587" fmla="*/ 341159 w 548498"/>
                <a:gd name="connsiteY587" fmla="*/ 161925 h 952500"/>
                <a:gd name="connsiteX588" fmla="*/ 341159 w 548498"/>
                <a:gd name="connsiteY588" fmla="*/ 166221 h 952500"/>
                <a:gd name="connsiteX589" fmla="*/ 336819 w 548498"/>
                <a:gd name="connsiteY589" fmla="*/ 168369 h 952500"/>
                <a:gd name="connsiteX590" fmla="*/ 334650 w 548498"/>
                <a:gd name="connsiteY590" fmla="*/ 168369 h 952500"/>
                <a:gd name="connsiteX591" fmla="*/ 330311 w 548498"/>
                <a:gd name="connsiteY591" fmla="*/ 170516 h 952500"/>
                <a:gd name="connsiteX592" fmla="*/ 289088 w 548498"/>
                <a:gd name="connsiteY592" fmla="*/ 194142 h 952500"/>
                <a:gd name="connsiteX593" fmla="*/ 280410 w 548498"/>
                <a:gd name="connsiteY593" fmla="*/ 198438 h 952500"/>
                <a:gd name="connsiteX594" fmla="*/ 278240 w 548498"/>
                <a:gd name="connsiteY594" fmla="*/ 198438 h 952500"/>
                <a:gd name="connsiteX595" fmla="*/ 278240 w 548498"/>
                <a:gd name="connsiteY595" fmla="*/ 196290 h 952500"/>
                <a:gd name="connsiteX596" fmla="*/ 289088 w 548498"/>
                <a:gd name="connsiteY596" fmla="*/ 189847 h 952500"/>
                <a:gd name="connsiteX597" fmla="*/ 330311 w 548498"/>
                <a:gd name="connsiteY597" fmla="*/ 166221 h 952500"/>
                <a:gd name="connsiteX598" fmla="*/ 334650 w 548498"/>
                <a:gd name="connsiteY598" fmla="*/ 164073 h 952500"/>
                <a:gd name="connsiteX599" fmla="*/ 336819 w 548498"/>
                <a:gd name="connsiteY599" fmla="*/ 164073 h 952500"/>
                <a:gd name="connsiteX600" fmla="*/ 338989 w 548498"/>
                <a:gd name="connsiteY600" fmla="*/ 161925 h 952500"/>
                <a:gd name="connsiteX601" fmla="*/ 351673 w 548498"/>
                <a:gd name="connsiteY601" fmla="*/ 139700 h 952500"/>
                <a:gd name="connsiteX602" fmla="*/ 353850 w 548498"/>
                <a:gd name="connsiteY602" fmla="*/ 139700 h 952500"/>
                <a:gd name="connsiteX603" fmla="*/ 353850 w 548498"/>
                <a:gd name="connsiteY603" fmla="*/ 141872 h 952500"/>
                <a:gd name="connsiteX604" fmla="*/ 338610 w 548498"/>
                <a:gd name="connsiteY604" fmla="*/ 152734 h 952500"/>
                <a:gd name="connsiteX605" fmla="*/ 334256 w 548498"/>
                <a:gd name="connsiteY605" fmla="*/ 154907 h 952500"/>
                <a:gd name="connsiteX606" fmla="*/ 329901 w 548498"/>
                <a:gd name="connsiteY606" fmla="*/ 157079 h 952500"/>
                <a:gd name="connsiteX607" fmla="*/ 288536 w 548498"/>
                <a:gd name="connsiteY607" fmla="*/ 178803 h 952500"/>
                <a:gd name="connsiteX608" fmla="*/ 284181 w 548498"/>
                <a:gd name="connsiteY608" fmla="*/ 180975 h 952500"/>
                <a:gd name="connsiteX609" fmla="*/ 282004 w 548498"/>
                <a:gd name="connsiteY609" fmla="*/ 180975 h 952500"/>
                <a:gd name="connsiteX610" fmla="*/ 282004 w 548498"/>
                <a:gd name="connsiteY610" fmla="*/ 178803 h 952500"/>
                <a:gd name="connsiteX611" fmla="*/ 282004 w 548498"/>
                <a:gd name="connsiteY611" fmla="*/ 176630 h 952500"/>
                <a:gd name="connsiteX612" fmla="*/ 288536 w 548498"/>
                <a:gd name="connsiteY612" fmla="*/ 174458 h 952500"/>
                <a:gd name="connsiteX613" fmla="*/ 329901 w 548498"/>
                <a:gd name="connsiteY613" fmla="*/ 152734 h 952500"/>
                <a:gd name="connsiteX614" fmla="*/ 334256 w 548498"/>
                <a:gd name="connsiteY614" fmla="*/ 150562 h 952500"/>
                <a:gd name="connsiteX615" fmla="*/ 334256 w 548498"/>
                <a:gd name="connsiteY615" fmla="*/ 148390 h 952500"/>
                <a:gd name="connsiteX616" fmla="*/ 338610 w 548498"/>
                <a:gd name="connsiteY616" fmla="*/ 146217 h 952500"/>
                <a:gd name="connsiteX617" fmla="*/ 351673 w 548498"/>
                <a:gd name="connsiteY617" fmla="*/ 139700 h 952500"/>
                <a:gd name="connsiteX618" fmla="*/ 354296 w 548498"/>
                <a:gd name="connsiteY618" fmla="*/ 125412 h 952500"/>
                <a:gd name="connsiteX619" fmla="*/ 356461 w 548498"/>
                <a:gd name="connsiteY619" fmla="*/ 125412 h 952500"/>
                <a:gd name="connsiteX620" fmla="*/ 358625 w 548498"/>
                <a:gd name="connsiteY620" fmla="*/ 129708 h 952500"/>
                <a:gd name="connsiteX621" fmla="*/ 339142 w 548498"/>
                <a:gd name="connsiteY621" fmla="*/ 138299 h 952500"/>
                <a:gd name="connsiteX622" fmla="*/ 330483 w 548498"/>
                <a:gd name="connsiteY622" fmla="*/ 142595 h 952500"/>
                <a:gd name="connsiteX623" fmla="*/ 291517 w 548498"/>
                <a:gd name="connsiteY623" fmla="*/ 161925 h 952500"/>
                <a:gd name="connsiteX624" fmla="*/ 289352 w 548498"/>
                <a:gd name="connsiteY624" fmla="*/ 161925 h 952500"/>
                <a:gd name="connsiteX625" fmla="*/ 289352 w 548498"/>
                <a:gd name="connsiteY625" fmla="*/ 159777 h 952500"/>
                <a:gd name="connsiteX626" fmla="*/ 289352 w 548498"/>
                <a:gd name="connsiteY626" fmla="*/ 157629 h 952500"/>
                <a:gd name="connsiteX627" fmla="*/ 330483 w 548498"/>
                <a:gd name="connsiteY627" fmla="*/ 138299 h 952500"/>
                <a:gd name="connsiteX628" fmla="*/ 339142 w 548498"/>
                <a:gd name="connsiteY628" fmla="*/ 134003 h 952500"/>
                <a:gd name="connsiteX629" fmla="*/ 354296 w 548498"/>
                <a:gd name="connsiteY629" fmla="*/ 125412 h 952500"/>
                <a:gd name="connsiteX630" fmla="*/ 349114 w 548498"/>
                <a:gd name="connsiteY630" fmla="*/ 109537 h 952500"/>
                <a:gd name="connsiteX631" fmla="*/ 351265 w 548498"/>
                <a:gd name="connsiteY631" fmla="*/ 113770 h 952500"/>
                <a:gd name="connsiteX632" fmla="*/ 336209 w 548498"/>
                <a:gd name="connsiteY632" fmla="*/ 122237 h 952500"/>
                <a:gd name="connsiteX633" fmla="*/ 329757 w 548498"/>
                <a:gd name="connsiteY633" fmla="*/ 126470 h 952500"/>
                <a:gd name="connsiteX634" fmla="*/ 288892 w 548498"/>
                <a:gd name="connsiteY634" fmla="*/ 147637 h 952500"/>
                <a:gd name="connsiteX635" fmla="*/ 286741 w 548498"/>
                <a:gd name="connsiteY635" fmla="*/ 147637 h 952500"/>
                <a:gd name="connsiteX636" fmla="*/ 286741 w 548498"/>
                <a:gd name="connsiteY636" fmla="*/ 145520 h 952500"/>
                <a:gd name="connsiteX637" fmla="*/ 288892 w 548498"/>
                <a:gd name="connsiteY637" fmla="*/ 143404 h 952500"/>
                <a:gd name="connsiteX638" fmla="*/ 329757 w 548498"/>
                <a:gd name="connsiteY638" fmla="*/ 122237 h 952500"/>
                <a:gd name="connsiteX639" fmla="*/ 336209 w 548498"/>
                <a:gd name="connsiteY639" fmla="*/ 118004 h 952500"/>
                <a:gd name="connsiteX640" fmla="*/ 349114 w 548498"/>
                <a:gd name="connsiteY640" fmla="*/ 111654 h 952500"/>
                <a:gd name="connsiteX641" fmla="*/ 349114 w 548498"/>
                <a:gd name="connsiteY641" fmla="*/ 109537 h 952500"/>
                <a:gd name="connsiteX642" fmla="*/ 342269 w 548498"/>
                <a:gd name="connsiteY642" fmla="*/ 92075 h 952500"/>
                <a:gd name="connsiteX643" fmla="*/ 344385 w 548498"/>
                <a:gd name="connsiteY643" fmla="*/ 92075 h 952500"/>
                <a:gd name="connsiteX644" fmla="*/ 344385 w 548498"/>
                <a:gd name="connsiteY644" fmla="*/ 96485 h 952500"/>
                <a:gd name="connsiteX645" fmla="*/ 333802 w 548498"/>
                <a:gd name="connsiteY645" fmla="*/ 105304 h 952500"/>
                <a:gd name="connsiteX646" fmla="*/ 329569 w 548498"/>
                <a:gd name="connsiteY646" fmla="*/ 107509 h 952500"/>
                <a:gd name="connsiteX647" fmla="*/ 287235 w 548498"/>
                <a:gd name="connsiteY647" fmla="*/ 131763 h 952500"/>
                <a:gd name="connsiteX648" fmla="*/ 285119 w 548498"/>
                <a:gd name="connsiteY648" fmla="*/ 127353 h 952500"/>
                <a:gd name="connsiteX649" fmla="*/ 287235 w 548498"/>
                <a:gd name="connsiteY649" fmla="*/ 125148 h 952500"/>
                <a:gd name="connsiteX650" fmla="*/ 329569 w 548498"/>
                <a:gd name="connsiteY650" fmla="*/ 103100 h 952500"/>
                <a:gd name="connsiteX651" fmla="*/ 333802 w 548498"/>
                <a:gd name="connsiteY651" fmla="*/ 98690 h 952500"/>
                <a:gd name="connsiteX652" fmla="*/ 342269 w 548498"/>
                <a:gd name="connsiteY652" fmla="*/ 92075 h 952500"/>
                <a:gd name="connsiteX653" fmla="*/ 351707 w 548498"/>
                <a:gd name="connsiteY653" fmla="*/ 73025 h 952500"/>
                <a:gd name="connsiteX654" fmla="*/ 353867 w 548498"/>
                <a:gd name="connsiteY654" fmla="*/ 77311 h 952500"/>
                <a:gd name="connsiteX655" fmla="*/ 334420 w 548498"/>
                <a:gd name="connsiteY655" fmla="*/ 88027 h 952500"/>
                <a:gd name="connsiteX656" fmla="*/ 327938 w 548498"/>
                <a:gd name="connsiteY656" fmla="*/ 92313 h 952500"/>
                <a:gd name="connsiteX657" fmla="*/ 286883 w 548498"/>
                <a:gd name="connsiteY657" fmla="*/ 113745 h 952500"/>
                <a:gd name="connsiteX658" fmla="*/ 282562 w 548498"/>
                <a:gd name="connsiteY658" fmla="*/ 115888 h 952500"/>
                <a:gd name="connsiteX659" fmla="*/ 280401 w 548498"/>
                <a:gd name="connsiteY659" fmla="*/ 115888 h 952500"/>
                <a:gd name="connsiteX660" fmla="*/ 280401 w 548498"/>
                <a:gd name="connsiteY660" fmla="*/ 111602 h 952500"/>
                <a:gd name="connsiteX661" fmla="*/ 286883 w 548498"/>
                <a:gd name="connsiteY661" fmla="*/ 109459 h 952500"/>
                <a:gd name="connsiteX662" fmla="*/ 327938 w 548498"/>
                <a:gd name="connsiteY662" fmla="*/ 85884 h 952500"/>
                <a:gd name="connsiteX663" fmla="*/ 334420 w 548498"/>
                <a:gd name="connsiteY663" fmla="*/ 83741 h 952500"/>
                <a:gd name="connsiteX664" fmla="*/ 351707 w 548498"/>
                <a:gd name="connsiteY664" fmla="*/ 73025 h 952500"/>
                <a:gd name="connsiteX665" fmla="*/ 333748 w 548498"/>
                <a:gd name="connsiteY665" fmla="*/ 65087 h 952500"/>
                <a:gd name="connsiteX666" fmla="*/ 335883 w 548498"/>
                <a:gd name="connsiteY666" fmla="*/ 65087 h 952500"/>
                <a:gd name="connsiteX667" fmla="*/ 338018 w 548498"/>
                <a:gd name="connsiteY667" fmla="*/ 67204 h 952500"/>
                <a:gd name="connsiteX668" fmla="*/ 333748 w 548498"/>
                <a:gd name="connsiteY668" fmla="*/ 69320 h 952500"/>
                <a:gd name="connsiteX669" fmla="*/ 329478 w 548498"/>
                <a:gd name="connsiteY669" fmla="*/ 71437 h 952500"/>
                <a:gd name="connsiteX670" fmla="*/ 329478 w 548498"/>
                <a:gd name="connsiteY670" fmla="*/ 73554 h 952500"/>
                <a:gd name="connsiteX671" fmla="*/ 325209 w 548498"/>
                <a:gd name="connsiteY671" fmla="*/ 75670 h 952500"/>
                <a:gd name="connsiteX672" fmla="*/ 284645 w 548498"/>
                <a:gd name="connsiteY672" fmla="*/ 96837 h 952500"/>
                <a:gd name="connsiteX673" fmla="*/ 282510 w 548498"/>
                <a:gd name="connsiteY673" fmla="*/ 96837 h 952500"/>
                <a:gd name="connsiteX674" fmla="*/ 280375 w 548498"/>
                <a:gd name="connsiteY674" fmla="*/ 92604 h 952500"/>
                <a:gd name="connsiteX675" fmla="*/ 282510 w 548498"/>
                <a:gd name="connsiteY675" fmla="*/ 92604 h 952500"/>
                <a:gd name="connsiteX676" fmla="*/ 323074 w 548498"/>
                <a:gd name="connsiteY676" fmla="*/ 71437 h 952500"/>
                <a:gd name="connsiteX677" fmla="*/ 327344 w 548498"/>
                <a:gd name="connsiteY677" fmla="*/ 69320 h 952500"/>
                <a:gd name="connsiteX678" fmla="*/ 329478 w 548498"/>
                <a:gd name="connsiteY678" fmla="*/ 67204 h 952500"/>
                <a:gd name="connsiteX679" fmla="*/ 333748 w 548498"/>
                <a:gd name="connsiteY679" fmla="*/ 65087 h 952500"/>
                <a:gd name="connsiteX680" fmla="*/ 342240 w 548498"/>
                <a:gd name="connsiteY680" fmla="*/ 44450 h 952500"/>
                <a:gd name="connsiteX681" fmla="*/ 344371 w 548498"/>
                <a:gd name="connsiteY681" fmla="*/ 48746 h 952500"/>
                <a:gd name="connsiteX682" fmla="*/ 333712 w 548498"/>
                <a:gd name="connsiteY682" fmla="*/ 53041 h 952500"/>
                <a:gd name="connsiteX683" fmla="*/ 329449 w 548498"/>
                <a:gd name="connsiteY683" fmla="*/ 55189 h 952500"/>
                <a:gd name="connsiteX684" fmla="*/ 325185 w 548498"/>
                <a:gd name="connsiteY684" fmla="*/ 57337 h 952500"/>
                <a:gd name="connsiteX685" fmla="*/ 323053 w 548498"/>
                <a:gd name="connsiteY685" fmla="*/ 59485 h 952500"/>
                <a:gd name="connsiteX686" fmla="*/ 280417 w 548498"/>
                <a:gd name="connsiteY686" fmla="*/ 78815 h 952500"/>
                <a:gd name="connsiteX687" fmla="*/ 276154 w 548498"/>
                <a:gd name="connsiteY687" fmla="*/ 80963 h 952500"/>
                <a:gd name="connsiteX688" fmla="*/ 274022 w 548498"/>
                <a:gd name="connsiteY688" fmla="*/ 76667 h 952500"/>
                <a:gd name="connsiteX689" fmla="*/ 280417 w 548498"/>
                <a:gd name="connsiteY689" fmla="*/ 74520 h 952500"/>
                <a:gd name="connsiteX690" fmla="*/ 320922 w 548498"/>
                <a:gd name="connsiteY690" fmla="*/ 55189 h 952500"/>
                <a:gd name="connsiteX691" fmla="*/ 325185 w 548498"/>
                <a:gd name="connsiteY691" fmla="*/ 53041 h 952500"/>
                <a:gd name="connsiteX692" fmla="*/ 327317 w 548498"/>
                <a:gd name="connsiteY692" fmla="*/ 50894 h 952500"/>
                <a:gd name="connsiteX693" fmla="*/ 331581 w 548498"/>
                <a:gd name="connsiteY693" fmla="*/ 48746 h 952500"/>
                <a:gd name="connsiteX694" fmla="*/ 342240 w 548498"/>
                <a:gd name="connsiteY694" fmla="*/ 44450 h 952500"/>
                <a:gd name="connsiteX695" fmla="*/ 314181 w 548498"/>
                <a:gd name="connsiteY695" fmla="*/ 38100 h 952500"/>
                <a:gd name="connsiteX696" fmla="*/ 316340 w 548498"/>
                <a:gd name="connsiteY696" fmla="*/ 42545 h 952500"/>
                <a:gd name="connsiteX697" fmla="*/ 275319 w 548498"/>
                <a:gd name="connsiteY697" fmla="*/ 66993 h 952500"/>
                <a:gd name="connsiteX698" fmla="*/ 268842 w 548498"/>
                <a:gd name="connsiteY698" fmla="*/ 69216 h 952500"/>
                <a:gd name="connsiteX699" fmla="*/ 266683 w 548498"/>
                <a:gd name="connsiteY699" fmla="*/ 71438 h 952500"/>
                <a:gd name="connsiteX700" fmla="*/ 264524 w 548498"/>
                <a:gd name="connsiteY700" fmla="*/ 71438 h 952500"/>
                <a:gd name="connsiteX701" fmla="*/ 264524 w 548498"/>
                <a:gd name="connsiteY701" fmla="*/ 66993 h 952500"/>
                <a:gd name="connsiteX702" fmla="*/ 271001 w 548498"/>
                <a:gd name="connsiteY702" fmla="*/ 64771 h 952500"/>
                <a:gd name="connsiteX703" fmla="*/ 273160 w 548498"/>
                <a:gd name="connsiteY703" fmla="*/ 62548 h 952500"/>
                <a:gd name="connsiteX704" fmla="*/ 314181 w 548498"/>
                <a:gd name="connsiteY704" fmla="*/ 38100 h 952500"/>
                <a:gd name="connsiteX705" fmla="*/ 34350 w 548498"/>
                <a:gd name="connsiteY705" fmla="*/ 31750 h 952500"/>
                <a:gd name="connsiteX706" fmla="*/ 36439 w 548498"/>
                <a:gd name="connsiteY706" fmla="*/ 33973 h 952500"/>
                <a:gd name="connsiteX707" fmla="*/ 9284 w 548498"/>
                <a:gd name="connsiteY707" fmla="*/ 49530 h 952500"/>
                <a:gd name="connsiteX708" fmla="*/ 3018 w 548498"/>
                <a:gd name="connsiteY708" fmla="*/ 53975 h 952500"/>
                <a:gd name="connsiteX709" fmla="*/ 929 w 548498"/>
                <a:gd name="connsiteY709" fmla="*/ 53975 h 952500"/>
                <a:gd name="connsiteX710" fmla="*/ 929 w 548498"/>
                <a:gd name="connsiteY710" fmla="*/ 49530 h 952500"/>
                <a:gd name="connsiteX711" fmla="*/ 34350 w 548498"/>
                <a:gd name="connsiteY711" fmla="*/ 31750 h 952500"/>
                <a:gd name="connsiteX712" fmla="*/ 64928 w 548498"/>
                <a:gd name="connsiteY712" fmla="*/ 20637 h 952500"/>
                <a:gd name="connsiteX713" fmla="*/ 64928 w 548498"/>
                <a:gd name="connsiteY713" fmla="*/ 25047 h 952500"/>
                <a:gd name="connsiteX714" fmla="*/ 30120 w 548498"/>
                <a:gd name="connsiteY714" fmla="*/ 49301 h 952500"/>
                <a:gd name="connsiteX715" fmla="*/ 19243 w 548498"/>
                <a:gd name="connsiteY715" fmla="*/ 55915 h 952500"/>
                <a:gd name="connsiteX716" fmla="*/ 12716 w 548498"/>
                <a:gd name="connsiteY716" fmla="*/ 60325 h 952500"/>
                <a:gd name="connsiteX717" fmla="*/ 10541 w 548498"/>
                <a:gd name="connsiteY717" fmla="*/ 55915 h 952500"/>
                <a:gd name="connsiteX718" fmla="*/ 21418 w 548498"/>
                <a:gd name="connsiteY718" fmla="*/ 49301 h 952500"/>
                <a:gd name="connsiteX719" fmla="*/ 62752 w 548498"/>
                <a:gd name="connsiteY719" fmla="*/ 22842 h 952500"/>
                <a:gd name="connsiteX720" fmla="*/ 64928 w 548498"/>
                <a:gd name="connsiteY720" fmla="*/ 20637 h 952500"/>
                <a:gd name="connsiteX721" fmla="*/ 299339 w 548498"/>
                <a:gd name="connsiteY721" fmla="*/ 17462 h 952500"/>
                <a:gd name="connsiteX722" fmla="*/ 301489 w 548498"/>
                <a:gd name="connsiteY722" fmla="*/ 17462 h 952500"/>
                <a:gd name="connsiteX723" fmla="*/ 301489 w 548498"/>
                <a:gd name="connsiteY723" fmla="*/ 21695 h 952500"/>
                <a:gd name="connsiteX724" fmla="*/ 249870 w 548498"/>
                <a:gd name="connsiteY724" fmla="*/ 55562 h 952500"/>
                <a:gd name="connsiteX725" fmla="*/ 241267 w 548498"/>
                <a:gd name="connsiteY725" fmla="*/ 61912 h 952500"/>
                <a:gd name="connsiteX726" fmla="*/ 239116 w 548498"/>
                <a:gd name="connsiteY726" fmla="*/ 57679 h 952500"/>
                <a:gd name="connsiteX727" fmla="*/ 243418 w 548498"/>
                <a:gd name="connsiteY727" fmla="*/ 55562 h 952500"/>
                <a:gd name="connsiteX728" fmla="*/ 299339 w 548498"/>
                <a:gd name="connsiteY728" fmla="*/ 17462 h 952500"/>
                <a:gd name="connsiteX729" fmla="*/ 191389 w 548498"/>
                <a:gd name="connsiteY729" fmla="*/ 11112 h 952500"/>
                <a:gd name="connsiteX730" fmla="*/ 193539 w 548498"/>
                <a:gd name="connsiteY730" fmla="*/ 11112 h 952500"/>
                <a:gd name="connsiteX731" fmla="*/ 193539 w 548498"/>
                <a:gd name="connsiteY731" fmla="*/ 15398 h 952500"/>
                <a:gd name="connsiteX732" fmla="*/ 189238 w 548498"/>
                <a:gd name="connsiteY732" fmla="*/ 17542 h 952500"/>
                <a:gd name="connsiteX733" fmla="*/ 139769 w 548498"/>
                <a:gd name="connsiteY733" fmla="*/ 49689 h 952500"/>
                <a:gd name="connsiteX734" fmla="*/ 133317 w 548498"/>
                <a:gd name="connsiteY734" fmla="*/ 53975 h 952500"/>
                <a:gd name="connsiteX735" fmla="*/ 131166 w 548498"/>
                <a:gd name="connsiteY735" fmla="*/ 53975 h 952500"/>
                <a:gd name="connsiteX736" fmla="*/ 131166 w 548498"/>
                <a:gd name="connsiteY736" fmla="*/ 49689 h 952500"/>
                <a:gd name="connsiteX737" fmla="*/ 133317 w 548498"/>
                <a:gd name="connsiteY737" fmla="*/ 49689 h 952500"/>
                <a:gd name="connsiteX738" fmla="*/ 180634 w 548498"/>
                <a:gd name="connsiteY738" fmla="*/ 17542 h 952500"/>
                <a:gd name="connsiteX739" fmla="*/ 187087 w 548498"/>
                <a:gd name="connsiteY739" fmla="*/ 13255 h 952500"/>
                <a:gd name="connsiteX740" fmla="*/ 191389 w 548498"/>
                <a:gd name="connsiteY740" fmla="*/ 11112 h 952500"/>
                <a:gd name="connsiteX741" fmla="*/ 287178 w 548498"/>
                <a:gd name="connsiteY741" fmla="*/ 7937 h 952500"/>
                <a:gd name="connsiteX742" fmla="*/ 289353 w 548498"/>
                <a:gd name="connsiteY742" fmla="*/ 10142 h 952500"/>
                <a:gd name="connsiteX743" fmla="*/ 289353 w 548498"/>
                <a:gd name="connsiteY743" fmla="*/ 12347 h 952500"/>
                <a:gd name="connsiteX744" fmla="*/ 234966 w 548498"/>
                <a:gd name="connsiteY744" fmla="*/ 47625 h 952500"/>
                <a:gd name="connsiteX745" fmla="*/ 232791 w 548498"/>
                <a:gd name="connsiteY745" fmla="*/ 47625 h 952500"/>
                <a:gd name="connsiteX746" fmla="*/ 232791 w 548498"/>
                <a:gd name="connsiteY746" fmla="*/ 43215 h 952500"/>
                <a:gd name="connsiteX747" fmla="*/ 282827 w 548498"/>
                <a:gd name="connsiteY747" fmla="*/ 10142 h 952500"/>
                <a:gd name="connsiteX748" fmla="*/ 287178 w 548498"/>
                <a:gd name="connsiteY748" fmla="*/ 7937 h 952500"/>
                <a:gd name="connsiteX749" fmla="*/ 124694 w 548498"/>
                <a:gd name="connsiteY749" fmla="*/ 7937 h 952500"/>
                <a:gd name="connsiteX750" fmla="*/ 126854 w 548498"/>
                <a:gd name="connsiteY750" fmla="*/ 7937 h 952500"/>
                <a:gd name="connsiteX751" fmla="*/ 126854 w 548498"/>
                <a:gd name="connsiteY751" fmla="*/ 10096 h 952500"/>
                <a:gd name="connsiteX752" fmla="*/ 126854 w 548498"/>
                <a:gd name="connsiteY752" fmla="*/ 12255 h 952500"/>
                <a:gd name="connsiteX753" fmla="*/ 111729 w 548498"/>
                <a:gd name="connsiteY753" fmla="*/ 20891 h 952500"/>
                <a:gd name="connsiteX754" fmla="*/ 72835 w 548498"/>
                <a:gd name="connsiteY754" fmla="*/ 46799 h 952500"/>
                <a:gd name="connsiteX755" fmla="*/ 66353 w 548498"/>
                <a:gd name="connsiteY755" fmla="*/ 51117 h 952500"/>
                <a:gd name="connsiteX756" fmla="*/ 66353 w 548498"/>
                <a:gd name="connsiteY756" fmla="*/ 53276 h 952500"/>
                <a:gd name="connsiteX757" fmla="*/ 59870 w 548498"/>
                <a:gd name="connsiteY757" fmla="*/ 57594 h 952500"/>
                <a:gd name="connsiteX758" fmla="*/ 55549 w 548498"/>
                <a:gd name="connsiteY758" fmla="*/ 59753 h 952500"/>
                <a:gd name="connsiteX759" fmla="*/ 53388 w 548498"/>
                <a:gd name="connsiteY759" fmla="*/ 61912 h 952500"/>
                <a:gd name="connsiteX760" fmla="*/ 53388 w 548498"/>
                <a:gd name="connsiteY760" fmla="*/ 57594 h 952500"/>
                <a:gd name="connsiteX761" fmla="*/ 53388 w 548498"/>
                <a:gd name="connsiteY761" fmla="*/ 55435 h 952500"/>
                <a:gd name="connsiteX762" fmla="*/ 64192 w 548498"/>
                <a:gd name="connsiteY762" fmla="*/ 48958 h 952500"/>
                <a:gd name="connsiteX763" fmla="*/ 96009 w 548498"/>
                <a:gd name="connsiteY763" fmla="*/ 26518 h 952500"/>
                <a:gd name="connsiteX764" fmla="*/ 54402 w 548498"/>
                <a:gd name="connsiteY764" fmla="*/ 49212 h 952500"/>
                <a:gd name="connsiteX765" fmla="*/ 41702 w 548498"/>
                <a:gd name="connsiteY765" fmla="*/ 55562 h 952500"/>
                <a:gd name="connsiteX766" fmla="*/ 33235 w 548498"/>
                <a:gd name="connsiteY766" fmla="*/ 59795 h 952500"/>
                <a:gd name="connsiteX767" fmla="*/ 33235 w 548498"/>
                <a:gd name="connsiteY767" fmla="*/ 61912 h 952500"/>
                <a:gd name="connsiteX768" fmla="*/ 31119 w 548498"/>
                <a:gd name="connsiteY768" fmla="*/ 57679 h 952500"/>
                <a:gd name="connsiteX769" fmla="*/ 33235 w 548498"/>
                <a:gd name="connsiteY769" fmla="*/ 55562 h 952500"/>
                <a:gd name="connsiteX770" fmla="*/ 45935 w 548498"/>
                <a:gd name="connsiteY770" fmla="*/ 49212 h 952500"/>
                <a:gd name="connsiteX771" fmla="*/ 92502 w 548498"/>
                <a:gd name="connsiteY771" fmla="*/ 21695 h 952500"/>
                <a:gd name="connsiteX772" fmla="*/ 100969 w 548498"/>
                <a:gd name="connsiteY772" fmla="*/ 17462 h 952500"/>
                <a:gd name="connsiteX773" fmla="*/ 103085 w 548498"/>
                <a:gd name="connsiteY773" fmla="*/ 17462 h 952500"/>
                <a:gd name="connsiteX774" fmla="*/ 104800 w 548498"/>
                <a:gd name="connsiteY774" fmla="*/ 20891 h 952500"/>
                <a:gd name="connsiteX775" fmla="*/ 105247 w 548498"/>
                <a:gd name="connsiteY775" fmla="*/ 20891 h 952500"/>
                <a:gd name="connsiteX776" fmla="*/ 122533 w 548498"/>
                <a:gd name="connsiteY776" fmla="*/ 10096 h 952500"/>
                <a:gd name="connsiteX777" fmla="*/ 124694 w 548498"/>
                <a:gd name="connsiteY777" fmla="*/ 7937 h 952500"/>
                <a:gd name="connsiteX778" fmla="*/ 150696 w 548498"/>
                <a:gd name="connsiteY778" fmla="*/ 6350 h 952500"/>
                <a:gd name="connsiteX779" fmla="*/ 152828 w 548498"/>
                <a:gd name="connsiteY779" fmla="*/ 8522 h 952500"/>
                <a:gd name="connsiteX780" fmla="*/ 150696 w 548498"/>
                <a:gd name="connsiteY780" fmla="*/ 10695 h 952500"/>
                <a:gd name="connsiteX781" fmla="*/ 137906 w 548498"/>
                <a:gd name="connsiteY781" fmla="*/ 15039 h 952500"/>
                <a:gd name="connsiteX782" fmla="*/ 127247 w 548498"/>
                <a:gd name="connsiteY782" fmla="*/ 21557 h 952500"/>
                <a:gd name="connsiteX783" fmla="*/ 82479 w 548498"/>
                <a:gd name="connsiteY783" fmla="*/ 47625 h 952500"/>
                <a:gd name="connsiteX784" fmla="*/ 80347 w 548498"/>
                <a:gd name="connsiteY784" fmla="*/ 47625 h 952500"/>
                <a:gd name="connsiteX785" fmla="*/ 80347 w 548498"/>
                <a:gd name="connsiteY785" fmla="*/ 43280 h 952500"/>
                <a:gd name="connsiteX786" fmla="*/ 118719 w 548498"/>
                <a:gd name="connsiteY786" fmla="*/ 21557 h 952500"/>
                <a:gd name="connsiteX787" fmla="*/ 142169 w 548498"/>
                <a:gd name="connsiteY787" fmla="*/ 8522 h 952500"/>
                <a:gd name="connsiteX788" fmla="*/ 150696 w 548498"/>
                <a:gd name="connsiteY788" fmla="*/ 6350 h 952500"/>
                <a:gd name="connsiteX789" fmla="*/ 223707 w 548498"/>
                <a:gd name="connsiteY789" fmla="*/ 4762 h 952500"/>
                <a:gd name="connsiteX790" fmla="*/ 223707 w 548498"/>
                <a:gd name="connsiteY790" fmla="*/ 8953 h 952500"/>
                <a:gd name="connsiteX791" fmla="*/ 212981 w 548498"/>
                <a:gd name="connsiteY791" fmla="*/ 17335 h 952500"/>
                <a:gd name="connsiteX792" fmla="*/ 159349 w 548498"/>
                <a:gd name="connsiteY792" fmla="*/ 48768 h 952500"/>
                <a:gd name="connsiteX793" fmla="*/ 155058 w 548498"/>
                <a:gd name="connsiteY793" fmla="*/ 52959 h 952500"/>
                <a:gd name="connsiteX794" fmla="*/ 152913 w 548498"/>
                <a:gd name="connsiteY794" fmla="*/ 55055 h 952500"/>
                <a:gd name="connsiteX795" fmla="*/ 150768 w 548498"/>
                <a:gd name="connsiteY795" fmla="*/ 57150 h 952500"/>
                <a:gd name="connsiteX796" fmla="*/ 148622 w 548498"/>
                <a:gd name="connsiteY796" fmla="*/ 57150 h 952500"/>
                <a:gd name="connsiteX797" fmla="*/ 146477 w 548498"/>
                <a:gd name="connsiteY797" fmla="*/ 55055 h 952500"/>
                <a:gd name="connsiteX798" fmla="*/ 146477 w 548498"/>
                <a:gd name="connsiteY798" fmla="*/ 52959 h 952500"/>
                <a:gd name="connsiteX799" fmla="*/ 152913 w 548498"/>
                <a:gd name="connsiteY799" fmla="*/ 48768 h 952500"/>
                <a:gd name="connsiteX800" fmla="*/ 204399 w 548498"/>
                <a:gd name="connsiteY800" fmla="*/ 17335 h 952500"/>
                <a:gd name="connsiteX801" fmla="*/ 217271 w 548498"/>
                <a:gd name="connsiteY801" fmla="*/ 8953 h 952500"/>
                <a:gd name="connsiteX802" fmla="*/ 221562 w 548498"/>
                <a:gd name="connsiteY802" fmla="*/ 6857 h 952500"/>
                <a:gd name="connsiteX803" fmla="*/ 223707 w 548498"/>
                <a:gd name="connsiteY803" fmla="*/ 4762 h 952500"/>
                <a:gd name="connsiteX804" fmla="*/ 178729 w 548498"/>
                <a:gd name="connsiteY804" fmla="*/ 4762 h 952500"/>
                <a:gd name="connsiteX805" fmla="*/ 180860 w 548498"/>
                <a:gd name="connsiteY805" fmla="*/ 8953 h 952500"/>
                <a:gd name="connsiteX806" fmla="*/ 165945 w 548498"/>
                <a:gd name="connsiteY806" fmla="*/ 13144 h 952500"/>
                <a:gd name="connsiteX807" fmla="*/ 163815 w 548498"/>
                <a:gd name="connsiteY807" fmla="*/ 15239 h 952500"/>
                <a:gd name="connsiteX808" fmla="*/ 155292 w 548498"/>
                <a:gd name="connsiteY808" fmla="*/ 19431 h 952500"/>
                <a:gd name="connsiteX809" fmla="*/ 140378 w 548498"/>
                <a:gd name="connsiteY809" fmla="*/ 27813 h 952500"/>
                <a:gd name="connsiteX810" fmla="*/ 116941 w 548498"/>
                <a:gd name="connsiteY810" fmla="*/ 46673 h 952500"/>
                <a:gd name="connsiteX811" fmla="*/ 112680 w 548498"/>
                <a:gd name="connsiteY811" fmla="*/ 50864 h 952500"/>
                <a:gd name="connsiteX812" fmla="*/ 110550 w 548498"/>
                <a:gd name="connsiteY812" fmla="*/ 52959 h 952500"/>
                <a:gd name="connsiteX813" fmla="*/ 106288 w 548498"/>
                <a:gd name="connsiteY813" fmla="*/ 57150 h 952500"/>
                <a:gd name="connsiteX814" fmla="*/ 104158 w 548498"/>
                <a:gd name="connsiteY814" fmla="*/ 52959 h 952500"/>
                <a:gd name="connsiteX815" fmla="*/ 106288 w 548498"/>
                <a:gd name="connsiteY815" fmla="*/ 50864 h 952500"/>
                <a:gd name="connsiteX816" fmla="*/ 110550 w 548498"/>
                <a:gd name="connsiteY816" fmla="*/ 46673 h 952500"/>
                <a:gd name="connsiteX817" fmla="*/ 138247 w 548498"/>
                <a:gd name="connsiteY817" fmla="*/ 25717 h 952500"/>
                <a:gd name="connsiteX818" fmla="*/ 146770 w 548498"/>
                <a:gd name="connsiteY818" fmla="*/ 19431 h 952500"/>
                <a:gd name="connsiteX819" fmla="*/ 153162 w 548498"/>
                <a:gd name="connsiteY819" fmla="*/ 15239 h 952500"/>
                <a:gd name="connsiteX820" fmla="*/ 155292 w 548498"/>
                <a:gd name="connsiteY820" fmla="*/ 15239 h 952500"/>
                <a:gd name="connsiteX821" fmla="*/ 165945 w 548498"/>
                <a:gd name="connsiteY821" fmla="*/ 8953 h 952500"/>
                <a:gd name="connsiteX822" fmla="*/ 178729 w 548498"/>
                <a:gd name="connsiteY822" fmla="*/ 4762 h 952500"/>
                <a:gd name="connsiteX823" fmla="*/ 250107 w 548498"/>
                <a:gd name="connsiteY823" fmla="*/ 1587 h 952500"/>
                <a:gd name="connsiteX824" fmla="*/ 252267 w 548498"/>
                <a:gd name="connsiteY824" fmla="*/ 1587 h 952500"/>
                <a:gd name="connsiteX825" fmla="*/ 252267 w 548498"/>
                <a:gd name="connsiteY825" fmla="*/ 5866 h 952500"/>
                <a:gd name="connsiteX826" fmla="*/ 250107 w 548498"/>
                <a:gd name="connsiteY826" fmla="*/ 8006 h 952500"/>
                <a:gd name="connsiteX827" fmla="*/ 237142 w 548498"/>
                <a:gd name="connsiteY827" fmla="*/ 14425 h 952500"/>
                <a:gd name="connsiteX828" fmla="*/ 180962 w 548498"/>
                <a:gd name="connsiteY828" fmla="*/ 50800 h 952500"/>
                <a:gd name="connsiteX829" fmla="*/ 178801 w 548498"/>
                <a:gd name="connsiteY829" fmla="*/ 50800 h 952500"/>
                <a:gd name="connsiteX830" fmla="*/ 178801 w 548498"/>
                <a:gd name="connsiteY830" fmla="*/ 46521 h 952500"/>
                <a:gd name="connsiteX831" fmla="*/ 228499 w 548498"/>
                <a:gd name="connsiteY831" fmla="*/ 14425 h 952500"/>
                <a:gd name="connsiteX832" fmla="*/ 241463 w 548498"/>
                <a:gd name="connsiteY832" fmla="*/ 8006 h 952500"/>
                <a:gd name="connsiteX833" fmla="*/ 250107 w 548498"/>
                <a:gd name="connsiteY833" fmla="*/ 1587 h 952500"/>
                <a:gd name="connsiteX834" fmla="*/ 278627 w 548498"/>
                <a:gd name="connsiteY834" fmla="*/ 0 h 952500"/>
                <a:gd name="connsiteX835" fmla="*/ 280815 w 548498"/>
                <a:gd name="connsiteY835" fmla="*/ 4233 h 952500"/>
                <a:gd name="connsiteX836" fmla="*/ 274250 w 548498"/>
                <a:gd name="connsiteY836" fmla="*/ 8467 h 952500"/>
                <a:gd name="connsiteX837" fmla="*/ 263309 w 548498"/>
                <a:gd name="connsiteY837" fmla="*/ 12700 h 952500"/>
                <a:gd name="connsiteX838" fmla="*/ 206417 w 548498"/>
                <a:gd name="connsiteY838" fmla="*/ 50800 h 952500"/>
                <a:gd name="connsiteX839" fmla="*/ 204228 w 548498"/>
                <a:gd name="connsiteY839" fmla="*/ 50800 h 952500"/>
                <a:gd name="connsiteX840" fmla="*/ 204228 w 548498"/>
                <a:gd name="connsiteY840" fmla="*/ 46567 h 952500"/>
                <a:gd name="connsiteX841" fmla="*/ 254557 w 548498"/>
                <a:gd name="connsiteY841" fmla="*/ 12700 h 952500"/>
                <a:gd name="connsiteX842" fmla="*/ 263309 w 548498"/>
                <a:gd name="connsiteY842" fmla="*/ 8467 h 952500"/>
                <a:gd name="connsiteX843" fmla="*/ 278627 w 548498"/>
                <a:gd name="connsiteY843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</a:cxnLst>
              <a:rect l="l" t="t" r="r" b="b"/>
              <a:pathLst>
                <a:path w="548498" h="952500">
                  <a:moveTo>
                    <a:pt x="545364" y="895350"/>
                  </a:moveTo>
                  <a:cubicBezTo>
                    <a:pt x="545364" y="895350"/>
                    <a:pt x="545364" y="895350"/>
                    <a:pt x="547534" y="895350"/>
                  </a:cubicBezTo>
                  <a:cubicBezTo>
                    <a:pt x="547534" y="895350"/>
                    <a:pt x="549703" y="897548"/>
                    <a:pt x="547534" y="899746"/>
                  </a:cubicBezTo>
                  <a:cubicBezTo>
                    <a:pt x="545364" y="901944"/>
                    <a:pt x="545364" y="901944"/>
                    <a:pt x="543194" y="904142"/>
                  </a:cubicBezTo>
                  <a:cubicBezTo>
                    <a:pt x="541025" y="906341"/>
                    <a:pt x="538855" y="908539"/>
                    <a:pt x="536686" y="908539"/>
                  </a:cubicBezTo>
                  <a:cubicBezTo>
                    <a:pt x="534516" y="910737"/>
                    <a:pt x="532346" y="912935"/>
                    <a:pt x="530177" y="915133"/>
                  </a:cubicBezTo>
                  <a:cubicBezTo>
                    <a:pt x="528007" y="917331"/>
                    <a:pt x="525838" y="919529"/>
                    <a:pt x="523668" y="921727"/>
                  </a:cubicBezTo>
                  <a:cubicBezTo>
                    <a:pt x="514990" y="928321"/>
                    <a:pt x="508481" y="934916"/>
                    <a:pt x="501972" y="941510"/>
                  </a:cubicBezTo>
                  <a:cubicBezTo>
                    <a:pt x="499802" y="941510"/>
                    <a:pt x="499802" y="943708"/>
                    <a:pt x="497633" y="945906"/>
                  </a:cubicBezTo>
                  <a:cubicBezTo>
                    <a:pt x="495463" y="948104"/>
                    <a:pt x="491124" y="950302"/>
                    <a:pt x="488954" y="952500"/>
                  </a:cubicBezTo>
                  <a:cubicBezTo>
                    <a:pt x="488954" y="952500"/>
                    <a:pt x="486785" y="952500"/>
                    <a:pt x="486785" y="952500"/>
                  </a:cubicBezTo>
                  <a:cubicBezTo>
                    <a:pt x="486785" y="952500"/>
                    <a:pt x="484615" y="950302"/>
                    <a:pt x="486785" y="950302"/>
                  </a:cubicBezTo>
                  <a:cubicBezTo>
                    <a:pt x="486785" y="948104"/>
                    <a:pt x="486785" y="948104"/>
                    <a:pt x="488954" y="948104"/>
                  </a:cubicBezTo>
                  <a:cubicBezTo>
                    <a:pt x="491124" y="945906"/>
                    <a:pt x="493294" y="941510"/>
                    <a:pt x="497633" y="939312"/>
                  </a:cubicBezTo>
                  <a:cubicBezTo>
                    <a:pt x="497633" y="937114"/>
                    <a:pt x="499802" y="937114"/>
                    <a:pt x="501972" y="934916"/>
                  </a:cubicBezTo>
                  <a:cubicBezTo>
                    <a:pt x="510650" y="928321"/>
                    <a:pt x="519329" y="919529"/>
                    <a:pt x="528007" y="912935"/>
                  </a:cubicBezTo>
                  <a:cubicBezTo>
                    <a:pt x="530177" y="910737"/>
                    <a:pt x="532346" y="908539"/>
                    <a:pt x="534516" y="906341"/>
                  </a:cubicBezTo>
                  <a:cubicBezTo>
                    <a:pt x="534516" y="904142"/>
                    <a:pt x="536686" y="904142"/>
                    <a:pt x="538855" y="901944"/>
                  </a:cubicBezTo>
                  <a:cubicBezTo>
                    <a:pt x="538855" y="901944"/>
                    <a:pt x="541025" y="899746"/>
                    <a:pt x="543194" y="897548"/>
                  </a:cubicBezTo>
                  <a:cubicBezTo>
                    <a:pt x="543194" y="897548"/>
                    <a:pt x="545364" y="897548"/>
                    <a:pt x="545364" y="895350"/>
                  </a:cubicBezTo>
                  <a:close/>
                  <a:moveTo>
                    <a:pt x="537348" y="876300"/>
                  </a:moveTo>
                  <a:cubicBezTo>
                    <a:pt x="537348" y="876300"/>
                    <a:pt x="537348" y="876300"/>
                    <a:pt x="539556" y="876300"/>
                  </a:cubicBezTo>
                  <a:cubicBezTo>
                    <a:pt x="541765" y="876300"/>
                    <a:pt x="541765" y="878492"/>
                    <a:pt x="539556" y="880685"/>
                  </a:cubicBezTo>
                  <a:cubicBezTo>
                    <a:pt x="539556" y="880685"/>
                    <a:pt x="537348" y="882877"/>
                    <a:pt x="537348" y="882877"/>
                  </a:cubicBezTo>
                  <a:cubicBezTo>
                    <a:pt x="535139" y="885069"/>
                    <a:pt x="535139" y="885069"/>
                    <a:pt x="532930" y="887262"/>
                  </a:cubicBezTo>
                  <a:cubicBezTo>
                    <a:pt x="521887" y="898223"/>
                    <a:pt x="510843" y="909184"/>
                    <a:pt x="497591" y="920146"/>
                  </a:cubicBezTo>
                  <a:cubicBezTo>
                    <a:pt x="497591" y="920146"/>
                    <a:pt x="497591" y="920146"/>
                    <a:pt x="495383" y="922338"/>
                  </a:cubicBezTo>
                  <a:cubicBezTo>
                    <a:pt x="495383" y="922338"/>
                    <a:pt x="495383" y="922338"/>
                    <a:pt x="493174" y="922338"/>
                  </a:cubicBezTo>
                  <a:cubicBezTo>
                    <a:pt x="493174" y="922338"/>
                    <a:pt x="490965" y="920146"/>
                    <a:pt x="493174" y="917954"/>
                  </a:cubicBezTo>
                  <a:cubicBezTo>
                    <a:pt x="495383" y="917954"/>
                    <a:pt x="495383" y="915761"/>
                    <a:pt x="497591" y="913569"/>
                  </a:cubicBezTo>
                  <a:cubicBezTo>
                    <a:pt x="508635" y="902608"/>
                    <a:pt x="521887" y="891646"/>
                    <a:pt x="532930" y="880685"/>
                  </a:cubicBezTo>
                  <a:cubicBezTo>
                    <a:pt x="535139" y="878492"/>
                    <a:pt x="535139" y="878492"/>
                    <a:pt x="537348" y="876300"/>
                  </a:cubicBezTo>
                  <a:close/>
                  <a:moveTo>
                    <a:pt x="536473" y="865187"/>
                  </a:moveTo>
                  <a:cubicBezTo>
                    <a:pt x="538590" y="865187"/>
                    <a:pt x="538590" y="867379"/>
                    <a:pt x="538590" y="869572"/>
                  </a:cubicBezTo>
                  <a:cubicBezTo>
                    <a:pt x="538590" y="869572"/>
                    <a:pt x="536473" y="871764"/>
                    <a:pt x="536473" y="871764"/>
                  </a:cubicBezTo>
                  <a:cubicBezTo>
                    <a:pt x="534357" y="871764"/>
                    <a:pt x="534357" y="873956"/>
                    <a:pt x="532240" y="876149"/>
                  </a:cubicBezTo>
                  <a:cubicBezTo>
                    <a:pt x="521657" y="887110"/>
                    <a:pt x="506840" y="895879"/>
                    <a:pt x="496257" y="906841"/>
                  </a:cubicBezTo>
                  <a:cubicBezTo>
                    <a:pt x="494140" y="906841"/>
                    <a:pt x="494140" y="909033"/>
                    <a:pt x="492023" y="909033"/>
                  </a:cubicBezTo>
                  <a:cubicBezTo>
                    <a:pt x="492023" y="911225"/>
                    <a:pt x="492023" y="911225"/>
                    <a:pt x="492023" y="911225"/>
                  </a:cubicBezTo>
                  <a:cubicBezTo>
                    <a:pt x="492023" y="911225"/>
                    <a:pt x="489907" y="911225"/>
                    <a:pt x="489907" y="911225"/>
                  </a:cubicBezTo>
                  <a:cubicBezTo>
                    <a:pt x="487790" y="911225"/>
                    <a:pt x="487790" y="909033"/>
                    <a:pt x="489907" y="906841"/>
                  </a:cubicBezTo>
                  <a:cubicBezTo>
                    <a:pt x="489907" y="904648"/>
                    <a:pt x="492023" y="902456"/>
                    <a:pt x="494140" y="902456"/>
                  </a:cubicBezTo>
                  <a:cubicBezTo>
                    <a:pt x="506840" y="891495"/>
                    <a:pt x="519540" y="882725"/>
                    <a:pt x="532240" y="869572"/>
                  </a:cubicBezTo>
                  <a:cubicBezTo>
                    <a:pt x="532240" y="869572"/>
                    <a:pt x="534357" y="867379"/>
                    <a:pt x="534357" y="867379"/>
                  </a:cubicBezTo>
                  <a:cubicBezTo>
                    <a:pt x="536473" y="865187"/>
                    <a:pt x="536473" y="865187"/>
                    <a:pt x="536473" y="865187"/>
                  </a:cubicBezTo>
                  <a:close/>
                  <a:moveTo>
                    <a:pt x="523182" y="855662"/>
                  </a:moveTo>
                  <a:cubicBezTo>
                    <a:pt x="525330" y="855662"/>
                    <a:pt x="527478" y="857817"/>
                    <a:pt x="525330" y="857817"/>
                  </a:cubicBezTo>
                  <a:cubicBezTo>
                    <a:pt x="516739" y="868589"/>
                    <a:pt x="506000" y="875053"/>
                    <a:pt x="495261" y="883671"/>
                  </a:cubicBezTo>
                  <a:cubicBezTo>
                    <a:pt x="495261" y="885825"/>
                    <a:pt x="495261" y="885825"/>
                    <a:pt x="493113" y="885825"/>
                  </a:cubicBezTo>
                  <a:cubicBezTo>
                    <a:pt x="493113" y="885825"/>
                    <a:pt x="490965" y="883671"/>
                    <a:pt x="493113" y="881516"/>
                  </a:cubicBezTo>
                  <a:cubicBezTo>
                    <a:pt x="501704" y="872898"/>
                    <a:pt x="512443" y="864280"/>
                    <a:pt x="523182" y="855662"/>
                  </a:cubicBezTo>
                  <a:close/>
                  <a:moveTo>
                    <a:pt x="538529" y="831850"/>
                  </a:moveTo>
                  <a:cubicBezTo>
                    <a:pt x="540666" y="831850"/>
                    <a:pt x="540666" y="831850"/>
                    <a:pt x="540666" y="831850"/>
                  </a:cubicBezTo>
                  <a:cubicBezTo>
                    <a:pt x="542803" y="831850"/>
                    <a:pt x="544940" y="833939"/>
                    <a:pt x="542803" y="833939"/>
                  </a:cubicBezTo>
                  <a:cubicBezTo>
                    <a:pt x="542803" y="836028"/>
                    <a:pt x="540666" y="836028"/>
                    <a:pt x="540666" y="836028"/>
                  </a:cubicBezTo>
                  <a:cubicBezTo>
                    <a:pt x="540666" y="836028"/>
                    <a:pt x="538529" y="838117"/>
                    <a:pt x="538529" y="838117"/>
                  </a:cubicBezTo>
                  <a:cubicBezTo>
                    <a:pt x="536392" y="838117"/>
                    <a:pt x="536392" y="838117"/>
                    <a:pt x="534255" y="840205"/>
                  </a:cubicBezTo>
                  <a:cubicBezTo>
                    <a:pt x="534255" y="840205"/>
                    <a:pt x="532118" y="840205"/>
                    <a:pt x="532118" y="842294"/>
                  </a:cubicBezTo>
                  <a:cubicBezTo>
                    <a:pt x="529981" y="842294"/>
                    <a:pt x="529981" y="844383"/>
                    <a:pt x="527844" y="844383"/>
                  </a:cubicBezTo>
                  <a:cubicBezTo>
                    <a:pt x="517159" y="852739"/>
                    <a:pt x="504336" y="863183"/>
                    <a:pt x="493651" y="871538"/>
                  </a:cubicBezTo>
                  <a:cubicBezTo>
                    <a:pt x="493651" y="871538"/>
                    <a:pt x="491514" y="871538"/>
                    <a:pt x="491514" y="871538"/>
                  </a:cubicBezTo>
                  <a:cubicBezTo>
                    <a:pt x="491514" y="871538"/>
                    <a:pt x="489377" y="869449"/>
                    <a:pt x="491514" y="867360"/>
                  </a:cubicBezTo>
                  <a:cubicBezTo>
                    <a:pt x="502199" y="859005"/>
                    <a:pt x="515022" y="848561"/>
                    <a:pt x="527844" y="840205"/>
                  </a:cubicBezTo>
                  <a:cubicBezTo>
                    <a:pt x="527844" y="838117"/>
                    <a:pt x="529981" y="838117"/>
                    <a:pt x="532118" y="838117"/>
                  </a:cubicBezTo>
                  <a:cubicBezTo>
                    <a:pt x="532118" y="836028"/>
                    <a:pt x="532118" y="836028"/>
                    <a:pt x="534255" y="836028"/>
                  </a:cubicBezTo>
                  <a:cubicBezTo>
                    <a:pt x="534255" y="833939"/>
                    <a:pt x="536392" y="833939"/>
                    <a:pt x="538529" y="833939"/>
                  </a:cubicBezTo>
                  <a:cubicBezTo>
                    <a:pt x="538529" y="831850"/>
                    <a:pt x="538529" y="831850"/>
                    <a:pt x="538529" y="831850"/>
                  </a:cubicBezTo>
                  <a:close/>
                  <a:moveTo>
                    <a:pt x="539567" y="815975"/>
                  </a:moveTo>
                  <a:cubicBezTo>
                    <a:pt x="539567" y="815975"/>
                    <a:pt x="541765" y="815975"/>
                    <a:pt x="541765" y="818118"/>
                  </a:cubicBezTo>
                  <a:cubicBezTo>
                    <a:pt x="541765" y="818118"/>
                    <a:pt x="541765" y="818118"/>
                    <a:pt x="541765" y="820261"/>
                  </a:cubicBezTo>
                  <a:cubicBezTo>
                    <a:pt x="539567" y="820261"/>
                    <a:pt x="539567" y="822405"/>
                    <a:pt x="539567" y="822405"/>
                  </a:cubicBezTo>
                  <a:cubicBezTo>
                    <a:pt x="537369" y="822405"/>
                    <a:pt x="537369" y="824548"/>
                    <a:pt x="537369" y="824548"/>
                  </a:cubicBezTo>
                  <a:cubicBezTo>
                    <a:pt x="535171" y="824548"/>
                    <a:pt x="535171" y="826691"/>
                    <a:pt x="532973" y="826691"/>
                  </a:cubicBezTo>
                  <a:cubicBezTo>
                    <a:pt x="532973" y="828834"/>
                    <a:pt x="530775" y="828834"/>
                    <a:pt x="530775" y="830977"/>
                  </a:cubicBezTo>
                  <a:cubicBezTo>
                    <a:pt x="528577" y="830977"/>
                    <a:pt x="528577" y="830977"/>
                    <a:pt x="526379" y="833120"/>
                  </a:cubicBezTo>
                  <a:cubicBezTo>
                    <a:pt x="515388" y="841693"/>
                    <a:pt x="502200" y="850266"/>
                    <a:pt x="489011" y="858838"/>
                  </a:cubicBezTo>
                  <a:cubicBezTo>
                    <a:pt x="486813" y="858838"/>
                    <a:pt x="484615" y="856695"/>
                    <a:pt x="486813" y="854552"/>
                  </a:cubicBezTo>
                  <a:cubicBezTo>
                    <a:pt x="486813" y="854552"/>
                    <a:pt x="489011" y="854552"/>
                    <a:pt x="489011" y="854552"/>
                  </a:cubicBezTo>
                  <a:cubicBezTo>
                    <a:pt x="500002" y="845979"/>
                    <a:pt x="513190" y="837407"/>
                    <a:pt x="524181" y="828834"/>
                  </a:cubicBezTo>
                  <a:cubicBezTo>
                    <a:pt x="526379" y="826691"/>
                    <a:pt x="528577" y="826691"/>
                    <a:pt x="528577" y="824548"/>
                  </a:cubicBezTo>
                  <a:cubicBezTo>
                    <a:pt x="530775" y="824548"/>
                    <a:pt x="530775" y="824548"/>
                    <a:pt x="532973" y="822405"/>
                  </a:cubicBezTo>
                  <a:cubicBezTo>
                    <a:pt x="532973" y="822405"/>
                    <a:pt x="535171" y="820261"/>
                    <a:pt x="537369" y="818118"/>
                  </a:cubicBezTo>
                  <a:cubicBezTo>
                    <a:pt x="537369" y="818118"/>
                    <a:pt x="537369" y="818118"/>
                    <a:pt x="539567" y="818118"/>
                  </a:cubicBezTo>
                  <a:cubicBezTo>
                    <a:pt x="539567" y="815975"/>
                    <a:pt x="539567" y="815975"/>
                    <a:pt x="539567" y="815975"/>
                  </a:cubicBezTo>
                  <a:close/>
                  <a:moveTo>
                    <a:pt x="541213" y="798512"/>
                  </a:moveTo>
                  <a:cubicBezTo>
                    <a:pt x="543353" y="798512"/>
                    <a:pt x="543353" y="800660"/>
                    <a:pt x="543353" y="802808"/>
                  </a:cubicBezTo>
                  <a:cubicBezTo>
                    <a:pt x="541213" y="802808"/>
                    <a:pt x="541213" y="804956"/>
                    <a:pt x="539074" y="804956"/>
                  </a:cubicBezTo>
                  <a:cubicBezTo>
                    <a:pt x="539074" y="804956"/>
                    <a:pt x="539074" y="804956"/>
                    <a:pt x="539074" y="807103"/>
                  </a:cubicBezTo>
                  <a:cubicBezTo>
                    <a:pt x="536934" y="809251"/>
                    <a:pt x="534794" y="811399"/>
                    <a:pt x="532655" y="811399"/>
                  </a:cubicBezTo>
                  <a:cubicBezTo>
                    <a:pt x="530515" y="813547"/>
                    <a:pt x="528375" y="815695"/>
                    <a:pt x="526236" y="815695"/>
                  </a:cubicBezTo>
                  <a:cubicBezTo>
                    <a:pt x="526236" y="817843"/>
                    <a:pt x="524096" y="817843"/>
                    <a:pt x="521956" y="817843"/>
                  </a:cubicBezTo>
                  <a:cubicBezTo>
                    <a:pt x="515537" y="824286"/>
                    <a:pt x="506978" y="828582"/>
                    <a:pt x="498420" y="835025"/>
                  </a:cubicBezTo>
                  <a:cubicBezTo>
                    <a:pt x="496280" y="835025"/>
                    <a:pt x="494140" y="832877"/>
                    <a:pt x="496280" y="830729"/>
                  </a:cubicBezTo>
                  <a:cubicBezTo>
                    <a:pt x="504839" y="826434"/>
                    <a:pt x="513397" y="819990"/>
                    <a:pt x="521956" y="813547"/>
                  </a:cubicBezTo>
                  <a:cubicBezTo>
                    <a:pt x="524096" y="813547"/>
                    <a:pt x="524096" y="811399"/>
                    <a:pt x="526236" y="811399"/>
                  </a:cubicBezTo>
                  <a:cubicBezTo>
                    <a:pt x="528375" y="809251"/>
                    <a:pt x="530515" y="809251"/>
                    <a:pt x="532655" y="807103"/>
                  </a:cubicBezTo>
                  <a:cubicBezTo>
                    <a:pt x="532655" y="804956"/>
                    <a:pt x="534794" y="802808"/>
                    <a:pt x="536934" y="800660"/>
                  </a:cubicBezTo>
                  <a:cubicBezTo>
                    <a:pt x="536934" y="800660"/>
                    <a:pt x="539074" y="800660"/>
                    <a:pt x="539074" y="800660"/>
                  </a:cubicBezTo>
                  <a:cubicBezTo>
                    <a:pt x="539074" y="798512"/>
                    <a:pt x="541213" y="798512"/>
                    <a:pt x="541213" y="798512"/>
                  </a:cubicBezTo>
                  <a:close/>
                  <a:moveTo>
                    <a:pt x="528007" y="787400"/>
                  </a:moveTo>
                  <a:cubicBezTo>
                    <a:pt x="528007" y="787400"/>
                    <a:pt x="528007" y="787400"/>
                    <a:pt x="530123" y="787400"/>
                  </a:cubicBezTo>
                  <a:cubicBezTo>
                    <a:pt x="530123" y="787400"/>
                    <a:pt x="532240" y="787400"/>
                    <a:pt x="530123" y="789555"/>
                  </a:cubicBezTo>
                  <a:cubicBezTo>
                    <a:pt x="530123" y="789555"/>
                    <a:pt x="530123" y="789555"/>
                    <a:pt x="530123" y="791709"/>
                  </a:cubicBezTo>
                  <a:cubicBezTo>
                    <a:pt x="528007" y="793864"/>
                    <a:pt x="525890" y="796018"/>
                    <a:pt x="523773" y="798173"/>
                  </a:cubicBezTo>
                  <a:cubicBezTo>
                    <a:pt x="521657" y="800327"/>
                    <a:pt x="521657" y="800327"/>
                    <a:pt x="519540" y="802482"/>
                  </a:cubicBezTo>
                  <a:cubicBezTo>
                    <a:pt x="513190" y="806791"/>
                    <a:pt x="504723" y="813254"/>
                    <a:pt x="498373" y="817563"/>
                  </a:cubicBezTo>
                  <a:cubicBezTo>
                    <a:pt x="496257" y="817563"/>
                    <a:pt x="494140" y="815409"/>
                    <a:pt x="496257" y="813254"/>
                  </a:cubicBezTo>
                  <a:cubicBezTo>
                    <a:pt x="504723" y="808945"/>
                    <a:pt x="511073" y="802482"/>
                    <a:pt x="519540" y="796018"/>
                  </a:cubicBezTo>
                  <a:cubicBezTo>
                    <a:pt x="519540" y="796018"/>
                    <a:pt x="521657" y="793864"/>
                    <a:pt x="521657" y="793864"/>
                  </a:cubicBezTo>
                  <a:cubicBezTo>
                    <a:pt x="523773" y="791709"/>
                    <a:pt x="525890" y="789555"/>
                    <a:pt x="528007" y="787400"/>
                  </a:cubicBezTo>
                  <a:close/>
                  <a:moveTo>
                    <a:pt x="525335" y="765175"/>
                  </a:moveTo>
                  <a:cubicBezTo>
                    <a:pt x="527478" y="765175"/>
                    <a:pt x="527478" y="767292"/>
                    <a:pt x="527478" y="769408"/>
                  </a:cubicBezTo>
                  <a:cubicBezTo>
                    <a:pt x="525335" y="771525"/>
                    <a:pt x="523192" y="773642"/>
                    <a:pt x="521049" y="775758"/>
                  </a:cubicBezTo>
                  <a:cubicBezTo>
                    <a:pt x="510333" y="786342"/>
                    <a:pt x="499617" y="792692"/>
                    <a:pt x="491045" y="801158"/>
                  </a:cubicBezTo>
                  <a:cubicBezTo>
                    <a:pt x="488901" y="801158"/>
                    <a:pt x="488901" y="803275"/>
                    <a:pt x="488901" y="803275"/>
                  </a:cubicBezTo>
                  <a:cubicBezTo>
                    <a:pt x="488901" y="803275"/>
                    <a:pt x="486758" y="803275"/>
                    <a:pt x="486758" y="803275"/>
                  </a:cubicBezTo>
                  <a:cubicBezTo>
                    <a:pt x="484615" y="803275"/>
                    <a:pt x="484615" y="801158"/>
                    <a:pt x="484615" y="801158"/>
                  </a:cubicBezTo>
                  <a:cubicBezTo>
                    <a:pt x="486758" y="799042"/>
                    <a:pt x="488901" y="796925"/>
                    <a:pt x="491045" y="796925"/>
                  </a:cubicBezTo>
                  <a:cubicBezTo>
                    <a:pt x="501760" y="786342"/>
                    <a:pt x="514619" y="777875"/>
                    <a:pt x="523192" y="767292"/>
                  </a:cubicBezTo>
                  <a:cubicBezTo>
                    <a:pt x="523192" y="765175"/>
                    <a:pt x="525335" y="765175"/>
                    <a:pt x="525335" y="765175"/>
                  </a:cubicBezTo>
                  <a:close/>
                  <a:moveTo>
                    <a:pt x="523244" y="747712"/>
                  </a:moveTo>
                  <a:cubicBezTo>
                    <a:pt x="525360" y="747712"/>
                    <a:pt x="527477" y="749829"/>
                    <a:pt x="525360" y="751945"/>
                  </a:cubicBezTo>
                  <a:cubicBezTo>
                    <a:pt x="525360" y="751945"/>
                    <a:pt x="525360" y="754062"/>
                    <a:pt x="523244" y="754062"/>
                  </a:cubicBezTo>
                  <a:cubicBezTo>
                    <a:pt x="514777" y="766762"/>
                    <a:pt x="502077" y="773112"/>
                    <a:pt x="489377" y="781579"/>
                  </a:cubicBezTo>
                  <a:cubicBezTo>
                    <a:pt x="489377" y="783695"/>
                    <a:pt x="487260" y="783695"/>
                    <a:pt x="487260" y="783695"/>
                  </a:cubicBezTo>
                  <a:cubicBezTo>
                    <a:pt x="485144" y="783695"/>
                    <a:pt x="485144" y="785812"/>
                    <a:pt x="485144" y="785812"/>
                  </a:cubicBezTo>
                  <a:cubicBezTo>
                    <a:pt x="483027" y="783695"/>
                    <a:pt x="483027" y="781579"/>
                    <a:pt x="483027" y="781579"/>
                  </a:cubicBezTo>
                  <a:cubicBezTo>
                    <a:pt x="485144" y="779462"/>
                    <a:pt x="487260" y="779462"/>
                    <a:pt x="489377" y="777345"/>
                  </a:cubicBezTo>
                  <a:cubicBezTo>
                    <a:pt x="499960" y="768879"/>
                    <a:pt x="514777" y="762529"/>
                    <a:pt x="521127" y="749829"/>
                  </a:cubicBezTo>
                  <a:cubicBezTo>
                    <a:pt x="523244" y="747712"/>
                    <a:pt x="523244" y="747712"/>
                    <a:pt x="523244" y="747712"/>
                  </a:cubicBezTo>
                  <a:close/>
                  <a:moveTo>
                    <a:pt x="519396" y="731837"/>
                  </a:moveTo>
                  <a:cubicBezTo>
                    <a:pt x="521561" y="731837"/>
                    <a:pt x="521561" y="731837"/>
                    <a:pt x="521561" y="731837"/>
                  </a:cubicBezTo>
                  <a:cubicBezTo>
                    <a:pt x="523725" y="731837"/>
                    <a:pt x="525890" y="734020"/>
                    <a:pt x="523725" y="734020"/>
                  </a:cubicBezTo>
                  <a:cubicBezTo>
                    <a:pt x="521561" y="736203"/>
                    <a:pt x="521561" y="736203"/>
                    <a:pt x="521561" y="736203"/>
                  </a:cubicBezTo>
                  <a:cubicBezTo>
                    <a:pt x="510737" y="744934"/>
                    <a:pt x="497748" y="755848"/>
                    <a:pt x="486924" y="764579"/>
                  </a:cubicBezTo>
                  <a:cubicBezTo>
                    <a:pt x="484759" y="764579"/>
                    <a:pt x="482595" y="764579"/>
                    <a:pt x="482595" y="766762"/>
                  </a:cubicBezTo>
                  <a:cubicBezTo>
                    <a:pt x="482595" y="766762"/>
                    <a:pt x="480430" y="766762"/>
                    <a:pt x="480430" y="766762"/>
                  </a:cubicBezTo>
                  <a:cubicBezTo>
                    <a:pt x="478265" y="766762"/>
                    <a:pt x="478265" y="764579"/>
                    <a:pt x="480430" y="762397"/>
                  </a:cubicBezTo>
                  <a:cubicBezTo>
                    <a:pt x="482595" y="760214"/>
                    <a:pt x="484759" y="760214"/>
                    <a:pt x="484759" y="758031"/>
                  </a:cubicBezTo>
                  <a:cubicBezTo>
                    <a:pt x="497748" y="751482"/>
                    <a:pt x="508572" y="740568"/>
                    <a:pt x="519396" y="731837"/>
                  </a:cubicBezTo>
                  <a:close/>
                  <a:moveTo>
                    <a:pt x="498325" y="701675"/>
                  </a:moveTo>
                  <a:cubicBezTo>
                    <a:pt x="500490" y="701675"/>
                    <a:pt x="500490" y="703847"/>
                    <a:pt x="500490" y="706020"/>
                  </a:cubicBezTo>
                  <a:cubicBezTo>
                    <a:pt x="496161" y="714709"/>
                    <a:pt x="489666" y="719054"/>
                    <a:pt x="481007" y="725571"/>
                  </a:cubicBezTo>
                  <a:cubicBezTo>
                    <a:pt x="472348" y="732088"/>
                    <a:pt x="463689" y="736433"/>
                    <a:pt x="457195" y="742950"/>
                  </a:cubicBezTo>
                  <a:cubicBezTo>
                    <a:pt x="455030" y="742950"/>
                    <a:pt x="455030" y="742950"/>
                    <a:pt x="455030" y="742950"/>
                  </a:cubicBezTo>
                  <a:cubicBezTo>
                    <a:pt x="452865" y="742950"/>
                    <a:pt x="452865" y="740778"/>
                    <a:pt x="455030" y="738605"/>
                  </a:cubicBezTo>
                  <a:cubicBezTo>
                    <a:pt x="461524" y="734261"/>
                    <a:pt x="470183" y="729916"/>
                    <a:pt x="476678" y="723399"/>
                  </a:cubicBezTo>
                  <a:cubicBezTo>
                    <a:pt x="483172" y="719054"/>
                    <a:pt x="493996" y="712537"/>
                    <a:pt x="496161" y="703847"/>
                  </a:cubicBezTo>
                  <a:cubicBezTo>
                    <a:pt x="496161" y="703847"/>
                    <a:pt x="498325" y="701675"/>
                    <a:pt x="498325" y="701675"/>
                  </a:cubicBezTo>
                  <a:close/>
                  <a:moveTo>
                    <a:pt x="420548" y="700087"/>
                  </a:moveTo>
                  <a:cubicBezTo>
                    <a:pt x="420548" y="700087"/>
                    <a:pt x="420548" y="700087"/>
                    <a:pt x="422702" y="702204"/>
                  </a:cubicBezTo>
                  <a:cubicBezTo>
                    <a:pt x="422702" y="702204"/>
                    <a:pt x="422702" y="702204"/>
                    <a:pt x="422702" y="704320"/>
                  </a:cubicBezTo>
                  <a:cubicBezTo>
                    <a:pt x="403312" y="717020"/>
                    <a:pt x="386076" y="729720"/>
                    <a:pt x="366686" y="744537"/>
                  </a:cubicBezTo>
                  <a:cubicBezTo>
                    <a:pt x="364532" y="744537"/>
                    <a:pt x="362377" y="742420"/>
                    <a:pt x="364532" y="740304"/>
                  </a:cubicBezTo>
                  <a:cubicBezTo>
                    <a:pt x="381767" y="727604"/>
                    <a:pt x="401157" y="714904"/>
                    <a:pt x="418393" y="702204"/>
                  </a:cubicBezTo>
                  <a:cubicBezTo>
                    <a:pt x="418393" y="700087"/>
                    <a:pt x="420548" y="700087"/>
                    <a:pt x="420548" y="700087"/>
                  </a:cubicBezTo>
                  <a:close/>
                  <a:moveTo>
                    <a:pt x="366579" y="700087"/>
                  </a:moveTo>
                  <a:cubicBezTo>
                    <a:pt x="368727" y="700087"/>
                    <a:pt x="368727" y="700087"/>
                    <a:pt x="368727" y="702204"/>
                  </a:cubicBezTo>
                  <a:cubicBezTo>
                    <a:pt x="366579" y="704320"/>
                    <a:pt x="364432" y="704320"/>
                    <a:pt x="362284" y="706437"/>
                  </a:cubicBezTo>
                  <a:cubicBezTo>
                    <a:pt x="340806" y="719137"/>
                    <a:pt x="321476" y="733954"/>
                    <a:pt x="299998" y="750887"/>
                  </a:cubicBezTo>
                  <a:cubicBezTo>
                    <a:pt x="297850" y="750887"/>
                    <a:pt x="295702" y="748770"/>
                    <a:pt x="297850" y="746654"/>
                  </a:cubicBezTo>
                  <a:cubicBezTo>
                    <a:pt x="317180" y="731837"/>
                    <a:pt x="336510" y="717020"/>
                    <a:pt x="355840" y="704320"/>
                  </a:cubicBezTo>
                  <a:cubicBezTo>
                    <a:pt x="360136" y="704320"/>
                    <a:pt x="362284" y="702204"/>
                    <a:pt x="366579" y="700087"/>
                  </a:cubicBezTo>
                  <a:close/>
                  <a:moveTo>
                    <a:pt x="473970" y="696912"/>
                  </a:moveTo>
                  <a:cubicBezTo>
                    <a:pt x="473970" y="696912"/>
                    <a:pt x="476117" y="696912"/>
                    <a:pt x="476117" y="696912"/>
                  </a:cubicBezTo>
                  <a:cubicBezTo>
                    <a:pt x="478265" y="696912"/>
                    <a:pt x="478265" y="699121"/>
                    <a:pt x="478265" y="701330"/>
                  </a:cubicBezTo>
                  <a:cubicBezTo>
                    <a:pt x="478265" y="701330"/>
                    <a:pt x="478265" y="701330"/>
                    <a:pt x="476117" y="701330"/>
                  </a:cubicBezTo>
                  <a:cubicBezTo>
                    <a:pt x="458935" y="721208"/>
                    <a:pt x="433161" y="732251"/>
                    <a:pt x="409536" y="747712"/>
                  </a:cubicBezTo>
                  <a:cubicBezTo>
                    <a:pt x="407388" y="747712"/>
                    <a:pt x="405240" y="745503"/>
                    <a:pt x="407388" y="745503"/>
                  </a:cubicBezTo>
                  <a:cubicBezTo>
                    <a:pt x="428866" y="730043"/>
                    <a:pt x="452492" y="718999"/>
                    <a:pt x="471822" y="701330"/>
                  </a:cubicBezTo>
                  <a:cubicBezTo>
                    <a:pt x="471822" y="699121"/>
                    <a:pt x="473970" y="699121"/>
                    <a:pt x="473970" y="696912"/>
                  </a:cubicBezTo>
                  <a:close/>
                  <a:moveTo>
                    <a:pt x="456537" y="695325"/>
                  </a:moveTo>
                  <a:cubicBezTo>
                    <a:pt x="458670" y="695325"/>
                    <a:pt x="458670" y="695325"/>
                    <a:pt x="458670" y="695325"/>
                  </a:cubicBezTo>
                  <a:cubicBezTo>
                    <a:pt x="458670" y="695325"/>
                    <a:pt x="460803" y="695325"/>
                    <a:pt x="460803" y="695325"/>
                  </a:cubicBezTo>
                  <a:cubicBezTo>
                    <a:pt x="460803" y="697490"/>
                    <a:pt x="460803" y="697490"/>
                    <a:pt x="460803" y="697490"/>
                  </a:cubicBezTo>
                  <a:cubicBezTo>
                    <a:pt x="460803" y="697490"/>
                    <a:pt x="460803" y="697490"/>
                    <a:pt x="458670" y="699654"/>
                  </a:cubicBezTo>
                  <a:cubicBezTo>
                    <a:pt x="458670" y="699654"/>
                    <a:pt x="458670" y="699654"/>
                    <a:pt x="456537" y="701819"/>
                  </a:cubicBezTo>
                  <a:cubicBezTo>
                    <a:pt x="437338" y="714808"/>
                    <a:pt x="418139" y="727797"/>
                    <a:pt x="398940" y="742950"/>
                  </a:cubicBezTo>
                  <a:cubicBezTo>
                    <a:pt x="396807" y="742950"/>
                    <a:pt x="396807" y="742950"/>
                    <a:pt x="396807" y="742950"/>
                  </a:cubicBezTo>
                  <a:cubicBezTo>
                    <a:pt x="394673" y="742950"/>
                    <a:pt x="392540" y="740785"/>
                    <a:pt x="394673" y="738621"/>
                  </a:cubicBezTo>
                  <a:cubicBezTo>
                    <a:pt x="413872" y="725632"/>
                    <a:pt x="430938" y="712643"/>
                    <a:pt x="450137" y="701819"/>
                  </a:cubicBezTo>
                  <a:cubicBezTo>
                    <a:pt x="452270" y="699654"/>
                    <a:pt x="454403" y="697490"/>
                    <a:pt x="456537" y="695325"/>
                  </a:cubicBezTo>
                  <a:close/>
                  <a:moveTo>
                    <a:pt x="401470" y="695325"/>
                  </a:moveTo>
                  <a:cubicBezTo>
                    <a:pt x="403653" y="695325"/>
                    <a:pt x="403653" y="699676"/>
                    <a:pt x="401470" y="699676"/>
                  </a:cubicBezTo>
                  <a:cubicBezTo>
                    <a:pt x="401470" y="701852"/>
                    <a:pt x="399287" y="701852"/>
                    <a:pt x="399287" y="701852"/>
                  </a:cubicBezTo>
                  <a:lnTo>
                    <a:pt x="322210" y="753063"/>
                  </a:lnTo>
                  <a:lnTo>
                    <a:pt x="377509" y="751568"/>
                  </a:lnTo>
                  <a:cubicBezTo>
                    <a:pt x="379659" y="751568"/>
                    <a:pt x="379659" y="751568"/>
                    <a:pt x="379659" y="751568"/>
                  </a:cubicBezTo>
                  <a:cubicBezTo>
                    <a:pt x="403311" y="749300"/>
                    <a:pt x="426963" y="749300"/>
                    <a:pt x="450614" y="749300"/>
                  </a:cubicBezTo>
                  <a:cubicBezTo>
                    <a:pt x="452765" y="749300"/>
                    <a:pt x="454915" y="749300"/>
                    <a:pt x="457065" y="749300"/>
                  </a:cubicBezTo>
                  <a:cubicBezTo>
                    <a:pt x="457065" y="751568"/>
                    <a:pt x="459215" y="751568"/>
                    <a:pt x="459215" y="751568"/>
                  </a:cubicBezTo>
                  <a:cubicBezTo>
                    <a:pt x="459215" y="751568"/>
                    <a:pt x="459215" y="753836"/>
                    <a:pt x="457065" y="753836"/>
                  </a:cubicBezTo>
                  <a:cubicBezTo>
                    <a:pt x="448464" y="756104"/>
                    <a:pt x="439864" y="756104"/>
                    <a:pt x="429113" y="756104"/>
                  </a:cubicBezTo>
                  <a:cubicBezTo>
                    <a:pt x="429113" y="758372"/>
                    <a:pt x="429113" y="758372"/>
                    <a:pt x="426963" y="758372"/>
                  </a:cubicBezTo>
                  <a:cubicBezTo>
                    <a:pt x="407611" y="758372"/>
                    <a:pt x="386110" y="758372"/>
                    <a:pt x="364608" y="758372"/>
                  </a:cubicBezTo>
                  <a:cubicBezTo>
                    <a:pt x="360308" y="758372"/>
                    <a:pt x="353857" y="760639"/>
                    <a:pt x="347407" y="760639"/>
                  </a:cubicBezTo>
                  <a:cubicBezTo>
                    <a:pt x="347407" y="760639"/>
                    <a:pt x="347407" y="762907"/>
                    <a:pt x="345256" y="762907"/>
                  </a:cubicBezTo>
                  <a:cubicBezTo>
                    <a:pt x="343106" y="762907"/>
                    <a:pt x="340956" y="762907"/>
                    <a:pt x="336656" y="762907"/>
                  </a:cubicBezTo>
                  <a:cubicBezTo>
                    <a:pt x="330205" y="762907"/>
                    <a:pt x="325905" y="765175"/>
                    <a:pt x="319454" y="765175"/>
                  </a:cubicBezTo>
                  <a:cubicBezTo>
                    <a:pt x="319454" y="765175"/>
                    <a:pt x="317304" y="765175"/>
                    <a:pt x="317304" y="765175"/>
                  </a:cubicBezTo>
                  <a:cubicBezTo>
                    <a:pt x="315154" y="765175"/>
                    <a:pt x="315154" y="762907"/>
                    <a:pt x="317304" y="760639"/>
                  </a:cubicBezTo>
                  <a:cubicBezTo>
                    <a:pt x="321605" y="760639"/>
                    <a:pt x="323755" y="760639"/>
                    <a:pt x="328055" y="758372"/>
                  </a:cubicBezTo>
                  <a:cubicBezTo>
                    <a:pt x="317304" y="758372"/>
                    <a:pt x="308704" y="758372"/>
                    <a:pt x="300103" y="760639"/>
                  </a:cubicBezTo>
                  <a:cubicBezTo>
                    <a:pt x="297953" y="760639"/>
                    <a:pt x="297953" y="758372"/>
                    <a:pt x="297953" y="758372"/>
                  </a:cubicBezTo>
                  <a:cubicBezTo>
                    <a:pt x="295803" y="758372"/>
                    <a:pt x="293652" y="758372"/>
                    <a:pt x="293652" y="758372"/>
                  </a:cubicBezTo>
                  <a:cubicBezTo>
                    <a:pt x="289352" y="758372"/>
                    <a:pt x="289352" y="753836"/>
                    <a:pt x="293652" y="753836"/>
                  </a:cubicBezTo>
                  <a:lnTo>
                    <a:pt x="320231" y="753117"/>
                  </a:lnTo>
                  <a:lnTo>
                    <a:pt x="318523" y="749712"/>
                  </a:lnTo>
                  <a:cubicBezTo>
                    <a:pt x="342534" y="734484"/>
                    <a:pt x="366545" y="719255"/>
                    <a:pt x="388373" y="704027"/>
                  </a:cubicBezTo>
                  <a:cubicBezTo>
                    <a:pt x="392739" y="701852"/>
                    <a:pt x="397105" y="699676"/>
                    <a:pt x="399287" y="697500"/>
                  </a:cubicBezTo>
                  <a:cubicBezTo>
                    <a:pt x="399287" y="697500"/>
                    <a:pt x="401470" y="695325"/>
                    <a:pt x="401470" y="695325"/>
                  </a:cubicBezTo>
                  <a:close/>
                  <a:moveTo>
                    <a:pt x="342201" y="663576"/>
                  </a:moveTo>
                  <a:cubicBezTo>
                    <a:pt x="342201" y="663576"/>
                    <a:pt x="344351" y="663576"/>
                    <a:pt x="344351" y="663576"/>
                  </a:cubicBezTo>
                  <a:cubicBezTo>
                    <a:pt x="346502" y="663576"/>
                    <a:pt x="346502" y="665693"/>
                    <a:pt x="346502" y="667809"/>
                  </a:cubicBezTo>
                  <a:cubicBezTo>
                    <a:pt x="344351" y="667809"/>
                    <a:pt x="344351" y="667809"/>
                    <a:pt x="344351" y="667809"/>
                  </a:cubicBezTo>
                  <a:cubicBezTo>
                    <a:pt x="344351" y="669926"/>
                    <a:pt x="342201" y="669926"/>
                    <a:pt x="342201" y="669926"/>
                  </a:cubicBezTo>
                  <a:cubicBezTo>
                    <a:pt x="340050" y="672043"/>
                    <a:pt x="337899" y="674159"/>
                    <a:pt x="337899" y="674159"/>
                  </a:cubicBezTo>
                  <a:cubicBezTo>
                    <a:pt x="318542" y="691093"/>
                    <a:pt x="301335" y="710143"/>
                    <a:pt x="284129" y="727076"/>
                  </a:cubicBezTo>
                  <a:cubicBezTo>
                    <a:pt x="284129" y="727076"/>
                    <a:pt x="281978" y="727076"/>
                    <a:pt x="281978" y="727076"/>
                  </a:cubicBezTo>
                  <a:cubicBezTo>
                    <a:pt x="279827" y="727076"/>
                    <a:pt x="279827" y="724959"/>
                    <a:pt x="279827" y="722843"/>
                  </a:cubicBezTo>
                  <a:cubicBezTo>
                    <a:pt x="301335" y="705909"/>
                    <a:pt x="318542" y="686859"/>
                    <a:pt x="337899" y="667809"/>
                  </a:cubicBezTo>
                  <a:cubicBezTo>
                    <a:pt x="340050" y="665693"/>
                    <a:pt x="342201" y="665693"/>
                    <a:pt x="342201" y="663576"/>
                  </a:cubicBezTo>
                  <a:close/>
                  <a:moveTo>
                    <a:pt x="345387" y="644526"/>
                  </a:moveTo>
                  <a:cubicBezTo>
                    <a:pt x="347532" y="644526"/>
                    <a:pt x="347532" y="644526"/>
                    <a:pt x="347532" y="644526"/>
                  </a:cubicBezTo>
                  <a:cubicBezTo>
                    <a:pt x="347532" y="644526"/>
                    <a:pt x="349677" y="646661"/>
                    <a:pt x="347532" y="646661"/>
                  </a:cubicBezTo>
                  <a:cubicBezTo>
                    <a:pt x="347532" y="648796"/>
                    <a:pt x="347532" y="648796"/>
                    <a:pt x="347532" y="648796"/>
                  </a:cubicBezTo>
                  <a:cubicBezTo>
                    <a:pt x="345387" y="648796"/>
                    <a:pt x="343241" y="650931"/>
                    <a:pt x="341096" y="653066"/>
                  </a:cubicBezTo>
                  <a:cubicBezTo>
                    <a:pt x="321789" y="668010"/>
                    <a:pt x="300336" y="685090"/>
                    <a:pt x="281028" y="700034"/>
                  </a:cubicBezTo>
                  <a:cubicBezTo>
                    <a:pt x="278883" y="702169"/>
                    <a:pt x="276738" y="702169"/>
                    <a:pt x="276738" y="704304"/>
                  </a:cubicBezTo>
                  <a:cubicBezTo>
                    <a:pt x="274593" y="704304"/>
                    <a:pt x="274593" y="704304"/>
                    <a:pt x="274593" y="704304"/>
                  </a:cubicBezTo>
                  <a:cubicBezTo>
                    <a:pt x="274593" y="704304"/>
                    <a:pt x="274593" y="706439"/>
                    <a:pt x="272447" y="706439"/>
                  </a:cubicBezTo>
                  <a:cubicBezTo>
                    <a:pt x="270302" y="706439"/>
                    <a:pt x="270302" y="704304"/>
                    <a:pt x="270302" y="702169"/>
                  </a:cubicBezTo>
                  <a:cubicBezTo>
                    <a:pt x="272447" y="702169"/>
                    <a:pt x="272447" y="700034"/>
                    <a:pt x="274593" y="700034"/>
                  </a:cubicBezTo>
                  <a:cubicBezTo>
                    <a:pt x="274593" y="700034"/>
                    <a:pt x="274593" y="697899"/>
                    <a:pt x="276738" y="697899"/>
                  </a:cubicBezTo>
                  <a:cubicBezTo>
                    <a:pt x="276738" y="697899"/>
                    <a:pt x="278883" y="695764"/>
                    <a:pt x="281028" y="695764"/>
                  </a:cubicBezTo>
                  <a:cubicBezTo>
                    <a:pt x="300336" y="678685"/>
                    <a:pt x="321789" y="663741"/>
                    <a:pt x="341096" y="646661"/>
                  </a:cubicBezTo>
                  <a:cubicBezTo>
                    <a:pt x="343241" y="646661"/>
                    <a:pt x="343241" y="644526"/>
                    <a:pt x="345387" y="644526"/>
                  </a:cubicBezTo>
                  <a:close/>
                  <a:moveTo>
                    <a:pt x="347004" y="622301"/>
                  </a:moveTo>
                  <a:cubicBezTo>
                    <a:pt x="347004" y="622301"/>
                    <a:pt x="347004" y="622301"/>
                    <a:pt x="349135" y="622301"/>
                  </a:cubicBezTo>
                  <a:cubicBezTo>
                    <a:pt x="349135" y="622301"/>
                    <a:pt x="351265" y="624436"/>
                    <a:pt x="349135" y="626571"/>
                  </a:cubicBezTo>
                  <a:cubicBezTo>
                    <a:pt x="344873" y="628706"/>
                    <a:pt x="342743" y="630841"/>
                    <a:pt x="340612" y="632976"/>
                  </a:cubicBezTo>
                  <a:cubicBezTo>
                    <a:pt x="321437" y="647920"/>
                    <a:pt x="300131" y="662865"/>
                    <a:pt x="280955" y="677809"/>
                  </a:cubicBezTo>
                  <a:cubicBezTo>
                    <a:pt x="278825" y="679944"/>
                    <a:pt x="278825" y="682079"/>
                    <a:pt x="276694" y="682079"/>
                  </a:cubicBezTo>
                  <a:cubicBezTo>
                    <a:pt x="276694" y="682079"/>
                    <a:pt x="274563" y="682079"/>
                    <a:pt x="274563" y="684214"/>
                  </a:cubicBezTo>
                  <a:cubicBezTo>
                    <a:pt x="272433" y="684214"/>
                    <a:pt x="270302" y="682079"/>
                    <a:pt x="272433" y="679944"/>
                  </a:cubicBezTo>
                  <a:cubicBezTo>
                    <a:pt x="272433" y="679944"/>
                    <a:pt x="274563" y="679944"/>
                    <a:pt x="274563" y="677809"/>
                  </a:cubicBezTo>
                  <a:cubicBezTo>
                    <a:pt x="274563" y="677809"/>
                    <a:pt x="276694" y="677809"/>
                    <a:pt x="276694" y="677809"/>
                  </a:cubicBezTo>
                  <a:cubicBezTo>
                    <a:pt x="278825" y="675674"/>
                    <a:pt x="278825" y="673539"/>
                    <a:pt x="280955" y="673539"/>
                  </a:cubicBezTo>
                  <a:cubicBezTo>
                    <a:pt x="300131" y="658595"/>
                    <a:pt x="321437" y="641516"/>
                    <a:pt x="340612" y="626571"/>
                  </a:cubicBezTo>
                  <a:cubicBezTo>
                    <a:pt x="342743" y="626571"/>
                    <a:pt x="344873" y="624436"/>
                    <a:pt x="347004" y="622301"/>
                  </a:cubicBezTo>
                  <a:close/>
                  <a:moveTo>
                    <a:pt x="340652" y="604837"/>
                  </a:moveTo>
                  <a:cubicBezTo>
                    <a:pt x="340652" y="604837"/>
                    <a:pt x="340652" y="604837"/>
                    <a:pt x="342783" y="604837"/>
                  </a:cubicBezTo>
                  <a:cubicBezTo>
                    <a:pt x="342783" y="604837"/>
                    <a:pt x="344915" y="607013"/>
                    <a:pt x="344915" y="607013"/>
                  </a:cubicBezTo>
                  <a:cubicBezTo>
                    <a:pt x="342783" y="609188"/>
                    <a:pt x="342783" y="611364"/>
                    <a:pt x="340652" y="611364"/>
                  </a:cubicBezTo>
                  <a:cubicBezTo>
                    <a:pt x="334256" y="620065"/>
                    <a:pt x="323597" y="626592"/>
                    <a:pt x="315070" y="633118"/>
                  </a:cubicBezTo>
                  <a:cubicBezTo>
                    <a:pt x="304411" y="639645"/>
                    <a:pt x="293752" y="648347"/>
                    <a:pt x="280961" y="657049"/>
                  </a:cubicBezTo>
                  <a:cubicBezTo>
                    <a:pt x="280961" y="659224"/>
                    <a:pt x="278829" y="659224"/>
                    <a:pt x="276698" y="661400"/>
                  </a:cubicBezTo>
                  <a:cubicBezTo>
                    <a:pt x="276698" y="661400"/>
                    <a:pt x="274566" y="661400"/>
                    <a:pt x="274566" y="661400"/>
                  </a:cubicBezTo>
                  <a:cubicBezTo>
                    <a:pt x="274566" y="661400"/>
                    <a:pt x="274566" y="661400"/>
                    <a:pt x="274566" y="663575"/>
                  </a:cubicBezTo>
                  <a:cubicBezTo>
                    <a:pt x="272434" y="663575"/>
                    <a:pt x="270302" y="659224"/>
                    <a:pt x="272434" y="659224"/>
                  </a:cubicBezTo>
                  <a:cubicBezTo>
                    <a:pt x="272434" y="659224"/>
                    <a:pt x="274566" y="657049"/>
                    <a:pt x="274566" y="657049"/>
                  </a:cubicBezTo>
                  <a:cubicBezTo>
                    <a:pt x="274566" y="657049"/>
                    <a:pt x="276698" y="657049"/>
                    <a:pt x="276698" y="654873"/>
                  </a:cubicBezTo>
                  <a:cubicBezTo>
                    <a:pt x="278829" y="654873"/>
                    <a:pt x="280961" y="652698"/>
                    <a:pt x="283093" y="652698"/>
                  </a:cubicBezTo>
                  <a:cubicBezTo>
                    <a:pt x="291620" y="643996"/>
                    <a:pt x="302279" y="637469"/>
                    <a:pt x="310806" y="630943"/>
                  </a:cubicBezTo>
                  <a:cubicBezTo>
                    <a:pt x="317202" y="626592"/>
                    <a:pt x="321465" y="622241"/>
                    <a:pt x="325729" y="617890"/>
                  </a:cubicBezTo>
                  <a:cubicBezTo>
                    <a:pt x="332124" y="615715"/>
                    <a:pt x="336388" y="611364"/>
                    <a:pt x="340652" y="604837"/>
                  </a:cubicBezTo>
                  <a:close/>
                  <a:moveTo>
                    <a:pt x="348592" y="577850"/>
                  </a:moveTo>
                  <a:cubicBezTo>
                    <a:pt x="348592" y="577850"/>
                    <a:pt x="348592" y="577850"/>
                    <a:pt x="350723" y="577850"/>
                  </a:cubicBezTo>
                  <a:cubicBezTo>
                    <a:pt x="352853" y="577850"/>
                    <a:pt x="352853" y="579967"/>
                    <a:pt x="350723" y="579967"/>
                  </a:cubicBezTo>
                  <a:cubicBezTo>
                    <a:pt x="350723" y="579967"/>
                    <a:pt x="350723" y="582083"/>
                    <a:pt x="350723" y="582083"/>
                  </a:cubicBezTo>
                  <a:cubicBezTo>
                    <a:pt x="348592" y="584200"/>
                    <a:pt x="344331" y="586317"/>
                    <a:pt x="342200" y="588433"/>
                  </a:cubicBezTo>
                  <a:cubicBezTo>
                    <a:pt x="323025" y="603250"/>
                    <a:pt x="301719" y="615950"/>
                    <a:pt x="282543" y="630767"/>
                  </a:cubicBezTo>
                  <a:cubicBezTo>
                    <a:pt x="280413" y="630767"/>
                    <a:pt x="278282" y="632883"/>
                    <a:pt x="276151" y="635000"/>
                  </a:cubicBezTo>
                  <a:cubicBezTo>
                    <a:pt x="276151" y="635000"/>
                    <a:pt x="274021" y="635000"/>
                    <a:pt x="274021" y="635000"/>
                  </a:cubicBezTo>
                  <a:cubicBezTo>
                    <a:pt x="274021" y="635000"/>
                    <a:pt x="271890" y="632883"/>
                    <a:pt x="274021" y="630767"/>
                  </a:cubicBezTo>
                  <a:cubicBezTo>
                    <a:pt x="276151" y="630767"/>
                    <a:pt x="276151" y="630767"/>
                    <a:pt x="276151" y="630767"/>
                  </a:cubicBezTo>
                  <a:cubicBezTo>
                    <a:pt x="278282" y="628650"/>
                    <a:pt x="280413" y="626533"/>
                    <a:pt x="282543" y="624417"/>
                  </a:cubicBezTo>
                  <a:cubicBezTo>
                    <a:pt x="303849" y="611717"/>
                    <a:pt x="323025" y="599017"/>
                    <a:pt x="342200" y="584200"/>
                  </a:cubicBezTo>
                  <a:cubicBezTo>
                    <a:pt x="344331" y="582083"/>
                    <a:pt x="346461" y="579967"/>
                    <a:pt x="348592" y="577850"/>
                  </a:cubicBezTo>
                  <a:close/>
                  <a:moveTo>
                    <a:pt x="351682" y="561975"/>
                  </a:moveTo>
                  <a:cubicBezTo>
                    <a:pt x="351682" y="561975"/>
                    <a:pt x="351682" y="561975"/>
                    <a:pt x="353855" y="561975"/>
                  </a:cubicBezTo>
                  <a:cubicBezTo>
                    <a:pt x="356027" y="561975"/>
                    <a:pt x="356027" y="564134"/>
                    <a:pt x="356027" y="564134"/>
                  </a:cubicBezTo>
                  <a:cubicBezTo>
                    <a:pt x="353855" y="566293"/>
                    <a:pt x="353855" y="566293"/>
                    <a:pt x="351682" y="566293"/>
                  </a:cubicBezTo>
                  <a:cubicBezTo>
                    <a:pt x="349510" y="570611"/>
                    <a:pt x="347338" y="572770"/>
                    <a:pt x="342993" y="574929"/>
                  </a:cubicBezTo>
                  <a:cubicBezTo>
                    <a:pt x="323442" y="587883"/>
                    <a:pt x="303890" y="598678"/>
                    <a:pt x="284339" y="611632"/>
                  </a:cubicBezTo>
                  <a:cubicBezTo>
                    <a:pt x="282167" y="611632"/>
                    <a:pt x="279994" y="613791"/>
                    <a:pt x="279994" y="613791"/>
                  </a:cubicBezTo>
                  <a:cubicBezTo>
                    <a:pt x="277822" y="615950"/>
                    <a:pt x="277822" y="615950"/>
                    <a:pt x="277822" y="615950"/>
                  </a:cubicBezTo>
                  <a:cubicBezTo>
                    <a:pt x="277822" y="615950"/>
                    <a:pt x="275649" y="615950"/>
                    <a:pt x="275649" y="615950"/>
                  </a:cubicBezTo>
                  <a:cubicBezTo>
                    <a:pt x="275649" y="615950"/>
                    <a:pt x="273477" y="615950"/>
                    <a:pt x="273477" y="615950"/>
                  </a:cubicBezTo>
                  <a:cubicBezTo>
                    <a:pt x="273477" y="613791"/>
                    <a:pt x="273477" y="613791"/>
                    <a:pt x="273477" y="613791"/>
                  </a:cubicBezTo>
                  <a:cubicBezTo>
                    <a:pt x="273477" y="613791"/>
                    <a:pt x="275649" y="613791"/>
                    <a:pt x="275649" y="611632"/>
                  </a:cubicBezTo>
                  <a:cubicBezTo>
                    <a:pt x="275649" y="611632"/>
                    <a:pt x="277822" y="611632"/>
                    <a:pt x="279994" y="609473"/>
                  </a:cubicBezTo>
                  <a:cubicBezTo>
                    <a:pt x="282167" y="607314"/>
                    <a:pt x="282167" y="607314"/>
                    <a:pt x="284339" y="605155"/>
                  </a:cubicBezTo>
                  <a:cubicBezTo>
                    <a:pt x="303890" y="592201"/>
                    <a:pt x="325614" y="581406"/>
                    <a:pt x="342993" y="568452"/>
                  </a:cubicBezTo>
                  <a:cubicBezTo>
                    <a:pt x="347338" y="566293"/>
                    <a:pt x="349510" y="564134"/>
                    <a:pt x="351682" y="561975"/>
                  </a:cubicBezTo>
                  <a:close/>
                  <a:moveTo>
                    <a:pt x="347509" y="549275"/>
                  </a:moveTo>
                  <a:cubicBezTo>
                    <a:pt x="349678" y="549275"/>
                    <a:pt x="349678" y="551418"/>
                    <a:pt x="349678" y="553561"/>
                  </a:cubicBezTo>
                  <a:cubicBezTo>
                    <a:pt x="347509" y="553561"/>
                    <a:pt x="345339" y="555705"/>
                    <a:pt x="345339" y="555705"/>
                  </a:cubicBezTo>
                  <a:cubicBezTo>
                    <a:pt x="325813" y="568563"/>
                    <a:pt x="308456" y="581422"/>
                    <a:pt x="288929" y="592138"/>
                  </a:cubicBezTo>
                  <a:cubicBezTo>
                    <a:pt x="288929" y="592138"/>
                    <a:pt x="286760" y="592138"/>
                    <a:pt x="286760" y="592138"/>
                  </a:cubicBezTo>
                  <a:cubicBezTo>
                    <a:pt x="286760" y="592138"/>
                    <a:pt x="284590" y="592138"/>
                    <a:pt x="284590" y="589995"/>
                  </a:cubicBezTo>
                  <a:cubicBezTo>
                    <a:pt x="286760" y="589995"/>
                    <a:pt x="286760" y="589995"/>
                    <a:pt x="286760" y="589995"/>
                  </a:cubicBezTo>
                  <a:cubicBezTo>
                    <a:pt x="306286" y="577136"/>
                    <a:pt x="325813" y="564277"/>
                    <a:pt x="345339" y="551418"/>
                  </a:cubicBezTo>
                  <a:cubicBezTo>
                    <a:pt x="345339" y="551418"/>
                    <a:pt x="345339" y="549275"/>
                    <a:pt x="347509" y="549275"/>
                  </a:cubicBezTo>
                  <a:close/>
                  <a:moveTo>
                    <a:pt x="358063" y="520700"/>
                  </a:moveTo>
                  <a:cubicBezTo>
                    <a:pt x="358063" y="520700"/>
                    <a:pt x="360221" y="520700"/>
                    <a:pt x="360221" y="520700"/>
                  </a:cubicBezTo>
                  <a:cubicBezTo>
                    <a:pt x="362378" y="520700"/>
                    <a:pt x="362378" y="522859"/>
                    <a:pt x="360221" y="525018"/>
                  </a:cubicBezTo>
                  <a:cubicBezTo>
                    <a:pt x="358063" y="525018"/>
                    <a:pt x="355906" y="527177"/>
                    <a:pt x="353749" y="529336"/>
                  </a:cubicBezTo>
                  <a:cubicBezTo>
                    <a:pt x="351591" y="531495"/>
                    <a:pt x="349434" y="533654"/>
                    <a:pt x="345119" y="535813"/>
                  </a:cubicBezTo>
                  <a:cubicBezTo>
                    <a:pt x="325703" y="548767"/>
                    <a:pt x="306286" y="559562"/>
                    <a:pt x="286870" y="572516"/>
                  </a:cubicBezTo>
                  <a:cubicBezTo>
                    <a:pt x="284712" y="574675"/>
                    <a:pt x="284712" y="574675"/>
                    <a:pt x="282555" y="574675"/>
                  </a:cubicBezTo>
                  <a:cubicBezTo>
                    <a:pt x="280398" y="574675"/>
                    <a:pt x="278240" y="572516"/>
                    <a:pt x="280398" y="570357"/>
                  </a:cubicBezTo>
                  <a:cubicBezTo>
                    <a:pt x="280398" y="570357"/>
                    <a:pt x="282555" y="570357"/>
                    <a:pt x="282555" y="570357"/>
                  </a:cubicBezTo>
                  <a:cubicBezTo>
                    <a:pt x="282555" y="570357"/>
                    <a:pt x="284712" y="568198"/>
                    <a:pt x="286870" y="568198"/>
                  </a:cubicBezTo>
                  <a:cubicBezTo>
                    <a:pt x="306286" y="555244"/>
                    <a:pt x="325703" y="542290"/>
                    <a:pt x="345119" y="529336"/>
                  </a:cubicBezTo>
                  <a:cubicBezTo>
                    <a:pt x="349434" y="527177"/>
                    <a:pt x="351591" y="525018"/>
                    <a:pt x="353749" y="522859"/>
                  </a:cubicBezTo>
                  <a:cubicBezTo>
                    <a:pt x="355906" y="522859"/>
                    <a:pt x="358063" y="520700"/>
                    <a:pt x="358063" y="520700"/>
                  </a:cubicBezTo>
                  <a:close/>
                  <a:moveTo>
                    <a:pt x="346970" y="503237"/>
                  </a:moveTo>
                  <a:cubicBezTo>
                    <a:pt x="346970" y="503237"/>
                    <a:pt x="349117" y="503237"/>
                    <a:pt x="349117" y="503237"/>
                  </a:cubicBezTo>
                  <a:cubicBezTo>
                    <a:pt x="349117" y="503237"/>
                    <a:pt x="351265" y="507655"/>
                    <a:pt x="349117" y="507655"/>
                  </a:cubicBezTo>
                  <a:cubicBezTo>
                    <a:pt x="349117" y="507655"/>
                    <a:pt x="346970" y="509863"/>
                    <a:pt x="346970" y="509863"/>
                  </a:cubicBezTo>
                  <a:cubicBezTo>
                    <a:pt x="327639" y="525324"/>
                    <a:pt x="306161" y="536368"/>
                    <a:pt x="286831" y="551828"/>
                  </a:cubicBezTo>
                  <a:cubicBezTo>
                    <a:pt x="284684" y="551828"/>
                    <a:pt x="284684" y="551828"/>
                    <a:pt x="282536" y="554037"/>
                  </a:cubicBezTo>
                  <a:cubicBezTo>
                    <a:pt x="282536" y="554037"/>
                    <a:pt x="282536" y="554037"/>
                    <a:pt x="280388" y="554037"/>
                  </a:cubicBezTo>
                  <a:cubicBezTo>
                    <a:pt x="280388" y="554037"/>
                    <a:pt x="278240" y="551828"/>
                    <a:pt x="280388" y="549620"/>
                  </a:cubicBezTo>
                  <a:cubicBezTo>
                    <a:pt x="280388" y="549620"/>
                    <a:pt x="282536" y="549620"/>
                    <a:pt x="282536" y="549620"/>
                  </a:cubicBezTo>
                  <a:cubicBezTo>
                    <a:pt x="284684" y="547411"/>
                    <a:pt x="284684" y="547411"/>
                    <a:pt x="286831" y="545202"/>
                  </a:cubicBezTo>
                  <a:cubicBezTo>
                    <a:pt x="306161" y="531950"/>
                    <a:pt x="327639" y="518698"/>
                    <a:pt x="346970" y="505446"/>
                  </a:cubicBezTo>
                  <a:cubicBezTo>
                    <a:pt x="346970" y="505446"/>
                    <a:pt x="346970" y="505446"/>
                    <a:pt x="346970" y="503237"/>
                  </a:cubicBezTo>
                  <a:close/>
                  <a:moveTo>
                    <a:pt x="359708" y="477837"/>
                  </a:moveTo>
                  <a:cubicBezTo>
                    <a:pt x="361836" y="477837"/>
                    <a:pt x="361836" y="477837"/>
                    <a:pt x="361836" y="477837"/>
                  </a:cubicBezTo>
                  <a:cubicBezTo>
                    <a:pt x="363965" y="477837"/>
                    <a:pt x="363965" y="482188"/>
                    <a:pt x="361836" y="482188"/>
                  </a:cubicBezTo>
                  <a:cubicBezTo>
                    <a:pt x="359708" y="484364"/>
                    <a:pt x="357579" y="484364"/>
                    <a:pt x="355450" y="486539"/>
                  </a:cubicBezTo>
                  <a:cubicBezTo>
                    <a:pt x="351193" y="488715"/>
                    <a:pt x="349064" y="488715"/>
                    <a:pt x="346935" y="490890"/>
                  </a:cubicBezTo>
                  <a:cubicBezTo>
                    <a:pt x="325648" y="501767"/>
                    <a:pt x="306490" y="514820"/>
                    <a:pt x="287332" y="527873"/>
                  </a:cubicBezTo>
                  <a:cubicBezTo>
                    <a:pt x="285203" y="530049"/>
                    <a:pt x="283074" y="530049"/>
                    <a:pt x="283074" y="530049"/>
                  </a:cubicBezTo>
                  <a:cubicBezTo>
                    <a:pt x="280946" y="532224"/>
                    <a:pt x="280946" y="532224"/>
                    <a:pt x="278817" y="532224"/>
                  </a:cubicBezTo>
                  <a:cubicBezTo>
                    <a:pt x="278817" y="534400"/>
                    <a:pt x="276688" y="534400"/>
                    <a:pt x="274560" y="536575"/>
                  </a:cubicBezTo>
                  <a:cubicBezTo>
                    <a:pt x="274560" y="536575"/>
                    <a:pt x="274560" y="536575"/>
                    <a:pt x="272431" y="536575"/>
                  </a:cubicBezTo>
                  <a:cubicBezTo>
                    <a:pt x="272431" y="536575"/>
                    <a:pt x="270302" y="534400"/>
                    <a:pt x="272431" y="532224"/>
                  </a:cubicBezTo>
                  <a:cubicBezTo>
                    <a:pt x="274560" y="530049"/>
                    <a:pt x="276688" y="530049"/>
                    <a:pt x="278817" y="527873"/>
                  </a:cubicBezTo>
                  <a:cubicBezTo>
                    <a:pt x="280946" y="527873"/>
                    <a:pt x="280946" y="525698"/>
                    <a:pt x="283074" y="525698"/>
                  </a:cubicBezTo>
                  <a:cubicBezTo>
                    <a:pt x="283074" y="525698"/>
                    <a:pt x="285203" y="523522"/>
                    <a:pt x="287332" y="523522"/>
                  </a:cubicBezTo>
                  <a:cubicBezTo>
                    <a:pt x="306490" y="510469"/>
                    <a:pt x="325648" y="497416"/>
                    <a:pt x="346935" y="486539"/>
                  </a:cubicBezTo>
                  <a:cubicBezTo>
                    <a:pt x="349064" y="484364"/>
                    <a:pt x="351193" y="482188"/>
                    <a:pt x="355450" y="482188"/>
                  </a:cubicBezTo>
                  <a:cubicBezTo>
                    <a:pt x="357579" y="480013"/>
                    <a:pt x="357579" y="480013"/>
                    <a:pt x="359708" y="477837"/>
                  </a:cubicBezTo>
                  <a:close/>
                  <a:moveTo>
                    <a:pt x="346929" y="447675"/>
                  </a:moveTo>
                  <a:cubicBezTo>
                    <a:pt x="346929" y="447675"/>
                    <a:pt x="346929" y="447675"/>
                    <a:pt x="349097" y="447675"/>
                  </a:cubicBezTo>
                  <a:cubicBezTo>
                    <a:pt x="351265" y="447675"/>
                    <a:pt x="351265" y="447675"/>
                    <a:pt x="351265" y="447675"/>
                  </a:cubicBezTo>
                  <a:cubicBezTo>
                    <a:pt x="351265" y="449810"/>
                    <a:pt x="351265" y="449810"/>
                    <a:pt x="349097" y="449810"/>
                  </a:cubicBezTo>
                  <a:cubicBezTo>
                    <a:pt x="349097" y="451945"/>
                    <a:pt x="346929" y="454080"/>
                    <a:pt x="346929" y="454080"/>
                  </a:cubicBezTo>
                  <a:cubicBezTo>
                    <a:pt x="342592" y="458350"/>
                    <a:pt x="338255" y="460485"/>
                    <a:pt x="333919" y="464755"/>
                  </a:cubicBezTo>
                  <a:cubicBezTo>
                    <a:pt x="327414" y="469024"/>
                    <a:pt x="318741" y="473294"/>
                    <a:pt x="312236" y="477564"/>
                  </a:cubicBezTo>
                  <a:cubicBezTo>
                    <a:pt x="303563" y="483969"/>
                    <a:pt x="294890" y="490374"/>
                    <a:pt x="284048" y="496779"/>
                  </a:cubicBezTo>
                  <a:cubicBezTo>
                    <a:pt x="281880" y="498913"/>
                    <a:pt x="281880" y="498913"/>
                    <a:pt x="279711" y="501048"/>
                  </a:cubicBezTo>
                  <a:cubicBezTo>
                    <a:pt x="279711" y="501048"/>
                    <a:pt x="279711" y="501048"/>
                    <a:pt x="277543" y="501048"/>
                  </a:cubicBezTo>
                  <a:cubicBezTo>
                    <a:pt x="275375" y="503183"/>
                    <a:pt x="273207" y="505318"/>
                    <a:pt x="268870" y="507453"/>
                  </a:cubicBezTo>
                  <a:cubicBezTo>
                    <a:pt x="268870" y="507453"/>
                    <a:pt x="266702" y="509588"/>
                    <a:pt x="266702" y="509588"/>
                  </a:cubicBezTo>
                  <a:cubicBezTo>
                    <a:pt x="264533" y="509588"/>
                    <a:pt x="262365" y="507453"/>
                    <a:pt x="264533" y="505318"/>
                  </a:cubicBezTo>
                  <a:cubicBezTo>
                    <a:pt x="266702" y="505318"/>
                    <a:pt x="268870" y="503183"/>
                    <a:pt x="268870" y="503183"/>
                  </a:cubicBezTo>
                  <a:cubicBezTo>
                    <a:pt x="273207" y="501048"/>
                    <a:pt x="275375" y="498913"/>
                    <a:pt x="277543" y="496779"/>
                  </a:cubicBezTo>
                  <a:cubicBezTo>
                    <a:pt x="279711" y="496779"/>
                    <a:pt x="279711" y="496779"/>
                    <a:pt x="279711" y="494644"/>
                  </a:cubicBezTo>
                  <a:cubicBezTo>
                    <a:pt x="281880" y="494644"/>
                    <a:pt x="281880" y="492509"/>
                    <a:pt x="284048" y="492509"/>
                  </a:cubicBezTo>
                  <a:cubicBezTo>
                    <a:pt x="292721" y="486104"/>
                    <a:pt x="301394" y="481834"/>
                    <a:pt x="307899" y="475429"/>
                  </a:cubicBezTo>
                  <a:cubicBezTo>
                    <a:pt x="316572" y="471159"/>
                    <a:pt x="323077" y="466890"/>
                    <a:pt x="329582" y="462620"/>
                  </a:cubicBezTo>
                  <a:cubicBezTo>
                    <a:pt x="336087" y="458350"/>
                    <a:pt x="340424" y="454080"/>
                    <a:pt x="344760" y="449810"/>
                  </a:cubicBezTo>
                  <a:cubicBezTo>
                    <a:pt x="346929" y="449810"/>
                    <a:pt x="346929" y="447675"/>
                    <a:pt x="346929" y="447675"/>
                  </a:cubicBezTo>
                  <a:close/>
                  <a:moveTo>
                    <a:pt x="334226" y="433387"/>
                  </a:moveTo>
                  <a:cubicBezTo>
                    <a:pt x="334226" y="433387"/>
                    <a:pt x="336396" y="433387"/>
                    <a:pt x="336396" y="433387"/>
                  </a:cubicBezTo>
                  <a:cubicBezTo>
                    <a:pt x="338565" y="433387"/>
                    <a:pt x="338565" y="435530"/>
                    <a:pt x="338565" y="437673"/>
                  </a:cubicBezTo>
                  <a:cubicBezTo>
                    <a:pt x="321208" y="450532"/>
                    <a:pt x="301682" y="461248"/>
                    <a:pt x="284325" y="471964"/>
                  </a:cubicBezTo>
                  <a:cubicBezTo>
                    <a:pt x="282156" y="471964"/>
                    <a:pt x="279986" y="474107"/>
                    <a:pt x="277816" y="476250"/>
                  </a:cubicBezTo>
                  <a:cubicBezTo>
                    <a:pt x="277816" y="476250"/>
                    <a:pt x="275647" y="476250"/>
                    <a:pt x="275647" y="476250"/>
                  </a:cubicBezTo>
                  <a:cubicBezTo>
                    <a:pt x="275647" y="476250"/>
                    <a:pt x="275647" y="476250"/>
                    <a:pt x="275647" y="474107"/>
                  </a:cubicBezTo>
                  <a:cubicBezTo>
                    <a:pt x="273477" y="474107"/>
                    <a:pt x="273477" y="474107"/>
                    <a:pt x="273477" y="474107"/>
                  </a:cubicBezTo>
                  <a:cubicBezTo>
                    <a:pt x="273477" y="474107"/>
                    <a:pt x="273477" y="474107"/>
                    <a:pt x="273477" y="471964"/>
                  </a:cubicBezTo>
                  <a:cubicBezTo>
                    <a:pt x="273477" y="471964"/>
                    <a:pt x="273477" y="471964"/>
                    <a:pt x="275647" y="471964"/>
                  </a:cubicBezTo>
                  <a:cubicBezTo>
                    <a:pt x="277816" y="469821"/>
                    <a:pt x="279986" y="467678"/>
                    <a:pt x="284325" y="467678"/>
                  </a:cubicBezTo>
                  <a:cubicBezTo>
                    <a:pt x="301682" y="456962"/>
                    <a:pt x="319039" y="446246"/>
                    <a:pt x="334226" y="433387"/>
                  </a:cubicBezTo>
                  <a:close/>
                  <a:moveTo>
                    <a:pt x="341167" y="409575"/>
                  </a:moveTo>
                  <a:cubicBezTo>
                    <a:pt x="341167" y="409575"/>
                    <a:pt x="343328" y="409575"/>
                    <a:pt x="343328" y="409575"/>
                  </a:cubicBezTo>
                  <a:cubicBezTo>
                    <a:pt x="343328" y="411715"/>
                    <a:pt x="343328" y="411715"/>
                    <a:pt x="343328" y="411715"/>
                  </a:cubicBezTo>
                  <a:cubicBezTo>
                    <a:pt x="343328" y="413855"/>
                    <a:pt x="343328" y="413855"/>
                    <a:pt x="343328" y="413855"/>
                  </a:cubicBezTo>
                  <a:cubicBezTo>
                    <a:pt x="321720" y="424553"/>
                    <a:pt x="302273" y="437391"/>
                    <a:pt x="284987" y="448090"/>
                  </a:cubicBezTo>
                  <a:cubicBezTo>
                    <a:pt x="280666" y="450229"/>
                    <a:pt x="278505" y="452369"/>
                    <a:pt x="276344" y="454509"/>
                  </a:cubicBezTo>
                  <a:cubicBezTo>
                    <a:pt x="276344" y="454509"/>
                    <a:pt x="276344" y="454509"/>
                    <a:pt x="274183" y="454509"/>
                  </a:cubicBezTo>
                  <a:cubicBezTo>
                    <a:pt x="274183" y="456648"/>
                    <a:pt x="272022" y="456648"/>
                    <a:pt x="269862" y="456648"/>
                  </a:cubicBezTo>
                  <a:cubicBezTo>
                    <a:pt x="269862" y="458788"/>
                    <a:pt x="269862" y="458788"/>
                    <a:pt x="269862" y="458788"/>
                  </a:cubicBezTo>
                  <a:cubicBezTo>
                    <a:pt x="267701" y="458788"/>
                    <a:pt x="265540" y="456648"/>
                    <a:pt x="267701" y="454509"/>
                  </a:cubicBezTo>
                  <a:cubicBezTo>
                    <a:pt x="269862" y="454509"/>
                    <a:pt x="269862" y="452369"/>
                    <a:pt x="269862" y="452369"/>
                  </a:cubicBezTo>
                  <a:cubicBezTo>
                    <a:pt x="272022" y="452369"/>
                    <a:pt x="274183" y="450229"/>
                    <a:pt x="274183" y="450229"/>
                  </a:cubicBezTo>
                  <a:cubicBezTo>
                    <a:pt x="276344" y="450229"/>
                    <a:pt x="276344" y="450229"/>
                    <a:pt x="276344" y="448090"/>
                  </a:cubicBezTo>
                  <a:cubicBezTo>
                    <a:pt x="278505" y="448090"/>
                    <a:pt x="280666" y="445950"/>
                    <a:pt x="284987" y="443810"/>
                  </a:cubicBezTo>
                  <a:cubicBezTo>
                    <a:pt x="302273" y="430972"/>
                    <a:pt x="321720" y="420274"/>
                    <a:pt x="341167" y="409575"/>
                  </a:cubicBezTo>
                  <a:close/>
                  <a:moveTo>
                    <a:pt x="346979" y="387350"/>
                  </a:moveTo>
                  <a:cubicBezTo>
                    <a:pt x="346979" y="387350"/>
                    <a:pt x="349122" y="387350"/>
                    <a:pt x="349122" y="387350"/>
                  </a:cubicBezTo>
                  <a:cubicBezTo>
                    <a:pt x="351265" y="387350"/>
                    <a:pt x="351265" y="389490"/>
                    <a:pt x="351265" y="389490"/>
                  </a:cubicBezTo>
                  <a:cubicBezTo>
                    <a:pt x="349122" y="391630"/>
                    <a:pt x="349122" y="391630"/>
                    <a:pt x="346979" y="391630"/>
                  </a:cubicBezTo>
                  <a:cubicBezTo>
                    <a:pt x="346979" y="393769"/>
                    <a:pt x="346979" y="393769"/>
                    <a:pt x="344836" y="393769"/>
                  </a:cubicBezTo>
                  <a:cubicBezTo>
                    <a:pt x="344836" y="395909"/>
                    <a:pt x="342693" y="395909"/>
                    <a:pt x="340550" y="398049"/>
                  </a:cubicBezTo>
                  <a:cubicBezTo>
                    <a:pt x="323405" y="408747"/>
                    <a:pt x="304116" y="419446"/>
                    <a:pt x="284828" y="428004"/>
                  </a:cubicBezTo>
                  <a:cubicBezTo>
                    <a:pt x="282685" y="430144"/>
                    <a:pt x="280542" y="430144"/>
                    <a:pt x="276256" y="432284"/>
                  </a:cubicBezTo>
                  <a:cubicBezTo>
                    <a:pt x="274113" y="434423"/>
                    <a:pt x="271970" y="434423"/>
                    <a:pt x="271970" y="434423"/>
                  </a:cubicBezTo>
                  <a:cubicBezTo>
                    <a:pt x="269826" y="434423"/>
                    <a:pt x="269826" y="436563"/>
                    <a:pt x="269826" y="436563"/>
                  </a:cubicBezTo>
                  <a:cubicBezTo>
                    <a:pt x="269826" y="436563"/>
                    <a:pt x="267683" y="436563"/>
                    <a:pt x="267683" y="436563"/>
                  </a:cubicBezTo>
                  <a:cubicBezTo>
                    <a:pt x="265540" y="436563"/>
                    <a:pt x="265540" y="434423"/>
                    <a:pt x="267683" y="432284"/>
                  </a:cubicBezTo>
                  <a:cubicBezTo>
                    <a:pt x="267683" y="432284"/>
                    <a:pt x="269826" y="430144"/>
                    <a:pt x="271970" y="430144"/>
                  </a:cubicBezTo>
                  <a:cubicBezTo>
                    <a:pt x="271970" y="430144"/>
                    <a:pt x="274113" y="428004"/>
                    <a:pt x="276256" y="428004"/>
                  </a:cubicBezTo>
                  <a:cubicBezTo>
                    <a:pt x="276256" y="428004"/>
                    <a:pt x="276256" y="428004"/>
                    <a:pt x="278399" y="428004"/>
                  </a:cubicBezTo>
                  <a:cubicBezTo>
                    <a:pt x="280542" y="425865"/>
                    <a:pt x="282685" y="423725"/>
                    <a:pt x="284828" y="423725"/>
                  </a:cubicBezTo>
                  <a:cubicBezTo>
                    <a:pt x="304116" y="413026"/>
                    <a:pt x="323405" y="404468"/>
                    <a:pt x="340550" y="391630"/>
                  </a:cubicBezTo>
                  <a:cubicBezTo>
                    <a:pt x="342693" y="391630"/>
                    <a:pt x="342693" y="389490"/>
                    <a:pt x="344836" y="389490"/>
                  </a:cubicBezTo>
                  <a:cubicBezTo>
                    <a:pt x="344836" y="389490"/>
                    <a:pt x="346979" y="387350"/>
                    <a:pt x="346979" y="387350"/>
                  </a:cubicBezTo>
                  <a:close/>
                  <a:moveTo>
                    <a:pt x="347494" y="363537"/>
                  </a:moveTo>
                  <a:cubicBezTo>
                    <a:pt x="349677" y="363537"/>
                    <a:pt x="349677" y="367922"/>
                    <a:pt x="349677" y="367922"/>
                  </a:cubicBezTo>
                  <a:cubicBezTo>
                    <a:pt x="347494" y="367922"/>
                    <a:pt x="347494" y="370114"/>
                    <a:pt x="347494" y="370114"/>
                  </a:cubicBezTo>
                  <a:cubicBezTo>
                    <a:pt x="345312" y="370114"/>
                    <a:pt x="345312" y="372306"/>
                    <a:pt x="343129" y="372306"/>
                  </a:cubicBezTo>
                  <a:cubicBezTo>
                    <a:pt x="343129" y="372306"/>
                    <a:pt x="340946" y="374499"/>
                    <a:pt x="338763" y="374499"/>
                  </a:cubicBezTo>
                  <a:cubicBezTo>
                    <a:pt x="321301" y="387652"/>
                    <a:pt x="303838" y="398614"/>
                    <a:pt x="284193" y="409575"/>
                  </a:cubicBezTo>
                  <a:cubicBezTo>
                    <a:pt x="282010" y="409575"/>
                    <a:pt x="282010" y="409575"/>
                    <a:pt x="282010" y="409575"/>
                  </a:cubicBezTo>
                  <a:cubicBezTo>
                    <a:pt x="279827" y="409575"/>
                    <a:pt x="279827" y="407383"/>
                    <a:pt x="282010" y="405191"/>
                  </a:cubicBezTo>
                  <a:cubicBezTo>
                    <a:pt x="282010" y="405191"/>
                    <a:pt x="284193" y="405191"/>
                    <a:pt x="284193" y="402998"/>
                  </a:cubicBezTo>
                  <a:cubicBezTo>
                    <a:pt x="303838" y="394229"/>
                    <a:pt x="321301" y="383268"/>
                    <a:pt x="338763" y="370114"/>
                  </a:cubicBezTo>
                  <a:cubicBezTo>
                    <a:pt x="340946" y="370114"/>
                    <a:pt x="340946" y="367922"/>
                    <a:pt x="343129" y="367922"/>
                  </a:cubicBezTo>
                  <a:cubicBezTo>
                    <a:pt x="343129" y="365729"/>
                    <a:pt x="345312" y="365729"/>
                    <a:pt x="347494" y="363537"/>
                  </a:cubicBezTo>
                  <a:close/>
                  <a:moveTo>
                    <a:pt x="353325" y="346075"/>
                  </a:moveTo>
                  <a:cubicBezTo>
                    <a:pt x="355470" y="346075"/>
                    <a:pt x="355470" y="346075"/>
                    <a:pt x="355470" y="346075"/>
                  </a:cubicBezTo>
                  <a:cubicBezTo>
                    <a:pt x="357615" y="346075"/>
                    <a:pt x="357615" y="348218"/>
                    <a:pt x="357615" y="350361"/>
                  </a:cubicBezTo>
                  <a:cubicBezTo>
                    <a:pt x="353325" y="350361"/>
                    <a:pt x="351179" y="352505"/>
                    <a:pt x="349034" y="352505"/>
                  </a:cubicBezTo>
                  <a:cubicBezTo>
                    <a:pt x="349034" y="352505"/>
                    <a:pt x="346889" y="354648"/>
                    <a:pt x="344744" y="354648"/>
                  </a:cubicBezTo>
                  <a:cubicBezTo>
                    <a:pt x="344744" y="354648"/>
                    <a:pt x="342598" y="356791"/>
                    <a:pt x="342598" y="356791"/>
                  </a:cubicBezTo>
                  <a:cubicBezTo>
                    <a:pt x="340453" y="356791"/>
                    <a:pt x="338308" y="358934"/>
                    <a:pt x="338308" y="358934"/>
                  </a:cubicBezTo>
                  <a:cubicBezTo>
                    <a:pt x="321146" y="367507"/>
                    <a:pt x="301838" y="378222"/>
                    <a:pt x="286821" y="386795"/>
                  </a:cubicBezTo>
                  <a:cubicBezTo>
                    <a:pt x="284676" y="386795"/>
                    <a:pt x="284676" y="388938"/>
                    <a:pt x="282531" y="388938"/>
                  </a:cubicBezTo>
                  <a:cubicBezTo>
                    <a:pt x="280385" y="388938"/>
                    <a:pt x="280385" y="388938"/>
                    <a:pt x="280385" y="386795"/>
                  </a:cubicBezTo>
                  <a:cubicBezTo>
                    <a:pt x="280385" y="384652"/>
                    <a:pt x="280385" y="384652"/>
                    <a:pt x="280385" y="384652"/>
                  </a:cubicBezTo>
                  <a:cubicBezTo>
                    <a:pt x="282531" y="384652"/>
                    <a:pt x="284676" y="382509"/>
                    <a:pt x="286821" y="382509"/>
                  </a:cubicBezTo>
                  <a:cubicBezTo>
                    <a:pt x="303983" y="371793"/>
                    <a:pt x="319000" y="363220"/>
                    <a:pt x="336162" y="354648"/>
                  </a:cubicBezTo>
                  <a:cubicBezTo>
                    <a:pt x="338308" y="354648"/>
                    <a:pt x="340453" y="352505"/>
                    <a:pt x="340453" y="352505"/>
                  </a:cubicBezTo>
                  <a:cubicBezTo>
                    <a:pt x="342598" y="352505"/>
                    <a:pt x="344744" y="350361"/>
                    <a:pt x="344744" y="350361"/>
                  </a:cubicBezTo>
                  <a:cubicBezTo>
                    <a:pt x="346889" y="350361"/>
                    <a:pt x="349034" y="348218"/>
                    <a:pt x="349034" y="348218"/>
                  </a:cubicBezTo>
                  <a:cubicBezTo>
                    <a:pt x="351179" y="348218"/>
                    <a:pt x="353325" y="346075"/>
                    <a:pt x="353325" y="346075"/>
                  </a:cubicBezTo>
                  <a:close/>
                  <a:moveTo>
                    <a:pt x="353352" y="328612"/>
                  </a:moveTo>
                  <a:cubicBezTo>
                    <a:pt x="353352" y="328612"/>
                    <a:pt x="353352" y="328612"/>
                    <a:pt x="355483" y="328612"/>
                  </a:cubicBezTo>
                  <a:cubicBezTo>
                    <a:pt x="355483" y="328612"/>
                    <a:pt x="357615" y="330784"/>
                    <a:pt x="355483" y="330784"/>
                  </a:cubicBezTo>
                  <a:cubicBezTo>
                    <a:pt x="353352" y="332957"/>
                    <a:pt x="351220" y="335129"/>
                    <a:pt x="349088" y="337302"/>
                  </a:cubicBezTo>
                  <a:cubicBezTo>
                    <a:pt x="346956" y="337302"/>
                    <a:pt x="346956" y="337302"/>
                    <a:pt x="344824" y="339474"/>
                  </a:cubicBezTo>
                  <a:cubicBezTo>
                    <a:pt x="342693" y="339474"/>
                    <a:pt x="342693" y="341646"/>
                    <a:pt x="340561" y="341646"/>
                  </a:cubicBezTo>
                  <a:cubicBezTo>
                    <a:pt x="338429" y="341646"/>
                    <a:pt x="338429" y="343819"/>
                    <a:pt x="336297" y="343819"/>
                  </a:cubicBezTo>
                  <a:cubicBezTo>
                    <a:pt x="321375" y="354681"/>
                    <a:pt x="304320" y="361198"/>
                    <a:pt x="287266" y="369887"/>
                  </a:cubicBezTo>
                  <a:cubicBezTo>
                    <a:pt x="285134" y="369887"/>
                    <a:pt x="283002" y="367715"/>
                    <a:pt x="285134" y="367715"/>
                  </a:cubicBezTo>
                  <a:cubicBezTo>
                    <a:pt x="285134" y="367715"/>
                    <a:pt x="287266" y="365542"/>
                    <a:pt x="287266" y="365542"/>
                  </a:cubicBezTo>
                  <a:cubicBezTo>
                    <a:pt x="304320" y="356853"/>
                    <a:pt x="319243" y="348163"/>
                    <a:pt x="336297" y="339474"/>
                  </a:cubicBezTo>
                  <a:cubicBezTo>
                    <a:pt x="338429" y="339474"/>
                    <a:pt x="338429" y="337302"/>
                    <a:pt x="340561" y="337302"/>
                  </a:cubicBezTo>
                  <a:cubicBezTo>
                    <a:pt x="340561" y="335129"/>
                    <a:pt x="342693" y="335129"/>
                    <a:pt x="344824" y="332957"/>
                  </a:cubicBezTo>
                  <a:cubicBezTo>
                    <a:pt x="344824" y="332957"/>
                    <a:pt x="346956" y="332957"/>
                    <a:pt x="349088" y="330784"/>
                  </a:cubicBezTo>
                  <a:cubicBezTo>
                    <a:pt x="351220" y="330784"/>
                    <a:pt x="351220" y="328612"/>
                    <a:pt x="353352" y="328612"/>
                  </a:cubicBezTo>
                  <a:close/>
                  <a:moveTo>
                    <a:pt x="351689" y="307975"/>
                  </a:moveTo>
                  <a:cubicBezTo>
                    <a:pt x="353859" y="307975"/>
                    <a:pt x="356028" y="310092"/>
                    <a:pt x="353859" y="312208"/>
                  </a:cubicBezTo>
                  <a:cubicBezTo>
                    <a:pt x="351689" y="312208"/>
                    <a:pt x="349519" y="314325"/>
                    <a:pt x="347350" y="314325"/>
                  </a:cubicBezTo>
                  <a:cubicBezTo>
                    <a:pt x="347350" y="316442"/>
                    <a:pt x="345180" y="316442"/>
                    <a:pt x="343011" y="318558"/>
                  </a:cubicBezTo>
                  <a:cubicBezTo>
                    <a:pt x="343011" y="318558"/>
                    <a:pt x="340841" y="320675"/>
                    <a:pt x="338671" y="320675"/>
                  </a:cubicBezTo>
                  <a:cubicBezTo>
                    <a:pt x="338671" y="322792"/>
                    <a:pt x="336502" y="322792"/>
                    <a:pt x="334332" y="322792"/>
                  </a:cubicBezTo>
                  <a:cubicBezTo>
                    <a:pt x="321315" y="331258"/>
                    <a:pt x="308297" y="339725"/>
                    <a:pt x="295279" y="346075"/>
                  </a:cubicBezTo>
                  <a:cubicBezTo>
                    <a:pt x="295279" y="346075"/>
                    <a:pt x="293110" y="346075"/>
                    <a:pt x="293110" y="346075"/>
                  </a:cubicBezTo>
                  <a:cubicBezTo>
                    <a:pt x="290940" y="346075"/>
                    <a:pt x="290940" y="343958"/>
                    <a:pt x="293110" y="343958"/>
                  </a:cubicBezTo>
                  <a:cubicBezTo>
                    <a:pt x="306127" y="335492"/>
                    <a:pt x="321315" y="327025"/>
                    <a:pt x="334332" y="318558"/>
                  </a:cubicBezTo>
                  <a:cubicBezTo>
                    <a:pt x="336502" y="318558"/>
                    <a:pt x="338671" y="316442"/>
                    <a:pt x="338671" y="316442"/>
                  </a:cubicBezTo>
                  <a:cubicBezTo>
                    <a:pt x="340841" y="316442"/>
                    <a:pt x="343011" y="314325"/>
                    <a:pt x="343011" y="314325"/>
                  </a:cubicBezTo>
                  <a:cubicBezTo>
                    <a:pt x="345180" y="312208"/>
                    <a:pt x="347350" y="312208"/>
                    <a:pt x="347350" y="310092"/>
                  </a:cubicBezTo>
                  <a:cubicBezTo>
                    <a:pt x="349519" y="310092"/>
                    <a:pt x="349519" y="307975"/>
                    <a:pt x="351689" y="307975"/>
                  </a:cubicBezTo>
                  <a:close/>
                  <a:moveTo>
                    <a:pt x="340614" y="295275"/>
                  </a:moveTo>
                  <a:cubicBezTo>
                    <a:pt x="340614" y="295275"/>
                    <a:pt x="340614" y="295275"/>
                    <a:pt x="342764" y="295275"/>
                  </a:cubicBezTo>
                  <a:cubicBezTo>
                    <a:pt x="344915" y="295275"/>
                    <a:pt x="344915" y="297447"/>
                    <a:pt x="342764" y="299620"/>
                  </a:cubicBezTo>
                  <a:cubicBezTo>
                    <a:pt x="340614" y="301792"/>
                    <a:pt x="340614" y="301792"/>
                    <a:pt x="338463" y="303965"/>
                  </a:cubicBezTo>
                  <a:cubicBezTo>
                    <a:pt x="336312" y="303965"/>
                    <a:pt x="334161" y="306137"/>
                    <a:pt x="334161" y="306137"/>
                  </a:cubicBezTo>
                  <a:cubicBezTo>
                    <a:pt x="319105" y="316999"/>
                    <a:pt x="301899" y="325688"/>
                    <a:pt x="286843" y="334378"/>
                  </a:cubicBezTo>
                  <a:cubicBezTo>
                    <a:pt x="284693" y="334378"/>
                    <a:pt x="284693" y="336550"/>
                    <a:pt x="282542" y="336550"/>
                  </a:cubicBezTo>
                  <a:cubicBezTo>
                    <a:pt x="280391" y="336550"/>
                    <a:pt x="278240" y="334378"/>
                    <a:pt x="280391" y="334378"/>
                  </a:cubicBezTo>
                  <a:cubicBezTo>
                    <a:pt x="280391" y="332205"/>
                    <a:pt x="282542" y="332205"/>
                    <a:pt x="282542" y="332205"/>
                  </a:cubicBezTo>
                  <a:cubicBezTo>
                    <a:pt x="284693" y="332205"/>
                    <a:pt x="284693" y="330033"/>
                    <a:pt x="286843" y="330033"/>
                  </a:cubicBezTo>
                  <a:cubicBezTo>
                    <a:pt x="301899" y="321344"/>
                    <a:pt x="319105" y="312654"/>
                    <a:pt x="334161" y="301792"/>
                  </a:cubicBezTo>
                  <a:cubicBezTo>
                    <a:pt x="334161" y="299620"/>
                    <a:pt x="336312" y="299620"/>
                    <a:pt x="338463" y="297447"/>
                  </a:cubicBezTo>
                  <a:cubicBezTo>
                    <a:pt x="338463" y="297447"/>
                    <a:pt x="340614" y="297447"/>
                    <a:pt x="340614" y="295275"/>
                  </a:cubicBezTo>
                  <a:close/>
                  <a:moveTo>
                    <a:pt x="345376" y="268287"/>
                  </a:moveTo>
                  <a:cubicBezTo>
                    <a:pt x="347526" y="268287"/>
                    <a:pt x="349677" y="270510"/>
                    <a:pt x="347526" y="272732"/>
                  </a:cubicBezTo>
                  <a:cubicBezTo>
                    <a:pt x="347526" y="272732"/>
                    <a:pt x="347526" y="272732"/>
                    <a:pt x="345376" y="274955"/>
                  </a:cubicBezTo>
                  <a:cubicBezTo>
                    <a:pt x="345376" y="277177"/>
                    <a:pt x="343225" y="277177"/>
                    <a:pt x="341074" y="279400"/>
                  </a:cubicBezTo>
                  <a:cubicBezTo>
                    <a:pt x="341074" y="281622"/>
                    <a:pt x="338923" y="281622"/>
                    <a:pt x="336772" y="283845"/>
                  </a:cubicBezTo>
                  <a:cubicBezTo>
                    <a:pt x="336772" y="283845"/>
                    <a:pt x="334621" y="286067"/>
                    <a:pt x="332471" y="286067"/>
                  </a:cubicBezTo>
                  <a:cubicBezTo>
                    <a:pt x="319566" y="297180"/>
                    <a:pt x="302359" y="303847"/>
                    <a:pt x="289455" y="310515"/>
                  </a:cubicBezTo>
                  <a:cubicBezTo>
                    <a:pt x="287304" y="312737"/>
                    <a:pt x="287304" y="312737"/>
                    <a:pt x="287304" y="312737"/>
                  </a:cubicBezTo>
                  <a:cubicBezTo>
                    <a:pt x="285153" y="312737"/>
                    <a:pt x="283002" y="310515"/>
                    <a:pt x="285153" y="308292"/>
                  </a:cubicBezTo>
                  <a:cubicBezTo>
                    <a:pt x="287304" y="308292"/>
                    <a:pt x="287304" y="306070"/>
                    <a:pt x="289455" y="306070"/>
                  </a:cubicBezTo>
                  <a:cubicBezTo>
                    <a:pt x="298058" y="301625"/>
                    <a:pt x="306661" y="297180"/>
                    <a:pt x="317415" y="292735"/>
                  </a:cubicBezTo>
                  <a:cubicBezTo>
                    <a:pt x="321717" y="288290"/>
                    <a:pt x="328169" y="286067"/>
                    <a:pt x="332471" y="281622"/>
                  </a:cubicBezTo>
                  <a:cubicBezTo>
                    <a:pt x="334621" y="279400"/>
                    <a:pt x="336772" y="279400"/>
                    <a:pt x="336772" y="277177"/>
                  </a:cubicBezTo>
                  <a:cubicBezTo>
                    <a:pt x="338923" y="274955"/>
                    <a:pt x="341074" y="274955"/>
                    <a:pt x="341074" y="272732"/>
                  </a:cubicBezTo>
                  <a:cubicBezTo>
                    <a:pt x="343225" y="272732"/>
                    <a:pt x="343225" y="270510"/>
                    <a:pt x="345376" y="268287"/>
                  </a:cubicBezTo>
                  <a:close/>
                  <a:moveTo>
                    <a:pt x="347526" y="254000"/>
                  </a:moveTo>
                  <a:cubicBezTo>
                    <a:pt x="349677" y="254000"/>
                    <a:pt x="349677" y="256117"/>
                    <a:pt x="349677" y="258233"/>
                  </a:cubicBezTo>
                  <a:cubicBezTo>
                    <a:pt x="347526" y="258233"/>
                    <a:pt x="345376" y="260350"/>
                    <a:pt x="345376" y="260350"/>
                  </a:cubicBezTo>
                  <a:cubicBezTo>
                    <a:pt x="343225" y="260350"/>
                    <a:pt x="343225" y="262467"/>
                    <a:pt x="341074" y="262467"/>
                  </a:cubicBezTo>
                  <a:cubicBezTo>
                    <a:pt x="338923" y="264583"/>
                    <a:pt x="338923" y="264583"/>
                    <a:pt x="336772" y="266700"/>
                  </a:cubicBezTo>
                  <a:cubicBezTo>
                    <a:pt x="334621" y="266700"/>
                    <a:pt x="334621" y="266700"/>
                    <a:pt x="332471" y="268817"/>
                  </a:cubicBezTo>
                  <a:cubicBezTo>
                    <a:pt x="317415" y="277283"/>
                    <a:pt x="304510" y="283633"/>
                    <a:pt x="289455" y="292100"/>
                  </a:cubicBezTo>
                  <a:cubicBezTo>
                    <a:pt x="289455" y="292100"/>
                    <a:pt x="289455" y="292100"/>
                    <a:pt x="287304" y="292100"/>
                  </a:cubicBezTo>
                  <a:cubicBezTo>
                    <a:pt x="285153" y="292100"/>
                    <a:pt x="283002" y="289983"/>
                    <a:pt x="285153" y="287867"/>
                  </a:cubicBezTo>
                  <a:cubicBezTo>
                    <a:pt x="287304" y="287867"/>
                    <a:pt x="289455" y="287867"/>
                    <a:pt x="289455" y="285750"/>
                  </a:cubicBezTo>
                  <a:cubicBezTo>
                    <a:pt x="304510" y="279400"/>
                    <a:pt x="317415" y="270933"/>
                    <a:pt x="332471" y="264583"/>
                  </a:cubicBezTo>
                  <a:cubicBezTo>
                    <a:pt x="332471" y="262467"/>
                    <a:pt x="334621" y="262467"/>
                    <a:pt x="336772" y="260350"/>
                  </a:cubicBezTo>
                  <a:cubicBezTo>
                    <a:pt x="338923" y="260350"/>
                    <a:pt x="338923" y="258233"/>
                    <a:pt x="341074" y="258233"/>
                  </a:cubicBezTo>
                  <a:cubicBezTo>
                    <a:pt x="343225" y="258233"/>
                    <a:pt x="343225" y="256117"/>
                    <a:pt x="345376" y="256117"/>
                  </a:cubicBezTo>
                  <a:cubicBezTo>
                    <a:pt x="345376" y="256117"/>
                    <a:pt x="345376" y="254000"/>
                    <a:pt x="347526" y="254000"/>
                  </a:cubicBezTo>
                  <a:close/>
                  <a:moveTo>
                    <a:pt x="342269" y="231775"/>
                  </a:moveTo>
                  <a:cubicBezTo>
                    <a:pt x="344385" y="231775"/>
                    <a:pt x="346502" y="233967"/>
                    <a:pt x="344385" y="236160"/>
                  </a:cubicBezTo>
                  <a:cubicBezTo>
                    <a:pt x="344385" y="236160"/>
                    <a:pt x="344385" y="236160"/>
                    <a:pt x="342269" y="238352"/>
                  </a:cubicBezTo>
                  <a:cubicBezTo>
                    <a:pt x="342269" y="238352"/>
                    <a:pt x="340152" y="240544"/>
                    <a:pt x="340152" y="240544"/>
                  </a:cubicBezTo>
                  <a:cubicBezTo>
                    <a:pt x="338035" y="242737"/>
                    <a:pt x="335919" y="242737"/>
                    <a:pt x="335919" y="244929"/>
                  </a:cubicBezTo>
                  <a:cubicBezTo>
                    <a:pt x="333802" y="244929"/>
                    <a:pt x="331685" y="247121"/>
                    <a:pt x="329569" y="247121"/>
                  </a:cubicBezTo>
                  <a:cubicBezTo>
                    <a:pt x="318985" y="258083"/>
                    <a:pt x="304169" y="264659"/>
                    <a:pt x="291469" y="271236"/>
                  </a:cubicBezTo>
                  <a:cubicBezTo>
                    <a:pt x="287235" y="273429"/>
                    <a:pt x="285119" y="273429"/>
                    <a:pt x="283002" y="275621"/>
                  </a:cubicBezTo>
                  <a:cubicBezTo>
                    <a:pt x="283002" y="275621"/>
                    <a:pt x="280885" y="275621"/>
                    <a:pt x="280885" y="277813"/>
                  </a:cubicBezTo>
                  <a:cubicBezTo>
                    <a:pt x="280885" y="277813"/>
                    <a:pt x="280885" y="277813"/>
                    <a:pt x="278769" y="277813"/>
                  </a:cubicBezTo>
                  <a:cubicBezTo>
                    <a:pt x="276652" y="277813"/>
                    <a:pt x="276652" y="273429"/>
                    <a:pt x="278769" y="273429"/>
                  </a:cubicBezTo>
                  <a:cubicBezTo>
                    <a:pt x="278769" y="273429"/>
                    <a:pt x="280885" y="271236"/>
                    <a:pt x="280885" y="271236"/>
                  </a:cubicBezTo>
                  <a:cubicBezTo>
                    <a:pt x="280885" y="271236"/>
                    <a:pt x="283002" y="271236"/>
                    <a:pt x="283002" y="271236"/>
                  </a:cubicBezTo>
                  <a:cubicBezTo>
                    <a:pt x="285119" y="269044"/>
                    <a:pt x="287235" y="266852"/>
                    <a:pt x="291469" y="266852"/>
                  </a:cubicBezTo>
                  <a:cubicBezTo>
                    <a:pt x="304169" y="260275"/>
                    <a:pt x="318985" y="251506"/>
                    <a:pt x="329569" y="242737"/>
                  </a:cubicBezTo>
                  <a:cubicBezTo>
                    <a:pt x="331685" y="242737"/>
                    <a:pt x="333802" y="240544"/>
                    <a:pt x="333802" y="238352"/>
                  </a:cubicBezTo>
                  <a:cubicBezTo>
                    <a:pt x="335919" y="238352"/>
                    <a:pt x="338035" y="236160"/>
                    <a:pt x="338035" y="236160"/>
                  </a:cubicBezTo>
                  <a:cubicBezTo>
                    <a:pt x="340152" y="233967"/>
                    <a:pt x="340152" y="233967"/>
                    <a:pt x="342269" y="233967"/>
                  </a:cubicBezTo>
                  <a:cubicBezTo>
                    <a:pt x="342269" y="231775"/>
                    <a:pt x="342269" y="231775"/>
                    <a:pt x="342269" y="231775"/>
                  </a:cubicBezTo>
                  <a:close/>
                  <a:moveTo>
                    <a:pt x="349100" y="211137"/>
                  </a:moveTo>
                  <a:cubicBezTo>
                    <a:pt x="349100" y="211137"/>
                    <a:pt x="351265" y="215482"/>
                    <a:pt x="349100" y="215482"/>
                  </a:cubicBezTo>
                  <a:cubicBezTo>
                    <a:pt x="346936" y="217654"/>
                    <a:pt x="344771" y="219827"/>
                    <a:pt x="342606" y="221999"/>
                  </a:cubicBezTo>
                  <a:cubicBezTo>
                    <a:pt x="340441" y="221999"/>
                    <a:pt x="340441" y="221999"/>
                    <a:pt x="338276" y="224171"/>
                  </a:cubicBezTo>
                  <a:cubicBezTo>
                    <a:pt x="336112" y="224171"/>
                    <a:pt x="336112" y="226344"/>
                    <a:pt x="333947" y="226344"/>
                  </a:cubicBezTo>
                  <a:cubicBezTo>
                    <a:pt x="333947" y="226344"/>
                    <a:pt x="331782" y="228516"/>
                    <a:pt x="329617" y="228516"/>
                  </a:cubicBezTo>
                  <a:cubicBezTo>
                    <a:pt x="316629" y="237206"/>
                    <a:pt x="303640" y="241550"/>
                    <a:pt x="290651" y="248067"/>
                  </a:cubicBezTo>
                  <a:cubicBezTo>
                    <a:pt x="288486" y="250240"/>
                    <a:pt x="288486" y="250240"/>
                    <a:pt x="286321" y="250240"/>
                  </a:cubicBezTo>
                  <a:cubicBezTo>
                    <a:pt x="284157" y="252412"/>
                    <a:pt x="284157" y="252412"/>
                    <a:pt x="284157" y="252412"/>
                  </a:cubicBezTo>
                  <a:cubicBezTo>
                    <a:pt x="281992" y="252412"/>
                    <a:pt x="281992" y="252412"/>
                    <a:pt x="281992" y="252412"/>
                  </a:cubicBezTo>
                  <a:cubicBezTo>
                    <a:pt x="279827" y="252412"/>
                    <a:pt x="279827" y="250240"/>
                    <a:pt x="281992" y="248067"/>
                  </a:cubicBezTo>
                  <a:cubicBezTo>
                    <a:pt x="281992" y="248067"/>
                    <a:pt x="284157" y="248067"/>
                    <a:pt x="286321" y="245895"/>
                  </a:cubicBezTo>
                  <a:cubicBezTo>
                    <a:pt x="288486" y="245895"/>
                    <a:pt x="288486" y="245895"/>
                    <a:pt x="290651" y="243723"/>
                  </a:cubicBezTo>
                  <a:cubicBezTo>
                    <a:pt x="303640" y="237206"/>
                    <a:pt x="316629" y="232861"/>
                    <a:pt x="329617" y="224171"/>
                  </a:cubicBezTo>
                  <a:cubicBezTo>
                    <a:pt x="331782" y="224171"/>
                    <a:pt x="331782" y="221999"/>
                    <a:pt x="333947" y="221999"/>
                  </a:cubicBezTo>
                  <a:cubicBezTo>
                    <a:pt x="336112" y="219827"/>
                    <a:pt x="336112" y="219827"/>
                    <a:pt x="338276" y="219827"/>
                  </a:cubicBezTo>
                  <a:cubicBezTo>
                    <a:pt x="340441" y="217654"/>
                    <a:pt x="340441" y="217654"/>
                    <a:pt x="342606" y="215482"/>
                  </a:cubicBezTo>
                  <a:cubicBezTo>
                    <a:pt x="344771" y="215482"/>
                    <a:pt x="344771" y="213309"/>
                    <a:pt x="346936" y="213309"/>
                  </a:cubicBezTo>
                  <a:cubicBezTo>
                    <a:pt x="346936" y="213309"/>
                    <a:pt x="346936" y="211137"/>
                    <a:pt x="349100" y="211137"/>
                  </a:cubicBezTo>
                  <a:close/>
                  <a:moveTo>
                    <a:pt x="347487" y="195262"/>
                  </a:moveTo>
                  <a:cubicBezTo>
                    <a:pt x="349677" y="195262"/>
                    <a:pt x="349677" y="197445"/>
                    <a:pt x="349677" y="199628"/>
                  </a:cubicBezTo>
                  <a:cubicBezTo>
                    <a:pt x="347487" y="201811"/>
                    <a:pt x="345298" y="201811"/>
                    <a:pt x="343108" y="203993"/>
                  </a:cubicBezTo>
                  <a:cubicBezTo>
                    <a:pt x="340919" y="203993"/>
                    <a:pt x="338729" y="206176"/>
                    <a:pt x="338729" y="206176"/>
                  </a:cubicBezTo>
                  <a:cubicBezTo>
                    <a:pt x="336539" y="206176"/>
                    <a:pt x="336539" y="208359"/>
                    <a:pt x="334350" y="208359"/>
                  </a:cubicBezTo>
                  <a:cubicBezTo>
                    <a:pt x="332160" y="208359"/>
                    <a:pt x="332160" y="210542"/>
                    <a:pt x="329970" y="210542"/>
                  </a:cubicBezTo>
                  <a:cubicBezTo>
                    <a:pt x="316832" y="217090"/>
                    <a:pt x="303694" y="223639"/>
                    <a:pt x="290556" y="230187"/>
                  </a:cubicBezTo>
                  <a:cubicBezTo>
                    <a:pt x="288367" y="230187"/>
                    <a:pt x="286177" y="225822"/>
                    <a:pt x="288367" y="225822"/>
                  </a:cubicBezTo>
                  <a:cubicBezTo>
                    <a:pt x="288367" y="225822"/>
                    <a:pt x="290556" y="225822"/>
                    <a:pt x="290556" y="225822"/>
                  </a:cubicBezTo>
                  <a:cubicBezTo>
                    <a:pt x="303694" y="219273"/>
                    <a:pt x="316832" y="212725"/>
                    <a:pt x="329970" y="206176"/>
                  </a:cubicBezTo>
                  <a:cubicBezTo>
                    <a:pt x="332160" y="206176"/>
                    <a:pt x="332160" y="203993"/>
                    <a:pt x="334350" y="203993"/>
                  </a:cubicBezTo>
                  <a:cubicBezTo>
                    <a:pt x="334350" y="203993"/>
                    <a:pt x="336539" y="201811"/>
                    <a:pt x="338729" y="201811"/>
                  </a:cubicBezTo>
                  <a:cubicBezTo>
                    <a:pt x="338729" y="201811"/>
                    <a:pt x="340919" y="199628"/>
                    <a:pt x="340919" y="199628"/>
                  </a:cubicBezTo>
                  <a:cubicBezTo>
                    <a:pt x="343108" y="197445"/>
                    <a:pt x="345298" y="197445"/>
                    <a:pt x="347487" y="195262"/>
                  </a:cubicBezTo>
                  <a:close/>
                  <a:moveTo>
                    <a:pt x="346936" y="177800"/>
                  </a:moveTo>
                  <a:cubicBezTo>
                    <a:pt x="346936" y="177800"/>
                    <a:pt x="346936" y="177800"/>
                    <a:pt x="349100" y="177800"/>
                  </a:cubicBezTo>
                  <a:cubicBezTo>
                    <a:pt x="349100" y="177800"/>
                    <a:pt x="351265" y="180005"/>
                    <a:pt x="349100" y="182210"/>
                  </a:cubicBezTo>
                  <a:cubicBezTo>
                    <a:pt x="346936" y="184415"/>
                    <a:pt x="342606" y="184415"/>
                    <a:pt x="340441" y="186620"/>
                  </a:cubicBezTo>
                  <a:cubicBezTo>
                    <a:pt x="340441" y="186620"/>
                    <a:pt x="338276" y="188825"/>
                    <a:pt x="336112" y="188825"/>
                  </a:cubicBezTo>
                  <a:cubicBezTo>
                    <a:pt x="336112" y="188825"/>
                    <a:pt x="333947" y="191029"/>
                    <a:pt x="333947" y="191029"/>
                  </a:cubicBezTo>
                  <a:cubicBezTo>
                    <a:pt x="331782" y="191029"/>
                    <a:pt x="331782" y="191029"/>
                    <a:pt x="329617" y="193234"/>
                  </a:cubicBezTo>
                  <a:cubicBezTo>
                    <a:pt x="316629" y="199849"/>
                    <a:pt x="303640" y="206464"/>
                    <a:pt x="290651" y="213078"/>
                  </a:cubicBezTo>
                  <a:cubicBezTo>
                    <a:pt x="288486" y="215283"/>
                    <a:pt x="288486" y="215283"/>
                    <a:pt x="286321" y="215283"/>
                  </a:cubicBezTo>
                  <a:cubicBezTo>
                    <a:pt x="286321" y="215283"/>
                    <a:pt x="284157" y="217488"/>
                    <a:pt x="284157" y="217488"/>
                  </a:cubicBezTo>
                  <a:cubicBezTo>
                    <a:pt x="281992" y="217488"/>
                    <a:pt x="281992" y="217488"/>
                    <a:pt x="281992" y="217488"/>
                  </a:cubicBezTo>
                  <a:cubicBezTo>
                    <a:pt x="279827" y="217488"/>
                    <a:pt x="279827" y="215283"/>
                    <a:pt x="281992" y="213078"/>
                  </a:cubicBezTo>
                  <a:cubicBezTo>
                    <a:pt x="281992" y="213078"/>
                    <a:pt x="284157" y="213078"/>
                    <a:pt x="284157" y="210873"/>
                  </a:cubicBezTo>
                  <a:cubicBezTo>
                    <a:pt x="284157" y="210873"/>
                    <a:pt x="286321" y="210873"/>
                    <a:pt x="286321" y="210873"/>
                  </a:cubicBezTo>
                  <a:cubicBezTo>
                    <a:pt x="288486" y="210873"/>
                    <a:pt x="288486" y="208669"/>
                    <a:pt x="290651" y="208669"/>
                  </a:cubicBezTo>
                  <a:cubicBezTo>
                    <a:pt x="303640" y="202054"/>
                    <a:pt x="316629" y="195439"/>
                    <a:pt x="329617" y="188825"/>
                  </a:cubicBezTo>
                  <a:cubicBezTo>
                    <a:pt x="331782" y="186620"/>
                    <a:pt x="331782" y="186620"/>
                    <a:pt x="333947" y="186620"/>
                  </a:cubicBezTo>
                  <a:cubicBezTo>
                    <a:pt x="333947" y="184415"/>
                    <a:pt x="336112" y="184415"/>
                    <a:pt x="336112" y="184415"/>
                  </a:cubicBezTo>
                  <a:cubicBezTo>
                    <a:pt x="338276" y="182210"/>
                    <a:pt x="338276" y="182210"/>
                    <a:pt x="340441" y="182210"/>
                  </a:cubicBezTo>
                  <a:cubicBezTo>
                    <a:pt x="342606" y="180005"/>
                    <a:pt x="344771" y="180005"/>
                    <a:pt x="346936" y="177800"/>
                  </a:cubicBezTo>
                  <a:close/>
                  <a:moveTo>
                    <a:pt x="338989" y="161925"/>
                  </a:moveTo>
                  <a:cubicBezTo>
                    <a:pt x="338989" y="161925"/>
                    <a:pt x="338989" y="161925"/>
                    <a:pt x="341159" y="161925"/>
                  </a:cubicBezTo>
                  <a:cubicBezTo>
                    <a:pt x="343328" y="161925"/>
                    <a:pt x="343328" y="164073"/>
                    <a:pt x="341159" y="166221"/>
                  </a:cubicBezTo>
                  <a:cubicBezTo>
                    <a:pt x="338989" y="166221"/>
                    <a:pt x="336819" y="168369"/>
                    <a:pt x="336819" y="168369"/>
                  </a:cubicBezTo>
                  <a:cubicBezTo>
                    <a:pt x="336819" y="168369"/>
                    <a:pt x="334650" y="168369"/>
                    <a:pt x="334650" y="168369"/>
                  </a:cubicBezTo>
                  <a:cubicBezTo>
                    <a:pt x="332480" y="168369"/>
                    <a:pt x="332480" y="170516"/>
                    <a:pt x="330311" y="170516"/>
                  </a:cubicBezTo>
                  <a:cubicBezTo>
                    <a:pt x="317293" y="176960"/>
                    <a:pt x="304275" y="185551"/>
                    <a:pt x="289088" y="194142"/>
                  </a:cubicBezTo>
                  <a:cubicBezTo>
                    <a:pt x="286919" y="196290"/>
                    <a:pt x="284749" y="196290"/>
                    <a:pt x="280410" y="198438"/>
                  </a:cubicBezTo>
                  <a:cubicBezTo>
                    <a:pt x="280410" y="198438"/>
                    <a:pt x="280410" y="198438"/>
                    <a:pt x="278240" y="198438"/>
                  </a:cubicBezTo>
                  <a:cubicBezTo>
                    <a:pt x="278240" y="198438"/>
                    <a:pt x="278240" y="196290"/>
                    <a:pt x="278240" y="196290"/>
                  </a:cubicBezTo>
                  <a:cubicBezTo>
                    <a:pt x="282579" y="194142"/>
                    <a:pt x="286919" y="191995"/>
                    <a:pt x="289088" y="189847"/>
                  </a:cubicBezTo>
                  <a:cubicBezTo>
                    <a:pt x="302106" y="181256"/>
                    <a:pt x="317293" y="172664"/>
                    <a:pt x="330311" y="166221"/>
                  </a:cubicBezTo>
                  <a:cubicBezTo>
                    <a:pt x="332480" y="166221"/>
                    <a:pt x="332480" y="164073"/>
                    <a:pt x="334650" y="164073"/>
                  </a:cubicBezTo>
                  <a:cubicBezTo>
                    <a:pt x="334650" y="164073"/>
                    <a:pt x="334650" y="164073"/>
                    <a:pt x="336819" y="164073"/>
                  </a:cubicBezTo>
                  <a:cubicBezTo>
                    <a:pt x="336819" y="161925"/>
                    <a:pt x="338989" y="161925"/>
                    <a:pt x="338989" y="161925"/>
                  </a:cubicBezTo>
                  <a:close/>
                  <a:moveTo>
                    <a:pt x="351673" y="139700"/>
                  </a:moveTo>
                  <a:cubicBezTo>
                    <a:pt x="353850" y="139700"/>
                    <a:pt x="353850" y="139700"/>
                    <a:pt x="353850" y="139700"/>
                  </a:cubicBezTo>
                  <a:cubicBezTo>
                    <a:pt x="356027" y="139700"/>
                    <a:pt x="356027" y="141872"/>
                    <a:pt x="353850" y="141872"/>
                  </a:cubicBezTo>
                  <a:cubicBezTo>
                    <a:pt x="349496" y="146217"/>
                    <a:pt x="345141" y="148390"/>
                    <a:pt x="338610" y="152734"/>
                  </a:cubicBezTo>
                  <a:cubicBezTo>
                    <a:pt x="338610" y="152734"/>
                    <a:pt x="336433" y="152734"/>
                    <a:pt x="334256" y="154907"/>
                  </a:cubicBezTo>
                  <a:cubicBezTo>
                    <a:pt x="332079" y="154907"/>
                    <a:pt x="332079" y="157079"/>
                    <a:pt x="329901" y="157079"/>
                  </a:cubicBezTo>
                  <a:cubicBezTo>
                    <a:pt x="316839" y="163596"/>
                    <a:pt x="301599" y="172286"/>
                    <a:pt x="288536" y="178803"/>
                  </a:cubicBezTo>
                  <a:cubicBezTo>
                    <a:pt x="286359" y="180975"/>
                    <a:pt x="286359" y="180975"/>
                    <a:pt x="284181" y="180975"/>
                  </a:cubicBezTo>
                  <a:cubicBezTo>
                    <a:pt x="284181" y="180975"/>
                    <a:pt x="282004" y="180975"/>
                    <a:pt x="282004" y="180975"/>
                  </a:cubicBezTo>
                  <a:cubicBezTo>
                    <a:pt x="282004" y="180975"/>
                    <a:pt x="279827" y="178803"/>
                    <a:pt x="282004" y="178803"/>
                  </a:cubicBezTo>
                  <a:cubicBezTo>
                    <a:pt x="282004" y="178803"/>
                    <a:pt x="282004" y="176630"/>
                    <a:pt x="282004" y="176630"/>
                  </a:cubicBezTo>
                  <a:cubicBezTo>
                    <a:pt x="284181" y="176630"/>
                    <a:pt x="286359" y="174458"/>
                    <a:pt x="288536" y="174458"/>
                  </a:cubicBezTo>
                  <a:cubicBezTo>
                    <a:pt x="301599" y="165769"/>
                    <a:pt x="316839" y="159251"/>
                    <a:pt x="329901" y="152734"/>
                  </a:cubicBezTo>
                  <a:cubicBezTo>
                    <a:pt x="332079" y="150562"/>
                    <a:pt x="332079" y="150562"/>
                    <a:pt x="334256" y="150562"/>
                  </a:cubicBezTo>
                  <a:cubicBezTo>
                    <a:pt x="334256" y="150562"/>
                    <a:pt x="334256" y="150562"/>
                    <a:pt x="334256" y="148390"/>
                  </a:cubicBezTo>
                  <a:cubicBezTo>
                    <a:pt x="336433" y="148390"/>
                    <a:pt x="338610" y="148390"/>
                    <a:pt x="338610" y="146217"/>
                  </a:cubicBezTo>
                  <a:cubicBezTo>
                    <a:pt x="342964" y="144045"/>
                    <a:pt x="347319" y="141872"/>
                    <a:pt x="351673" y="139700"/>
                  </a:cubicBezTo>
                  <a:close/>
                  <a:moveTo>
                    <a:pt x="354296" y="125412"/>
                  </a:moveTo>
                  <a:cubicBezTo>
                    <a:pt x="356461" y="125412"/>
                    <a:pt x="356461" y="125412"/>
                    <a:pt x="356461" y="125412"/>
                  </a:cubicBezTo>
                  <a:cubicBezTo>
                    <a:pt x="358625" y="125412"/>
                    <a:pt x="360790" y="129708"/>
                    <a:pt x="358625" y="129708"/>
                  </a:cubicBezTo>
                  <a:cubicBezTo>
                    <a:pt x="352131" y="131856"/>
                    <a:pt x="345637" y="136151"/>
                    <a:pt x="339142" y="138299"/>
                  </a:cubicBezTo>
                  <a:cubicBezTo>
                    <a:pt x="336977" y="140447"/>
                    <a:pt x="332648" y="140447"/>
                    <a:pt x="330483" y="142595"/>
                  </a:cubicBezTo>
                  <a:cubicBezTo>
                    <a:pt x="317494" y="149038"/>
                    <a:pt x="304506" y="155482"/>
                    <a:pt x="291517" y="161925"/>
                  </a:cubicBezTo>
                  <a:cubicBezTo>
                    <a:pt x="289352" y="161925"/>
                    <a:pt x="289352" y="161925"/>
                    <a:pt x="289352" y="161925"/>
                  </a:cubicBezTo>
                  <a:cubicBezTo>
                    <a:pt x="289352" y="159777"/>
                    <a:pt x="289352" y="159777"/>
                    <a:pt x="289352" y="159777"/>
                  </a:cubicBezTo>
                  <a:cubicBezTo>
                    <a:pt x="289352" y="159777"/>
                    <a:pt x="289352" y="157629"/>
                    <a:pt x="289352" y="157629"/>
                  </a:cubicBezTo>
                  <a:cubicBezTo>
                    <a:pt x="302341" y="151186"/>
                    <a:pt x="317494" y="144743"/>
                    <a:pt x="330483" y="138299"/>
                  </a:cubicBezTo>
                  <a:cubicBezTo>
                    <a:pt x="332648" y="136151"/>
                    <a:pt x="336977" y="136151"/>
                    <a:pt x="339142" y="134003"/>
                  </a:cubicBezTo>
                  <a:cubicBezTo>
                    <a:pt x="343472" y="131856"/>
                    <a:pt x="349966" y="129708"/>
                    <a:pt x="354296" y="125412"/>
                  </a:cubicBezTo>
                  <a:close/>
                  <a:moveTo>
                    <a:pt x="349114" y="109537"/>
                  </a:moveTo>
                  <a:cubicBezTo>
                    <a:pt x="351265" y="109537"/>
                    <a:pt x="351265" y="113770"/>
                    <a:pt x="351265" y="113770"/>
                  </a:cubicBezTo>
                  <a:cubicBezTo>
                    <a:pt x="346964" y="118004"/>
                    <a:pt x="340511" y="120120"/>
                    <a:pt x="336209" y="122237"/>
                  </a:cubicBezTo>
                  <a:cubicBezTo>
                    <a:pt x="334059" y="124354"/>
                    <a:pt x="331908" y="126470"/>
                    <a:pt x="329757" y="126470"/>
                  </a:cubicBezTo>
                  <a:cubicBezTo>
                    <a:pt x="316852" y="134937"/>
                    <a:pt x="301797" y="141287"/>
                    <a:pt x="288892" y="147637"/>
                  </a:cubicBezTo>
                  <a:cubicBezTo>
                    <a:pt x="288892" y="147637"/>
                    <a:pt x="286741" y="147637"/>
                    <a:pt x="286741" y="147637"/>
                  </a:cubicBezTo>
                  <a:cubicBezTo>
                    <a:pt x="286741" y="147637"/>
                    <a:pt x="284590" y="145520"/>
                    <a:pt x="286741" y="145520"/>
                  </a:cubicBezTo>
                  <a:cubicBezTo>
                    <a:pt x="286741" y="143404"/>
                    <a:pt x="286741" y="143404"/>
                    <a:pt x="288892" y="143404"/>
                  </a:cubicBezTo>
                  <a:cubicBezTo>
                    <a:pt x="301797" y="137054"/>
                    <a:pt x="316852" y="130704"/>
                    <a:pt x="329757" y="122237"/>
                  </a:cubicBezTo>
                  <a:cubicBezTo>
                    <a:pt x="331908" y="120120"/>
                    <a:pt x="334059" y="120120"/>
                    <a:pt x="336209" y="118004"/>
                  </a:cubicBezTo>
                  <a:cubicBezTo>
                    <a:pt x="340511" y="115887"/>
                    <a:pt x="344813" y="113770"/>
                    <a:pt x="349114" y="111654"/>
                  </a:cubicBezTo>
                  <a:cubicBezTo>
                    <a:pt x="349114" y="109537"/>
                    <a:pt x="349114" y="109537"/>
                    <a:pt x="349114" y="109537"/>
                  </a:cubicBezTo>
                  <a:close/>
                  <a:moveTo>
                    <a:pt x="342269" y="92075"/>
                  </a:moveTo>
                  <a:cubicBezTo>
                    <a:pt x="344385" y="92075"/>
                    <a:pt x="344385" y="92075"/>
                    <a:pt x="344385" y="92075"/>
                  </a:cubicBezTo>
                  <a:cubicBezTo>
                    <a:pt x="346502" y="92075"/>
                    <a:pt x="346502" y="96485"/>
                    <a:pt x="344385" y="96485"/>
                  </a:cubicBezTo>
                  <a:cubicBezTo>
                    <a:pt x="342269" y="98690"/>
                    <a:pt x="338035" y="103100"/>
                    <a:pt x="333802" y="105304"/>
                  </a:cubicBezTo>
                  <a:cubicBezTo>
                    <a:pt x="333802" y="105304"/>
                    <a:pt x="331685" y="105304"/>
                    <a:pt x="329569" y="107509"/>
                  </a:cubicBezTo>
                  <a:cubicBezTo>
                    <a:pt x="316869" y="116329"/>
                    <a:pt x="302052" y="122944"/>
                    <a:pt x="287235" y="131763"/>
                  </a:cubicBezTo>
                  <a:cubicBezTo>
                    <a:pt x="285119" y="131763"/>
                    <a:pt x="283002" y="127353"/>
                    <a:pt x="285119" y="127353"/>
                  </a:cubicBezTo>
                  <a:cubicBezTo>
                    <a:pt x="287235" y="127353"/>
                    <a:pt x="287235" y="127353"/>
                    <a:pt x="287235" y="125148"/>
                  </a:cubicBezTo>
                  <a:cubicBezTo>
                    <a:pt x="302052" y="118534"/>
                    <a:pt x="316869" y="111919"/>
                    <a:pt x="329569" y="103100"/>
                  </a:cubicBezTo>
                  <a:cubicBezTo>
                    <a:pt x="331685" y="100895"/>
                    <a:pt x="333802" y="100895"/>
                    <a:pt x="333802" y="98690"/>
                  </a:cubicBezTo>
                  <a:cubicBezTo>
                    <a:pt x="338035" y="96485"/>
                    <a:pt x="340152" y="94280"/>
                    <a:pt x="342269" y="92075"/>
                  </a:cubicBezTo>
                  <a:close/>
                  <a:moveTo>
                    <a:pt x="351707" y="73025"/>
                  </a:moveTo>
                  <a:cubicBezTo>
                    <a:pt x="353867" y="73025"/>
                    <a:pt x="356028" y="75168"/>
                    <a:pt x="353867" y="77311"/>
                  </a:cubicBezTo>
                  <a:cubicBezTo>
                    <a:pt x="347385" y="81598"/>
                    <a:pt x="340903" y="83741"/>
                    <a:pt x="334420" y="88027"/>
                  </a:cubicBezTo>
                  <a:cubicBezTo>
                    <a:pt x="332260" y="90170"/>
                    <a:pt x="330099" y="90170"/>
                    <a:pt x="327938" y="92313"/>
                  </a:cubicBezTo>
                  <a:cubicBezTo>
                    <a:pt x="314973" y="98743"/>
                    <a:pt x="299848" y="105172"/>
                    <a:pt x="286883" y="113745"/>
                  </a:cubicBezTo>
                  <a:cubicBezTo>
                    <a:pt x="284722" y="113745"/>
                    <a:pt x="284722" y="115888"/>
                    <a:pt x="282562" y="115888"/>
                  </a:cubicBezTo>
                  <a:cubicBezTo>
                    <a:pt x="280401" y="115888"/>
                    <a:pt x="280401" y="115888"/>
                    <a:pt x="280401" y="115888"/>
                  </a:cubicBezTo>
                  <a:cubicBezTo>
                    <a:pt x="278240" y="113745"/>
                    <a:pt x="278240" y="113745"/>
                    <a:pt x="280401" y="111602"/>
                  </a:cubicBezTo>
                  <a:cubicBezTo>
                    <a:pt x="282562" y="111602"/>
                    <a:pt x="284722" y="109459"/>
                    <a:pt x="286883" y="109459"/>
                  </a:cubicBezTo>
                  <a:cubicBezTo>
                    <a:pt x="299848" y="100886"/>
                    <a:pt x="314973" y="94457"/>
                    <a:pt x="327938" y="85884"/>
                  </a:cubicBezTo>
                  <a:cubicBezTo>
                    <a:pt x="330099" y="85884"/>
                    <a:pt x="332260" y="83741"/>
                    <a:pt x="334420" y="83741"/>
                  </a:cubicBezTo>
                  <a:cubicBezTo>
                    <a:pt x="340903" y="79455"/>
                    <a:pt x="345224" y="77311"/>
                    <a:pt x="351707" y="73025"/>
                  </a:cubicBezTo>
                  <a:close/>
                  <a:moveTo>
                    <a:pt x="333748" y="65087"/>
                  </a:moveTo>
                  <a:cubicBezTo>
                    <a:pt x="333748" y="65087"/>
                    <a:pt x="335883" y="65087"/>
                    <a:pt x="335883" y="65087"/>
                  </a:cubicBezTo>
                  <a:cubicBezTo>
                    <a:pt x="338018" y="65087"/>
                    <a:pt x="340153" y="67204"/>
                    <a:pt x="338018" y="67204"/>
                  </a:cubicBezTo>
                  <a:cubicBezTo>
                    <a:pt x="335883" y="69320"/>
                    <a:pt x="335883" y="69320"/>
                    <a:pt x="333748" y="69320"/>
                  </a:cubicBezTo>
                  <a:cubicBezTo>
                    <a:pt x="331613" y="71437"/>
                    <a:pt x="331613" y="71437"/>
                    <a:pt x="329478" y="71437"/>
                  </a:cubicBezTo>
                  <a:cubicBezTo>
                    <a:pt x="329478" y="73554"/>
                    <a:pt x="329478" y="73554"/>
                    <a:pt x="329478" y="73554"/>
                  </a:cubicBezTo>
                  <a:cubicBezTo>
                    <a:pt x="327344" y="73554"/>
                    <a:pt x="327344" y="73554"/>
                    <a:pt x="325209" y="75670"/>
                  </a:cubicBezTo>
                  <a:cubicBezTo>
                    <a:pt x="312399" y="82020"/>
                    <a:pt x="297455" y="90487"/>
                    <a:pt x="284645" y="96837"/>
                  </a:cubicBezTo>
                  <a:cubicBezTo>
                    <a:pt x="282510" y="96837"/>
                    <a:pt x="282510" y="96837"/>
                    <a:pt x="282510" y="96837"/>
                  </a:cubicBezTo>
                  <a:cubicBezTo>
                    <a:pt x="280375" y="96837"/>
                    <a:pt x="278240" y="94720"/>
                    <a:pt x="280375" y="92604"/>
                  </a:cubicBezTo>
                  <a:cubicBezTo>
                    <a:pt x="280375" y="92604"/>
                    <a:pt x="282510" y="92604"/>
                    <a:pt x="282510" y="92604"/>
                  </a:cubicBezTo>
                  <a:cubicBezTo>
                    <a:pt x="297455" y="86254"/>
                    <a:pt x="310264" y="77787"/>
                    <a:pt x="323074" y="71437"/>
                  </a:cubicBezTo>
                  <a:cubicBezTo>
                    <a:pt x="325209" y="69320"/>
                    <a:pt x="327344" y="69320"/>
                    <a:pt x="327344" y="69320"/>
                  </a:cubicBezTo>
                  <a:cubicBezTo>
                    <a:pt x="329478" y="67204"/>
                    <a:pt x="329478" y="67204"/>
                    <a:pt x="329478" y="67204"/>
                  </a:cubicBezTo>
                  <a:cubicBezTo>
                    <a:pt x="331613" y="67204"/>
                    <a:pt x="331613" y="67204"/>
                    <a:pt x="333748" y="65087"/>
                  </a:cubicBezTo>
                  <a:close/>
                  <a:moveTo>
                    <a:pt x="342240" y="44450"/>
                  </a:moveTo>
                  <a:cubicBezTo>
                    <a:pt x="344371" y="44450"/>
                    <a:pt x="346503" y="46598"/>
                    <a:pt x="344371" y="48746"/>
                  </a:cubicBezTo>
                  <a:cubicBezTo>
                    <a:pt x="340108" y="50894"/>
                    <a:pt x="335844" y="50894"/>
                    <a:pt x="333712" y="53041"/>
                  </a:cubicBezTo>
                  <a:cubicBezTo>
                    <a:pt x="331581" y="55189"/>
                    <a:pt x="329449" y="55189"/>
                    <a:pt x="329449" y="55189"/>
                  </a:cubicBezTo>
                  <a:cubicBezTo>
                    <a:pt x="327317" y="55189"/>
                    <a:pt x="327317" y="57337"/>
                    <a:pt x="325185" y="57337"/>
                  </a:cubicBezTo>
                  <a:cubicBezTo>
                    <a:pt x="325185" y="57337"/>
                    <a:pt x="323053" y="57337"/>
                    <a:pt x="323053" y="59485"/>
                  </a:cubicBezTo>
                  <a:cubicBezTo>
                    <a:pt x="308131" y="65928"/>
                    <a:pt x="295340" y="72372"/>
                    <a:pt x="280417" y="78815"/>
                  </a:cubicBezTo>
                  <a:cubicBezTo>
                    <a:pt x="278286" y="80963"/>
                    <a:pt x="278286" y="80963"/>
                    <a:pt x="276154" y="80963"/>
                  </a:cubicBezTo>
                  <a:cubicBezTo>
                    <a:pt x="274022" y="80963"/>
                    <a:pt x="271890" y="78815"/>
                    <a:pt x="274022" y="76667"/>
                  </a:cubicBezTo>
                  <a:cubicBezTo>
                    <a:pt x="276154" y="76667"/>
                    <a:pt x="278286" y="76667"/>
                    <a:pt x="280417" y="74520"/>
                  </a:cubicBezTo>
                  <a:cubicBezTo>
                    <a:pt x="293208" y="68076"/>
                    <a:pt x="308131" y="61633"/>
                    <a:pt x="320922" y="55189"/>
                  </a:cubicBezTo>
                  <a:cubicBezTo>
                    <a:pt x="323053" y="53041"/>
                    <a:pt x="323053" y="53041"/>
                    <a:pt x="325185" y="53041"/>
                  </a:cubicBezTo>
                  <a:cubicBezTo>
                    <a:pt x="327317" y="53041"/>
                    <a:pt x="327317" y="50894"/>
                    <a:pt x="327317" y="50894"/>
                  </a:cubicBezTo>
                  <a:cubicBezTo>
                    <a:pt x="329449" y="50894"/>
                    <a:pt x="331581" y="48746"/>
                    <a:pt x="331581" y="48746"/>
                  </a:cubicBezTo>
                  <a:cubicBezTo>
                    <a:pt x="335844" y="46598"/>
                    <a:pt x="337976" y="46598"/>
                    <a:pt x="342240" y="44450"/>
                  </a:cubicBezTo>
                  <a:close/>
                  <a:moveTo>
                    <a:pt x="314181" y="38100"/>
                  </a:moveTo>
                  <a:cubicBezTo>
                    <a:pt x="316340" y="38100"/>
                    <a:pt x="316340" y="40323"/>
                    <a:pt x="316340" y="42545"/>
                  </a:cubicBezTo>
                  <a:cubicBezTo>
                    <a:pt x="303386" y="51435"/>
                    <a:pt x="288273" y="58103"/>
                    <a:pt x="275319" y="66993"/>
                  </a:cubicBezTo>
                  <a:cubicBezTo>
                    <a:pt x="273160" y="66993"/>
                    <a:pt x="271001" y="69216"/>
                    <a:pt x="268842" y="69216"/>
                  </a:cubicBezTo>
                  <a:cubicBezTo>
                    <a:pt x="266683" y="71438"/>
                    <a:pt x="266683" y="71438"/>
                    <a:pt x="266683" y="71438"/>
                  </a:cubicBezTo>
                  <a:cubicBezTo>
                    <a:pt x="264524" y="71438"/>
                    <a:pt x="264524" y="71438"/>
                    <a:pt x="264524" y="71438"/>
                  </a:cubicBezTo>
                  <a:cubicBezTo>
                    <a:pt x="262365" y="71438"/>
                    <a:pt x="262365" y="69216"/>
                    <a:pt x="264524" y="66993"/>
                  </a:cubicBezTo>
                  <a:cubicBezTo>
                    <a:pt x="266683" y="66993"/>
                    <a:pt x="268842" y="64771"/>
                    <a:pt x="271001" y="64771"/>
                  </a:cubicBezTo>
                  <a:cubicBezTo>
                    <a:pt x="271001" y="62548"/>
                    <a:pt x="273160" y="62548"/>
                    <a:pt x="273160" y="62548"/>
                  </a:cubicBezTo>
                  <a:cubicBezTo>
                    <a:pt x="286114" y="53658"/>
                    <a:pt x="301227" y="46990"/>
                    <a:pt x="314181" y="38100"/>
                  </a:cubicBezTo>
                  <a:close/>
                  <a:moveTo>
                    <a:pt x="34350" y="31750"/>
                  </a:moveTo>
                  <a:cubicBezTo>
                    <a:pt x="36439" y="31750"/>
                    <a:pt x="38528" y="33973"/>
                    <a:pt x="36439" y="33973"/>
                  </a:cubicBezTo>
                  <a:cubicBezTo>
                    <a:pt x="25995" y="38418"/>
                    <a:pt x="17640" y="45085"/>
                    <a:pt x="9284" y="49530"/>
                  </a:cubicBezTo>
                  <a:cubicBezTo>
                    <a:pt x="7195" y="51753"/>
                    <a:pt x="5107" y="51753"/>
                    <a:pt x="3018" y="53975"/>
                  </a:cubicBezTo>
                  <a:cubicBezTo>
                    <a:pt x="3018" y="53975"/>
                    <a:pt x="3018" y="53975"/>
                    <a:pt x="929" y="53975"/>
                  </a:cubicBezTo>
                  <a:cubicBezTo>
                    <a:pt x="929" y="53975"/>
                    <a:pt x="-1160" y="51753"/>
                    <a:pt x="929" y="49530"/>
                  </a:cubicBezTo>
                  <a:cubicBezTo>
                    <a:pt x="11373" y="42863"/>
                    <a:pt x="21817" y="36195"/>
                    <a:pt x="34350" y="31750"/>
                  </a:cubicBezTo>
                  <a:close/>
                  <a:moveTo>
                    <a:pt x="64928" y="20637"/>
                  </a:moveTo>
                  <a:cubicBezTo>
                    <a:pt x="67103" y="20637"/>
                    <a:pt x="67103" y="25047"/>
                    <a:pt x="64928" y="25047"/>
                  </a:cubicBezTo>
                  <a:cubicBezTo>
                    <a:pt x="54050" y="33866"/>
                    <a:pt x="40997" y="40481"/>
                    <a:pt x="30120" y="49301"/>
                  </a:cubicBezTo>
                  <a:cubicBezTo>
                    <a:pt x="25769" y="51506"/>
                    <a:pt x="21418" y="53710"/>
                    <a:pt x="19243" y="55915"/>
                  </a:cubicBezTo>
                  <a:cubicBezTo>
                    <a:pt x="17067" y="58120"/>
                    <a:pt x="14892" y="58120"/>
                    <a:pt x="12716" y="60325"/>
                  </a:cubicBezTo>
                  <a:cubicBezTo>
                    <a:pt x="10541" y="60325"/>
                    <a:pt x="8365" y="58120"/>
                    <a:pt x="10541" y="55915"/>
                  </a:cubicBezTo>
                  <a:cubicBezTo>
                    <a:pt x="14892" y="53710"/>
                    <a:pt x="17067" y="51506"/>
                    <a:pt x="21418" y="49301"/>
                  </a:cubicBezTo>
                  <a:cubicBezTo>
                    <a:pt x="34471" y="40481"/>
                    <a:pt x="49699" y="31661"/>
                    <a:pt x="62752" y="22842"/>
                  </a:cubicBezTo>
                  <a:cubicBezTo>
                    <a:pt x="64928" y="20637"/>
                    <a:pt x="64928" y="20637"/>
                    <a:pt x="64928" y="20637"/>
                  </a:cubicBezTo>
                  <a:close/>
                  <a:moveTo>
                    <a:pt x="299339" y="17462"/>
                  </a:moveTo>
                  <a:cubicBezTo>
                    <a:pt x="299339" y="17462"/>
                    <a:pt x="301489" y="17462"/>
                    <a:pt x="301489" y="17462"/>
                  </a:cubicBezTo>
                  <a:cubicBezTo>
                    <a:pt x="303640" y="17462"/>
                    <a:pt x="303640" y="19579"/>
                    <a:pt x="301489" y="21695"/>
                  </a:cubicBezTo>
                  <a:cubicBezTo>
                    <a:pt x="286434" y="32279"/>
                    <a:pt x="267076" y="42862"/>
                    <a:pt x="249870" y="55562"/>
                  </a:cubicBezTo>
                  <a:cubicBezTo>
                    <a:pt x="247719" y="57679"/>
                    <a:pt x="245568" y="59795"/>
                    <a:pt x="241267" y="61912"/>
                  </a:cubicBezTo>
                  <a:cubicBezTo>
                    <a:pt x="239116" y="61912"/>
                    <a:pt x="236965" y="59795"/>
                    <a:pt x="239116" y="57679"/>
                  </a:cubicBezTo>
                  <a:cubicBezTo>
                    <a:pt x="241267" y="57679"/>
                    <a:pt x="241267" y="55562"/>
                    <a:pt x="243418" y="55562"/>
                  </a:cubicBezTo>
                  <a:cubicBezTo>
                    <a:pt x="262775" y="40745"/>
                    <a:pt x="282132" y="30162"/>
                    <a:pt x="299339" y="17462"/>
                  </a:cubicBezTo>
                  <a:close/>
                  <a:moveTo>
                    <a:pt x="191389" y="11112"/>
                  </a:moveTo>
                  <a:cubicBezTo>
                    <a:pt x="191389" y="11112"/>
                    <a:pt x="193539" y="11112"/>
                    <a:pt x="193539" y="11112"/>
                  </a:cubicBezTo>
                  <a:cubicBezTo>
                    <a:pt x="195690" y="11112"/>
                    <a:pt x="195690" y="13255"/>
                    <a:pt x="193539" y="15398"/>
                  </a:cubicBezTo>
                  <a:cubicBezTo>
                    <a:pt x="191389" y="15398"/>
                    <a:pt x="191389" y="17542"/>
                    <a:pt x="189238" y="17542"/>
                  </a:cubicBezTo>
                  <a:cubicBezTo>
                    <a:pt x="172031" y="28257"/>
                    <a:pt x="154825" y="38973"/>
                    <a:pt x="139769" y="49689"/>
                  </a:cubicBezTo>
                  <a:cubicBezTo>
                    <a:pt x="137618" y="49689"/>
                    <a:pt x="135468" y="51832"/>
                    <a:pt x="133317" y="53975"/>
                  </a:cubicBezTo>
                  <a:cubicBezTo>
                    <a:pt x="133317" y="53975"/>
                    <a:pt x="133317" y="53975"/>
                    <a:pt x="131166" y="53975"/>
                  </a:cubicBezTo>
                  <a:cubicBezTo>
                    <a:pt x="129015" y="51832"/>
                    <a:pt x="129015" y="51832"/>
                    <a:pt x="131166" y="49689"/>
                  </a:cubicBezTo>
                  <a:cubicBezTo>
                    <a:pt x="131166" y="49689"/>
                    <a:pt x="133317" y="49689"/>
                    <a:pt x="133317" y="49689"/>
                  </a:cubicBezTo>
                  <a:cubicBezTo>
                    <a:pt x="148372" y="38973"/>
                    <a:pt x="165579" y="28257"/>
                    <a:pt x="180634" y="17542"/>
                  </a:cubicBezTo>
                  <a:cubicBezTo>
                    <a:pt x="182785" y="17542"/>
                    <a:pt x="184936" y="15398"/>
                    <a:pt x="187087" y="13255"/>
                  </a:cubicBezTo>
                  <a:cubicBezTo>
                    <a:pt x="189238" y="13255"/>
                    <a:pt x="191389" y="11112"/>
                    <a:pt x="191389" y="11112"/>
                  </a:cubicBezTo>
                  <a:close/>
                  <a:moveTo>
                    <a:pt x="287178" y="7937"/>
                  </a:moveTo>
                  <a:cubicBezTo>
                    <a:pt x="289353" y="7937"/>
                    <a:pt x="289353" y="7937"/>
                    <a:pt x="289353" y="10142"/>
                  </a:cubicBezTo>
                  <a:cubicBezTo>
                    <a:pt x="289353" y="10142"/>
                    <a:pt x="289353" y="12347"/>
                    <a:pt x="289353" y="12347"/>
                  </a:cubicBezTo>
                  <a:cubicBezTo>
                    <a:pt x="267598" y="21166"/>
                    <a:pt x="252370" y="36601"/>
                    <a:pt x="234966" y="47625"/>
                  </a:cubicBezTo>
                  <a:cubicBezTo>
                    <a:pt x="232791" y="47625"/>
                    <a:pt x="232791" y="47625"/>
                    <a:pt x="232791" y="47625"/>
                  </a:cubicBezTo>
                  <a:cubicBezTo>
                    <a:pt x="230615" y="47625"/>
                    <a:pt x="230615" y="45420"/>
                    <a:pt x="232791" y="43215"/>
                  </a:cubicBezTo>
                  <a:cubicBezTo>
                    <a:pt x="248019" y="32191"/>
                    <a:pt x="263247" y="18962"/>
                    <a:pt x="282827" y="10142"/>
                  </a:cubicBezTo>
                  <a:cubicBezTo>
                    <a:pt x="282827" y="10142"/>
                    <a:pt x="285002" y="10142"/>
                    <a:pt x="287178" y="7937"/>
                  </a:cubicBezTo>
                  <a:close/>
                  <a:moveTo>
                    <a:pt x="124694" y="7937"/>
                  </a:moveTo>
                  <a:cubicBezTo>
                    <a:pt x="124694" y="7937"/>
                    <a:pt x="124694" y="7937"/>
                    <a:pt x="126854" y="7937"/>
                  </a:cubicBezTo>
                  <a:cubicBezTo>
                    <a:pt x="126854" y="7937"/>
                    <a:pt x="126854" y="7937"/>
                    <a:pt x="126854" y="10096"/>
                  </a:cubicBezTo>
                  <a:cubicBezTo>
                    <a:pt x="129015" y="10096"/>
                    <a:pt x="129015" y="12255"/>
                    <a:pt x="126854" y="12255"/>
                  </a:cubicBezTo>
                  <a:cubicBezTo>
                    <a:pt x="122533" y="14414"/>
                    <a:pt x="116050" y="18732"/>
                    <a:pt x="111729" y="20891"/>
                  </a:cubicBezTo>
                  <a:cubicBezTo>
                    <a:pt x="98764" y="29527"/>
                    <a:pt x="85800" y="38163"/>
                    <a:pt x="72835" y="46799"/>
                  </a:cubicBezTo>
                  <a:cubicBezTo>
                    <a:pt x="70674" y="48958"/>
                    <a:pt x="68513" y="51117"/>
                    <a:pt x="66353" y="51117"/>
                  </a:cubicBezTo>
                  <a:cubicBezTo>
                    <a:pt x="66353" y="53276"/>
                    <a:pt x="66353" y="53276"/>
                    <a:pt x="66353" y="53276"/>
                  </a:cubicBezTo>
                  <a:cubicBezTo>
                    <a:pt x="64192" y="53276"/>
                    <a:pt x="62031" y="55435"/>
                    <a:pt x="59870" y="57594"/>
                  </a:cubicBezTo>
                  <a:cubicBezTo>
                    <a:pt x="57709" y="57594"/>
                    <a:pt x="57709" y="59753"/>
                    <a:pt x="55549" y="59753"/>
                  </a:cubicBezTo>
                  <a:cubicBezTo>
                    <a:pt x="55549" y="61912"/>
                    <a:pt x="53388" y="61912"/>
                    <a:pt x="53388" y="61912"/>
                  </a:cubicBezTo>
                  <a:cubicBezTo>
                    <a:pt x="51227" y="61912"/>
                    <a:pt x="51227" y="57594"/>
                    <a:pt x="53388" y="57594"/>
                  </a:cubicBezTo>
                  <a:cubicBezTo>
                    <a:pt x="53388" y="57594"/>
                    <a:pt x="53388" y="57594"/>
                    <a:pt x="53388" y="55435"/>
                  </a:cubicBezTo>
                  <a:cubicBezTo>
                    <a:pt x="57709" y="53276"/>
                    <a:pt x="62031" y="51117"/>
                    <a:pt x="64192" y="48958"/>
                  </a:cubicBezTo>
                  <a:lnTo>
                    <a:pt x="96009" y="26518"/>
                  </a:lnTo>
                  <a:lnTo>
                    <a:pt x="54402" y="49212"/>
                  </a:lnTo>
                  <a:cubicBezTo>
                    <a:pt x="50169" y="51329"/>
                    <a:pt x="45935" y="53445"/>
                    <a:pt x="41702" y="55562"/>
                  </a:cubicBezTo>
                  <a:cubicBezTo>
                    <a:pt x="39585" y="57679"/>
                    <a:pt x="37469" y="59795"/>
                    <a:pt x="33235" y="59795"/>
                  </a:cubicBezTo>
                  <a:cubicBezTo>
                    <a:pt x="33235" y="61912"/>
                    <a:pt x="33235" y="61912"/>
                    <a:pt x="33235" y="61912"/>
                  </a:cubicBezTo>
                  <a:cubicBezTo>
                    <a:pt x="31119" y="61912"/>
                    <a:pt x="29002" y="57679"/>
                    <a:pt x="31119" y="57679"/>
                  </a:cubicBezTo>
                  <a:cubicBezTo>
                    <a:pt x="33235" y="57679"/>
                    <a:pt x="33235" y="55562"/>
                    <a:pt x="33235" y="55562"/>
                  </a:cubicBezTo>
                  <a:cubicBezTo>
                    <a:pt x="37469" y="53445"/>
                    <a:pt x="41702" y="51329"/>
                    <a:pt x="45935" y="49212"/>
                  </a:cubicBezTo>
                  <a:cubicBezTo>
                    <a:pt x="60752" y="38629"/>
                    <a:pt x="77685" y="30162"/>
                    <a:pt x="92502" y="21695"/>
                  </a:cubicBezTo>
                  <a:cubicBezTo>
                    <a:pt x="94619" y="21695"/>
                    <a:pt x="98852" y="19579"/>
                    <a:pt x="100969" y="17462"/>
                  </a:cubicBezTo>
                  <a:cubicBezTo>
                    <a:pt x="100969" y="17462"/>
                    <a:pt x="100969" y="17462"/>
                    <a:pt x="103085" y="17462"/>
                  </a:cubicBezTo>
                  <a:lnTo>
                    <a:pt x="104800" y="20891"/>
                  </a:lnTo>
                  <a:lnTo>
                    <a:pt x="105247" y="20891"/>
                  </a:lnTo>
                  <a:cubicBezTo>
                    <a:pt x="111729" y="16573"/>
                    <a:pt x="116050" y="12255"/>
                    <a:pt x="122533" y="10096"/>
                  </a:cubicBezTo>
                  <a:cubicBezTo>
                    <a:pt x="124694" y="10096"/>
                    <a:pt x="124694" y="7937"/>
                    <a:pt x="124694" y="7937"/>
                  </a:cubicBezTo>
                  <a:close/>
                  <a:moveTo>
                    <a:pt x="150696" y="6350"/>
                  </a:moveTo>
                  <a:cubicBezTo>
                    <a:pt x="152828" y="6350"/>
                    <a:pt x="152828" y="8522"/>
                    <a:pt x="152828" y="8522"/>
                  </a:cubicBezTo>
                  <a:cubicBezTo>
                    <a:pt x="152828" y="10695"/>
                    <a:pt x="152828" y="10695"/>
                    <a:pt x="150696" y="10695"/>
                  </a:cubicBezTo>
                  <a:cubicBezTo>
                    <a:pt x="146433" y="12867"/>
                    <a:pt x="142169" y="12867"/>
                    <a:pt x="137906" y="15039"/>
                  </a:cubicBezTo>
                  <a:cubicBezTo>
                    <a:pt x="133642" y="17212"/>
                    <a:pt x="131510" y="19384"/>
                    <a:pt x="127247" y="21557"/>
                  </a:cubicBezTo>
                  <a:cubicBezTo>
                    <a:pt x="112324" y="28074"/>
                    <a:pt x="97401" y="38936"/>
                    <a:pt x="82479" y="47625"/>
                  </a:cubicBezTo>
                  <a:cubicBezTo>
                    <a:pt x="82479" y="47625"/>
                    <a:pt x="80347" y="47625"/>
                    <a:pt x="80347" y="47625"/>
                  </a:cubicBezTo>
                  <a:cubicBezTo>
                    <a:pt x="78215" y="47625"/>
                    <a:pt x="78215" y="45453"/>
                    <a:pt x="80347" y="43280"/>
                  </a:cubicBezTo>
                  <a:cubicBezTo>
                    <a:pt x="93138" y="36763"/>
                    <a:pt x="105929" y="28074"/>
                    <a:pt x="118719" y="21557"/>
                  </a:cubicBezTo>
                  <a:cubicBezTo>
                    <a:pt x="125115" y="17212"/>
                    <a:pt x="133642" y="12867"/>
                    <a:pt x="142169" y="8522"/>
                  </a:cubicBezTo>
                  <a:cubicBezTo>
                    <a:pt x="144301" y="8522"/>
                    <a:pt x="146433" y="6350"/>
                    <a:pt x="150696" y="6350"/>
                  </a:cubicBezTo>
                  <a:close/>
                  <a:moveTo>
                    <a:pt x="223707" y="4762"/>
                  </a:moveTo>
                  <a:cubicBezTo>
                    <a:pt x="223707" y="4762"/>
                    <a:pt x="225852" y="6857"/>
                    <a:pt x="223707" y="8953"/>
                  </a:cubicBezTo>
                  <a:cubicBezTo>
                    <a:pt x="219416" y="11048"/>
                    <a:pt x="217271" y="13144"/>
                    <a:pt x="212981" y="17335"/>
                  </a:cubicBezTo>
                  <a:cubicBezTo>
                    <a:pt x="195818" y="27813"/>
                    <a:pt x="178656" y="38290"/>
                    <a:pt x="159349" y="48768"/>
                  </a:cubicBezTo>
                  <a:cubicBezTo>
                    <a:pt x="159349" y="50864"/>
                    <a:pt x="157203" y="52959"/>
                    <a:pt x="155058" y="52959"/>
                  </a:cubicBezTo>
                  <a:cubicBezTo>
                    <a:pt x="155058" y="52959"/>
                    <a:pt x="152913" y="55055"/>
                    <a:pt x="152913" y="55055"/>
                  </a:cubicBezTo>
                  <a:cubicBezTo>
                    <a:pt x="152913" y="55055"/>
                    <a:pt x="150768" y="55055"/>
                    <a:pt x="150768" y="57150"/>
                  </a:cubicBezTo>
                  <a:cubicBezTo>
                    <a:pt x="148622" y="57150"/>
                    <a:pt x="148622" y="57150"/>
                    <a:pt x="148622" y="57150"/>
                  </a:cubicBezTo>
                  <a:cubicBezTo>
                    <a:pt x="146477" y="57150"/>
                    <a:pt x="146477" y="55055"/>
                    <a:pt x="146477" y="55055"/>
                  </a:cubicBezTo>
                  <a:cubicBezTo>
                    <a:pt x="146477" y="52959"/>
                    <a:pt x="146477" y="52959"/>
                    <a:pt x="146477" y="52959"/>
                  </a:cubicBezTo>
                  <a:cubicBezTo>
                    <a:pt x="148622" y="50864"/>
                    <a:pt x="150768" y="50864"/>
                    <a:pt x="152913" y="48768"/>
                  </a:cubicBezTo>
                  <a:cubicBezTo>
                    <a:pt x="170075" y="38290"/>
                    <a:pt x="187237" y="27813"/>
                    <a:pt x="204399" y="17335"/>
                  </a:cubicBezTo>
                  <a:cubicBezTo>
                    <a:pt x="208690" y="13144"/>
                    <a:pt x="212981" y="11048"/>
                    <a:pt x="217271" y="8953"/>
                  </a:cubicBezTo>
                  <a:cubicBezTo>
                    <a:pt x="219416" y="6857"/>
                    <a:pt x="219416" y="6857"/>
                    <a:pt x="221562" y="6857"/>
                  </a:cubicBezTo>
                  <a:cubicBezTo>
                    <a:pt x="221562" y="6857"/>
                    <a:pt x="221562" y="4762"/>
                    <a:pt x="223707" y="4762"/>
                  </a:cubicBezTo>
                  <a:close/>
                  <a:moveTo>
                    <a:pt x="178729" y="4762"/>
                  </a:moveTo>
                  <a:cubicBezTo>
                    <a:pt x="180860" y="4762"/>
                    <a:pt x="182990" y="6857"/>
                    <a:pt x="180860" y="8953"/>
                  </a:cubicBezTo>
                  <a:cubicBezTo>
                    <a:pt x="174468" y="11048"/>
                    <a:pt x="170206" y="11048"/>
                    <a:pt x="165945" y="13144"/>
                  </a:cubicBezTo>
                  <a:cubicBezTo>
                    <a:pt x="163815" y="15239"/>
                    <a:pt x="163815" y="15239"/>
                    <a:pt x="163815" y="15239"/>
                  </a:cubicBezTo>
                  <a:cubicBezTo>
                    <a:pt x="159553" y="15239"/>
                    <a:pt x="157423" y="17335"/>
                    <a:pt x="155292" y="19431"/>
                  </a:cubicBezTo>
                  <a:cubicBezTo>
                    <a:pt x="151031" y="21526"/>
                    <a:pt x="144639" y="25717"/>
                    <a:pt x="140378" y="27813"/>
                  </a:cubicBezTo>
                  <a:cubicBezTo>
                    <a:pt x="131856" y="34099"/>
                    <a:pt x="125464" y="40386"/>
                    <a:pt x="116941" y="46673"/>
                  </a:cubicBezTo>
                  <a:cubicBezTo>
                    <a:pt x="116941" y="48768"/>
                    <a:pt x="114811" y="50864"/>
                    <a:pt x="112680" y="50864"/>
                  </a:cubicBezTo>
                  <a:cubicBezTo>
                    <a:pt x="112680" y="52959"/>
                    <a:pt x="110550" y="52959"/>
                    <a:pt x="110550" y="52959"/>
                  </a:cubicBezTo>
                  <a:cubicBezTo>
                    <a:pt x="108419" y="55055"/>
                    <a:pt x="108419" y="55055"/>
                    <a:pt x="106288" y="57150"/>
                  </a:cubicBezTo>
                  <a:cubicBezTo>
                    <a:pt x="104158" y="57150"/>
                    <a:pt x="102027" y="55055"/>
                    <a:pt x="104158" y="52959"/>
                  </a:cubicBezTo>
                  <a:cubicBezTo>
                    <a:pt x="104158" y="52959"/>
                    <a:pt x="106288" y="52959"/>
                    <a:pt x="106288" y="50864"/>
                  </a:cubicBezTo>
                  <a:cubicBezTo>
                    <a:pt x="108419" y="50864"/>
                    <a:pt x="110550" y="48768"/>
                    <a:pt x="110550" y="46673"/>
                  </a:cubicBezTo>
                  <a:cubicBezTo>
                    <a:pt x="121203" y="40386"/>
                    <a:pt x="129725" y="32004"/>
                    <a:pt x="138247" y="25717"/>
                  </a:cubicBezTo>
                  <a:cubicBezTo>
                    <a:pt x="140378" y="23622"/>
                    <a:pt x="144639" y="21526"/>
                    <a:pt x="146770" y="19431"/>
                  </a:cubicBezTo>
                  <a:cubicBezTo>
                    <a:pt x="148900" y="17335"/>
                    <a:pt x="151031" y="17335"/>
                    <a:pt x="153162" y="15239"/>
                  </a:cubicBezTo>
                  <a:cubicBezTo>
                    <a:pt x="153162" y="15239"/>
                    <a:pt x="155292" y="15239"/>
                    <a:pt x="155292" y="15239"/>
                  </a:cubicBezTo>
                  <a:cubicBezTo>
                    <a:pt x="157423" y="13144"/>
                    <a:pt x="161684" y="11048"/>
                    <a:pt x="165945" y="8953"/>
                  </a:cubicBezTo>
                  <a:cubicBezTo>
                    <a:pt x="170206" y="6857"/>
                    <a:pt x="174468" y="6857"/>
                    <a:pt x="178729" y="4762"/>
                  </a:cubicBezTo>
                  <a:close/>
                  <a:moveTo>
                    <a:pt x="250107" y="1587"/>
                  </a:moveTo>
                  <a:cubicBezTo>
                    <a:pt x="250107" y="1587"/>
                    <a:pt x="252267" y="1587"/>
                    <a:pt x="252267" y="1587"/>
                  </a:cubicBezTo>
                  <a:cubicBezTo>
                    <a:pt x="254428" y="1587"/>
                    <a:pt x="254428" y="5866"/>
                    <a:pt x="252267" y="5866"/>
                  </a:cubicBezTo>
                  <a:cubicBezTo>
                    <a:pt x="252267" y="5866"/>
                    <a:pt x="250107" y="8006"/>
                    <a:pt x="250107" y="8006"/>
                  </a:cubicBezTo>
                  <a:cubicBezTo>
                    <a:pt x="245785" y="10146"/>
                    <a:pt x="241463" y="12285"/>
                    <a:pt x="237142" y="14425"/>
                  </a:cubicBezTo>
                  <a:cubicBezTo>
                    <a:pt x="217695" y="25124"/>
                    <a:pt x="198248" y="37962"/>
                    <a:pt x="180962" y="50800"/>
                  </a:cubicBezTo>
                  <a:cubicBezTo>
                    <a:pt x="180962" y="50800"/>
                    <a:pt x="180962" y="50800"/>
                    <a:pt x="178801" y="50800"/>
                  </a:cubicBezTo>
                  <a:cubicBezTo>
                    <a:pt x="178801" y="50800"/>
                    <a:pt x="176640" y="48660"/>
                    <a:pt x="178801" y="46521"/>
                  </a:cubicBezTo>
                  <a:cubicBezTo>
                    <a:pt x="193926" y="35822"/>
                    <a:pt x="211213" y="25124"/>
                    <a:pt x="228499" y="14425"/>
                  </a:cubicBezTo>
                  <a:cubicBezTo>
                    <a:pt x="232820" y="12285"/>
                    <a:pt x="237142" y="10146"/>
                    <a:pt x="241463" y="8006"/>
                  </a:cubicBezTo>
                  <a:cubicBezTo>
                    <a:pt x="243624" y="5866"/>
                    <a:pt x="247946" y="3727"/>
                    <a:pt x="250107" y="1587"/>
                  </a:cubicBezTo>
                  <a:close/>
                  <a:moveTo>
                    <a:pt x="278627" y="0"/>
                  </a:moveTo>
                  <a:cubicBezTo>
                    <a:pt x="280815" y="0"/>
                    <a:pt x="283003" y="4233"/>
                    <a:pt x="280815" y="4233"/>
                  </a:cubicBezTo>
                  <a:cubicBezTo>
                    <a:pt x="278627" y="4233"/>
                    <a:pt x="276439" y="6350"/>
                    <a:pt x="274250" y="8467"/>
                  </a:cubicBezTo>
                  <a:cubicBezTo>
                    <a:pt x="269874" y="8467"/>
                    <a:pt x="267686" y="10583"/>
                    <a:pt x="263309" y="12700"/>
                  </a:cubicBezTo>
                  <a:cubicBezTo>
                    <a:pt x="243616" y="23283"/>
                    <a:pt x="223922" y="38100"/>
                    <a:pt x="206417" y="50800"/>
                  </a:cubicBezTo>
                  <a:cubicBezTo>
                    <a:pt x="206417" y="50800"/>
                    <a:pt x="206417" y="50800"/>
                    <a:pt x="204228" y="50800"/>
                  </a:cubicBezTo>
                  <a:cubicBezTo>
                    <a:pt x="204228" y="50800"/>
                    <a:pt x="202040" y="48683"/>
                    <a:pt x="204228" y="46567"/>
                  </a:cubicBezTo>
                  <a:cubicBezTo>
                    <a:pt x="219546" y="35983"/>
                    <a:pt x="237051" y="23283"/>
                    <a:pt x="254557" y="12700"/>
                  </a:cubicBezTo>
                  <a:cubicBezTo>
                    <a:pt x="256745" y="10583"/>
                    <a:pt x="258933" y="10583"/>
                    <a:pt x="263309" y="8467"/>
                  </a:cubicBezTo>
                  <a:cubicBezTo>
                    <a:pt x="267686" y="6350"/>
                    <a:pt x="272062" y="2117"/>
                    <a:pt x="278627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13346" y="2338387"/>
            <a:ext cx="766763" cy="1090613"/>
            <a:chOff x="6416745" y="2839242"/>
            <a:chExt cx="766763" cy="1090613"/>
          </a:xfrm>
          <a:solidFill>
            <a:schemeClr val="tx1"/>
          </a:solidFill>
        </p:grpSpPr>
        <p:sp>
          <p:nvSpPr>
            <p:cNvPr id="27" name="Freeform 150"/>
            <p:cNvSpPr>
              <a:spLocks noEditPoints="1"/>
            </p:cNvSpPr>
            <p:nvPr/>
          </p:nvSpPr>
          <p:spPr bwMode="auto">
            <a:xfrm>
              <a:off x="6432620" y="2870992"/>
              <a:ext cx="693738" cy="1058863"/>
            </a:xfrm>
            <a:custGeom>
              <a:avLst/>
              <a:gdLst>
                <a:gd name="T0" fmla="*/ 253 w 322"/>
                <a:gd name="T1" fmla="*/ 474 h 491"/>
                <a:gd name="T2" fmla="*/ 273 w 322"/>
                <a:gd name="T3" fmla="*/ 465 h 491"/>
                <a:gd name="T4" fmla="*/ 299 w 322"/>
                <a:gd name="T5" fmla="*/ 440 h 491"/>
                <a:gd name="T6" fmla="*/ 301 w 322"/>
                <a:gd name="T7" fmla="*/ 437 h 491"/>
                <a:gd name="T8" fmla="*/ 317 w 322"/>
                <a:gd name="T9" fmla="*/ 402 h 491"/>
                <a:gd name="T10" fmla="*/ 163 w 322"/>
                <a:gd name="T11" fmla="*/ 398 h 491"/>
                <a:gd name="T12" fmla="*/ 201 w 322"/>
                <a:gd name="T13" fmla="*/ 384 h 491"/>
                <a:gd name="T14" fmla="*/ 106 w 322"/>
                <a:gd name="T15" fmla="*/ 369 h 491"/>
                <a:gd name="T16" fmla="*/ 320 w 322"/>
                <a:gd name="T17" fmla="*/ 370 h 491"/>
                <a:gd name="T18" fmla="*/ 212 w 322"/>
                <a:gd name="T19" fmla="*/ 364 h 491"/>
                <a:gd name="T20" fmla="*/ 210 w 322"/>
                <a:gd name="T21" fmla="*/ 363 h 491"/>
                <a:gd name="T22" fmla="*/ 104 w 322"/>
                <a:gd name="T23" fmla="*/ 369 h 491"/>
                <a:gd name="T24" fmla="*/ 314 w 322"/>
                <a:gd name="T25" fmla="*/ 328 h 491"/>
                <a:gd name="T26" fmla="*/ 39 w 322"/>
                <a:gd name="T27" fmla="*/ 439 h 491"/>
                <a:gd name="T28" fmla="*/ 6 w 322"/>
                <a:gd name="T29" fmla="*/ 306 h 491"/>
                <a:gd name="T30" fmla="*/ 73 w 322"/>
                <a:gd name="T31" fmla="*/ 287 h 491"/>
                <a:gd name="T32" fmla="*/ 91 w 322"/>
                <a:gd name="T33" fmla="*/ 287 h 491"/>
                <a:gd name="T34" fmla="*/ 135 w 322"/>
                <a:gd name="T35" fmla="*/ 293 h 491"/>
                <a:gd name="T36" fmla="*/ 206 w 322"/>
                <a:gd name="T37" fmla="*/ 327 h 491"/>
                <a:gd name="T38" fmla="*/ 134 w 322"/>
                <a:gd name="T39" fmla="*/ 291 h 491"/>
                <a:gd name="T40" fmla="*/ 129 w 322"/>
                <a:gd name="T41" fmla="*/ 273 h 491"/>
                <a:gd name="T42" fmla="*/ 124 w 322"/>
                <a:gd name="T43" fmla="*/ 262 h 491"/>
                <a:gd name="T44" fmla="*/ 172 w 322"/>
                <a:gd name="T45" fmla="*/ 183 h 491"/>
                <a:gd name="T46" fmla="*/ 155 w 322"/>
                <a:gd name="T47" fmla="*/ 191 h 491"/>
                <a:gd name="T48" fmla="*/ 200 w 322"/>
                <a:gd name="T49" fmla="*/ 159 h 491"/>
                <a:gd name="T50" fmla="*/ 87 w 322"/>
                <a:gd name="T51" fmla="*/ 149 h 491"/>
                <a:gd name="T52" fmla="*/ 107 w 322"/>
                <a:gd name="T53" fmla="*/ 151 h 491"/>
                <a:gd name="T54" fmla="*/ 111 w 322"/>
                <a:gd name="T55" fmla="*/ 146 h 491"/>
                <a:gd name="T56" fmla="*/ 296 w 322"/>
                <a:gd name="T57" fmla="*/ 171 h 491"/>
                <a:gd name="T58" fmla="*/ 292 w 322"/>
                <a:gd name="T59" fmla="*/ 290 h 491"/>
                <a:gd name="T60" fmla="*/ 250 w 322"/>
                <a:gd name="T61" fmla="*/ 240 h 491"/>
                <a:gd name="T62" fmla="*/ 303 w 322"/>
                <a:gd name="T63" fmla="*/ 130 h 491"/>
                <a:gd name="T64" fmla="*/ 239 w 322"/>
                <a:gd name="T65" fmla="*/ 253 h 491"/>
                <a:gd name="T66" fmla="*/ 280 w 322"/>
                <a:gd name="T67" fmla="*/ 218 h 491"/>
                <a:gd name="T68" fmla="*/ 306 w 322"/>
                <a:gd name="T69" fmla="*/ 135 h 491"/>
                <a:gd name="T70" fmla="*/ 198 w 322"/>
                <a:gd name="T71" fmla="*/ 100 h 491"/>
                <a:gd name="T72" fmla="*/ 119 w 322"/>
                <a:gd name="T73" fmla="*/ 118 h 491"/>
                <a:gd name="T74" fmla="*/ 170 w 322"/>
                <a:gd name="T75" fmla="*/ 90 h 491"/>
                <a:gd name="T76" fmla="*/ 303 w 322"/>
                <a:gd name="T77" fmla="*/ 102 h 491"/>
                <a:gd name="T78" fmla="*/ 278 w 322"/>
                <a:gd name="T79" fmla="*/ 53 h 491"/>
                <a:gd name="T80" fmla="*/ 281 w 322"/>
                <a:gd name="T81" fmla="*/ 52 h 491"/>
                <a:gd name="T82" fmla="*/ 247 w 322"/>
                <a:gd name="T83" fmla="*/ 26 h 491"/>
                <a:gd name="T84" fmla="*/ 263 w 322"/>
                <a:gd name="T85" fmla="*/ 37 h 491"/>
                <a:gd name="T86" fmla="*/ 257 w 322"/>
                <a:gd name="T87" fmla="*/ 31 h 491"/>
                <a:gd name="T88" fmla="*/ 235 w 322"/>
                <a:gd name="T89" fmla="*/ 18 h 491"/>
                <a:gd name="T90" fmla="*/ 224 w 322"/>
                <a:gd name="T91" fmla="*/ 15 h 491"/>
                <a:gd name="T92" fmla="*/ 222 w 322"/>
                <a:gd name="T93" fmla="*/ 9 h 491"/>
                <a:gd name="T94" fmla="*/ 227 w 322"/>
                <a:gd name="T95" fmla="*/ 21 h 491"/>
                <a:gd name="T96" fmla="*/ 305 w 322"/>
                <a:gd name="T97" fmla="*/ 117 h 491"/>
                <a:gd name="T98" fmla="*/ 301 w 322"/>
                <a:gd name="T99" fmla="*/ 119 h 491"/>
                <a:gd name="T100" fmla="*/ 176 w 322"/>
                <a:gd name="T101" fmla="*/ 8 h 491"/>
                <a:gd name="T102" fmla="*/ 144 w 322"/>
                <a:gd name="T103" fmla="*/ 12 h 491"/>
                <a:gd name="T104" fmla="*/ 179 w 322"/>
                <a:gd name="T105" fmla="*/ 6 h 491"/>
                <a:gd name="T106" fmla="*/ 210 w 322"/>
                <a:gd name="T107" fmla="*/ 7 h 491"/>
                <a:gd name="T108" fmla="*/ 82 w 322"/>
                <a:gd name="T109" fmla="*/ 38 h 491"/>
                <a:gd name="T110" fmla="*/ 116 w 322"/>
                <a:gd name="T111" fmla="*/ 13 h 491"/>
                <a:gd name="T112" fmla="*/ 42 w 322"/>
                <a:gd name="T113" fmla="*/ 71 h 491"/>
                <a:gd name="T114" fmla="*/ 32 w 322"/>
                <a:gd name="T115" fmla="*/ 137 h 491"/>
                <a:gd name="T116" fmla="*/ 36 w 322"/>
                <a:gd name="T117" fmla="*/ 97 h 491"/>
                <a:gd name="T118" fmla="*/ 141 w 322"/>
                <a:gd name="T119" fmla="*/ 4 h 491"/>
                <a:gd name="T120" fmla="*/ 210 w 322"/>
                <a:gd name="T121" fmla="*/ 5 h 491"/>
                <a:gd name="T122" fmla="*/ 194 w 322"/>
                <a:gd name="T123" fmla="*/ 3 h 491"/>
                <a:gd name="T124" fmla="*/ 179 w 322"/>
                <a:gd name="T1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2" h="491">
                  <a:moveTo>
                    <a:pt x="100" y="475"/>
                  </a:moveTo>
                  <a:cubicBezTo>
                    <a:pt x="101" y="475"/>
                    <a:pt x="102" y="476"/>
                    <a:pt x="103" y="476"/>
                  </a:cubicBezTo>
                  <a:cubicBezTo>
                    <a:pt x="105" y="477"/>
                    <a:pt x="107" y="478"/>
                    <a:pt x="109" y="478"/>
                  </a:cubicBezTo>
                  <a:cubicBezTo>
                    <a:pt x="111" y="479"/>
                    <a:pt x="114" y="480"/>
                    <a:pt x="117" y="480"/>
                  </a:cubicBezTo>
                  <a:cubicBezTo>
                    <a:pt x="117" y="481"/>
                    <a:pt x="117" y="481"/>
                    <a:pt x="117" y="481"/>
                  </a:cubicBezTo>
                  <a:cubicBezTo>
                    <a:pt x="114" y="480"/>
                    <a:pt x="111" y="479"/>
                    <a:pt x="107" y="477"/>
                  </a:cubicBezTo>
                  <a:cubicBezTo>
                    <a:pt x="105" y="476"/>
                    <a:pt x="102" y="476"/>
                    <a:pt x="100" y="475"/>
                  </a:cubicBezTo>
                  <a:moveTo>
                    <a:pt x="272" y="464"/>
                  </a:moveTo>
                  <a:cubicBezTo>
                    <a:pt x="266" y="468"/>
                    <a:pt x="260" y="471"/>
                    <a:pt x="253" y="474"/>
                  </a:cubicBezTo>
                  <a:cubicBezTo>
                    <a:pt x="231" y="486"/>
                    <a:pt x="204" y="490"/>
                    <a:pt x="179" y="490"/>
                  </a:cubicBezTo>
                  <a:cubicBezTo>
                    <a:pt x="169" y="490"/>
                    <a:pt x="160" y="489"/>
                    <a:pt x="151" y="488"/>
                  </a:cubicBezTo>
                  <a:cubicBezTo>
                    <a:pt x="140" y="487"/>
                    <a:pt x="128" y="485"/>
                    <a:pt x="117" y="483"/>
                  </a:cubicBezTo>
                  <a:cubicBezTo>
                    <a:pt x="117" y="483"/>
                    <a:pt x="117" y="483"/>
                    <a:pt x="117" y="483"/>
                  </a:cubicBezTo>
                  <a:cubicBezTo>
                    <a:pt x="129" y="486"/>
                    <a:pt x="143" y="489"/>
                    <a:pt x="156" y="490"/>
                  </a:cubicBezTo>
                  <a:cubicBezTo>
                    <a:pt x="162" y="491"/>
                    <a:pt x="169" y="491"/>
                    <a:pt x="175" y="491"/>
                  </a:cubicBezTo>
                  <a:cubicBezTo>
                    <a:pt x="193" y="491"/>
                    <a:pt x="211" y="489"/>
                    <a:pt x="229" y="484"/>
                  </a:cubicBezTo>
                  <a:cubicBezTo>
                    <a:pt x="245" y="480"/>
                    <a:pt x="261" y="474"/>
                    <a:pt x="275" y="465"/>
                  </a:cubicBezTo>
                  <a:cubicBezTo>
                    <a:pt x="274" y="465"/>
                    <a:pt x="273" y="465"/>
                    <a:pt x="273" y="465"/>
                  </a:cubicBezTo>
                  <a:cubicBezTo>
                    <a:pt x="272" y="465"/>
                    <a:pt x="272" y="465"/>
                    <a:pt x="272" y="464"/>
                  </a:cubicBezTo>
                  <a:moveTo>
                    <a:pt x="280" y="461"/>
                  </a:moveTo>
                  <a:cubicBezTo>
                    <a:pt x="280" y="461"/>
                    <a:pt x="280" y="461"/>
                    <a:pt x="280" y="461"/>
                  </a:cubicBezTo>
                  <a:cubicBezTo>
                    <a:pt x="280" y="461"/>
                    <a:pt x="280" y="461"/>
                    <a:pt x="279" y="461"/>
                  </a:cubicBezTo>
                  <a:cubicBezTo>
                    <a:pt x="279" y="461"/>
                    <a:pt x="280" y="461"/>
                    <a:pt x="280" y="461"/>
                  </a:cubicBezTo>
                  <a:cubicBezTo>
                    <a:pt x="280" y="461"/>
                    <a:pt x="280" y="461"/>
                    <a:pt x="280" y="461"/>
                  </a:cubicBezTo>
                  <a:moveTo>
                    <a:pt x="302" y="439"/>
                  </a:moveTo>
                  <a:cubicBezTo>
                    <a:pt x="302" y="439"/>
                    <a:pt x="301" y="440"/>
                    <a:pt x="300" y="440"/>
                  </a:cubicBezTo>
                  <a:cubicBezTo>
                    <a:pt x="300" y="440"/>
                    <a:pt x="299" y="440"/>
                    <a:pt x="299" y="440"/>
                  </a:cubicBezTo>
                  <a:cubicBezTo>
                    <a:pt x="299" y="440"/>
                    <a:pt x="299" y="440"/>
                    <a:pt x="299" y="440"/>
                  </a:cubicBezTo>
                  <a:cubicBezTo>
                    <a:pt x="293" y="447"/>
                    <a:pt x="287" y="454"/>
                    <a:pt x="279" y="459"/>
                  </a:cubicBezTo>
                  <a:cubicBezTo>
                    <a:pt x="280" y="459"/>
                    <a:pt x="282" y="458"/>
                    <a:pt x="283" y="457"/>
                  </a:cubicBezTo>
                  <a:cubicBezTo>
                    <a:pt x="284" y="456"/>
                    <a:pt x="286" y="456"/>
                    <a:pt x="288" y="455"/>
                  </a:cubicBezTo>
                  <a:cubicBezTo>
                    <a:pt x="293" y="450"/>
                    <a:pt x="298" y="445"/>
                    <a:pt x="302" y="439"/>
                  </a:cubicBezTo>
                  <a:moveTo>
                    <a:pt x="313" y="421"/>
                  </a:moveTo>
                  <a:cubicBezTo>
                    <a:pt x="312" y="421"/>
                    <a:pt x="311" y="421"/>
                    <a:pt x="310" y="422"/>
                  </a:cubicBezTo>
                  <a:cubicBezTo>
                    <a:pt x="308" y="426"/>
                    <a:pt x="306" y="429"/>
                    <a:pt x="304" y="433"/>
                  </a:cubicBezTo>
                  <a:cubicBezTo>
                    <a:pt x="303" y="434"/>
                    <a:pt x="302" y="436"/>
                    <a:pt x="301" y="437"/>
                  </a:cubicBezTo>
                  <a:cubicBezTo>
                    <a:pt x="303" y="436"/>
                    <a:pt x="304" y="435"/>
                    <a:pt x="305" y="435"/>
                  </a:cubicBezTo>
                  <a:cubicBezTo>
                    <a:pt x="308" y="430"/>
                    <a:pt x="310" y="426"/>
                    <a:pt x="313" y="421"/>
                  </a:cubicBezTo>
                  <a:moveTo>
                    <a:pt x="317" y="409"/>
                  </a:moveTo>
                  <a:cubicBezTo>
                    <a:pt x="316" y="409"/>
                    <a:pt x="315" y="410"/>
                    <a:pt x="314" y="410"/>
                  </a:cubicBezTo>
                  <a:cubicBezTo>
                    <a:pt x="314" y="413"/>
                    <a:pt x="312" y="416"/>
                    <a:pt x="311" y="419"/>
                  </a:cubicBezTo>
                  <a:cubicBezTo>
                    <a:pt x="312" y="419"/>
                    <a:pt x="313" y="418"/>
                    <a:pt x="314" y="418"/>
                  </a:cubicBezTo>
                  <a:cubicBezTo>
                    <a:pt x="315" y="415"/>
                    <a:pt x="316" y="412"/>
                    <a:pt x="317" y="409"/>
                  </a:cubicBezTo>
                  <a:moveTo>
                    <a:pt x="319" y="401"/>
                  </a:moveTo>
                  <a:cubicBezTo>
                    <a:pt x="318" y="401"/>
                    <a:pt x="317" y="402"/>
                    <a:pt x="317" y="402"/>
                  </a:cubicBezTo>
                  <a:cubicBezTo>
                    <a:pt x="316" y="404"/>
                    <a:pt x="316" y="406"/>
                    <a:pt x="315" y="408"/>
                  </a:cubicBezTo>
                  <a:cubicBezTo>
                    <a:pt x="316" y="407"/>
                    <a:pt x="317" y="407"/>
                    <a:pt x="318" y="407"/>
                  </a:cubicBezTo>
                  <a:cubicBezTo>
                    <a:pt x="318" y="405"/>
                    <a:pt x="319" y="403"/>
                    <a:pt x="319" y="401"/>
                  </a:cubicBezTo>
                  <a:moveTo>
                    <a:pt x="180" y="394"/>
                  </a:moveTo>
                  <a:cubicBezTo>
                    <a:pt x="176" y="395"/>
                    <a:pt x="172" y="396"/>
                    <a:pt x="168" y="396"/>
                  </a:cubicBezTo>
                  <a:cubicBezTo>
                    <a:pt x="165" y="396"/>
                    <a:pt x="163" y="396"/>
                    <a:pt x="161" y="396"/>
                  </a:cubicBezTo>
                  <a:cubicBezTo>
                    <a:pt x="160" y="396"/>
                    <a:pt x="160" y="396"/>
                    <a:pt x="159" y="396"/>
                  </a:cubicBezTo>
                  <a:cubicBezTo>
                    <a:pt x="158" y="397"/>
                    <a:pt x="156" y="397"/>
                    <a:pt x="155" y="398"/>
                  </a:cubicBezTo>
                  <a:cubicBezTo>
                    <a:pt x="158" y="398"/>
                    <a:pt x="161" y="398"/>
                    <a:pt x="163" y="398"/>
                  </a:cubicBezTo>
                  <a:cubicBezTo>
                    <a:pt x="165" y="398"/>
                    <a:pt x="166" y="398"/>
                    <a:pt x="167" y="398"/>
                  </a:cubicBezTo>
                  <a:cubicBezTo>
                    <a:pt x="171" y="397"/>
                    <a:pt x="175" y="396"/>
                    <a:pt x="178" y="395"/>
                  </a:cubicBezTo>
                  <a:cubicBezTo>
                    <a:pt x="179" y="394"/>
                    <a:pt x="180" y="394"/>
                    <a:pt x="180" y="394"/>
                  </a:cubicBezTo>
                  <a:moveTo>
                    <a:pt x="321" y="389"/>
                  </a:moveTo>
                  <a:cubicBezTo>
                    <a:pt x="320" y="390"/>
                    <a:pt x="319" y="390"/>
                    <a:pt x="319" y="390"/>
                  </a:cubicBezTo>
                  <a:cubicBezTo>
                    <a:pt x="318" y="393"/>
                    <a:pt x="318" y="397"/>
                    <a:pt x="317" y="400"/>
                  </a:cubicBezTo>
                  <a:cubicBezTo>
                    <a:pt x="318" y="399"/>
                    <a:pt x="319" y="399"/>
                    <a:pt x="319" y="398"/>
                  </a:cubicBezTo>
                  <a:cubicBezTo>
                    <a:pt x="320" y="395"/>
                    <a:pt x="321" y="392"/>
                    <a:pt x="321" y="389"/>
                  </a:cubicBezTo>
                  <a:moveTo>
                    <a:pt x="201" y="384"/>
                  </a:moveTo>
                  <a:cubicBezTo>
                    <a:pt x="199" y="385"/>
                    <a:pt x="197" y="387"/>
                    <a:pt x="194" y="389"/>
                  </a:cubicBezTo>
                  <a:cubicBezTo>
                    <a:pt x="190" y="391"/>
                    <a:pt x="185" y="394"/>
                    <a:pt x="180" y="396"/>
                  </a:cubicBezTo>
                  <a:cubicBezTo>
                    <a:pt x="188" y="394"/>
                    <a:pt x="195" y="390"/>
                    <a:pt x="201" y="384"/>
                  </a:cubicBezTo>
                  <a:moveTo>
                    <a:pt x="322" y="380"/>
                  </a:moveTo>
                  <a:cubicBezTo>
                    <a:pt x="321" y="380"/>
                    <a:pt x="320" y="380"/>
                    <a:pt x="320" y="380"/>
                  </a:cubicBezTo>
                  <a:cubicBezTo>
                    <a:pt x="319" y="383"/>
                    <a:pt x="319" y="385"/>
                    <a:pt x="319" y="388"/>
                  </a:cubicBezTo>
                  <a:cubicBezTo>
                    <a:pt x="320" y="388"/>
                    <a:pt x="320" y="387"/>
                    <a:pt x="321" y="387"/>
                  </a:cubicBezTo>
                  <a:cubicBezTo>
                    <a:pt x="321" y="385"/>
                    <a:pt x="322" y="382"/>
                    <a:pt x="322" y="380"/>
                  </a:cubicBezTo>
                  <a:moveTo>
                    <a:pt x="106" y="369"/>
                  </a:moveTo>
                  <a:cubicBezTo>
                    <a:pt x="106" y="370"/>
                    <a:pt x="107" y="371"/>
                    <a:pt x="107" y="371"/>
                  </a:cubicBezTo>
                  <a:cubicBezTo>
                    <a:pt x="107" y="372"/>
                    <a:pt x="108" y="373"/>
                    <a:pt x="108" y="374"/>
                  </a:cubicBezTo>
                  <a:cubicBezTo>
                    <a:pt x="118" y="384"/>
                    <a:pt x="130" y="391"/>
                    <a:pt x="143" y="395"/>
                  </a:cubicBezTo>
                  <a:cubicBezTo>
                    <a:pt x="145" y="396"/>
                    <a:pt x="147" y="396"/>
                    <a:pt x="149" y="397"/>
                  </a:cubicBezTo>
                  <a:cubicBezTo>
                    <a:pt x="150" y="396"/>
                    <a:pt x="152" y="396"/>
                    <a:pt x="153" y="396"/>
                  </a:cubicBezTo>
                  <a:cubicBezTo>
                    <a:pt x="144" y="395"/>
                    <a:pt x="134" y="392"/>
                    <a:pt x="126" y="386"/>
                  </a:cubicBezTo>
                  <a:cubicBezTo>
                    <a:pt x="118" y="382"/>
                    <a:pt x="111" y="376"/>
                    <a:pt x="106" y="369"/>
                  </a:cubicBezTo>
                  <a:moveTo>
                    <a:pt x="322" y="369"/>
                  </a:moveTo>
                  <a:cubicBezTo>
                    <a:pt x="321" y="369"/>
                    <a:pt x="320" y="369"/>
                    <a:pt x="320" y="370"/>
                  </a:cubicBezTo>
                  <a:cubicBezTo>
                    <a:pt x="320" y="372"/>
                    <a:pt x="320" y="375"/>
                    <a:pt x="320" y="378"/>
                  </a:cubicBezTo>
                  <a:cubicBezTo>
                    <a:pt x="320" y="378"/>
                    <a:pt x="321" y="378"/>
                    <a:pt x="322" y="378"/>
                  </a:cubicBezTo>
                  <a:cubicBezTo>
                    <a:pt x="322" y="375"/>
                    <a:pt x="322" y="372"/>
                    <a:pt x="322" y="369"/>
                  </a:cubicBezTo>
                  <a:moveTo>
                    <a:pt x="212" y="364"/>
                  </a:moveTo>
                  <a:cubicBezTo>
                    <a:pt x="211" y="365"/>
                    <a:pt x="210" y="366"/>
                    <a:pt x="209" y="367"/>
                  </a:cubicBezTo>
                  <a:cubicBezTo>
                    <a:pt x="208" y="370"/>
                    <a:pt x="207" y="373"/>
                    <a:pt x="205" y="375"/>
                  </a:cubicBezTo>
                  <a:cubicBezTo>
                    <a:pt x="206" y="375"/>
                    <a:pt x="206" y="375"/>
                    <a:pt x="206" y="374"/>
                  </a:cubicBezTo>
                  <a:cubicBezTo>
                    <a:pt x="208" y="372"/>
                    <a:pt x="210" y="370"/>
                    <a:pt x="211" y="367"/>
                  </a:cubicBezTo>
                  <a:cubicBezTo>
                    <a:pt x="212" y="366"/>
                    <a:pt x="212" y="365"/>
                    <a:pt x="212" y="364"/>
                  </a:cubicBezTo>
                  <a:moveTo>
                    <a:pt x="321" y="359"/>
                  </a:moveTo>
                  <a:cubicBezTo>
                    <a:pt x="321" y="359"/>
                    <a:pt x="320" y="360"/>
                    <a:pt x="320" y="360"/>
                  </a:cubicBezTo>
                  <a:cubicBezTo>
                    <a:pt x="320" y="361"/>
                    <a:pt x="319" y="363"/>
                    <a:pt x="319" y="364"/>
                  </a:cubicBezTo>
                  <a:cubicBezTo>
                    <a:pt x="319" y="365"/>
                    <a:pt x="319" y="366"/>
                    <a:pt x="320" y="367"/>
                  </a:cubicBezTo>
                  <a:cubicBezTo>
                    <a:pt x="320" y="367"/>
                    <a:pt x="321" y="367"/>
                    <a:pt x="322" y="366"/>
                  </a:cubicBezTo>
                  <a:cubicBezTo>
                    <a:pt x="321" y="364"/>
                    <a:pt x="321" y="362"/>
                    <a:pt x="321" y="359"/>
                  </a:cubicBezTo>
                  <a:moveTo>
                    <a:pt x="213" y="359"/>
                  </a:moveTo>
                  <a:cubicBezTo>
                    <a:pt x="212" y="360"/>
                    <a:pt x="211" y="361"/>
                    <a:pt x="210" y="362"/>
                  </a:cubicBezTo>
                  <a:cubicBezTo>
                    <a:pt x="210" y="362"/>
                    <a:pt x="210" y="362"/>
                    <a:pt x="210" y="363"/>
                  </a:cubicBezTo>
                  <a:cubicBezTo>
                    <a:pt x="211" y="362"/>
                    <a:pt x="212" y="361"/>
                    <a:pt x="213" y="360"/>
                  </a:cubicBezTo>
                  <a:cubicBezTo>
                    <a:pt x="213" y="359"/>
                    <a:pt x="213" y="359"/>
                    <a:pt x="213" y="359"/>
                  </a:cubicBezTo>
                  <a:moveTo>
                    <a:pt x="320" y="350"/>
                  </a:moveTo>
                  <a:cubicBezTo>
                    <a:pt x="320" y="353"/>
                    <a:pt x="320" y="355"/>
                    <a:pt x="320" y="358"/>
                  </a:cubicBezTo>
                  <a:cubicBezTo>
                    <a:pt x="320" y="357"/>
                    <a:pt x="320" y="357"/>
                    <a:pt x="321" y="357"/>
                  </a:cubicBezTo>
                  <a:cubicBezTo>
                    <a:pt x="320" y="355"/>
                    <a:pt x="320" y="353"/>
                    <a:pt x="320" y="350"/>
                  </a:cubicBezTo>
                  <a:moveTo>
                    <a:pt x="94" y="347"/>
                  </a:moveTo>
                  <a:cubicBezTo>
                    <a:pt x="95" y="350"/>
                    <a:pt x="95" y="354"/>
                    <a:pt x="96" y="357"/>
                  </a:cubicBezTo>
                  <a:cubicBezTo>
                    <a:pt x="99" y="361"/>
                    <a:pt x="101" y="365"/>
                    <a:pt x="104" y="369"/>
                  </a:cubicBezTo>
                  <a:cubicBezTo>
                    <a:pt x="103" y="367"/>
                    <a:pt x="103" y="365"/>
                    <a:pt x="102" y="364"/>
                  </a:cubicBezTo>
                  <a:cubicBezTo>
                    <a:pt x="99" y="358"/>
                    <a:pt x="96" y="353"/>
                    <a:pt x="94" y="347"/>
                  </a:cubicBezTo>
                  <a:moveTo>
                    <a:pt x="312" y="321"/>
                  </a:moveTo>
                  <a:cubicBezTo>
                    <a:pt x="312" y="323"/>
                    <a:pt x="312" y="326"/>
                    <a:pt x="312" y="329"/>
                  </a:cubicBezTo>
                  <a:cubicBezTo>
                    <a:pt x="315" y="336"/>
                    <a:pt x="316" y="343"/>
                    <a:pt x="318" y="350"/>
                  </a:cubicBezTo>
                  <a:cubicBezTo>
                    <a:pt x="317" y="346"/>
                    <a:pt x="317" y="342"/>
                    <a:pt x="316" y="338"/>
                  </a:cubicBezTo>
                  <a:cubicBezTo>
                    <a:pt x="315" y="338"/>
                    <a:pt x="315" y="337"/>
                    <a:pt x="316" y="336"/>
                  </a:cubicBezTo>
                  <a:cubicBezTo>
                    <a:pt x="316" y="335"/>
                    <a:pt x="315" y="333"/>
                    <a:pt x="315" y="332"/>
                  </a:cubicBezTo>
                  <a:cubicBezTo>
                    <a:pt x="315" y="330"/>
                    <a:pt x="314" y="329"/>
                    <a:pt x="314" y="328"/>
                  </a:cubicBezTo>
                  <a:cubicBezTo>
                    <a:pt x="314" y="326"/>
                    <a:pt x="313" y="325"/>
                    <a:pt x="313" y="324"/>
                  </a:cubicBezTo>
                  <a:cubicBezTo>
                    <a:pt x="312" y="323"/>
                    <a:pt x="312" y="322"/>
                    <a:pt x="312" y="321"/>
                  </a:cubicBezTo>
                  <a:moveTo>
                    <a:pt x="6" y="306"/>
                  </a:moveTo>
                  <a:cubicBezTo>
                    <a:pt x="5" y="307"/>
                    <a:pt x="4" y="308"/>
                    <a:pt x="4" y="309"/>
                  </a:cubicBezTo>
                  <a:cubicBezTo>
                    <a:pt x="3" y="313"/>
                    <a:pt x="2" y="318"/>
                    <a:pt x="2" y="322"/>
                  </a:cubicBezTo>
                  <a:cubicBezTo>
                    <a:pt x="0" y="334"/>
                    <a:pt x="0" y="346"/>
                    <a:pt x="2" y="358"/>
                  </a:cubicBezTo>
                  <a:cubicBezTo>
                    <a:pt x="4" y="381"/>
                    <a:pt x="10" y="404"/>
                    <a:pt x="24" y="423"/>
                  </a:cubicBezTo>
                  <a:cubicBezTo>
                    <a:pt x="26" y="425"/>
                    <a:pt x="27" y="427"/>
                    <a:pt x="29" y="429"/>
                  </a:cubicBezTo>
                  <a:cubicBezTo>
                    <a:pt x="32" y="432"/>
                    <a:pt x="36" y="436"/>
                    <a:pt x="39" y="439"/>
                  </a:cubicBezTo>
                  <a:cubicBezTo>
                    <a:pt x="47" y="445"/>
                    <a:pt x="55" y="452"/>
                    <a:pt x="63" y="458"/>
                  </a:cubicBezTo>
                  <a:cubicBezTo>
                    <a:pt x="73" y="464"/>
                    <a:pt x="82" y="469"/>
                    <a:pt x="92" y="473"/>
                  </a:cubicBezTo>
                  <a:cubicBezTo>
                    <a:pt x="93" y="473"/>
                    <a:pt x="93" y="473"/>
                    <a:pt x="93" y="473"/>
                  </a:cubicBezTo>
                  <a:cubicBezTo>
                    <a:pt x="91" y="471"/>
                    <a:pt x="88" y="470"/>
                    <a:pt x="85" y="468"/>
                  </a:cubicBezTo>
                  <a:cubicBezTo>
                    <a:pt x="69" y="460"/>
                    <a:pt x="53" y="450"/>
                    <a:pt x="40" y="438"/>
                  </a:cubicBezTo>
                  <a:cubicBezTo>
                    <a:pt x="22" y="421"/>
                    <a:pt x="11" y="399"/>
                    <a:pt x="6" y="376"/>
                  </a:cubicBezTo>
                  <a:cubicBezTo>
                    <a:pt x="4" y="364"/>
                    <a:pt x="3" y="352"/>
                    <a:pt x="3" y="340"/>
                  </a:cubicBezTo>
                  <a:cubicBezTo>
                    <a:pt x="3" y="334"/>
                    <a:pt x="3" y="328"/>
                    <a:pt x="4" y="322"/>
                  </a:cubicBezTo>
                  <a:cubicBezTo>
                    <a:pt x="4" y="317"/>
                    <a:pt x="5" y="311"/>
                    <a:pt x="6" y="306"/>
                  </a:cubicBezTo>
                  <a:moveTo>
                    <a:pt x="13" y="298"/>
                  </a:moveTo>
                  <a:cubicBezTo>
                    <a:pt x="11" y="299"/>
                    <a:pt x="9" y="299"/>
                    <a:pt x="8" y="299"/>
                  </a:cubicBezTo>
                  <a:cubicBezTo>
                    <a:pt x="6" y="301"/>
                    <a:pt x="5" y="302"/>
                    <a:pt x="4" y="304"/>
                  </a:cubicBezTo>
                  <a:cubicBezTo>
                    <a:pt x="6" y="303"/>
                    <a:pt x="8" y="301"/>
                    <a:pt x="10" y="300"/>
                  </a:cubicBezTo>
                  <a:cubicBezTo>
                    <a:pt x="11" y="299"/>
                    <a:pt x="12" y="299"/>
                    <a:pt x="13" y="298"/>
                  </a:cubicBezTo>
                  <a:moveTo>
                    <a:pt x="93" y="285"/>
                  </a:moveTo>
                  <a:cubicBezTo>
                    <a:pt x="93" y="285"/>
                    <a:pt x="92" y="285"/>
                    <a:pt x="91" y="285"/>
                  </a:cubicBezTo>
                  <a:cubicBezTo>
                    <a:pt x="88" y="286"/>
                    <a:pt x="84" y="286"/>
                    <a:pt x="81" y="286"/>
                  </a:cubicBezTo>
                  <a:cubicBezTo>
                    <a:pt x="78" y="287"/>
                    <a:pt x="76" y="287"/>
                    <a:pt x="73" y="287"/>
                  </a:cubicBezTo>
                  <a:cubicBezTo>
                    <a:pt x="73" y="287"/>
                    <a:pt x="73" y="287"/>
                    <a:pt x="72" y="287"/>
                  </a:cubicBezTo>
                  <a:cubicBezTo>
                    <a:pt x="65" y="288"/>
                    <a:pt x="57" y="290"/>
                    <a:pt x="49" y="291"/>
                  </a:cubicBezTo>
                  <a:cubicBezTo>
                    <a:pt x="42" y="293"/>
                    <a:pt x="35" y="294"/>
                    <a:pt x="28" y="295"/>
                  </a:cubicBezTo>
                  <a:cubicBezTo>
                    <a:pt x="27" y="295"/>
                    <a:pt x="26" y="295"/>
                    <a:pt x="24" y="296"/>
                  </a:cubicBezTo>
                  <a:cubicBezTo>
                    <a:pt x="22" y="296"/>
                    <a:pt x="20" y="297"/>
                    <a:pt x="17" y="298"/>
                  </a:cubicBezTo>
                  <a:cubicBezTo>
                    <a:pt x="18" y="298"/>
                    <a:pt x="18" y="298"/>
                    <a:pt x="18" y="298"/>
                  </a:cubicBezTo>
                  <a:cubicBezTo>
                    <a:pt x="24" y="297"/>
                    <a:pt x="30" y="297"/>
                    <a:pt x="36" y="296"/>
                  </a:cubicBezTo>
                  <a:cubicBezTo>
                    <a:pt x="51" y="293"/>
                    <a:pt x="66" y="290"/>
                    <a:pt x="81" y="288"/>
                  </a:cubicBezTo>
                  <a:cubicBezTo>
                    <a:pt x="84" y="287"/>
                    <a:pt x="87" y="287"/>
                    <a:pt x="91" y="287"/>
                  </a:cubicBezTo>
                  <a:cubicBezTo>
                    <a:pt x="91" y="287"/>
                    <a:pt x="91" y="287"/>
                    <a:pt x="91" y="287"/>
                  </a:cubicBezTo>
                  <a:cubicBezTo>
                    <a:pt x="83" y="305"/>
                    <a:pt x="85" y="328"/>
                    <a:pt x="92" y="347"/>
                  </a:cubicBezTo>
                  <a:cubicBezTo>
                    <a:pt x="92" y="344"/>
                    <a:pt x="91" y="341"/>
                    <a:pt x="91" y="338"/>
                  </a:cubicBezTo>
                  <a:cubicBezTo>
                    <a:pt x="90" y="333"/>
                    <a:pt x="89" y="328"/>
                    <a:pt x="89" y="324"/>
                  </a:cubicBezTo>
                  <a:cubicBezTo>
                    <a:pt x="87" y="311"/>
                    <a:pt x="88" y="298"/>
                    <a:pt x="93" y="286"/>
                  </a:cubicBezTo>
                  <a:cubicBezTo>
                    <a:pt x="94" y="286"/>
                    <a:pt x="94" y="285"/>
                    <a:pt x="93" y="285"/>
                  </a:cubicBezTo>
                  <a:moveTo>
                    <a:pt x="127" y="283"/>
                  </a:moveTo>
                  <a:cubicBezTo>
                    <a:pt x="127" y="287"/>
                    <a:pt x="128" y="292"/>
                    <a:pt x="132" y="292"/>
                  </a:cubicBezTo>
                  <a:cubicBezTo>
                    <a:pt x="133" y="293"/>
                    <a:pt x="134" y="293"/>
                    <a:pt x="135" y="293"/>
                  </a:cubicBezTo>
                  <a:cubicBezTo>
                    <a:pt x="139" y="293"/>
                    <a:pt x="142" y="292"/>
                    <a:pt x="146" y="291"/>
                  </a:cubicBezTo>
                  <a:cubicBezTo>
                    <a:pt x="146" y="291"/>
                    <a:pt x="146" y="291"/>
                    <a:pt x="147" y="291"/>
                  </a:cubicBezTo>
                  <a:cubicBezTo>
                    <a:pt x="150" y="291"/>
                    <a:pt x="153" y="292"/>
                    <a:pt x="155" y="293"/>
                  </a:cubicBezTo>
                  <a:cubicBezTo>
                    <a:pt x="159" y="294"/>
                    <a:pt x="163" y="295"/>
                    <a:pt x="167" y="297"/>
                  </a:cubicBezTo>
                  <a:cubicBezTo>
                    <a:pt x="173" y="299"/>
                    <a:pt x="178" y="303"/>
                    <a:pt x="184" y="306"/>
                  </a:cubicBezTo>
                  <a:cubicBezTo>
                    <a:pt x="201" y="318"/>
                    <a:pt x="213" y="337"/>
                    <a:pt x="211" y="358"/>
                  </a:cubicBezTo>
                  <a:cubicBezTo>
                    <a:pt x="212" y="357"/>
                    <a:pt x="212" y="357"/>
                    <a:pt x="212" y="356"/>
                  </a:cubicBezTo>
                  <a:cubicBezTo>
                    <a:pt x="213" y="355"/>
                    <a:pt x="213" y="355"/>
                    <a:pt x="213" y="355"/>
                  </a:cubicBezTo>
                  <a:cubicBezTo>
                    <a:pt x="213" y="345"/>
                    <a:pt x="211" y="336"/>
                    <a:pt x="206" y="327"/>
                  </a:cubicBezTo>
                  <a:cubicBezTo>
                    <a:pt x="206" y="327"/>
                    <a:pt x="206" y="326"/>
                    <a:pt x="205" y="325"/>
                  </a:cubicBezTo>
                  <a:cubicBezTo>
                    <a:pt x="203" y="323"/>
                    <a:pt x="201" y="321"/>
                    <a:pt x="199" y="319"/>
                  </a:cubicBezTo>
                  <a:cubicBezTo>
                    <a:pt x="191" y="311"/>
                    <a:pt x="181" y="304"/>
                    <a:pt x="171" y="298"/>
                  </a:cubicBezTo>
                  <a:cubicBezTo>
                    <a:pt x="166" y="295"/>
                    <a:pt x="161" y="292"/>
                    <a:pt x="155" y="291"/>
                  </a:cubicBezTo>
                  <a:cubicBezTo>
                    <a:pt x="154" y="290"/>
                    <a:pt x="152" y="290"/>
                    <a:pt x="151" y="290"/>
                  </a:cubicBezTo>
                  <a:cubicBezTo>
                    <a:pt x="149" y="289"/>
                    <a:pt x="148" y="289"/>
                    <a:pt x="147" y="289"/>
                  </a:cubicBezTo>
                  <a:cubicBezTo>
                    <a:pt x="146" y="289"/>
                    <a:pt x="146" y="289"/>
                    <a:pt x="145" y="289"/>
                  </a:cubicBezTo>
                  <a:cubicBezTo>
                    <a:pt x="143" y="290"/>
                    <a:pt x="140" y="290"/>
                    <a:pt x="138" y="290"/>
                  </a:cubicBezTo>
                  <a:cubicBezTo>
                    <a:pt x="137" y="290"/>
                    <a:pt x="135" y="291"/>
                    <a:pt x="134" y="291"/>
                  </a:cubicBezTo>
                  <a:cubicBezTo>
                    <a:pt x="133" y="291"/>
                    <a:pt x="132" y="291"/>
                    <a:pt x="131" y="290"/>
                  </a:cubicBezTo>
                  <a:cubicBezTo>
                    <a:pt x="130" y="289"/>
                    <a:pt x="130" y="287"/>
                    <a:pt x="129" y="286"/>
                  </a:cubicBezTo>
                  <a:cubicBezTo>
                    <a:pt x="129" y="286"/>
                    <a:pt x="129" y="286"/>
                    <a:pt x="129" y="286"/>
                  </a:cubicBezTo>
                  <a:cubicBezTo>
                    <a:pt x="129" y="286"/>
                    <a:pt x="128" y="286"/>
                    <a:pt x="128" y="285"/>
                  </a:cubicBezTo>
                  <a:cubicBezTo>
                    <a:pt x="128" y="284"/>
                    <a:pt x="128" y="284"/>
                    <a:pt x="127" y="283"/>
                  </a:cubicBezTo>
                  <a:moveTo>
                    <a:pt x="127" y="264"/>
                  </a:moveTo>
                  <a:cubicBezTo>
                    <a:pt x="127" y="271"/>
                    <a:pt x="128" y="277"/>
                    <a:pt x="129" y="283"/>
                  </a:cubicBezTo>
                  <a:cubicBezTo>
                    <a:pt x="129" y="282"/>
                    <a:pt x="129" y="282"/>
                    <a:pt x="129" y="282"/>
                  </a:cubicBezTo>
                  <a:cubicBezTo>
                    <a:pt x="129" y="279"/>
                    <a:pt x="129" y="276"/>
                    <a:pt x="129" y="273"/>
                  </a:cubicBezTo>
                  <a:cubicBezTo>
                    <a:pt x="128" y="270"/>
                    <a:pt x="128" y="267"/>
                    <a:pt x="127" y="264"/>
                  </a:cubicBezTo>
                  <a:moveTo>
                    <a:pt x="234" y="254"/>
                  </a:moveTo>
                  <a:cubicBezTo>
                    <a:pt x="233" y="254"/>
                    <a:pt x="232" y="254"/>
                    <a:pt x="231" y="254"/>
                  </a:cubicBezTo>
                  <a:cubicBezTo>
                    <a:pt x="232" y="255"/>
                    <a:pt x="232" y="255"/>
                    <a:pt x="233" y="255"/>
                  </a:cubicBezTo>
                  <a:cubicBezTo>
                    <a:pt x="234" y="255"/>
                    <a:pt x="235" y="254"/>
                    <a:pt x="236" y="254"/>
                  </a:cubicBezTo>
                  <a:cubicBezTo>
                    <a:pt x="235" y="254"/>
                    <a:pt x="234" y="254"/>
                    <a:pt x="234" y="254"/>
                  </a:cubicBezTo>
                  <a:moveTo>
                    <a:pt x="123" y="248"/>
                  </a:moveTo>
                  <a:cubicBezTo>
                    <a:pt x="123" y="250"/>
                    <a:pt x="123" y="253"/>
                    <a:pt x="123" y="255"/>
                  </a:cubicBezTo>
                  <a:cubicBezTo>
                    <a:pt x="123" y="257"/>
                    <a:pt x="124" y="260"/>
                    <a:pt x="124" y="262"/>
                  </a:cubicBezTo>
                  <a:cubicBezTo>
                    <a:pt x="125" y="263"/>
                    <a:pt x="125" y="264"/>
                    <a:pt x="125" y="265"/>
                  </a:cubicBezTo>
                  <a:cubicBezTo>
                    <a:pt x="125" y="261"/>
                    <a:pt x="125" y="258"/>
                    <a:pt x="125" y="254"/>
                  </a:cubicBezTo>
                  <a:cubicBezTo>
                    <a:pt x="124" y="252"/>
                    <a:pt x="124" y="250"/>
                    <a:pt x="123" y="248"/>
                  </a:cubicBezTo>
                  <a:moveTo>
                    <a:pt x="121" y="240"/>
                  </a:moveTo>
                  <a:cubicBezTo>
                    <a:pt x="121" y="242"/>
                    <a:pt x="121" y="244"/>
                    <a:pt x="121" y="247"/>
                  </a:cubicBezTo>
                  <a:cubicBezTo>
                    <a:pt x="121" y="247"/>
                    <a:pt x="121" y="248"/>
                    <a:pt x="121" y="248"/>
                  </a:cubicBezTo>
                  <a:cubicBezTo>
                    <a:pt x="121" y="246"/>
                    <a:pt x="121" y="244"/>
                    <a:pt x="122" y="242"/>
                  </a:cubicBezTo>
                  <a:cubicBezTo>
                    <a:pt x="121" y="241"/>
                    <a:pt x="121" y="241"/>
                    <a:pt x="121" y="240"/>
                  </a:cubicBezTo>
                  <a:moveTo>
                    <a:pt x="172" y="183"/>
                  </a:moveTo>
                  <a:cubicBezTo>
                    <a:pt x="166" y="185"/>
                    <a:pt x="160" y="187"/>
                    <a:pt x="154" y="189"/>
                  </a:cubicBezTo>
                  <a:cubicBezTo>
                    <a:pt x="148" y="191"/>
                    <a:pt x="142" y="192"/>
                    <a:pt x="137" y="195"/>
                  </a:cubicBezTo>
                  <a:cubicBezTo>
                    <a:pt x="132" y="197"/>
                    <a:pt x="126" y="199"/>
                    <a:pt x="122" y="203"/>
                  </a:cubicBezTo>
                  <a:cubicBezTo>
                    <a:pt x="119" y="206"/>
                    <a:pt x="118" y="210"/>
                    <a:pt x="117" y="214"/>
                  </a:cubicBezTo>
                  <a:cubicBezTo>
                    <a:pt x="116" y="223"/>
                    <a:pt x="118" y="232"/>
                    <a:pt x="119" y="240"/>
                  </a:cubicBezTo>
                  <a:cubicBezTo>
                    <a:pt x="119" y="237"/>
                    <a:pt x="119" y="233"/>
                    <a:pt x="119" y="230"/>
                  </a:cubicBezTo>
                  <a:cubicBezTo>
                    <a:pt x="118" y="222"/>
                    <a:pt x="118" y="213"/>
                    <a:pt x="122" y="207"/>
                  </a:cubicBezTo>
                  <a:cubicBezTo>
                    <a:pt x="125" y="202"/>
                    <a:pt x="131" y="199"/>
                    <a:pt x="136" y="197"/>
                  </a:cubicBezTo>
                  <a:cubicBezTo>
                    <a:pt x="142" y="194"/>
                    <a:pt x="149" y="193"/>
                    <a:pt x="155" y="191"/>
                  </a:cubicBezTo>
                  <a:cubicBezTo>
                    <a:pt x="161" y="189"/>
                    <a:pt x="167" y="186"/>
                    <a:pt x="172" y="183"/>
                  </a:cubicBezTo>
                  <a:moveTo>
                    <a:pt x="204" y="150"/>
                  </a:moveTo>
                  <a:cubicBezTo>
                    <a:pt x="204" y="151"/>
                    <a:pt x="203" y="151"/>
                    <a:pt x="202" y="152"/>
                  </a:cubicBezTo>
                  <a:cubicBezTo>
                    <a:pt x="201" y="154"/>
                    <a:pt x="200" y="155"/>
                    <a:pt x="199" y="157"/>
                  </a:cubicBezTo>
                  <a:cubicBezTo>
                    <a:pt x="193" y="167"/>
                    <a:pt x="183" y="174"/>
                    <a:pt x="173" y="180"/>
                  </a:cubicBezTo>
                  <a:cubicBezTo>
                    <a:pt x="173" y="180"/>
                    <a:pt x="172" y="181"/>
                    <a:pt x="172" y="181"/>
                  </a:cubicBezTo>
                  <a:cubicBezTo>
                    <a:pt x="176" y="179"/>
                    <a:pt x="181" y="177"/>
                    <a:pt x="185" y="174"/>
                  </a:cubicBezTo>
                  <a:cubicBezTo>
                    <a:pt x="186" y="174"/>
                    <a:pt x="186" y="174"/>
                    <a:pt x="187" y="173"/>
                  </a:cubicBezTo>
                  <a:cubicBezTo>
                    <a:pt x="192" y="169"/>
                    <a:pt x="196" y="165"/>
                    <a:pt x="200" y="159"/>
                  </a:cubicBezTo>
                  <a:cubicBezTo>
                    <a:pt x="202" y="156"/>
                    <a:pt x="203" y="153"/>
                    <a:pt x="204" y="150"/>
                  </a:cubicBezTo>
                  <a:moveTo>
                    <a:pt x="205" y="145"/>
                  </a:moveTo>
                  <a:cubicBezTo>
                    <a:pt x="205" y="145"/>
                    <a:pt x="205" y="146"/>
                    <a:pt x="205" y="146"/>
                  </a:cubicBezTo>
                  <a:cubicBezTo>
                    <a:pt x="205" y="146"/>
                    <a:pt x="205" y="146"/>
                    <a:pt x="205" y="146"/>
                  </a:cubicBezTo>
                  <a:cubicBezTo>
                    <a:pt x="205" y="145"/>
                    <a:pt x="205" y="145"/>
                    <a:pt x="205" y="145"/>
                  </a:cubicBezTo>
                  <a:moveTo>
                    <a:pt x="63" y="143"/>
                  </a:moveTo>
                  <a:cubicBezTo>
                    <a:pt x="66" y="145"/>
                    <a:pt x="69" y="146"/>
                    <a:pt x="72" y="147"/>
                  </a:cubicBezTo>
                  <a:cubicBezTo>
                    <a:pt x="76" y="147"/>
                    <a:pt x="79" y="148"/>
                    <a:pt x="82" y="149"/>
                  </a:cubicBezTo>
                  <a:cubicBezTo>
                    <a:pt x="84" y="149"/>
                    <a:pt x="86" y="149"/>
                    <a:pt x="87" y="149"/>
                  </a:cubicBezTo>
                  <a:cubicBezTo>
                    <a:pt x="88" y="150"/>
                    <a:pt x="90" y="150"/>
                    <a:pt x="91" y="150"/>
                  </a:cubicBezTo>
                  <a:cubicBezTo>
                    <a:pt x="88" y="149"/>
                    <a:pt x="84" y="148"/>
                    <a:pt x="81" y="147"/>
                  </a:cubicBezTo>
                  <a:cubicBezTo>
                    <a:pt x="77" y="146"/>
                    <a:pt x="73" y="145"/>
                    <a:pt x="68" y="144"/>
                  </a:cubicBezTo>
                  <a:cubicBezTo>
                    <a:pt x="66" y="144"/>
                    <a:pt x="65" y="144"/>
                    <a:pt x="63" y="143"/>
                  </a:cubicBezTo>
                  <a:moveTo>
                    <a:pt x="113" y="136"/>
                  </a:moveTo>
                  <a:cubicBezTo>
                    <a:pt x="112" y="137"/>
                    <a:pt x="112" y="137"/>
                    <a:pt x="112" y="138"/>
                  </a:cubicBezTo>
                  <a:cubicBezTo>
                    <a:pt x="111" y="139"/>
                    <a:pt x="111" y="140"/>
                    <a:pt x="110" y="142"/>
                  </a:cubicBezTo>
                  <a:cubicBezTo>
                    <a:pt x="110" y="144"/>
                    <a:pt x="110" y="146"/>
                    <a:pt x="110" y="148"/>
                  </a:cubicBezTo>
                  <a:cubicBezTo>
                    <a:pt x="109" y="150"/>
                    <a:pt x="108" y="151"/>
                    <a:pt x="107" y="151"/>
                  </a:cubicBezTo>
                  <a:cubicBezTo>
                    <a:pt x="106" y="152"/>
                    <a:pt x="104" y="152"/>
                    <a:pt x="103" y="152"/>
                  </a:cubicBezTo>
                  <a:cubicBezTo>
                    <a:pt x="102" y="152"/>
                    <a:pt x="101" y="152"/>
                    <a:pt x="100" y="152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2" y="152"/>
                    <a:pt x="102" y="153"/>
                    <a:pt x="101" y="154"/>
                  </a:cubicBezTo>
                  <a:cubicBezTo>
                    <a:pt x="102" y="154"/>
                    <a:pt x="103" y="154"/>
                    <a:pt x="103" y="154"/>
                  </a:cubicBezTo>
                  <a:cubicBezTo>
                    <a:pt x="105" y="154"/>
                    <a:pt x="106" y="154"/>
                    <a:pt x="107" y="153"/>
                  </a:cubicBezTo>
                  <a:cubicBezTo>
                    <a:pt x="110" y="153"/>
                    <a:pt x="111" y="151"/>
                    <a:pt x="112" y="148"/>
                  </a:cubicBezTo>
                  <a:cubicBezTo>
                    <a:pt x="112" y="148"/>
                    <a:pt x="112" y="148"/>
                    <a:pt x="112" y="148"/>
                  </a:cubicBezTo>
                  <a:cubicBezTo>
                    <a:pt x="111" y="148"/>
                    <a:pt x="110" y="147"/>
                    <a:pt x="111" y="146"/>
                  </a:cubicBezTo>
                  <a:cubicBezTo>
                    <a:pt x="111" y="146"/>
                    <a:pt x="112" y="146"/>
                    <a:pt x="112" y="145"/>
                  </a:cubicBezTo>
                  <a:cubicBezTo>
                    <a:pt x="112" y="144"/>
                    <a:pt x="112" y="142"/>
                    <a:pt x="112" y="140"/>
                  </a:cubicBezTo>
                  <a:cubicBezTo>
                    <a:pt x="112" y="139"/>
                    <a:pt x="112" y="137"/>
                    <a:pt x="113" y="136"/>
                  </a:cubicBezTo>
                  <a:moveTo>
                    <a:pt x="303" y="130"/>
                  </a:moveTo>
                  <a:cubicBezTo>
                    <a:pt x="303" y="130"/>
                    <a:pt x="303" y="130"/>
                    <a:pt x="302" y="131"/>
                  </a:cubicBezTo>
                  <a:cubicBezTo>
                    <a:pt x="302" y="131"/>
                    <a:pt x="302" y="131"/>
                    <a:pt x="302" y="131"/>
                  </a:cubicBezTo>
                  <a:cubicBezTo>
                    <a:pt x="301" y="131"/>
                    <a:pt x="301" y="131"/>
                    <a:pt x="301" y="130"/>
                  </a:cubicBezTo>
                  <a:cubicBezTo>
                    <a:pt x="301" y="133"/>
                    <a:pt x="301" y="136"/>
                    <a:pt x="301" y="139"/>
                  </a:cubicBezTo>
                  <a:cubicBezTo>
                    <a:pt x="300" y="150"/>
                    <a:pt x="299" y="161"/>
                    <a:pt x="296" y="171"/>
                  </a:cubicBezTo>
                  <a:cubicBezTo>
                    <a:pt x="292" y="189"/>
                    <a:pt x="283" y="206"/>
                    <a:pt x="272" y="220"/>
                  </a:cubicBezTo>
                  <a:cubicBezTo>
                    <a:pt x="271" y="221"/>
                    <a:pt x="270" y="221"/>
                    <a:pt x="269" y="222"/>
                  </a:cubicBezTo>
                  <a:cubicBezTo>
                    <a:pt x="266" y="225"/>
                    <a:pt x="263" y="228"/>
                    <a:pt x="259" y="231"/>
                  </a:cubicBezTo>
                  <a:cubicBezTo>
                    <a:pt x="247" y="240"/>
                    <a:pt x="233" y="247"/>
                    <a:pt x="220" y="255"/>
                  </a:cubicBezTo>
                  <a:cubicBezTo>
                    <a:pt x="219" y="255"/>
                    <a:pt x="219" y="256"/>
                    <a:pt x="220" y="257"/>
                  </a:cubicBezTo>
                  <a:cubicBezTo>
                    <a:pt x="223" y="258"/>
                    <a:pt x="226" y="258"/>
                    <a:pt x="228" y="258"/>
                  </a:cubicBezTo>
                  <a:cubicBezTo>
                    <a:pt x="232" y="258"/>
                    <a:pt x="236" y="258"/>
                    <a:pt x="240" y="259"/>
                  </a:cubicBezTo>
                  <a:cubicBezTo>
                    <a:pt x="247" y="260"/>
                    <a:pt x="253" y="262"/>
                    <a:pt x="260" y="265"/>
                  </a:cubicBezTo>
                  <a:cubicBezTo>
                    <a:pt x="272" y="271"/>
                    <a:pt x="283" y="279"/>
                    <a:pt x="292" y="290"/>
                  </a:cubicBezTo>
                  <a:cubicBezTo>
                    <a:pt x="300" y="299"/>
                    <a:pt x="306" y="311"/>
                    <a:pt x="310" y="322"/>
                  </a:cubicBezTo>
                  <a:cubicBezTo>
                    <a:pt x="310" y="320"/>
                    <a:pt x="309" y="317"/>
                    <a:pt x="309" y="314"/>
                  </a:cubicBezTo>
                  <a:cubicBezTo>
                    <a:pt x="305" y="306"/>
                    <a:pt x="301" y="298"/>
                    <a:pt x="295" y="291"/>
                  </a:cubicBezTo>
                  <a:cubicBezTo>
                    <a:pt x="287" y="281"/>
                    <a:pt x="277" y="272"/>
                    <a:pt x="266" y="266"/>
                  </a:cubicBezTo>
                  <a:cubicBezTo>
                    <a:pt x="262" y="264"/>
                    <a:pt x="258" y="262"/>
                    <a:pt x="254" y="261"/>
                  </a:cubicBezTo>
                  <a:cubicBezTo>
                    <a:pt x="251" y="260"/>
                    <a:pt x="248" y="259"/>
                    <a:pt x="245" y="258"/>
                  </a:cubicBezTo>
                  <a:cubicBezTo>
                    <a:pt x="240" y="258"/>
                    <a:pt x="235" y="258"/>
                    <a:pt x="230" y="256"/>
                  </a:cubicBezTo>
                  <a:cubicBezTo>
                    <a:pt x="228" y="256"/>
                    <a:pt x="225" y="256"/>
                    <a:pt x="223" y="255"/>
                  </a:cubicBezTo>
                  <a:cubicBezTo>
                    <a:pt x="232" y="250"/>
                    <a:pt x="241" y="245"/>
                    <a:pt x="250" y="240"/>
                  </a:cubicBezTo>
                  <a:cubicBezTo>
                    <a:pt x="243" y="244"/>
                    <a:pt x="236" y="249"/>
                    <a:pt x="229" y="253"/>
                  </a:cubicBezTo>
                  <a:cubicBezTo>
                    <a:pt x="228" y="253"/>
                    <a:pt x="228" y="254"/>
                    <a:pt x="228" y="254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30" y="253"/>
                    <a:pt x="232" y="252"/>
                    <a:pt x="234" y="252"/>
                  </a:cubicBezTo>
                  <a:cubicBezTo>
                    <a:pt x="244" y="246"/>
                    <a:pt x="253" y="240"/>
                    <a:pt x="262" y="232"/>
                  </a:cubicBezTo>
                  <a:cubicBezTo>
                    <a:pt x="265" y="230"/>
                    <a:pt x="268" y="227"/>
                    <a:pt x="270" y="224"/>
                  </a:cubicBezTo>
                  <a:cubicBezTo>
                    <a:pt x="274" y="221"/>
                    <a:pt x="278" y="217"/>
                    <a:pt x="281" y="212"/>
                  </a:cubicBezTo>
                  <a:cubicBezTo>
                    <a:pt x="297" y="191"/>
                    <a:pt x="303" y="164"/>
                    <a:pt x="303" y="138"/>
                  </a:cubicBezTo>
                  <a:cubicBezTo>
                    <a:pt x="303" y="135"/>
                    <a:pt x="303" y="132"/>
                    <a:pt x="303" y="130"/>
                  </a:cubicBezTo>
                  <a:moveTo>
                    <a:pt x="306" y="129"/>
                  </a:moveTo>
                  <a:cubicBezTo>
                    <a:pt x="305" y="129"/>
                    <a:pt x="304" y="129"/>
                    <a:pt x="304" y="130"/>
                  </a:cubicBezTo>
                  <a:cubicBezTo>
                    <a:pt x="304" y="141"/>
                    <a:pt x="303" y="152"/>
                    <a:pt x="301" y="163"/>
                  </a:cubicBezTo>
                  <a:cubicBezTo>
                    <a:pt x="299" y="177"/>
                    <a:pt x="296" y="190"/>
                    <a:pt x="289" y="202"/>
                  </a:cubicBezTo>
                  <a:cubicBezTo>
                    <a:pt x="282" y="213"/>
                    <a:pt x="274" y="223"/>
                    <a:pt x="264" y="232"/>
                  </a:cubicBezTo>
                  <a:cubicBezTo>
                    <a:pt x="258" y="237"/>
                    <a:pt x="252" y="241"/>
                    <a:pt x="246" y="245"/>
                  </a:cubicBezTo>
                  <a:cubicBezTo>
                    <a:pt x="243" y="248"/>
                    <a:pt x="239" y="251"/>
                    <a:pt x="235" y="252"/>
                  </a:cubicBezTo>
                  <a:cubicBezTo>
                    <a:pt x="236" y="252"/>
                    <a:pt x="236" y="252"/>
                    <a:pt x="236" y="252"/>
                  </a:cubicBezTo>
                  <a:cubicBezTo>
                    <a:pt x="237" y="252"/>
                    <a:pt x="238" y="253"/>
                    <a:pt x="239" y="253"/>
                  </a:cubicBezTo>
                  <a:cubicBezTo>
                    <a:pt x="240" y="252"/>
                    <a:pt x="242" y="251"/>
                    <a:pt x="244" y="250"/>
                  </a:cubicBezTo>
                  <a:cubicBezTo>
                    <a:pt x="244" y="249"/>
                    <a:pt x="244" y="249"/>
                    <a:pt x="244" y="249"/>
                  </a:cubicBezTo>
                  <a:cubicBezTo>
                    <a:pt x="244" y="249"/>
                    <a:pt x="244" y="249"/>
                    <a:pt x="244" y="249"/>
                  </a:cubicBezTo>
                  <a:cubicBezTo>
                    <a:pt x="245" y="248"/>
                    <a:pt x="246" y="248"/>
                    <a:pt x="246" y="248"/>
                  </a:cubicBezTo>
                  <a:cubicBezTo>
                    <a:pt x="251" y="244"/>
                    <a:pt x="256" y="241"/>
                    <a:pt x="260" y="237"/>
                  </a:cubicBezTo>
                  <a:cubicBezTo>
                    <a:pt x="266" y="232"/>
                    <a:pt x="272" y="227"/>
                    <a:pt x="278" y="221"/>
                  </a:cubicBezTo>
                  <a:cubicBezTo>
                    <a:pt x="277" y="221"/>
                    <a:pt x="277" y="221"/>
                    <a:pt x="277" y="221"/>
                  </a:cubicBezTo>
                  <a:cubicBezTo>
                    <a:pt x="276" y="221"/>
                    <a:pt x="276" y="219"/>
                    <a:pt x="277" y="219"/>
                  </a:cubicBezTo>
                  <a:cubicBezTo>
                    <a:pt x="278" y="219"/>
                    <a:pt x="279" y="219"/>
                    <a:pt x="280" y="218"/>
                  </a:cubicBezTo>
                  <a:cubicBezTo>
                    <a:pt x="283" y="215"/>
                    <a:pt x="285" y="212"/>
                    <a:pt x="287" y="208"/>
                  </a:cubicBezTo>
                  <a:cubicBezTo>
                    <a:pt x="293" y="199"/>
                    <a:pt x="298" y="188"/>
                    <a:pt x="301" y="177"/>
                  </a:cubicBezTo>
                  <a:cubicBezTo>
                    <a:pt x="300" y="177"/>
                    <a:pt x="300" y="176"/>
                    <a:pt x="301" y="176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175"/>
                    <a:pt x="301" y="174"/>
                    <a:pt x="302" y="173"/>
                  </a:cubicBezTo>
                  <a:cubicBezTo>
                    <a:pt x="304" y="161"/>
                    <a:pt x="305" y="149"/>
                    <a:pt x="306" y="138"/>
                  </a:cubicBezTo>
                  <a:cubicBezTo>
                    <a:pt x="306" y="138"/>
                    <a:pt x="306" y="138"/>
                    <a:pt x="306" y="138"/>
                  </a:cubicBezTo>
                  <a:cubicBezTo>
                    <a:pt x="305" y="138"/>
                    <a:pt x="304" y="136"/>
                    <a:pt x="305" y="136"/>
                  </a:cubicBezTo>
                  <a:cubicBezTo>
                    <a:pt x="305" y="136"/>
                    <a:pt x="305" y="136"/>
                    <a:pt x="306" y="135"/>
                  </a:cubicBezTo>
                  <a:cubicBezTo>
                    <a:pt x="306" y="133"/>
                    <a:pt x="306" y="131"/>
                    <a:pt x="306" y="129"/>
                  </a:cubicBezTo>
                  <a:moveTo>
                    <a:pt x="203" y="107"/>
                  </a:moveTo>
                  <a:cubicBezTo>
                    <a:pt x="205" y="112"/>
                    <a:pt x="207" y="117"/>
                    <a:pt x="208" y="123"/>
                  </a:cubicBezTo>
                  <a:cubicBezTo>
                    <a:pt x="208" y="126"/>
                    <a:pt x="208" y="129"/>
                    <a:pt x="208" y="132"/>
                  </a:cubicBezTo>
                  <a:cubicBezTo>
                    <a:pt x="208" y="136"/>
                    <a:pt x="208" y="139"/>
                    <a:pt x="208" y="142"/>
                  </a:cubicBezTo>
                  <a:cubicBezTo>
                    <a:pt x="208" y="141"/>
                    <a:pt x="209" y="140"/>
                    <a:pt x="209" y="139"/>
                  </a:cubicBezTo>
                  <a:cubicBezTo>
                    <a:pt x="211" y="131"/>
                    <a:pt x="210" y="123"/>
                    <a:pt x="208" y="116"/>
                  </a:cubicBezTo>
                  <a:cubicBezTo>
                    <a:pt x="207" y="113"/>
                    <a:pt x="205" y="110"/>
                    <a:pt x="203" y="107"/>
                  </a:cubicBezTo>
                  <a:moveTo>
                    <a:pt x="198" y="100"/>
                  </a:moveTo>
                  <a:cubicBezTo>
                    <a:pt x="200" y="102"/>
                    <a:pt x="202" y="104"/>
                    <a:pt x="204" y="106"/>
                  </a:cubicBezTo>
                  <a:cubicBezTo>
                    <a:pt x="203" y="104"/>
                    <a:pt x="202" y="103"/>
                    <a:pt x="201" y="102"/>
                  </a:cubicBezTo>
                  <a:cubicBezTo>
                    <a:pt x="200" y="101"/>
                    <a:pt x="199" y="101"/>
                    <a:pt x="198" y="100"/>
                  </a:cubicBezTo>
                  <a:moveTo>
                    <a:pt x="170" y="90"/>
                  </a:moveTo>
                  <a:cubicBezTo>
                    <a:pt x="164" y="90"/>
                    <a:pt x="158" y="91"/>
                    <a:pt x="152" y="92"/>
                  </a:cubicBezTo>
                  <a:cubicBezTo>
                    <a:pt x="141" y="95"/>
                    <a:pt x="130" y="101"/>
                    <a:pt x="122" y="109"/>
                  </a:cubicBezTo>
                  <a:cubicBezTo>
                    <a:pt x="117" y="114"/>
                    <a:pt x="114" y="120"/>
                    <a:pt x="112" y="127"/>
                  </a:cubicBezTo>
                  <a:cubicBezTo>
                    <a:pt x="113" y="125"/>
                    <a:pt x="115" y="124"/>
                    <a:pt x="116" y="122"/>
                  </a:cubicBezTo>
                  <a:cubicBezTo>
                    <a:pt x="117" y="121"/>
                    <a:pt x="118" y="119"/>
                    <a:pt x="119" y="118"/>
                  </a:cubicBezTo>
                  <a:cubicBezTo>
                    <a:pt x="119" y="116"/>
                    <a:pt x="120" y="115"/>
                    <a:pt x="121" y="113"/>
                  </a:cubicBezTo>
                  <a:cubicBezTo>
                    <a:pt x="128" y="103"/>
                    <a:pt x="141" y="97"/>
                    <a:pt x="152" y="94"/>
                  </a:cubicBezTo>
                  <a:cubicBezTo>
                    <a:pt x="158" y="92"/>
                    <a:pt x="164" y="92"/>
                    <a:pt x="170" y="92"/>
                  </a:cubicBezTo>
                  <a:cubicBezTo>
                    <a:pt x="176" y="92"/>
                    <a:pt x="182" y="93"/>
                    <a:pt x="188" y="95"/>
                  </a:cubicBezTo>
                  <a:cubicBezTo>
                    <a:pt x="189" y="95"/>
                    <a:pt x="190" y="95"/>
                    <a:pt x="190" y="96"/>
                  </a:cubicBezTo>
                  <a:cubicBezTo>
                    <a:pt x="191" y="96"/>
                    <a:pt x="192" y="96"/>
                    <a:pt x="193" y="96"/>
                  </a:cubicBezTo>
                  <a:cubicBezTo>
                    <a:pt x="194" y="97"/>
                    <a:pt x="195" y="97"/>
                    <a:pt x="197" y="98"/>
                  </a:cubicBezTo>
                  <a:cubicBezTo>
                    <a:pt x="193" y="95"/>
                    <a:pt x="190" y="93"/>
                    <a:pt x="186" y="92"/>
                  </a:cubicBezTo>
                  <a:cubicBezTo>
                    <a:pt x="181" y="90"/>
                    <a:pt x="175" y="90"/>
                    <a:pt x="170" y="90"/>
                  </a:cubicBezTo>
                  <a:moveTo>
                    <a:pt x="287" y="60"/>
                  </a:moveTo>
                  <a:cubicBezTo>
                    <a:pt x="286" y="61"/>
                    <a:pt x="286" y="61"/>
                    <a:pt x="285" y="62"/>
                  </a:cubicBezTo>
                  <a:cubicBezTo>
                    <a:pt x="286" y="63"/>
                    <a:pt x="287" y="65"/>
                    <a:pt x="289" y="67"/>
                  </a:cubicBezTo>
                  <a:cubicBezTo>
                    <a:pt x="287" y="65"/>
                    <a:pt x="286" y="64"/>
                    <a:pt x="285" y="62"/>
                  </a:cubicBezTo>
                  <a:cubicBezTo>
                    <a:pt x="284" y="62"/>
                    <a:pt x="284" y="62"/>
                    <a:pt x="283" y="63"/>
                  </a:cubicBezTo>
                  <a:cubicBezTo>
                    <a:pt x="286" y="67"/>
                    <a:pt x="289" y="72"/>
                    <a:pt x="291" y="76"/>
                  </a:cubicBezTo>
                  <a:cubicBezTo>
                    <a:pt x="294" y="81"/>
                    <a:pt x="296" y="86"/>
                    <a:pt x="298" y="92"/>
                  </a:cubicBezTo>
                  <a:cubicBezTo>
                    <a:pt x="299" y="95"/>
                    <a:pt x="300" y="99"/>
                    <a:pt x="300" y="103"/>
                  </a:cubicBezTo>
                  <a:cubicBezTo>
                    <a:pt x="301" y="103"/>
                    <a:pt x="302" y="102"/>
                    <a:pt x="303" y="102"/>
                  </a:cubicBezTo>
                  <a:cubicBezTo>
                    <a:pt x="302" y="98"/>
                    <a:pt x="301" y="94"/>
                    <a:pt x="300" y="90"/>
                  </a:cubicBezTo>
                  <a:cubicBezTo>
                    <a:pt x="299" y="87"/>
                    <a:pt x="298" y="84"/>
                    <a:pt x="297" y="81"/>
                  </a:cubicBezTo>
                  <a:cubicBezTo>
                    <a:pt x="295" y="77"/>
                    <a:pt x="293" y="72"/>
                    <a:pt x="291" y="68"/>
                  </a:cubicBezTo>
                  <a:cubicBezTo>
                    <a:pt x="291" y="68"/>
                    <a:pt x="291" y="68"/>
                    <a:pt x="290" y="68"/>
                  </a:cubicBezTo>
                  <a:cubicBezTo>
                    <a:pt x="290" y="69"/>
                    <a:pt x="290" y="69"/>
                    <a:pt x="290" y="69"/>
                  </a:cubicBezTo>
                  <a:cubicBezTo>
                    <a:pt x="289" y="69"/>
                    <a:pt x="289" y="67"/>
                    <a:pt x="290" y="67"/>
                  </a:cubicBezTo>
                  <a:cubicBezTo>
                    <a:pt x="290" y="67"/>
                    <a:pt x="290" y="66"/>
                    <a:pt x="290" y="66"/>
                  </a:cubicBezTo>
                  <a:cubicBezTo>
                    <a:pt x="289" y="64"/>
                    <a:pt x="288" y="62"/>
                    <a:pt x="287" y="60"/>
                  </a:cubicBezTo>
                  <a:moveTo>
                    <a:pt x="278" y="53"/>
                  </a:moveTo>
                  <a:cubicBezTo>
                    <a:pt x="278" y="54"/>
                    <a:pt x="277" y="54"/>
                    <a:pt x="277" y="54"/>
                  </a:cubicBezTo>
                  <a:cubicBezTo>
                    <a:pt x="278" y="57"/>
                    <a:pt x="280" y="59"/>
                    <a:pt x="282" y="61"/>
                  </a:cubicBezTo>
                  <a:cubicBezTo>
                    <a:pt x="282" y="61"/>
                    <a:pt x="283" y="60"/>
                    <a:pt x="284" y="60"/>
                  </a:cubicBezTo>
                  <a:cubicBezTo>
                    <a:pt x="282" y="58"/>
                    <a:pt x="280" y="56"/>
                    <a:pt x="278" y="53"/>
                  </a:cubicBezTo>
                  <a:moveTo>
                    <a:pt x="281" y="52"/>
                  </a:moveTo>
                  <a:cubicBezTo>
                    <a:pt x="280" y="52"/>
                    <a:pt x="280" y="53"/>
                    <a:pt x="279" y="53"/>
                  </a:cubicBezTo>
                  <a:cubicBezTo>
                    <a:pt x="281" y="55"/>
                    <a:pt x="282" y="57"/>
                    <a:pt x="284" y="60"/>
                  </a:cubicBezTo>
                  <a:cubicBezTo>
                    <a:pt x="285" y="59"/>
                    <a:pt x="285" y="59"/>
                    <a:pt x="286" y="59"/>
                  </a:cubicBezTo>
                  <a:cubicBezTo>
                    <a:pt x="284" y="56"/>
                    <a:pt x="283" y="54"/>
                    <a:pt x="281" y="52"/>
                  </a:cubicBezTo>
                  <a:moveTo>
                    <a:pt x="275" y="45"/>
                  </a:moveTo>
                  <a:cubicBezTo>
                    <a:pt x="274" y="45"/>
                    <a:pt x="274" y="46"/>
                    <a:pt x="273" y="46"/>
                  </a:cubicBezTo>
                  <a:cubicBezTo>
                    <a:pt x="275" y="48"/>
                    <a:pt x="276" y="50"/>
                    <a:pt x="278" y="51"/>
                  </a:cubicBezTo>
                  <a:cubicBezTo>
                    <a:pt x="278" y="51"/>
                    <a:pt x="279" y="51"/>
                    <a:pt x="279" y="50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8" y="48"/>
                    <a:pt x="276" y="46"/>
                    <a:pt x="275" y="45"/>
                  </a:cubicBezTo>
                  <a:moveTo>
                    <a:pt x="240" y="19"/>
                  </a:moveTo>
                  <a:cubicBezTo>
                    <a:pt x="239" y="20"/>
                    <a:pt x="238" y="21"/>
                    <a:pt x="237" y="21"/>
                  </a:cubicBezTo>
                  <a:cubicBezTo>
                    <a:pt x="241" y="23"/>
                    <a:pt x="244" y="25"/>
                    <a:pt x="247" y="26"/>
                  </a:cubicBezTo>
                  <a:cubicBezTo>
                    <a:pt x="254" y="32"/>
                    <a:pt x="261" y="38"/>
                    <a:pt x="267" y="44"/>
                  </a:cubicBezTo>
                  <a:cubicBezTo>
                    <a:pt x="270" y="47"/>
                    <a:pt x="273" y="50"/>
                    <a:pt x="275" y="53"/>
                  </a:cubicBezTo>
                  <a:cubicBezTo>
                    <a:pt x="276" y="52"/>
                    <a:pt x="276" y="52"/>
                    <a:pt x="277" y="52"/>
                  </a:cubicBezTo>
                  <a:cubicBezTo>
                    <a:pt x="276" y="50"/>
                    <a:pt x="274" y="48"/>
                    <a:pt x="272" y="47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71" y="47"/>
                    <a:pt x="271" y="47"/>
                    <a:pt x="271" y="47"/>
                  </a:cubicBezTo>
                  <a:cubicBezTo>
                    <a:pt x="270" y="47"/>
                    <a:pt x="270" y="46"/>
                    <a:pt x="271" y="45"/>
                  </a:cubicBezTo>
                  <a:cubicBezTo>
                    <a:pt x="271" y="45"/>
                    <a:pt x="271" y="45"/>
                    <a:pt x="271" y="45"/>
                  </a:cubicBezTo>
                  <a:cubicBezTo>
                    <a:pt x="269" y="42"/>
                    <a:pt x="266" y="40"/>
                    <a:pt x="263" y="37"/>
                  </a:cubicBezTo>
                  <a:cubicBezTo>
                    <a:pt x="266" y="40"/>
                    <a:pt x="269" y="42"/>
                    <a:pt x="272" y="45"/>
                  </a:cubicBezTo>
                  <a:cubicBezTo>
                    <a:pt x="272" y="44"/>
                    <a:pt x="273" y="44"/>
                    <a:pt x="273" y="44"/>
                  </a:cubicBezTo>
                  <a:cubicBezTo>
                    <a:pt x="271" y="41"/>
                    <a:pt x="269" y="39"/>
                    <a:pt x="267" y="37"/>
                  </a:cubicBezTo>
                  <a:cubicBezTo>
                    <a:pt x="266" y="38"/>
                    <a:pt x="266" y="38"/>
                    <a:pt x="266" y="38"/>
                  </a:cubicBezTo>
                  <a:cubicBezTo>
                    <a:pt x="266" y="38"/>
                    <a:pt x="265" y="38"/>
                    <a:pt x="265" y="38"/>
                  </a:cubicBezTo>
                  <a:cubicBezTo>
                    <a:pt x="264" y="38"/>
                    <a:pt x="264" y="37"/>
                    <a:pt x="265" y="36"/>
                  </a:cubicBezTo>
                  <a:cubicBezTo>
                    <a:pt x="265" y="36"/>
                    <a:pt x="265" y="36"/>
                    <a:pt x="265" y="36"/>
                  </a:cubicBezTo>
                  <a:cubicBezTo>
                    <a:pt x="263" y="34"/>
                    <a:pt x="260" y="32"/>
                    <a:pt x="258" y="31"/>
                  </a:cubicBezTo>
                  <a:cubicBezTo>
                    <a:pt x="258" y="31"/>
                    <a:pt x="257" y="31"/>
                    <a:pt x="257" y="31"/>
                  </a:cubicBezTo>
                  <a:cubicBezTo>
                    <a:pt x="257" y="31"/>
                    <a:pt x="257" y="31"/>
                    <a:pt x="257" y="31"/>
                  </a:cubicBezTo>
                  <a:cubicBezTo>
                    <a:pt x="256" y="31"/>
                    <a:pt x="255" y="30"/>
                    <a:pt x="256" y="29"/>
                  </a:cubicBezTo>
                  <a:cubicBezTo>
                    <a:pt x="254" y="28"/>
                    <a:pt x="251" y="26"/>
                    <a:pt x="249" y="25"/>
                  </a:cubicBezTo>
                  <a:cubicBezTo>
                    <a:pt x="248" y="25"/>
                    <a:pt x="248" y="25"/>
                    <a:pt x="248" y="24"/>
                  </a:cubicBezTo>
                  <a:cubicBezTo>
                    <a:pt x="248" y="24"/>
                    <a:pt x="247" y="24"/>
                    <a:pt x="247" y="24"/>
                  </a:cubicBezTo>
                  <a:cubicBezTo>
                    <a:pt x="245" y="22"/>
                    <a:pt x="243" y="21"/>
                    <a:pt x="240" y="19"/>
                  </a:cubicBezTo>
                  <a:moveTo>
                    <a:pt x="230" y="13"/>
                  </a:moveTo>
                  <a:cubicBezTo>
                    <a:pt x="230" y="14"/>
                    <a:pt x="229" y="14"/>
                    <a:pt x="229" y="14"/>
                  </a:cubicBezTo>
                  <a:cubicBezTo>
                    <a:pt x="231" y="16"/>
                    <a:pt x="233" y="17"/>
                    <a:pt x="235" y="18"/>
                  </a:cubicBezTo>
                  <a:cubicBezTo>
                    <a:pt x="233" y="17"/>
                    <a:pt x="230" y="16"/>
                    <a:pt x="228" y="15"/>
                  </a:cubicBezTo>
                  <a:cubicBezTo>
                    <a:pt x="227" y="16"/>
                    <a:pt x="226" y="16"/>
                    <a:pt x="226" y="16"/>
                  </a:cubicBezTo>
                  <a:cubicBezTo>
                    <a:pt x="229" y="18"/>
                    <a:pt x="232" y="19"/>
                    <a:pt x="235" y="20"/>
                  </a:cubicBezTo>
                  <a:cubicBezTo>
                    <a:pt x="236" y="20"/>
                    <a:pt x="237" y="19"/>
                    <a:pt x="239" y="18"/>
                  </a:cubicBezTo>
                  <a:cubicBezTo>
                    <a:pt x="236" y="16"/>
                    <a:pt x="233" y="15"/>
                    <a:pt x="230" y="13"/>
                  </a:cubicBezTo>
                  <a:moveTo>
                    <a:pt x="218" y="12"/>
                  </a:moveTo>
                  <a:cubicBezTo>
                    <a:pt x="218" y="12"/>
                    <a:pt x="217" y="13"/>
                    <a:pt x="216" y="13"/>
                  </a:cubicBezTo>
                  <a:cubicBezTo>
                    <a:pt x="219" y="14"/>
                    <a:pt x="222" y="15"/>
                    <a:pt x="224" y="16"/>
                  </a:cubicBezTo>
                  <a:cubicBezTo>
                    <a:pt x="224" y="15"/>
                    <a:pt x="224" y="15"/>
                    <a:pt x="224" y="15"/>
                  </a:cubicBezTo>
                  <a:cubicBezTo>
                    <a:pt x="225" y="15"/>
                    <a:pt x="225" y="15"/>
                    <a:pt x="225" y="14"/>
                  </a:cubicBezTo>
                  <a:cubicBezTo>
                    <a:pt x="224" y="14"/>
                    <a:pt x="222" y="13"/>
                    <a:pt x="221" y="13"/>
                  </a:cubicBezTo>
                  <a:cubicBezTo>
                    <a:pt x="220" y="13"/>
                    <a:pt x="219" y="12"/>
                    <a:pt x="218" y="12"/>
                  </a:cubicBezTo>
                  <a:moveTo>
                    <a:pt x="134" y="12"/>
                  </a:moveTo>
                  <a:cubicBezTo>
                    <a:pt x="132" y="12"/>
                    <a:pt x="130" y="13"/>
                    <a:pt x="129" y="13"/>
                  </a:cubicBezTo>
                  <a:cubicBezTo>
                    <a:pt x="127" y="14"/>
                    <a:pt x="126" y="16"/>
                    <a:pt x="124" y="17"/>
                  </a:cubicBezTo>
                  <a:cubicBezTo>
                    <a:pt x="126" y="16"/>
                    <a:pt x="128" y="16"/>
                    <a:pt x="129" y="15"/>
                  </a:cubicBezTo>
                  <a:cubicBezTo>
                    <a:pt x="131" y="14"/>
                    <a:pt x="132" y="13"/>
                    <a:pt x="134" y="12"/>
                  </a:cubicBezTo>
                  <a:moveTo>
                    <a:pt x="222" y="9"/>
                  </a:moveTo>
                  <a:cubicBezTo>
                    <a:pt x="222" y="10"/>
                    <a:pt x="221" y="10"/>
                    <a:pt x="221" y="11"/>
                  </a:cubicBezTo>
                  <a:cubicBezTo>
                    <a:pt x="223" y="11"/>
                    <a:pt x="225" y="12"/>
                    <a:pt x="227" y="13"/>
                  </a:cubicBezTo>
                  <a:cubicBezTo>
                    <a:pt x="227" y="13"/>
                    <a:pt x="228" y="13"/>
                    <a:pt x="228" y="12"/>
                  </a:cubicBezTo>
                  <a:cubicBezTo>
                    <a:pt x="226" y="11"/>
                    <a:pt x="224" y="10"/>
                    <a:pt x="222" y="9"/>
                  </a:cubicBezTo>
                  <a:moveTo>
                    <a:pt x="175" y="8"/>
                  </a:moveTo>
                  <a:cubicBezTo>
                    <a:pt x="175" y="9"/>
                    <a:pt x="174" y="9"/>
                    <a:pt x="173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7" y="10"/>
                    <a:pt x="180" y="10"/>
                    <a:pt x="184" y="10"/>
                  </a:cubicBezTo>
                  <a:cubicBezTo>
                    <a:pt x="199" y="11"/>
                    <a:pt x="213" y="14"/>
                    <a:pt x="227" y="21"/>
                  </a:cubicBezTo>
                  <a:cubicBezTo>
                    <a:pt x="239" y="27"/>
                    <a:pt x="249" y="37"/>
                    <a:pt x="258" y="46"/>
                  </a:cubicBezTo>
                  <a:cubicBezTo>
                    <a:pt x="276" y="65"/>
                    <a:pt x="291" y="87"/>
                    <a:pt x="298" y="112"/>
                  </a:cubicBezTo>
                  <a:cubicBezTo>
                    <a:pt x="299" y="118"/>
                    <a:pt x="300" y="123"/>
                    <a:pt x="301" y="129"/>
                  </a:cubicBezTo>
                  <a:cubicBezTo>
                    <a:pt x="301" y="129"/>
                    <a:pt x="301" y="129"/>
                    <a:pt x="301" y="129"/>
                  </a:cubicBezTo>
                  <a:cubicBezTo>
                    <a:pt x="302" y="129"/>
                    <a:pt x="303" y="128"/>
                    <a:pt x="303" y="128"/>
                  </a:cubicBezTo>
                  <a:cubicBezTo>
                    <a:pt x="304" y="127"/>
                    <a:pt x="304" y="126"/>
                    <a:pt x="304" y="125"/>
                  </a:cubicBezTo>
                  <a:cubicBezTo>
                    <a:pt x="304" y="126"/>
                    <a:pt x="304" y="127"/>
                    <a:pt x="304" y="128"/>
                  </a:cubicBezTo>
                  <a:cubicBezTo>
                    <a:pt x="304" y="127"/>
                    <a:pt x="305" y="127"/>
                    <a:pt x="306" y="127"/>
                  </a:cubicBezTo>
                  <a:cubicBezTo>
                    <a:pt x="305" y="123"/>
                    <a:pt x="305" y="120"/>
                    <a:pt x="305" y="117"/>
                  </a:cubicBezTo>
                  <a:cubicBezTo>
                    <a:pt x="305" y="117"/>
                    <a:pt x="305" y="117"/>
                    <a:pt x="305" y="117"/>
                  </a:cubicBezTo>
                  <a:cubicBezTo>
                    <a:pt x="305" y="118"/>
                    <a:pt x="305" y="118"/>
                    <a:pt x="304" y="118"/>
                  </a:cubicBezTo>
                  <a:cubicBezTo>
                    <a:pt x="304" y="118"/>
                    <a:pt x="303" y="116"/>
                    <a:pt x="304" y="116"/>
                  </a:cubicBezTo>
                  <a:cubicBezTo>
                    <a:pt x="304" y="115"/>
                    <a:pt x="304" y="115"/>
                    <a:pt x="305" y="115"/>
                  </a:cubicBezTo>
                  <a:cubicBezTo>
                    <a:pt x="304" y="111"/>
                    <a:pt x="304" y="107"/>
                    <a:pt x="303" y="104"/>
                  </a:cubicBezTo>
                  <a:cubicBezTo>
                    <a:pt x="302" y="104"/>
                    <a:pt x="302" y="104"/>
                    <a:pt x="301" y="105"/>
                  </a:cubicBezTo>
                  <a:cubicBezTo>
                    <a:pt x="301" y="105"/>
                    <a:pt x="301" y="105"/>
                    <a:pt x="300" y="105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01" y="110"/>
                    <a:pt x="301" y="114"/>
                    <a:pt x="301" y="119"/>
                  </a:cubicBezTo>
                  <a:cubicBezTo>
                    <a:pt x="298" y="100"/>
                    <a:pt x="289" y="81"/>
                    <a:pt x="277" y="65"/>
                  </a:cubicBezTo>
                  <a:cubicBezTo>
                    <a:pt x="269" y="55"/>
                    <a:pt x="261" y="46"/>
                    <a:pt x="251" y="37"/>
                  </a:cubicBezTo>
                  <a:cubicBezTo>
                    <a:pt x="242" y="28"/>
                    <a:pt x="232" y="21"/>
                    <a:pt x="220" y="16"/>
                  </a:cubicBezTo>
                  <a:cubicBezTo>
                    <a:pt x="218" y="15"/>
                    <a:pt x="217" y="15"/>
                    <a:pt x="215" y="14"/>
                  </a:cubicBezTo>
                  <a:cubicBezTo>
                    <a:pt x="215" y="14"/>
                    <a:pt x="214" y="15"/>
                    <a:pt x="214" y="15"/>
                  </a:cubicBezTo>
                  <a:cubicBezTo>
                    <a:pt x="214" y="15"/>
                    <a:pt x="214" y="15"/>
                    <a:pt x="213" y="15"/>
                  </a:cubicBezTo>
                  <a:cubicBezTo>
                    <a:pt x="213" y="15"/>
                    <a:pt x="212" y="14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01" y="10"/>
                    <a:pt x="189" y="8"/>
                    <a:pt x="176" y="8"/>
                  </a:cubicBezTo>
                  <a:cubicBezTo>
                    <a:pt x="176" y="8"/>
                    <a:pt x="176" y="8"/>
                    <a:pt x="175" y="8"/>
                  </a:cubicBezTo>
                  <a:moveTo>
                    <a:pt x="175" y="6"/>
                  </a:moveTo>
                  <a:cubicBezTo>
                    <a:pt x="169" y="6"/>
                    <a:pt x="163" y="6"/>
                    <a:pt x="157" y="7"/>
                  </a:cubicBezTo>
                  <a:cubicBezTo>
                    <a:pt x="157" y="8"/>
                    <a:pt x="156" y="8"/>
                    <a:pt x="155" y="8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54" y="9"/>
                    <a:pt x="154" y="8"/>
                    <a:pt x="154" y="7"/>
                  </a:cubicBezTo>
                  <a:cubicBezTo>
                    <a:pt x="149" y="8"/>
                    <a:pt x="144" y="9"/>
                    <a:pt x="138" y="10"/>
                  </a:cubicBezTo>
                  <a:cubicBezTo>
                    <a:pt x="137" y="12"/>
                    <a:pt x="136" y="13"/>
                    <a:pt x="134" y="14"/>
                  </a:cubicBezTo>
                  <a:cubicBezTo>
                    <a:pt x="138" y="13"/>
                    <a:pt x="141" y="12"/>
                    <a:pt x="144" y="12"/>
                  </a:cubicBezTo>
                  <a:cubicBezTo>
                    <a:pt x="151" y="10"/>
                    <a:pt x="159" y="10"/>
                    <a:pt x="167" y="10"/>
                  </a:cubicBezTo>
                  <a:cubicBezTo>
                    <a:pt x="168" y="10"/>
                    <a:pt x="170" y="10"/>
                    <a:pt x="172" y="10"/>
                  </a:cubicBezTo>
                  <a:cubicBezTo>
                    <a:pt x="172" y="10"/>
                    <a:pt x="171" y="9"/>
                    <a:pt x="172" y="8"/>
                  </a:cubicBezTo>
                  <a:cubicBezTo>
                    <a:pt x="172" y="8"/>
                    <a:pt x="172" y="8"/>
                    <a:pt x="172" y="8"/>
                  </a:cubicBezTo>
                  <a:cubicBezTo>
                    <a:pt x="171" y="8"/>
                    <a:pt x="169" y="8"/>
                    <a:pt x="168" y="8"/>
                  </a:cubicBezTo>
                  <a:cubicBezTo>
                    <a:pt x="167" y="8"/>
                    <a:pt x="167" y="8"/>
                    <a:pt x="167" y="8"/>
                  </a:cubicBezTo>
                  <a:cubicBezTo>
                    <a:pt x="169" y="8"/>
                    <a:pt x="171" y="8"/>
                    <a:pt x="173" y="8"/>
                  </a:cubicBezTo>
                  <a:cubicBezTo>
                    <a:pt x="174" y="7"/>
                    <a:pt x="174" y="6"/>
                    <a:pt x="175" y="6"/>
                  </a:cubicBezTo>
                  <a:moveTo>
                    <a:pt x="179" y="6"/>
                  </a:moveTo>
                  <a:cubicBezTo>
                    <a:pt x="178" y="6"/>
                    <a:pt x="177" y="7"/>
                    <a:pt x="176" y="7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80" y="7"/>
                    <a:pt x="182" y="8"/>
                    <a:pt x="185" y="8"/>
                  </a:cubicBezTo>
                  <a:cubicBezTo>
                    <a:pt x="195" y="8"/>
                    <a:pt x="204" y="10"/>
                    <a:pt x="214" y="13"/>
                  </a:cubicBezTo>
                  <a:cubicBezTo>
                    <a:pt x="215" y="12"/>
                    <a:pt x="215" y="12"/>
                    <a:pt x="216" y="11"/>
                  </a:cubicBezTo>
                  <a:cubicBezTo>
                    <a:pt x="207" y="8"/>
                    <a:pt x="197" y="7"/>
                    <a:pt x="187" y="6"/>
                  </a:cubicBezTo>
                  <a:cubicBezTo>
                    <a:pt x="184" y="6"/>
                    <a:pt x="181" y="6"/>
                    <a:pt x="179" y="6"/>
                  </a:cubicBezTo>
                  <a:moveTo>
                    <a:pt x="212" y="5"/>
                  </a:moveTo>
                  <a:cubicBezTo>
                    <a:pt x="211" y="6"/>
                    <a:pt x="211" y="6"/>
                    <a:pt x="210" y="7"/>
                  </a:cubicBezTo>
                  <a:cubicBezTo>
                    <a:pt x="213" y="8"/>
                    <a:pt x="216" y="9"/>
                    <a:pt x="218" y="10"/>
                  </a:cubicBezTo>
                  <a:cubicBezTo>
                    <a:pt x="219" y="9"/>
                    <a:pt x="220" y="9"/>
                    <a:pt x="220" y="8"/>
                  </a:cubicBezTo>
                  <a:cubicBezTo>
                    <a:pt x="220" y="8"/>
                    <a:pt x="220" y="8"/>
                    <a:pt x="220" y="8"/>
                  </a:cubicBezTo>
                  <a:cubicBezTo>
                    <a:pt x="217" y="7"/>
                    <a:pt x="215" y="6"/>
                    <a:pt x="212" y="5"/>
                  </a:cubicBezTo>
                  <a:moveTo>
                    <a:pt x="33" y="111"/>
                  </a:moveTo>
                  <a:cubicBezTo>
                    <a:pt x="34" y="108"/>
                    <a:pt x="36" y="104"/>
                    <a:pt x="37" y="100"/>
                  </a:cubicBezTo>
                  <a:cubicBezTo>
                    <a:pt x="39" y="94"/>
                    <a:pt x="41" y="88"/>
                    <a:pt x="44" y="82"/>
                  </a:cubicBezTo>
                  <a:cubicBezTo>
                    <a:pt x="48" y="76"/>
                    <a:pt x="52" y="70"/>
                    <a:pt x="56" y="65"/>
                  </a:cubicBezTo>
                  <a:cubicBezTo>
                    <a:pt x="63" y="54"/>
                    <a:pt x="72" y="45"/>
                    <a:pt x="82" y="38"/>
                  </a:cubicBezTo>
                  <a:cubicBezTo>
                    <a:pt x="86" y="35"/>
                    <a:pt x="90" y="33"/>
                    <a:pt x="94" y="30"/>
                  </a:cubicBezTo>
                  <a:cubicBezTo>
                    <a:pt x="88" y="34"/>
                    <a:pt x="83" y="38"/>
                    <a:pt x="78" y="42"/>
                  </a:cubicBezTo>
                  <a:cubicBezTo>
                    <a:pt x="52" y="65"/>
                    <a:pt x="32" y="97"/>
                    <a:pt x="30" y="132"/>
                  </a:cubicBezTo>
                  <a:cubicBezTo>
                    <a:pt x="30" y="132"/>
                    <a:pt x="30" y="132"/>
                    <a:pt x="30" y="132"/>
                  </a:cubicBezTo>
                  <a:cubicBezTo>
                    <a:pt x="30" y="128"/>
                    <a:pt x="31" y="124"/>
                    <a:pt x="31" y="121"/>
                  </a:cubicBezTo>
                  <a:cubicBezTo>
                    <a:pt x="32" y="117"/>
                    <a:pt x="33" y="114"/>
                    <a:pt x="33" y="111"/>
                  </a:cubicBezTo>
                  <a:moveTo>
                    <a:pt x="135" y="5"/>
                  </a:moveTo>
                  <a:cubicBezTo>
                    <a:pt x="130" y="6"/>
                    <a:pt x="125" y="8"/>
                    <a:pt x="120" y="10"/>
                  </a:cubicBezTo>
                  <a:cubicBezTo>
                    <a:pt x="119" y="11"/>
                    <a:pt x="118" y="12"/>
                    <a:pt x="116" y="13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3" y="14"/>
                    <a:pt x="110" y="15"/>
                    <a:pt x="108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7" y="16"/>
                    <a:pt x="107" y="16"/>
                    <a:pt x="107" y="15"/>
                  </a:cubicBezTo>
                  <a:cubicBezTo>
                    <a:pt x="92" y="23"/>
                    <a:pt x="79" y="33"/>
                    <a:pt x="67" y="43"/>
                  </a:cubicBezTo>
                  <a:cubicBezTo>
                    <a:pt x="57" y="51"/>
                    <a:pt x="48" y="60"/>
                    <a:pt x="42" y="71"/>
                  </a:cubicBezTo>
                  <a:cubicBezTo>
                    <a:pt x="36" y="83"/>
                    <a:pt x="34" y="97"/>
                    <a:pt x="31" y="111"/>
                  </a:cubicBezTo>
                  <a:cubicBezTo>
                    <a:pt x="29" y="118"/>
                    <a:pt x="27" y="126"/>
                    <a:pt x="28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30" y="137"/>
                    <a:pt x="31" y="139"/>
                    <a:pt x="34" y="140"/>
                  </a:cubicBezTo>
                  <a:cubicBezTo>
                    <a:pt x="38" y="142"/>
                    <a:pt x="43" y="142"/>
                    <a:pt x="48" y="143"/>
                  </a:cubicBezTo>
                  <a:cubicBezTo>
                    <a:pt x="53" y="144"/>
                    <a:pt x="58" y="145"/>
                    <a:pt x="63" y="145"/>
                  </a:cubicBezTo>
                  <a:cubicBezTo>
                    <a:pt x="59" y="144"/>
                    <a:pt x="56" y="143"/>
                    <a:pt x="53" y="142"/>
                  </a:cubicBezTo>
                  <a:cubicBezTo>
                    <a:pt x="51" y="141"/>
                    <a:pt x="49" y="141"/>
                    <a:pt x="47" y="141"/>
                  </a:cubicBezTo>
                  <a:cubicBezTo>
                    <a:pt x="42" y="140"/>
                    <a:pt x="36" y="140"/>
                    <a:pt x="32" y="137"/>
                  </a:cubicBezTo>
                  <a:cubicBezTo>
                    <a:pt x="32" y="136"/>
                    <a:pt x="32" y="136"/>
                    <a:pt x="31" y="135"/>
                  </a:cubicBezTo>
                  <a:cubicBezTo>
                    <a:pt x="32" y="135"/>
                    <a:pt x="32" y="135"/>
                    <a:pt x="32" y="134"/>
                  </a:cubicBezTo>
                  <a:cubicBezTo>
                    <a:pt x="34" y="86"/>
                    <a:pt x="69" y="43"/>
                    <a:pt x="111" y="23"/>
                  </a:cubicBezTo>
                  <a:cubicBezTo>
                    <a:pt x="114" y="21"/>
                    <a:pt x="118" y="19"/>
                    <a:pt x="122" y="18"/>
                  </a:cubicBezTo>
                  <a:cubicBezTo>
                    <a:pt x="122" y="17"/>
                    <a:pt x="121" y="17"/>
                    <a:pt x="122" y="16"/>
                  </a:cubicBezTo>
                  <a:cubicBezTo>
                    <a:pt x="122" y="16"/>
                    <a:pt x="123" y="15"/>
                    <a:pt x="124" y="15"/>
                  </a:cubicBezTo>
                  <a:cubicBezTo>
                    <a:pt x="110" y="19"/>
                    <a:pt x="98" y="25"/>
                    <a:pt x="86" y="33"/>
                  </a:cubicBezTo>
                  <a:cubicBezTo>
                    <a:pt x="69" y="44"/>
                    <a:pt x="55" y="60"/>
                    <a:pt x="44" y="78"/>
                  </a:cubicBezTo>
                  <a:cubicBezTo>
                    <a:pt x="41" y="84"/>
                    <a:pt x="38" y="91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7" y="90"/>
                    <a:pt x="39" y="83"/>
                    <a:pt x="42" y="77"/>
                  </a:cubicBezTo>
                  <a:cubicBezTo>
                    <a:pt x="44" y="71"/>
                    <a:pt x="48" y="66"/>
                    <a:pt x="52" y="61"/>
                  </a:cubicBezTo>
                  <a:cubicBezTo>
                    <a:pt x="60" y="50"/>
                    <a:pt x="71" y="42"/>
                    <a:pt x="82" y="34"/>
                  </a:cubicBezTo>
                  <a:cubicBezTo>
                    <a:pt x="94" y="25"/>
                    <a:pt x="106" y="17"/>
                    <a:pt x="120" y="11"/>
                  </a:cubicBezTo>
                  <a:cubicBezTo>
                    <a:pt x="124" y="10"/>
                    <a:pt x="128" y="9"/>
                    <a:pt x="132" y="8"/>
                  </a:cubicBezTo>
                  <a:cubicBezTo>
                    <a:pt x="133" y="7"/>
                    <a:pt x="134" y="6"/>
                    <a:pt x="135" y="5"/>
                  </a:cubicBezTo>
                  <a:moveTo>
                    <a:pt x="144" y="3"/>
                  </a:moveTo>
                  <a:cubicBezTo>
                    <a:pt x="143" y="3"/>
                    <a:pt x="142" y="3"/>
                    <a:pt x="141" y="4"/>
                  </a:cubicBezTo>
                  <a:cubicBezTo>
                    <a:pt x="141" y="4"/>
                    <a:pt x="140" y="4"/>
                    <a:pt x="139" y="4"/>
                  </a:cubicBezTo>
                  <a:cubicBezTo>
                    <a:pt x="138" y="5"/>
                    <a:pt x="137" y="6"/>
                    <a:pt x="136" y="7"/>
                  </a:cubicBezTo>
                  <a:cubicBezTo>
                    <a:pt x="137" y="6"/>
                    <a:pt x="139" y="6"/>
                    <a:pt x="141" y="6"/>
                  </a:cubicBezTo>
                  <a:cubicBezTo>
                    <a:pt x="142" y="5"/>
                    <a:pt x="143" y="4"/>
                    <a:pt x="144" y="3"/>
                  </a:cubicBezTo>
                  <a:moveTo>
                    <a:pt x="199" y="2"/>
                  </a:moveTo>
                  <a:cubicBezTo>
                    <a:pt x="199" y="3"/>
                    <a:pt x="198" y="3"/>
                    <a:pt x="197" y="4"/>
                  </a:cubicBezTo>
                  <a:cubicBezTo>
                    <a:pt x="199" y="4"/>
                    <a:pt x="202" y="4"/>
                    <a:pt x="204" y="5"/>
                  </a:cubicBezTo>
                  <a:cubicBezTo>
                    <a:pt x="205" y="5"/>
                    <a:pt x="206" y="6"/>
                    <a:pt x="208" y="6"/>
                  </a:cubicBezTo>
                  <a:cubicBezTo>
                    <a:pt x="208" y="6"/>
                    <a:pt x="209" y="5"/>
                    <a:pt x="210" y="5"/>
                  </a:cubicBezTo>
                  <a:cubicBezTo>
                    <a:pt x="206" y="4"/>
                    <a:pt x="203" y="3"/>
                    <a:pt x="199" y="2"/>
                  </a:cubicBezTo>
                  <a:moveTo>
                    <a:pt x="161" y="1"/>
                  </a:moveTo>
                  <a:cubicBezTo>
                    <a:pt x="157" y="1"/>
                    <a:pt x="152" y="2"/>
                    <a:pt x="148" y="3"/>
                  </a:cubicBezTo>
                  <a:cubicBezTo>
                    <a:pt x="147" y="3"/>
                    <a:pt x="146" y="4"/>
                    <a:pt x="145" y="5"/>
                  </a:cubicBezTo>
                  <a:cubicBezTo>
                    <a:pt x="149" y="4"/>
                    <a:pt x="154" y="4"/>
                    <a:pt x="158" y="3"/>
                  </a:cubicBezTo>
                  <a:cubicBezTo>
                    <a:pt x="159" y="3"/>
                    <a:pt x="160" y="2"/>
                    <a:pt x="161" y="1"/>
                  </a:cubicBezTo>
                  <a:moveTo>
                    <a:pt x="185" y="0"/>
                  </a:moveTo>
                  <a:cubicBezTo>
                    <a:pt x="184" y="1"/>
                    <a:pt x="183" y="2"/>
                    <a:pt x="182" y="2"/>
                  </a:cubicBezTo>
                  <a:cubicBezTo>
                    <a:pt x="186" y="3"/>
                    <a:pt x="190" y="3"/>
                    <a:pt x="194" y="3"/>
                  </a:cubicBezTo>
                  <a:cubicBezTo>
                    <a:pt x="195" y="3"/>
                    <a:pt x="196" y="2"/>
                    <a:pt x="197" y="2"/>
                  </a:cubicBezTo>
                  <a:cubicBezTo>
                    <a:pt x="193" y="1"/>
                    <a:pt x="189" y="1"/>
                    <a:pt x="185" y="0"/>
                  </a:cubicBezTo>
                  <a:moveTo>
                    <a:pt x="179" y="0"/>
                  </a:moveTo>
                  <a:cubicBezTo>
                    <a:pt x="174" y="0"/>
                    <a:pt x="169" y="1"/>
                    <a:pt x="164" y="1"/>
                  </a:cubicBezTo>
                  <a:cubicBezTo>
                    <a:pt x="163" y="2"/>
                    <a:pt x="163" y="2"/>
                    <a:pt x="162" y="3"/>
                  </a:cubicBezTo>
                  <a:cubicBezTo>
                    <a:pt x="162" y="3"/>
                    <a:pt x="163" y="3"/>
                    <a:pt x="164" y="3"/>
                  </a:cubicBezTo>
                  <a:cubicBezTo>
                    <a:pt x="169" y="3"/>
                    <a:pt x="174" y="2"/>
                    <a:pt x="179" y="2"/>
                  </a:cubicBezTo>
                  <a:cubicBezTo>
                    <a:pt x="180" y="2"/>
                    <a:pt x="181" y="1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151"/>
            <p:cNvSpPr>
              <a:spLocks noEditPoints="1"/>
            </p:cNvSpPr>
            <p:nvPr/>
          </p:nvSpPr>
          <p:spPr bwMode="auto">
            <a:xfrm>
              <a:off x="6416745" y="3069430"/>
              <a:ext cx="704850" cy="857250"/>
            </a:xfrm>
            <a:custGeom>
              <a:avLst/>
              <a:gdLst>
                <a:gd name="T0" fmla="*/ 326 w 327"/>
                <a:gd name="T1" fmla="*/ 272 h 398"/>
                <a:gd name="T2" fmla="*/ 302 w 327"/>
                <a:gd name="T3" fmla="*/ 188 h 398"/>
                <a:gd name="T4" fmla="*/ 238 w 327"/>
                <a:gd name="T5" fmla="*/ 162 h 398"/>
                <a:gd name="T6" fmla="*/ 241 w 327"/>
                <a:gd name="T7" fmla="*/ 160 h 398"/>
                <a:gd name="T8" fmla="*/ 282 w 327"/>
                <a:gd name="T9" fmla="*/ 175 h 398"/>
                <a:gd name="T10" fmla="*/ 283 w 327"/>
                <a:gd name="T11" fmla="*/ 174 h 398"/>
                <a:gd name="T12" fmla="*/ 243 w 327"/>
                <a:gd name="T13" fmla="*/ 160 h 398"/>
                <a:gd name="T14" fmla="*/ 161 w 327"/>
                <a:gd name="T15" fmla="*/ 307 h 398"/>
                <a:gd name="T16" fmla="*/ 133 w 327"/>
                <a:gd name="T17" fmla="*/ 294 h 398"/>
                <a:gd name="T18" fmla="*/ 101 w 327"/>
                <a:gd name="T19" fmla="*/ 255 h 398"/>
                <a:gd name="T20" fmla="*/ 214 w 327"/>
                <a:gd name="T21" fmla="*/ 284 h 398"/>
                <a:gd name="T22" fmla="*/ 217 w 327"/>
                <a:gd name="T23" fmla="*/ 270 h 398"/>
                <a:gd name="T24" fmla="*/ 99 w 327"/>
                <a:gd name="T25" fmla="*/ 231 h 398"/>
                <a:gd name="T26" fmla="*/ 170 w 327"/>
                <a:gd name="T27" fmla="*/ 196 h 398"/>
                <a:gd name="T28" fmla="*/ 209 w 327"/>
                <a:gd name="T29" fmla="*/ 60 h 398"/>
                <a:gd name="T30" fmla="*/ 164 w 327"/>
                <a:gd name="T31" fmla="*/ 92 h 398"/>
                <a:gd name="T32" fmla="*/ 206 w 327"/>
                <a:gd name="T33" fmla="*/ 13 h 398"/>
                <a:gd name="T34" fmla="*/ 211 w 327"/>
                <a:gd name="T35" fmla="*/ 14 h 398"/>
                <a:gd name="T36" fmla="*/ 177 w 327"/>
                <a:gd name="T37" fmla="*/ 0 h 398"/>
                <a:gd name="T38" fmla="*/ 113 w 327"/>
                <a:gd name="T39" fmla="*/ 51 h 398"/>
                <a:gd name="T40" fmla="*/ 43 w 327"/>
                <a:gd name="T41" fmla="*/ 44 h 398"/>
                <a:gd name="T42" fmla="*/ 106 w 327"/>
                <a:gd name="T43" fmla="*/ 62 h 398"/>
                <a:gd name="T44" fmla="*/ 79 w 327"/>
                <a:gd name="T45" fmla="*/ 55 h 398"/>
                <a:gd name="T46" fmla="*/ 120 w 327"/>
                <a:gd name="T47" fmla="*/ 44 h 398"/>
                <a:gd name="T48" fmla="*/ 139 w 327"/>
                <a:gd name="T49" fmla="*/ 19 h 398"/>
                <a:gd name="T50" fmla="*/ 167 w 327"/>
                <a:gd name="T51" fmla="*/ 3 h 398"/>
                <a:gd name="T52" fmla="*/ 185 w 327"/>
                <a:gd name="T53" fmla="*/ 4 h 398"/>
                <a:gd name="T54" fmla="*/ 212 w 327"/>
                <a:gd name="T55" fmla="*/ 54 h 398"/>
                <a:gd name="T56" fmla="*/ 131 w 327"/>
                <a:gd name="T57" fmla="*/ 104 h 398"/>
                <a:gd name="T58" fmla="*/ 127 w 327"/>
                <a:gd name="T59" fmla="*/ 136 h 398"/>
                <a:gd name="T60" fmla="*/ 131 w 327"/>
                <a:gd name="T61" fmla="*/ 190 h 398"/>
                <a:gd name="T62" fmla="*/ 136 w 327"/>
                <a:gd name="T63" fmla="*/ 194 h 398"/>
                <a:gd name="T64" fmla="*/ 206 w 327"/>
                <a:gd name="T65" fmla="*/ 227 h 398"/>
                <a:gd name="T66" fmla="*/ 166 w 327"/>
                <a:gd name="T67" fmla="*/ 302 h 398"/>
                <a:gd name="T68" fmla="*/ 105 w 327"/>
                <a:gd name="T69" fmla="*/ 260 h 398"/>
                <a:gd name="T70" fmla="*/ 108 w 327"/>
                <a:gd name="T71" fmla="*/ 205 h 398"/>
                <a:gd name="T72" fmla="*/ 108 w 327"/>
                <a:gd name="T73" fmla="*/ 201 h 398"/>
                <a:gd name="T74" fmla="*/ 102 w 327"/>
                <a:gd name="T75" fmla="*/ 191 h 398"/>
                <a:gd name="T76" fmla="*/ 26 w 327"/>
                <a:gd name="T77" fmla="*/ 200 h 398"/>
                <a:gd name="T78" fmla="*/ 5 w 327"/>
                <a:gd name="T79" fmla="*/ 208 h 398"/>
                <a:gd name="T80" fmla="*/ 44 w 327"/>
                <a:gd name="T81" fmla="*/ 347 h 398"/>
                <a:gd name="T82" fmla="*/ 275 w 327"/>
                <a:gd name="T83" fmla="*/ 372 h 398"/>
                <a:gd name="T84" fmla="*/ 300 w 327"/>
                <a:gd name="T85" fmla="*/ 340 h 398"/>
                <a:gd name="T86" fmla="*/ 319 w 327"/>
                <a:gd name="T87" fmla="*/ 229 h 398"/>
                <a:gd name="T88" fmla="*/ 320 w 327"/>
                <a:gd name="T89" fmla="*/ 224 h 398"/>
                <a:gd name="T90" fmla="*/ 316 w 327"/>
                <a:gd name="T91" fmla="*/ 222 h 398"/>
                <a:gd name="T92" fmla="*/ 164 w 327"/>
                <a:gd name="T93" fmla="*/ 395 h 398"/>
                <a:gd name="T94" fmla="*/ 18 w 327"/>
                <a:gd name="T95" fmla="*/ 266 h 398"/>
                <a:gd name="T96" fmla="*/ 70 w 327"/>
                <a:gd name="T97" fmla="*/ 366 h 398"/>
                <a:gd name="T98" fmla="*/ 24 w 327"/>
                <a:gd name="T99" fmla="*/ 206 h 398"/>
                <a:gd name="T100" fmla="*/ 100 w 327"/>
                <a:gd name="T101" fmla="*/ 193 h 398"/>
                <a:gd name="T102" fmla="*/ 142 w 327"/>
                <a:gd name="T103" fmla="*/ 306 h 398"/>
                <a:gd name="T104" fmla="*/ 167 w 327"/>
                <a:gd name="T105" fmla="*/ 191 h 398"/>
                <a:gd name="T106" fmla="*/ 134 w 327"/>
                <a:gd name="T107" fmla="*/ 172 h 398"/>
                <a:gd name="T108" fmla="*/ 128 w 327"/>
                <a:gd name="T109" fmla="*/ 155 h 398"/>
                <a:gd name="T110" fmla="*/ 222 w 327"/>
                <a:gd name="T111" fmla="*/ 4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7" h="398">
                  <a:moveTo>
                    <a:pt x="325" y="245"/>
                  </a:moveTo>
                  <a:cubicBezTo>
                    <a:pt x="325" y="245"/>
                    <a:pt x="324" y="246"/>
                    <a:pt x="324" y="246"/>
                  </a:cubicBezTo>
                  <a:cubicBezTo>
                    <a:pt x="324" y="246"/>
                    <a:pt x="323" y="246"/>
                    <a:pt x="323" y="246"/>
                  </a:cubicBezTo>
                  <a:cubicBezTo>
                    <a:pt x="323" y="246"/>
                    <a:pt x="323" y="246"/>
                    <a:pt x="323" y="246"/>
                  </a:cubicBezTo>
                  <a:cubicBezTo>
                    <a:pt x="324" y="250"/>
                    <a:pt x="324" y="254"/>
                    <a:pt x="325" y="258"/>
                  </a:cubicBezTo>
                  <a:cubicBezTo>
                    <a:pt x="325" y="263"/>
                    <a:pt x="325" y="268"/>
                    <a:pt x="324" y="274"/>
                  </a:cubicBezTo>
                  <a:cubicBezTo>
                    <a:pt x="324" y="275"/>
                    <a:pt x="324" y="276"/>
                    <a:pt x="324" y="277"/>
                  </a:cubicBezTo>
                  <a:cubicBezTo>
                    <a:pt x="325" y="276"/>
                    <a:pt x="325" y="276"/>
                    <a:pt x="326" y="276"/>
                  </a:cubicBezTo>
                  <a:cubicBezTo>
                    <a:pt x="326" y="275"/>
                    <a:pt x="326" y="274"/>
                    <a:pt x="326" y="272"/>
                  </a:cubicBezTo>
                  <a:cubicBezTo>
                    <a:pt x="326" y="271"/>
                    <a:pt x="327" y="269"/>
                    <a:pt x="327" y="268"/>
                  </a:cubicBezTo>
                  <a:cubicBezTo>
                    <a:pt x="327" y="268"/>
                    <a:pt x="327" y="268"/>
                    <a:pt x="327" y="268"/>
                  </a:cubicBezTo>
                  <a:cubicBezTo>
                    <a:pt x="326" y="268"/>
                    <a:pt x="326" y="268"/>
                    <a:pt x="326" y="268"/>
                  </a:cubicBezTo>
                  <a:cubicBezTo>
                    <a:pt x="325" y="268"/>
                    <a:pt x="325" y="266"/>
                    <a:pt x="326" y="266"/>
                  </a:cubicBezTo>
                  <a:cubicBezTo>
                    <a:pt x="326" y="266"/>
                    <a:pt x="327" y="266"/>
                    <a:pt x="327" y="266"/>
                  </a:cubicBezTo>
                  <a:cubicBezTo>
                    <a:pt x="327" y="263"/>
                    <a:pt x="327" y="261"/>
                    <a:pt x="327" y="258"/>
                  </a:cubicBezTo>
                  <a:cubicBezTo>
                    <a:pt x="327" y="256"/>
                    <a:pt x="326" y="254"/>
                    <a:pt x="326" y="252"/>
                  </a:cubicBezTo>
                  <a:cubicBezTo>
                    <a:pt x="326" y="250"/>
                    <a:pt x="326" y="248"/>
                    <a:pt x="325" y="245"/>
                  </a:cubicBezTo>
                  <a:moveTo>
                    <a:pt x="302" y="188"/>
                  </a:moveTo>
                  <a:cubicBezTo>
                    <a:pt x="301" y="188"/>
                    <a:pt x="299" y="188"/>
                    <a:pt x="298" y="188"/>
                  </a:cubicBezTo>
                  <a:cubicBezTo>
                    <a:pt x="298" y="188"/>
                    <a:pt x="298" y="188"/>
                    <a:pt x="298" y="188"/>
                  </a:cubicBezTo>
                  <a:cubicBezTo>
                    <a:pt x="298" y="188"/>
                    <a:pt x="298" y="188"/>
                    <a:pt x="298" y="188"/>
                  </a:cubicBezTo>
                  <a:cubicBezTo>
                    <a:pt x="301" y="191"/>
                    <a:pt x="304" y="195"/>
                    <a:pt x="306" y="198"/>
                  </a:cubicBezTo>
                  <a:cubicBezTo>
                    <a:pt x="307" y="198"/>
                    <a:pt x="307" y="198"/>
                    <a:pt x="307" y="198"/>
                  </a:cubicBezTo>
                  <a:cubicBezTo>
                    <a:pt x="308" y="198"/>
                    <a:pt x="308" y="198"/>
                    <a:pt x="309" y="198"/>
                  </a:cubicBezTo>
                  <a:cubicBezTo>
                    <a:pt x="308" y="197"/>
                    <a:pt x="308" y="196"/>
                    <a:pt x="308" y="196"/>
                  </a:cubicBezTo>
                  <a:cubicBezTo>
                    <a:pt x="306" y="193"/>
                    <a:pt x="304" y="190"/>
                    <a:pt x="302" y="188"/>
                  </a:cubicBezTo>
                  <a:moveTo>
                    <a:pt x="238" y="162"/>
                  </a:moveTo>
                  <a:cubicBezTo>
                    <a:pt x="239" y="162"/>
                    <a:pt x="240" y="162"/>
                    <a:pt x="241" y="162"/>
                  </a:cubicBezTo>
                  <a:cubicBezTo>
                    <a:pt x="241" y="162"/>
                    <a:pt x="242" y="162"/>
                    <a:pt x="243" y="162"/>
                  </a:cubicBezTo>
                  <a:cubicBezTo>
                    <a:pt x="245" y="162"/>
                    <a:pt x="248" y="163"/>
                    <a:pt x="249" y="163"/>
                  </a:cubicBezTo>
                  <a:cubicBezTo>
                    <a:pt x="255" y="165"/>
                    <a:pt x="260" y="165"/>
                    <a:pt x="265" y="167"/>
                  </a:cubicBezTo>
                  <a:cubicBezTo>
                    <a:pt x="268" y="168"/>
                    <a:pt x="270" y="169"/>
                    <a:pt x="272" y="170"/>
                  </a:cubicBezTo>
                  <a:cubicBezTo>
                    <a:pt x="267" y="168"/>
                    <a:pt x="262" y="166"/>
                    <a:pt x="256" y="165"/>
                  </a:cubicBezTo>
                  <a:cubicBezTo>
                    <a:pt x="251" y="164"/>
                    <a:pt x="245" y="164"/>
                    <a:pt x="240" y="163"/>
                  </a:cubicBezTo>
                  <a:cubicBezTo>
                    <a:pt x="239" y="163"/>
                    <a:pt x="239" y="163"/>
                    <a:pt x="238" y="162"/>
                  </a:cubicBezTo>
                  <a:moveTo>
                    <a:pt x="241" y="160"/>
                  </a:moveTo>
                  <a:cubicBezTo>
                    <a:pt x="241" y="160"/>
                    <a:pt x="241" y="160"/>
                    <a:pt x="241" y="160"/>
                  </a:cubicBezTo>
                  <a:cubicBezTo>
                    <a:pt x="239" y="160"/>
                    <a:pt x="237" y="161"/>
                    <a:pt x="235" y="162"/>
                  </a:cubicBezTo>
                  <a:cubicBezTo>
                    <a:pt x="235" y="162"/>
                    <a:pt x="235" y="162"/>
                    <a:pt x="235" y="162"/>
                  </a:cubicBezTo>
                  <a:cubicBezTo>
                    <a:pt x="235" y="163"/>
                    <a:pt x="235" y="163"/>
                    <a:pt x="236" y="164"/>
                  </a:cubicBezTo>
                  <a:cubicBezTo>
                    <a:pt x="236" y="164"/>
                    <a:pt x="237" y="164"/>
                    <a:pt x="237" y="164"/>
                  </a:cubicBezTo>
                  <a:cubicBezTo>
                    <a:pt x="242" y="166"/>
                    <a:pt x="247" y="166"/>
                    <a:pt x="252" y="166"/>
                  </a:cubicBezTo>
                  <a:cubicBezTo>
                    <a:pt x="255" y="167"/>
                    <a:pt x="258" y="168"/>
                    <a:pt x="261" y="169"/>
                  </a:cubicBezTo>
                  <a:cubicBezTo>
                    <a:pt x="264" y="169"/>
                    <a:pt x="266" y="170"/>
                    <a:pt x="269" y="171"/>
                  </a:cubicBezTo>
                  <a:cubicBezTo>
                    <a:pt x="273" y="172"/>
                    <a:pt x="277" y="173"/>
                    <a:pt x="282" y="175"/>
                  </a:cubicBezTo>
                  <a:cubicBezTo>
                    <a:pt x="286" y="178"/>
                    <a:pt x="289" y="181"/>
                    <a:pt x="293" y="184"/>
                  </a:cubicBezTo>
                  <a:cubicBezTo>
                    <a:pt x="294" y="185"/>
                    <a:pt x="296" y="186"/>
                    <a:pt x="297" y="188"/>
                  </a:cubicBezTo>
                  <a:cubicBezTo>
                    <a:pt x="297" y="187"/>
                    <a:pt x="297" y="186"/>
                    <a:pt x="298" y="186"/>
                  </a:cubicBezTo>
                  <a:cubicBezTo>
                    <a:pt x="299" y="186"/>
                    <a:pt x="300" y="186"/>
                    <a:pt x="300" y="186"/>
                  </a:cubicBezTo>
                  <a:cubicBezTo>
                    <a:pt x="297" y="183"/>
                    <a:pt x="293" y="179"/>
                    <a:pt x="289" y="177"/>
                  </a:cubicBezTo>
                  <a:cubicBezTo>
                    <a:pt x="289" y="177"/>
                    <a:pt x="288" y="177"/>
                    <a:pt x="288" y="177"/>
                  </a:cubicBezTo>
                  <a:cubicBezTo>
                    <a:pt x="288" y="177"/>
                    <a:pt x="288" y="177"/>
                    <a:pt x="288" y="177"/>
                  </a:cubicBezTo>
                  <a:cubicBezTo>
                    <a:pt x="287" y="177"/>
                    <a:pt x="287" y="176"/>
                    <a:pt x="287" y="176"/>
                  </a:cubicBezTo>
                  <a:cubicBezTo>
                    <a:pt x="286" y="175"/>
                    <a:pt x="284" y="174"/>
                    <a:pt x="283" y="174"/>
                  </a:cubicBezTo>
                  <a:cubicBezTo>
                    <a:pt x="282" y="173"/>
                    <a:pt x="282" y="173"/>
                    <a:pt x="281" y="172"/>
                  </a:cubicBezTo>
                  <a:cubicBezTo>
                    <a:pt x="280" y="173"/>
                    <a:pt x="280" y="173"/>
                    <a:pt x="279" y="173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78" y="173"/>
                    <a:pt x="277" y="171"/>
                    <a:pt x="278" y="171"/>
                  </a:cubicBezTo>
                  <a:cubicBezTo>
                    <a:pt x="278" y="171"/>
                    <a:pt x="278" y="171"/>
                    <a:pt x="278" y="171"/>
                  </a:cubicBezTo>
                  <a:cubicBezTo>
                    <a:pt x="278" y="171"/>
                    <a:pt x="277" y="170"/>
                    <a:pt x="277" y="170"/>
                  </a:cubicBezTo>
                  <a:cubicBezTo>
                    <a:pt x="269" y="166"/>
                    <a:pt x="261" y="163"/>
                    <a:pt x="252" y="162"/>
                  </a:cubicBezTo>
                  <a:cubicBezTo>
                    <a:pt x="250" y="162"/>
                    <a:pt x="248" y="161"/>
                    <a:pt x="246" y="161"/>
                  </a:cubicBezTo>
                  <a:cubicBezTo>
                    <a:pt x="245" y="161"/>
                    <a:pt x="244" y="160"/>
                    <a:pt x="243" y="160"/>
                  </a:cubicBezTo>
                  <a:cubicBezTo>
                    <a:pt x="243" y="160"/>
                    <a:pt x="243" y="160"/>
                    <a:pt x="242" y="160"/>
                  </a:cubicBezTo>
                  <a:cubicBezTo>
                    <a:pt x="242" y="160"/>
                    <a:pt x="241" y="160"/>
                    <a:pt x="241" y="160"/>
                  </a:cubicBezTo>
                  <a:moveTo>
                    <a:pt x="175" y="304"/>
                  </a:moveTo>
                  <a:cubicBezTo>
                    <a:pt x="178" y="304"/>
                    <a:pt x="181" y="303"/>
                    <a:pt x="185" y="302"/>
                  </a:cubicBezTo>
                  <a:cubicBezTo>
                    <a:pt x="187" y="302"/>
                    <a:pt x="189" y="301"/>
                    <a:pt x="191" y="300"/>
                  </a:cubicBezTo>
                  <a:cubicBezTo>
                    <a:pt x="190" y="301"/>
                    <a:pt x="189" y="301"/>
                    <a:pt x="187" y="302"/>
                  </a:cubicBezTo>
                  <a:cubicBezTo>
                    <a:pt x="187" y="302"/>
                    <a:pt x="186" y="302"/>
                    <a:pt x="185" y="303"/>
                  </a:cubicBezTo>
                  <a:cubicBezTo>
                    <a:pt x="182" y="304"/>
                    <a:pt x="178" y="305"/>
                    <a:pt x="174" y="306"/>
                  </a:cubicBezTo>
                  <a:cubicBezTo>
                    <a:pt x="170" y="307"/>
                    <a:pt x="165" y="307"/>
                    <a:pt x="161" y="307"/>
                  </a:cubicBezTo>
                  <a:cubicBezTo>
                    <a:pt x="158" y="307"/>
                    <a:pt x="156" y="307"/>
                    <a:pt x="153" y="307"/>
                  </a:cubicBezTo>
                  <a:cubicBezTo>
                    <a:pt x="156" y="307"/>
                    <a:pt x="159" y="306"/>
                    <a:pt x="162" y="306"/>
                  </a:cubicBezTo>
                  <a:cubicBezTo>
                    <a:pt x="163" y="305"/>
                    <a:pt x="165" y="305"/>
                    <a:pt x="166" y="304"/>
                  </a:cubicBezTo>
                  <a:cubicBezTo>
                    <a:pt x="167" y="304"/>
                    <a:pt x="167" y="304"/>
                    <a:pt x="168" y="304"/>
                  </a:cubicBezTo>
                  <a:cubicBezTo>
                    <a:pt x="170" y="304"/>
                    <a:pt x="172" y="304"/>
                    <a:pt x="175" y="304"/>
                  </a:cubicBezTo>
                  <a:moveTo>
                    <a:pt x="115" y="282"/>
                  </a:moveTo>
                  <a:cubicBezTo>
                    <a:pt x="115" y="281"/>
                    <a:pt x="114" y="280"/>
                    <a:pt x="114" y="279"/>
                  </a:cubicBezTo>
                  <a:cubicBezTo>
                    <a:pt x="114" y="279"/>
                    <a:pt x="113" y="278"/>
                    <a:pt x="113" y="277"/>
                  </a:cubicBezTo>
                  <a:cubicBezTo>
                    <a:pt x="118" y="284"/>
                    <a:pt x="125" y="290"/>
                    <a:pt x="133" y="294"/>
                  </a:cubicBezTo>
                  <a:cubicBezTo>
                    <a:pt x="141" y="300"/>
                    <a:pt x="151" y="303"/>
                    <a:pt x="160" y="304"/>
                  </a:cubicBezTo>
                  <a:cubicBezTo>
                    <a:pt x="159" y="304"/>
                    <a:pt x="157" y="304"/>
                    <a:pt x="156" y="305"/>
                  </a:cubicBezTo>
                  <a:cubicBezTo>
                    <a:pt x="154" y="305"/>
                    <a:pt x="153" y="305"/>
                    <a:pt x="151" y="305"/>
                  </a:cubicBezTo>
                  <a:cubicBezTo>
                    <a:pt x="147" y="305"/>
                    <a:pt x="143" y="304"/>
                    <a:pt x="139" y="303"/>
                  </a:cubicBezTo>
                  <a:cubicBezTo>
                    <a:pt x="139" y="303"/>
                    <a:pt x="138" y="302"/>
                    <a:pt x="137" y="302"/>
                  </a:cubicBezTo>
                  <a:cubicBezTo>
                    <a:pt x="134" y="301"/>
                    <a:pt x="130" y="298"/>
                    <a:pt x="127" y="296"/>
                  </a:cubicBezTo>
                  <a:cubicBezTo>
                    <a:pt x="122" y="292"/>
                    <a:pt x="118" y="287"/>
                    <a:pt x="115" y="282"/>
                  </a:cubicBezTo>
                  <a:moveTo>
                    <a:pt x="103" y="265"/>
                  </a:moveTo>
                  <a:cubicBezTo>
                    <a:pt x="102" y="262"/>
                    <a:pt x="102" y="258"/>
                    <a:pt x="101" y="255"/>
                  </a:cubicBezTo>
                  <a:cubicBezTo>
                    <a:pt x="103" y="261"/>
                    <a:pt x="106" y="266"/>
                    <a:pt x="109" y="272"/>
                  </a:cubicBezTo>
                  <a:cubicBezTo>
                    <a:pt x="110" y="273"/>
                    <a:pt x="110" y="275"/>
                    <a:pt x="111" y="277"/>
                  </a:cubicBezTo>
                  <a:cubicBezTo>
                    <a:pt x="113" y="281"/>
                    <a:pt x="115" y="285"/>
                    <a:pt x="118" y="289"/>
                  </a:cubicBezTo>
                  <a:cubicBezTo>
                    <a:pt x="117" y="289"/>
                    <a:pt x="117" y="288"/>
                    <a:pt x="117" y="288"/>
                  </a:cubicBezTo>
                  <a:cubicBezTo>
                    <a:pt x="110" y="282"/>
                    <a:pt x="106" y="274"/>
                    <a:pt x="103" y="265"/>
                  </a:cubicBezTo>
                  <a:moveTo>
                    <a:pt x="224" y="259"/>
                  </a:moveTo>
                  <a:cubicBezTo>
                    <a:pt x="228" y="252"/>
                    <a:pt x="229" y="244"/>
                    <a:pt x="227" y="237"/>
                  </a:cubicBezTo>
                  <a:cubicBezTo>
                    <a:pt x="230" y="244"/>
                    <a:pt x="231" y="253"/>
                    <a:pt x="229" y="261"/>
                  </a:cubicBezTo>
                  <a:cubicBezTo>
                    <a:pt x="227" y="270"/>
                    <a:pt x="221" y="278"/>
                    <a:pt x="214" y="284"/>
                  </a:cubicBezTo>
                  <a:cubicBezTo>
                    <a:pt x="219" y="279"/>
                    <a:pt x="222" y="273"/>
                    <a:pt x="223" y="267"/>
                  </a:cubicBezTo>
                  <a:cubicBezTo>
                    <a:pt x="222" y="268"/>
                    <a:pt x="221" y="269"/>
                    <a:pt x="220" y="270"/>
                  </a:cubicBezTo>
                  <a:cubicBezTo>
                    <a:pt x="220" y="272"/>
                    <a:pt x="219" y="273"/>
                    <a:pt x="218" y="275"/>
                  </a:cubicBezTo>
                  <a:cubicBezTo>
                    <a:pt x="217" y="278"/>
                    <a:pt x="215" y="280"/>
                    <a:pt x="213" y="282"/>
                  </a:cubicBezTo>
                  <a:cubicBezTo>
                    <a:pt x="213" y="283"/>
                    <a:pt x="213" y="283"/>
                    <a:pt x="212" y="283"/>
                  </a:cubicBezTo>
                  <a:cubicBezTo>
                    <a:pt x="202" y="295"/>
                    <a:pt x="187" y="301"/>
                    <a:pt x="172" y="302"/>
                  </a:cubicBezTo>
                  <a:cubicBezTo>
                    <a:pt x="174" y="301"/>
                    <a:pt x="177" y="300"/>
                    <a:pt x="179" y="299"/>
                  </a:cubicBezTo>
                  <a:cubicBezTo>
                    <a:pt x="188" y="294"/>
                    <a:pt x="197" y="288"/>
                    <a:pt x="205" y="282"/>
                  </a:cubicBezTo>
                  <a:cubicBezTo>
                    <a:pt x="209" y="278"/>
                    <a:pt x="214" y="274"/>
                    <a:pt x="217" y="270"/>
                  </a:cubicBezTo>
                  <a:cubicBezTo>
                    <a:pt x="218" y="269"/>
                    <a:pt x="219" y="268"/>
                    <a:pt x="220" y="267"/>
                  </a:cubicBezTo>
                  <a:cubicBezTo>
                    <a:pt x="221" y="266"/>
                    <a:pt x="221" y="265"/>
                    <a:pt x="222" y="264"/>
                  </a:cubicBezTo>
                  <a:cubicBezTo>
                    <a:pt x="222" y="264"/>
                    <a:pt x="222" y="265"/>
                    <a:pt x="222" y="266"/>
                  </a:cubicBezTo>
                  <a:cubicBezTo>
                    <a:pt x="222" y="265"/>
                    <a:pt x="223" y="264"/>
                    <a:pt x="224" y="263"/>
                  </a:cubicBezTo>
                  <a:cubicBezTo>
                    <a:pt x="224" y="262"/>
                    <a:pt x="224" y="261"/>
                    <a:pt x="224" y="259"/>
                  </a:cubicBezTo>
                  <a:moveTo>
                    <a:pt x="99" y="231"/>
                  </a:moveTo>
                  <a:cubicBezTo>
                    <a:pt x="99" y="220"/>
                    <a:pt x="101" y="209"/>
                    <a:pt x="105" y="199"/>
                  </a:cubicBezTo>
                  <a:cubicBezTo>
                    <a:pt x="104" y="203"/>
                    <a:pt x="104" y="207"/>
                    <a:pt x="104" y="212"/>
                  </a:cubicBezTo>
                  <a:cubicBezTo>
                    <a:pt x="101" y="218"/>
                    <a:pt x="100" y="225"/>
                    <a:pt x="99" y="231"/>
                  </a:cubicBezTo>
                  <a:moveTo>
                    <a:pt x="195" y="203"/>
                  </a:moveTo>
                  <a:cubicBezTo>
                    <a:pt x="186" y="198"/>
                    <a:pt x="176" y="195"/>
                    <a:pt x="167" y="194"/>
                  </a:cubicBezTo>
                  <a:cubicBezTo>
                    <a:pt x="166" y="193"/>
                    <a:pt x="165" y="193"/>
                    <a:pt x="164" y="193"/>
                  </a:cubicBezTo>
                  <a:cubicBezTo>
                    <a:pt x="169" y="193"/>
                    <a:pt x="174" y="194"/>
                    <a:pt x="180" y="196"/>
                  </a:cubicBezTo>
                  <a:cubicBezTo>
                    <a:pt x="185" y="197"/>
                    <a:pt x="190" y="200"/>
                    <a:pt x="195" y="203"/>
                  </a:cubicBezTo>
                  <a:moveTo>
                    <a:pt x="149" y="193"/>
                  </a:moveTo>
                  <a:cubicBezTo>
                    <a:pt x="150" y="193"/>
                    <a:pt x="150" y="193"/>
                    <a:pt x="151" y="193"/>
                  </a:cubicBezTo>
                  <a:cubicBezTo>
                    <a:pt x="152" y="193"/>
                    <a:pt x="152" y="193"/>
                    <a:pt x="153" y="193"/>
                  </a:cubicBezTo>
                  <a:cubicBezTo>
                    <a:pt x="159" y="194"/>
                    <a:pt x="165" y="195"/>
                    <a:pt x="170" y="196"/>
                  </a:cubicBezTo>
                  <a:cubicBezTo>
                    <a:pt x="181" y="199"/>
                    <a:pt x="192" y="203"/>
                    <a:pt x="202" y="209"/>
                  </a:cubicBezTo>
                  <a:cubicBezTo>
                    <a:pt x="207" y="212"/>
                    <a:pt x="212" y="216"/>
                    <a:pt x="216" y="220"/>
                  </a:cubicBezTo>
                  <a:cubicBezTo>
                    <a:pt x="219" y="225"/>
                    <a:pt x="222" y="230"/>
                    <a:pt x="224" y="235"/>
                  </a:cubicBezTo>
                  <a:cubicBezTo>
                    <a:pt x="226" y="242"/>
                    <a:pt x="226" y="249"/>
                    <a:pt x="224" y="255"/>
                  </a:cubicBezTo>
                  <a:cubicBezTo>
                    <a:pt x="222" y="241"/>
                    <a:pt x="212" y="229"/>
                    <a:pt x="202" y="220"/>
                  </a:cubicBezTo>
                  <a:cubicBezTo>
                    <a:pt x="194" y="213"/>
                    <a:pt x="185" y="207"/>
                    <a:pt x="176" y="203"/>
                  </a:cubicBezTo>
                  <a:cubicBezTo>
                    <a:pt x="172" y="200"/>
                    <a:pt x="167" y="198"/>
                    <a:pt x="163" y="197"/>
                  </a:cubicBezTo>
                  <a:cubicBezTo>
                    <a:pt x="158" y="196"/>
                    <a:pt x="154" y="195"/>
                    <a:pt x="149" y="193"/>
                  </a:cubicBezTo>
                  <a:moveTo>
                    <a:pt x="209" y="60"/>
                  </a:moveTo>
                  <a:cubicBezTo>
                    <a:pt x="210" y="59"/>
                    <a:pt x="211" y="59"/>
                    <a:pt x="211" y="58"/>
                  </a:cubicBezTo>
                  <a:cubicBezTo>
                    <a:pt x="210" y="61"/>
                    <a:pt x="209" y="64"/>
                    <a:pt x="207" y="67"/>
                  </a:cubicBezTo>
                  <a:cubicBezTo>
                    <a:pt x="206" y="69"/>
                    <a:pt x="206" y="70"/>
                    <a:pt x="205" y="71"/>
                  </a:cubicBezTo>
                  <a:cubicBezTo>
                    <a:pt x="202" y="74"/>
                    <a:pt x="198" y="78"/>
                    <a:pt x="194" y="81"/>
                  </a:cubicBezTo>
                  <a:cubicBezTo>
                    <a:pt x="194" y="81"/>
                    <a:pt x="193" y="82"/>
                    <a:pt x="192" y="82"/>
                  </a:cubicBezTo>
                  <a:cubicBezTo>
                    <a:pt x="188" y="85"/>
                    <a:pt x="183" y="87"/>
                    <a:pt x="179" y="89"/>
                  </a:cubicBezTo>
                  <a:cubicBezTo>
                    <a:pt x="174" y="91"/>
                    <a:pt x="170" y="92"/>
                    <a:pt x="166" y="93"/>
                  </a:cubicBezTo>
                  <a:cubicBezTo>
                    <a:pt x="161" y="95"/>
                    <a:pt x="157" y="96"/>
                    <a:pt x="153" y="97"/>
                  </a:cubicBezTo>
                  <a:cubicBezTo>
                    <a:pt x="157" y="95"/>
                    <a:pt x="160" y="94"/>
                    <a:pt x="164" y="92"/>
                  </a:cubicBezTo>
                  <a:cubicBezTo>
                    <a:pt x="173" y="88"/>
                    <a:pt x="182" y="81"/>
                    <a:pt x="191" y="75"/>
                  </a:cubicBezTo>
                  <a:cubicBezTo>
                    <a:pt x="197" y="71"/>
                    <a:pt x="204" y="66"/>
                    <a:pt x="209" y="60"/>
                  </a:cubicBezTo>
                  <a:moveTo>
                    <a:pt x="130" y="23"/>
                  </a:moveTo>
                  <a:cubicBezTo>
                    <a:pt x="132" y="20"/>
                    <a:pt x="135" y="17"/>
                    <a:pt x="139" y="15"/>
                  </a:cubicBezTo>
                  <a:cubicBezTo>
                    <a:pt x="135" y="17"/>
                    <a:pt x="133" y="20"/>
                    <a:pt x="130" y="23"/>
                  </a:cubicBezTo>
                  <a:cubicBezTo>
                    <a:pt x="130" y="23"/>
                    <a:pt x="130" y="23"/>
                    <a:pt x="130" y="23"/>
                  </a:cubicBezTo>
                  <a:moveTo>
                    <a:pt x="215" y="40"/>
                  </a:moveTo>
                  <a:cubicBezTo>
                    <a:pt x="215" y="40"/>
                    <a:pt x="215" y="39"/>
                    <a:pt x="215" y="38"/>
                  </a:cubicBezTo>
                  <a:cubicBezTo>
                    <a:pt x="214" y="29"/>
                    <a:pt x="211" y="20"/>
                    <a:pt x="206" y="13"/>
                  </a:cubicBezTo>
                  <a:cubicBezTo>
                    <a:pt x="205" y="12"/>
                    <a:pt x="204" y="11"/>
                    <a:pt x="203" y="10"/>
                  </a:cubicBezTo>
                  <a:cubicBezTo>
                    <a:pt x="205" y="11"/>
                    <a:pt x="207" y="12"/>
                    <a:pt x="208" y="14"/>
                  </a:cubicBezTo>
                  <a:cubicBezTo>
                    <a:pt x="209" y="14"/>
                    <a:pt x="209" y="15"/>
                    <a:pt x="210" y="15"/>
                  </a:cubicBezTo>
                  <a:cubicBezTo>
                    <a:pt x="212" y="18"/>
                    <a:pt x="214" y="21"/>
                    <a:pt x="215" y="24"/>
                  </a:cubicBezTo>
                  <a:cubicBezTo>
                    <a:pt x="218" y="29"/>
                    <a:pt x="219" y="36"/>
                    <a:pt x="218" y="43"/>
                  </a:cubicBezTo>
                  <a:cubicBezTo>
                    <a:pt x="217" y="44"/>
                    <a:pt x="217" y="46"/>
                    <a:pt x="216" y="47"/>
                  </a:cubicBezTo>
                  <a:cubicBezTo>
                    <a:pt x="216" y="48"/>
                    <a:pt x="215" y="49"/>
                    <a:pt x="215" y="50"/>
                  </a:cubicBezTo>
                  <a:cubicBezTo>
                    <a:pt x="215" y="47"/>
                    <a:pt x="215" y="44"/>
                    <a:pt x="215" y="40"/>
                  </a:cubicBezTo>
                  <a:moveTo>
                    <a:pt x="211" y="14"/>
                  </a:moveTo>
                  <a:cubicBezTo>
                    <a:pt x="209" y="12"/>
                    <a:pt x="207" y="10"/>
                    <a:pt x="205" y="8"/>
                  </a:cubicBezTo>
                  <a:cubicBezTo>
                    <a:pt x="206" y="9"/>
                    <a:pt x="207" y="9"/>
                    <a:pt x="208" y="10"/>
                  </a:cubicBezTo>
                  <a:cubicBezTo>
                    <a:pt x="210" y="11"/>
                    <a:pt x="213" y="13"/>
                    <a:pt x="215" y="15"/>
                  </a:cubicBezTo>
                  <a:cubicBezTo>
                    <a:pt x="222" y="22"/>
                    <a:pt x="222" y="33"/>
                    <a:pt x="221" y="42"/>
                  </a:cubicBezTo>
                  <a:cubicBezTo>
                    <a:pt x="219" y="49"/>
                    <a:pt x="216" y="56"/>
                    <a:pt x="212" y="62"/>
                  </a:cubicBezTo>
                  <a:cubicBezTo>
                    <a:pt x="213" y="59"/>
                    <a:pt x="214" y="57"/>
                    <a:pt x="214" y="54"/>
                  </a:cubicBezTo>
                  <a:cubicBezTo>
                    <a:pt x="219" y="47"/>
                    <a:pt x="222" y="39"/>
                    <a:pt x="220" y="30"/>
                  </a:cubicBezTo>
                  <a:cubicBezTo>
                    <a:pt x="218" y="24"/>
                    <a:pt x="215" y="18"/>
                    <a:pt x="211" y="14"/>
                  </a:cubicBezTo>
                  <a:moveTo>
                    <a:pt x="177" y="0"/>
                  </a:moveTo>
                  <a:cubicBezTo>
                    <a:pt x="173" y="0"/>
                    <a:pt x="169" y="0"/>
                    <a:pt x="165" y="1"/>
                  </a:cubicBezTo>
                  <a:cubicBezTo>
                    <a:pt x="158" y="3"/>
                    <a:pt x="150" y="5"/>
                    <a:pt x="144" y="9"/>
                  </a:cubicBezTo>
                  <a:cubicBezTo>
                    <a:pt x="137" y="13"/>
                    <a:pt x="130" y="19"/>
                    <a:pt x="126" y="26"/>
                  </a:cubicBezTo>
                  <a:cubicBezTo>
                    <a:pt x="125" y="27"/>
                    <a:pt x="124" y="29"/>
                    <a:pt x="123" y="30"/>
                  </a:cubicBezTo>
                  <a:cubicBezTo>
                    <a:pt x="122" y="32"/>
                    <a:pt x="120" y="33"/>
                    <a:pt x="119" y="35"/>
                  </a:cubicBezTo>
                  <a:cubicBezTo>
                    <a:pt x="116" y="40"/>
                    <a:pt x="114" y="45"/>
                    <a:pt x="113" y="51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1" y="54"/>
                    <a:pt x="109" y="54"/>
                    <a:pt x="106" y="54"/>
                  </a:cubicBezTo>
                  <a:cubicBezTo>
                    <a:pt x="103" y="54"/>
                    <a:pt x="99" y="53"/>
                    <a:pt x="96" y="53"/>
                  </a:cubicBezTo>
                  <a:cubicBezTo>
                    <a:pt x="79" y="49"/>
                    <a:pt x="61" y="46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2" y="42"/>
                    <a:pt x="42" y="44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9" y="46"/>
                    <a:pt x="54" y="48"/>
                    <a:pt x="60" y="50"/>
                  </a:cubicBezTo>
                  <a:cubicBezTo>
                    <a:pt x="63" y="51"/>
                    <a:pt x="66" y="52"/>
                    <a:pt x="70" y="53"/>
                  </a:cubicBezTo>
                  <a:cubicBezTo>
                    <a:pt x="71" y="54"/>
                    <a:pt x="73" y="55"/>
                    <a:pt x="75" y="55"/>
                  </a:cubicBezTo>
                  <a:cubicBezTo>
                    <a:pt x="62" y="53"/>
                    <a:pt x="49" y="51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49"/>
                    <a:pt x="35" y="51"/>
                    <a:pt x="36" y="51"/>
                  </a:cubicBezTo>
                  <a:cubicBezTo>
                    <a:pt x="49" y="53"/>
                    <a:pt x="62" y="55"/>
                    <a:pt x="75" y="57"/>
                  </a:cubicBezTo>
                  <a:cubicBezTo>
                    <a:pt x="79" y="58"/>
                    <a:pt x="82" y="58"/>
                    <a:pt x="86" y="59"/>
                  </a:cubicBezTo>
                  <a:cubicBezTo>
                    <a:pt x="93" y="61"/>
                    <a:pt x="99" y="62"/>
                    <a:pt x="106" y="62"/>
                  </a:cubicBezTo>
                  <a:cubicBezTo>
                    <a:pt x="106" y="62"/>
                    <a:pt x="107" y="62"/>
                    <a:pt x="108" y="62"/>
                  </a:cubicBezTo>
                  <a:cubicBezTo>
                    <a:pt x="108" y="62"/>
                    <a:pt x="108" y="62"/>
                    <a:pt x="108" y="62"/>
                  </a:cubicBezTo>
                  <a:cubicBezTo>
                    <a:pt x="109" y="61"/>
                    <a:pt x="109" y="60"/>
                    <a:pt x="108" y="60"/>
                  </a:cubicBezTo>
                  <a:cubicBezTo>
                    <a:pt x="108" y="60"/>
                    <a:pt x="108" y="60"/>
                    <a:pt x="107" y="60"/>
                  </a:cubicBezTo>
                  <a:cubicBezTo>
                    <a:pt x="104" y="58"/>
                    <a:pt x="101" y="58"/>
                    <a:pt x="98" y="58"/>
                  </a:cubicBezTo>
                  <a:cubicBezTo>
                    <a:pt x="97" y="58"/>
                    <a:pt x="95" y="58"/>
                    <a:pt x="94" y="57"/>
                  </a:cubicBezTo>
                  <a:cubicBezTo>
                    <a:pt x="93" y="57"/>
                    <a:pt x="91" y="57"/>
                    <a:pt x="89" y="57"/>
                  </a:cubicBezTo>
                  <a:cubicBezTo>
                    <a:pt x="88" y="57"/>
                    <a:pt x="87" y="57"/>
                    <a:pt x="86" y="57"/>
                  </a:cubicBezTo>
                  <a:cubicBezTo>
                    <a:pt x="84" y="56"/>
                    <a:pt x="82" y="56"/>
                    <a:pt x="79" y="55"/>
                  </a:cubicBezTo>
                  <a:cubicBezTo>
                    <a:pt x="76" y="54"/>
                    <a:pt x="73" y="53"/>
                    <a:pt x="70" y="51"/>
                  </a:cubicBezTo>
                  <a:cubicBezTo>
                    <a:pt x="66" y="50"/>
                    <a:pt x="63" y="49"/>
                    <a:pt x="59" y="47"/>
                  </a:cubicBezTo>
                  <a:cubicBezTo>
                    <a:pt x="67" y="49"/>
                    <a:pt x="74" y="50"/>
                    <a:pt x="81" y="51"/>
                  </a:cubicBezTo>
                  <a:cubicBezTo>
                    <a:pt x="87" y="53"/>
                    <a:pt x="93" y="54"/>
                    <a:pt x="98" y="55"/>
                  </a:cubicBezTo>
                  <a:cubicBezTo>
                    <a:pt x="101" y="56"/>
                    <a:pt x="104" y="56"/>
                    <a:pt x="106" y="56"/>
                  </a:cubicBezTo>
                  <a:cubicBezTo>
                    <a:pt x="108" y="56"/>
                    <a:pt x="109" y="56"/>
                    <a:pt x="111" y="56"/>
                  </a:cubicBezTo>
                  <a:cubicBezTo>
                    <a:pt x="114" y="55"/>
                    <a:pt x="116" y="52"/>
                    <a:pt x="117" y="50"/>
                  </a:cubicBezTo>
                  <a:cubicBezTo>
                    <a:pt x="118" y="48"/>
                    <a:pt x="118" y="47"/>
                    <a:pt x="119" y="46"/>
                  </a:cubicBezTo>
                  <a:cubicBezTo>
                    <a:pt x="119" y="45"/>
                    <a:pt x="119" y="45"/>
                    <a:pt x="120" y="44"/>
                  </a:cubicBezTo>
                  <a:cubicBezTo>
                    <a:pt x="120" y="43"/>
                    <a:pt x="121" y="41"/>
                    <a:pt x="121" y="4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39"/>
                    <a:pt x="122" y="38"/>
                    <a:pt x="122" y="37"/>
                  </a:cubicBezTo>
                  <a:cubicBezTo>
                    <a:pt x="124" y="34"/>
                    <a:pt x="126" y="31"/>
                    <a:pt x="129" y="27"/>
                  </a:cubicBezTo>
                  <a:cubicBezTo>
                    <a:pt x="129" y="26"/>
                    <a:pt x="130" y="25"/>
                    <a:pt x="131" y="25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4" y="22"/>
                    <a:pt x="136" y="20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8" y="19"/>
                    <a:pt x="137" y="17"/>
                    <a:pt x="139" y="17"/>
                  </a:cubicBezTo>
                  <a:cubicBezTo>
                    <a:pt x="143" y="15"/>
                    <a:pt x="148" y="14"/>
                    <a:pt x="152" y="12"/>
                  </a:cubicBezTo>
                  <a:cubicBezTo>
                    <a:pt x="155" y="11"/>
                    <a:pt x="158" y="10"/>
                    <a:pt x="161" y="9"/>
                  </a:cubicBezTo>
                  <a:cubicBezTo>
                    <a:pt x="164" y="8"/>
                    <a:pt x="168" y="7"/>
                    <a:pt x="172" y="7"/>
                  </a:cubicBezTo>
                  <a:cubicBezTo>
                    <a:pt x="173" y="6"/>
                    <a:pt x="175" y="5"/>
                    <a:pt x="176" y="4"/>
                  </a:cubicBezTo>
                  <a:cubicBezTo>
                    <a:pt x="166" y="5"/>
                    <a:pt x="157" y="8"/>
                    <a:pt x="148" y="12"/>
                  </a:cubicBezTo>
                  <a:cubicBezTo>
                    <a:pt x="147" y="12"/>
                    <a:pt x="145" y="13"/>
                    <a:pt x="143" y="14"/>
                  </a:cubicBezTo>
                  <a:cubicBezTo>
                    <a:pt x="145" y="13"/>
                    <a:pt x="147" y="11"/>
                    <a:pt x="149" y="10"/>
                  </a:cubicBezTo>
                  <a:cubicBezTo>
                    <a:pt x="154" y="7"/>
                    <a:pt x="161" y="5"/>
                    <a:pt x="167" y="3"/>
                  </a:cubicBezTo>
                  <a:cubicBezTo>
                    <a:pt x="170" y="3"/>
                    <a:pt x="174" y="2"/>
                    <a:pt x="178" y="2"/>
                  </a:cubicBezTo>
                  <a:cubicBezTo>
                    <a:pt x="178" y="2"/>
                    <a:pt x="178" y="2"/>
                    <a:pt x="178" y="2"/>
                  </a:cubicBezTo>
                  <a:cubicBezTo>
                    <a:pt x="179" y="2"/>
                    <a:pt x="180" y="2"/>
                    <a:pt x="181" y="2"/>
                  </a:cubicBezTo>
                  <a:cubicBezTo>
                    <a:pt x="182" y="2"/>
                    <a:pt x="183" y="2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6" y="2"/>
                    <a:pt x="186" y="2"/>
                    <a:pt x="186" y="3"/>
                  </a:cubicBezTo>
                  <a:cubicBezTo>
                    <a:pt x="186" y="3"/>
                    <a:pt x="187" y="3"/>
                    <a:pt x="187" y="3"/>
                  </a:cubicBezTo>
                  <a:cubicBezTo>
                    <a:pt x="187" y="3"/>
                    <a:pt x="186" y="3"/>
                    <a:pt x="186" y="3"/>
                  </a:cubicBezTo>
                  <a:cubicBezTo>
                    <a:pt x="185" y="3"/>
                    <a:pt x="185" y="4"/>
                    <a:pt x="185" y="4"/>
                  </a:cubicBezTo>
                  <a:cubicBezTo>
                    <a:pt x="182" y="4"/>
                    <a:pt x="179" y="5"/>
                    <a:pt x="177" y="6"/>
                  </a:cubicBezTo>
                  <a:cubicBezTo>
                    <a:pt x="177" y="6"/>
                    <a:pt x="177" y="6"/>
                    <a:pt x="177" y="6"/>
                  </a:cubicBezTo>
                  <a:cubicBezTo>
                    <a:pt x="181" y="5"/>
                    <a:pt x="184" y="5"/>
                    <a:pt x="188" y="5"/>
                  </a:cubicBezTo>
                  <a:cubicBezTo>
                    <a:pt x="189" y="5"/>
                    <a:pt x="190" y="5"/>
                    <a:pt x="192" y="5"/>
                  </a:cubicBezTo>
                  <a:cubicBezTo>
                    <a:pt x="192" y="5"/>
                    <a:pt x="193" y="5"/>
                    <a:pt x="194" y="5"/>
                  </a:cubicBezTo>
                  <a:cubicBezTo>
                    <a:pt x="195" y="6"/>
                    <a:pt x="196" y="7"/>
                    <a:pt x="198" y="8"/>
                  </a:cubicBezTo>
                  <a:cubicBezTo>
                    <a:pt x="205" y="13"/>
                    <a:pt x="209" y="21"/>
                    <a:pt x="211" y="30"/>
                  </a:cubicBezTo>
                  <a:cubicBezTo>
                    <a:pt x="213" y="37"/>
                    <a:pt x="214" y="45"/>
                    <a:pt x="212" y="53"/>
                  </a:cubicBezTo>
                  <a:cubicBezTo>
                    <a:pt x="212" y="53"/>
                    <a:pt x="212" y="53"/>
                    <a:pt x="212" y="54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09" y="58"/>
                    <a:pt x="204" y="63"/>
                    <a:pt x="200" y="66"/>
                  </a:cubicBezTo>
                  <a:cubicBezTo>
                    <a:pt x="195" y="70"/>
                    <a:pt x="191" y="73"/>
                    <a:pt x="186" y="76"/>
                  </a:cubicBezTo>
                  <a:cubicBezTo>
                    <a:pt x="181" y="80"/>
                    <a:pt x="176" y="83"/>
                    <a:pt x="170" y="87"/>
                  </a:cubicBezTo>
                  <a:cubicBezTo>
                    <a:pt x="158" y="94"/>
                    <a:pt x="144" y="98"/>
                    <a:pt x="130" y="102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29" y="102"/>
                    <a:pt x="130" y="104"/>
                    <a:pt x="131" y="104"/>
                  </a:cubicBezTo>
                  <a:cubicBezTo>
                    <a:pt x="131" y="104"/>
                    <a:pt x="131" y="103"/>
                    <a:pt x="131" y="103"/>
                  </a:cubicBezTo>
                  <a:cubicBezTo>
                    <a:pt x="141" y="101"/>
                    <a:pt x="151" y="99"/>
                    <a:pt x="161" y="97"/>
                  </a:cubicBezTo>
                  <a:cubicBezTo>
                    <a:pt x="167" y="95"/>
                    <a:pt x="173" y="93"/>
                    <a:pt x="179" y="91"/>
                  </a:cubicBezTo>
                  <a:cubicBezTo>
                    <a:pt x="180" y="90"/>
                    <a:pt x="182" y="90"/>
                    <a:pt x="183" y="89"/>
                  </a:cubicBezTo>
                  <a:cubicBezTo>
                    <a:pt x="181" y="90"/>
                    <a:pt x="180" y="91"/>
                    <a:pt x="178" y="92"/>
                  </a:cubicBezTo>
                  <a:cubicBezTo>
                    <a:pt x="173" y="95"/>
                    <a:pt x="168" y="98"/>
                    <a:pt x="162" y="100"/>
                  </a:cubicBezTo>
                  <a:cubicBezTo>
                    <a:pt x="157" y="103"/>
                    <a:pt x="152" y="104"/>
                    <a:pt x="146" y="105"/>
                  </a:cubicBezTo>
                  <a:cubicBezTo>
                    <a:pt x="140" y="107"/>
                    <a:pt x="132" y="109"/>
                    <a:pt x="128" y="116"/>
                  </a:cubicBezTo>
                  <a:cubicBezTo>
                    <a:pt x="126" y="122"/>
                    <a:pt x="127" y="129"/>
                    <a:pt x="127" y="136"/>
                  </a:cubicBezTo>
                  <a:cubicBezTo>
                    <a:pt x="127" y="136"/>
                    <a:pt x="126" y="137"/>
                    <a:pt x="126" y="138"/>
                  </a:cubicBezTo>
                  <a:cubicBezTo>
                    <a:pt x="126" y="141"/>
                    <a:pt x="126" y="145"/>
                    <a:pt x="126" y="148"/>
                  </a:cubicBezTo>
                  <a:cubicBezTo>
                    <a:pt x="126" y="158"/>
                    <a:pt x="126" y="168"/>
                    <a:pt x="127" y="177"/>
                  </a:cubicBezTo>
                  <a:cubicBezTo>
                    <a:pt x="127" y="177"/>
                    <a:pt x="127" y="178"/>
                    <a:pt x="127" y="178"/>
                  </a:cubicBezTo>
                  <a:cubicBezTo>
                    <a:pt x="127" y="182"/>
                    <a:pt x="128" y="186"/>
                    <a:pt x="129" y="190"/>
                  </a:cubicBezTo>
                  <a:cubicBezTo>
                    <a:pt x="129" y="191"/>
                    <a:pt x="129" y="191"/>
                    <a:pt x="130" y="191"/>
                  </a:cubicBezTo>
                  <a:cubicBezTo>
                    <a:pt x="130" y="191"/>
                    <a:pt x="131" y="191"/>
                    <a:pt x="131" y="190"/>
                  </a:cubicBezTo>
                  <a:cubicBezTo>
                    <a:pt x="131" y="190"/>
                    <a:pt x="131" y="190"/>
                    <a:pt x="131" y="190"/>
                  </a:cubicBezTo>
                  <a:cubicBezTo>
                    <a:pt x="131" y="190"/>
                    <a:pt x="131" y="190"/>
                    <a:pt x="131" y="190"/>
                  </a:cubicBezTo>
                  <a:cubicBezTo>
                    <a:pt x="131" y="190"/>
                    <a:pt x="131" y="190"/>
                    <a:pt x="130" y="189"/>
                  </a:cubicBezTo>
                  <a:cubicBezTo>
                    <a:pt x="130" y="181"/>
                    <a:pt x="129" y="172"/>
                    <a:pt x="130" y="163"/>
                  </a:cubicBezTo>
                  <a:cubicBezTo>
                    <a:pt x="130" y="161"/>
                    <a:pt x="130" y="158"/>
                    <a:pt x="130" y="156"/>
                  </a:cubicBezTo>
                  <a:cubicBezTo>
                    <a:pt x="131" y="148"/>
                    <a:pt x="131" y="141"/>
                    <a:pt x="132" y="133"/>
                  </a:cubicBezTo>
                  <a:cubicBezTo>
                    <a:pt x="132" y="143"/>
                    <a:pt x="132" y="153"/>
                    <a:pt x="132" y="162"/>
                  </a:cubicBezTo>
                  <a:cubicBezTo>
                    <a:pt x="132" y="166"/>
                    <a:pt x="132" y="169"/>
                    <a:pt x="132" y="173"/>
                  </a:cubicBezTo>
                  <a:cubicBezTo>
                    <a:pt x="132" y="179"/>
                    <a:pt x="133" y="185"/>
                    <a:pt x="134" y="191"/>
                  </a:cubicBezTo>
                  <a:cubicBezTo>
                    <a:pt x="135" y="192"/>
                    <a:pt x="135" y="192"/>
                    <a:pt x="135" y="193"/>
                  </a:cubicBezTo>
                  <a:cubicBezTo>
                    <a:pt x="135" y="194"/>
                    <a:pt x="136" y="194"/>
                    <a:pt x="136" y="194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9" y="192"/>
                    <a:pt x="141" y="192"/>
                    <a:pt x="144" y="192"/>
                  </a:cubicBezTo>
                  <a:cubicBezTo>
                    <a:pt x="145" y="192"/>
                    <a:pt x="146" y="192"/>
                    <a:pt x="147" y="192"/>
                  </a:cubicBezTo>
                  <a:cubicBezTo>
                    <a:pt x="146" y="193"/>
                    <a:pt x="146" y="194"/>
                    <a:pt x="147" y="194"/>
                  </a:cubicBezTo>
                  <a:cubicBezTo>
                    <a:pt x="150" y="196"/>
                    <a:pt x="154" y="197"/>
                    <a:pt x="158" y="198"/>
                  </a:cubicBezTo>
                  <a:cubicBezTo>
                    <a:pt x="159" y="198"/>
                    <a:pt x="161" y="198"/>
                    <a:pt x="162" y="199"/>
                  </a:cubicBezTo>
                  <a:cubicBezTo>
                    <a:pt x="168" y="200"/>
                    <a:pt x="173" y="203"/>
                    <a:pt x="178" y="206"/>
                  </a:cubicBezTo>
                  <a:cubicBezTo>
                    <a:pt x="188" y="212"/>
                    <a:pt x="198" y="219"/>
                    <a:pt x="206" y="227"/>
                  </a:cubicBezTo>
                  <a:cubicBezTo>
                    <a:pt x="208" y="229"/>
                    <a:pt x="210" y="231"/>
                    <a:pt x="212" y="233"/>
                  </a:cubicBezTo>
                  <a:cubicBezTo>
                    <a:pt x="217" y="240"/>
                    <a:pt x="221" y="248"/>
                    <a:pt x="222" y="256"/>
                  </a:cubicBezTo>
                  <a:cubicBezTo>
                    <a:pt x="222" y="257"/>
                    <a:pt x="222" y="258"/>
                    <a:pt x="222" y="259"/>
                  </a:cubicBezTo>
                  <a:cubicBezTo>
                    <a:pt x="222" y="260"/>
                    <a:pt x="221" y="261"/>
                    <a:pt x="220" y="263"/>
                  </a:cubicBezTo>
                  <a:cubicBezTo>
                    <a:pt x="220" y="263"/>
                    <a:pt x="220" y="263"/>
                    <a:pt x="219" y="264"/>
                  </a:cubicBezTo>
                  <a:cubicBezTo>
                    <a:pt x="219" y="265"/>
                    <a:pt x="219" y="265"/>
                    <a:pt x="218" y="266"/>
                  </a:cubicBezTo>
                  <a:cubicBezTo>
                    <a:pt x="213" y="273"/>
                    <a:pt x="205" y="279"/>
                    <a:pt x="198" y="285"/>
                  </a:cubicBezTo>
                  <a:cubicBezTo>
                    <a:pt x="189" y="291"/>
                    <a:pt x="180" y="297"/>
                    <a:pt x="170" y="301"/>
                  </a:cubicBezTo>
                  <a:cubicBezTo>
                    <a:pt x="169" y="301"/>
                    <a:pt x="167" y="302"/>
                    <a:pt x="166" y="302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43" y="300"/>
                    <a:pt x="126" y="290"/>
                    <a:pt x="114" y="275"/>
                  </a:cubicBezTo>
                  <a:cubicBezTo>
                    <a:pt x="113" y="274"/>
                    <a:pt x="112" y="272"/>
                    <a:pt x="111" y="270"/>
                  </a:cubicBezTo>
                  <a:cubicBezTo>
                    <a:pt x="110" y="267"/>
                    <a:pt x="109" y="263"/>
                    <a:pt x="108" y="259"/>
                  </a:cubicBezTo>
                  <a:cubicBezTo>
                    <a:pt x="107" y="260"/>
                    <a:pt x="107" y="260"/>
                    <a:pt x="106" y="261"/>
                  </a:cubicBezTo>
                  <a:cubicBezTo>
                    <a:pt x="107" y="262"/>
                    <a:pt x="107" y="263"/>
                    <a:pt x="107" y="264"/>
                  </a:cubicBezTo>
                  <a:cubicBezTo>
                    <a:pt x="107" y="263"/>
                    <a:pt x="106" y="262"/>
                    <a:pt x="106" y="261"/>
                  </a:cubicBezTo>
                  <a:cubicBezTo>
                    <a:pt x="106" y="261"/>
                    <a:pt x="106" y="261"/>
                    <a:pt x="105" y="261"/>
                  </a:cubicBezTo>
                  <a:cubicBezTo>
                    <a:pt x="105" y="261"/>
                    <a:pt x="104" y="260"/>
                    <a:pt x="105" y="260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3" y="254"/>
                    <a:pt x="101" y="249"/>
                    <a:pt x="100" y="244"/>
                  </a:cubicBezTo>
                  <a:cubicBezTo>
                    <a:pt x="100" y="244"/>
                    <a:pt x="100" y="243"/>
                    <a:pt x="100" y="243"/>
                  </a:cubicBezTo>
                  <a:cubicBezTo>
                    <a:pt x="100" y="235"/>
                    <a:pt x="101" y="228"/>
                    <a:pt x="103" y="220"/>
                  </a:cubicBezTo>
                  <a:cubicBezTo>
                    <a:pt x="103" y="233"/>
                    <a:pt x="103" y="246"/>
                    <a:pt x="106" y="259"/>
                  </a:cubicBezTo>
                  <a:cubicBezTo>
                    <a:pt x="106" y="258"/>
                    <a:pt x="107" y="257"/>
                    <a:pt x="108" y="257"/>
                  </a:cubicBezTo>
                  <a:cubicBezTo>
                    <a:pt x="107" y="255"/>
                    <a:pt x="107" y="254"/>
                    <a:pt x="107" y="253"/>
                  </a:cubicBezTo>
                  <a:cubicBezTo>
                    <a:pt x="105" y="239"/>
                    <a:pt x="104" y="226"/>
                    <a:pt x="105" y="212"/>
                  </a:cubicBezTo>
                  <a:cubicBezTo>
                    <a:pt x="106" y="210"/>
                    <a:pt x="107" y="207"/>
                    <a:pt x="108" y="205"/>
                  </a:cubicBezTo>
                  <a:cubicBezTo>
                    <a:pt x="108" y="204"/>
                    <a:pt x="109" y="204"/>
                    <a:pt x="109" y="203"/>
                  </a:cubicBezTo>
                  <a:cubicBezTo>
                    <a:pt x="109" y="202"/>
                    <a:pt x="109" y="202"/>
                    <a:pt x="109" y="202"/>
                  </a:cubicBezTo>
                  <a:cubicBezTo>
                    <a:pt x="110" y="201"/>
                    <a:pt x="110" y="201"/>
                    <a:pt x="110" y="201"/>
                  </a:cubicBezTo>
                  <a:cubicBezTo>
                    <a:pt x="111" y="198"/>
                    <a:pt x="112" y="196"/>
                    <a:pt x="110" y="193"/>
                  </a:cubicBezTo>
                  <a:cubicBezTo>
                    <a:pt x="110" y="193"/>
                    <a:pt x="110" y="193"/>
                    <a:pt x="110" y="193"/>
                  </a:cubicBezTo>
                  <a:cubicBezTo>
                    <a:pt x="110" y="194"/>
                    <a:pt x="109" y="194"/>
                    <a:pt x="109" y="194"/>
                  </a:cubicBezTo>
                  <a:cubicBezTo>
                    <a:pt x="109" y="194"/>
                    <a:pt x="108" y="194"/>
                    <a:pt x="108" y="194"/>
                  </a:cubicBezTo>
                  <a:cubicBezTo>
                    <a:pt x="108" y="194"/>
                    <a:pt x="108" y="194"/>
                    <a:pt x="108" y="194"/>
                  </a:cubicBezTo>
                  <a:cubicBezTo>
                    <a:pt x="110" y="196"/>
                    <a:pt x="109" y="199"/>
                    <a:pt x="108" y="201"/>
                  </a:cubicBezTo>
                  <a:cubicBezTo>
                    <a:pt x="107" y="203"/>
                    <a:pt x="107" y="204"/>
                    <a:pt x="106" y="205"/>
                  </a:cubicBezTo>
                  <a:cubicBezTo>
                    <a:pt x="106" y="201"/>
                    <a:pt x="107" y="198"/>
                    <a:pt x="107" y="194"/>
                  </a:cubicBezTo>
                  <a:cubicBezTo>
                    <a:pt x="107" y="194"/>
                    <a:pt x="107" y="194"/>
                    <a:pt x="107" y="194"/>
                  </a:cubicBezTo>
                  <a:cubicBezTo>
                    <a:pt x="107" y="194"/>
                    <a:pt x="107" y="194"/>
                    <a:pt x="107" y="193"/>
                  </a:cubicBezTo>
                  <a:cubicBezTo>
                    <a:pt x="107" y="193"/>
                    <a:pt x="107" y="192"/>
                    <a:pt x="107" y="192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05" y="191"/>
                    <a:pt x="104" y="191"/>
                    <a:pt x="103" y="191"/>
                  </a:cubicBezTo>
                  <a:cubicBezTo>
                    <a:pt x="103" y="191"/>
                    <a:pt x="102" y="191"/>
                    <a:pt x="102" y="191"/>
                  </a:cubicBezTo>
                  <a:cubicBezTo>
                    <a:pt x="99" y="191"/>
                    <a:pt x="96" y="192"/>
                    <a:pt x="93" y="192"/>
                  </a:cubicBezTo>
                  <a:cubicBezTo>
                    <a:pt x="88" y="192"/>
                    <a:pt x="84" y="193"/>
                    <a:pt x="79" y="193"/>
                  </a:cubicBezTo>
                  <a:cubicBezTo>
                    <a:pt x="79" y="193"/>
                    <a:pt x="79" y="192"/>
                    <a:pt x="78" y="192"/>
                  </a:cubicBezTo>
                  <a:cubicBezTo>
                    <a:pt x="68" y="193"/>
                    <a:pt x="57" y="194"/>
                    <a:pt x="47" y="197"/>
                  </a:cubicBezTo>
                  <a:cubicBezTo>
                    <a:pt x="46" y="197"/>
                    <a:pt x="45" y="197"/>
                    <a:pt x="44" y="198"/>
                  </a:cubicBezTo>
                  <a:cubicBezTo>
                    <a:pt x="39" y="198"/>
                    <a:pt x="33" y="199"/>
                    <a:pt x="28" y="200"/>
                  </a:cubicBezTo>
                  <a:cubicBezTo>
                    <a:pt x="28" y="200"/>
                    <a:pt x="28" y="200"/>
                    <a:pt x="27" y="201"/>
                  </a:cubicBezTo>
                  <a:cubicBezTo>
                    <a:pt x="27" y="201"/>
                    <a:pt x="27" y="201"/>
                    <a:pt x="27" y="201"/>
                  </a:cubicBezTo>
                  <a:cubicBezTo>
                    <a:pt x="26" y="201"/>
                    <a:pt x="26" y="201"/>
                    <a:pt x="26" y="200"/>
                  </a:cubicBezTo>
                  <a:cubicBezTo>
                    <a:pt x="25" y="200"/>
                    <a:pt x="24" y="200"/>
                    <a:pt x="23" y="201"/>
                  </a:cubicBezTo>
                  <a:cubicBezTo>
                    <a:pt x="22" y="202"/>
                    <a:pt x="21" y="202"/>
                    <a:pt x="20" y="203"/>
                  </a:cubicBezTo>
                  <a:cubicBezTo>
                    <a:pt x="22" y="203"/>
                    <a:pt x="25" y="202"/>
                    <a:pt x="27" y="202"/>
                  </a:cubicBezTo>
                  <a:cubicBezTo>
                    <a:pt x="21" y="204"/>
                    <a:pt x="16" y="206"/>
                    <a:pt x="10" y="206"/>
                  </a:cubicBezTo>
                  <a:cubicBezTo>
                    <a:pt x="13" y="205"/>
                    <a:pt x="16" y="204"/>
                    <a:pt x="19" y="204"/>
                  </a:cubicBezTo>
                  <a:cubicBezTo>
                    <a:pt x="18" y="203"/>
                    <a:pt x="18" y="202"/>
                    <a:pt x="19" y="202"/>
                  </a:cubicBezTo>
                  <a:cubicBezTo>
                    <a:pt x="19" y="202"/>
                    <a:pt x="19" y="202"/>
                    <a:pt x="19" y="202"/>
                  </a:cubicBezTo>
                  <a:cubicBezTo>
                    <a:pt x="14" y="203"/>
                    <a:pt x="9" y="204"/>
                    <a:pt x="5" y="206"/>
                  </a:cubicBezTo>
                  <a:cubicBezTo>
                    <a:pt x="4" y="206"/>
                    <a:pt x="4" y="208"/>
                    <a:pt x="5" y="208"/>
                  </a:cubicBezTo>
                  <a:cubicBezTo>
                    <a:pt x="6" y="208"/>
                    <a:pt x="7" y="208"/>
                    <a:pt x="8" y="208"/>
                  </a:cubicBezTo>
                  <a:cubicBezTo>
                    <a:pt x="10" y="208"/>
                    <a:pt x="13" y="208"/>
                    <a:pt x="15" y="207"/>
                  </a:cubicBezTo>
                  <a:cubicBezTo>
                    <a:pt x="16" y="207"/>
                    <a:pt x="18" y="207"/>
                    <a:pt x="20" y="206"/>
                  </a:cubicBezTo>
                  <a:cubicBezTo>
                    <a:pt x="19" y="207"/>
                    <a:pt x="18" y="207"/>
                    <a:pt x="17" y="208"/>
                  </a:cubicBezTo>
                  <a:cubicBezTo>
                    <a:pt x="15" y="209"/>
                    <a:pt x="13" y="211"/>
                    <a:pt x="11" y="212"/>
                  </a:cubicBezTo>
                  <a:cubicBezTo>
                    <a:pt x="2" y="222"/>
                    <a:pt x="1" y="238"/>
                    <a:pt x="1" y="251"/>
                  </a:cubicBezTo>
                  <a:cubicBezTo>
                    <a:pt x="1" y="260"/>
                    <a:pt x="0" y="269"/>
                    <a:pt x="2" y="277"/>
                  </a:cubicBezTo>
                  <a:cubicBezTo>
                    <a:pt x="3" y="287"/>
                    <a:pt x="6" y="296"/>
                    <a:pt x="9" y="304"/>
                  </a:cubicBezTo>
                  <a:cubicBezTo>
                    <a:pt x="17" y="321"/>
                    <a:pt x="30" y="335"/>
                    <a:pt x="44" y="347"/>
                  </a:cubicBezTo>
                  <a:cubicBezTo>
                    <a:pt x="59" y="361"/>
                    <a:pt x="76" y="373"/>
                    <a:pt x="95" y="381"/>
                  </a:cubicBezTo>
                  <a:cubicBezTo>
                    <a:pt x="101" y="384"/>
                    <a:pt x="107" y="386"/>
                    <a:pt x="113" y="387"/>
                  </a:cubicBezTo>
                  <a:cubicBezTo>
                    <a:pt x="113" y="387"/>
                    <a:pt x="113" y="387"/>
                    <a:pt x="113" y="387"/>
                  </a:cubicBezTo>
                  <a:cubicBezTo>
                    <a:pt x="116" y="389"/>
                    <a:pt x="120" y="390"/>
                    <a:pt x="124" y="391"/>
                  </a:cubicBezTo>
                  <a:cubicBezTo>
                    <a:pt x="124" y="391"/>
                    <a:pt x="124" y="391"/>
                    <a:pt x="124" y="391"/>
                  </a:cubicBezTo>
                  <a:cubicBezTo>
                    <a:pt x="135" y="393"/>
                    <a:pt x="147" y="395"/>
                    <a:pt x="158" y="396"/>
                  </a:cubicBezTo>
                  <a:cubicBezTo>
                    <a:pt x="167" y="397"/>
                    <a:pt x="176" y="398"/>
                    <a:pt x="186" y="398"/>
                  </a:cubicBezTo>
                  <a:cubicBezTo>
                    <a:pt x="211" y="398"/>
                    <a:pt x="238" y="394"/>
                    <a:pt x="260" y="382"/>
                  </a:cubicBezTo>
                  <a:cubicBezTo>
                    <a:pt x="265" y="379"/>
                    <a:pt x="270" y="376"/>
                    <a:pt x="275" y="372"/>
                  </a:cubicBezTo>
                  <a:cubicBezTo>
                    <a:pt x="284" y="366"/>
                    <a:pt x="291" y="359"/>
                    <a:pt x="296" y="350"/>
                  </a:cubicBezTo>
                  <a:cubicBezTo>
                    <a:pt x="303" y="341"/>
                    <a:pt x="307" y="330"/>
                    <a:pt x="312" y="320"/>
                  </a:cubicBezTo>
                  <a:cubicBezTo>
                    <a:pt x="316" y="309"/>
                    <a:pt x="321" y="299"/>
                    <a:pt x="324" y="287"/>
                  </a:cubicBezTo>
                  <a:cubicBezTo>
                    <a:pt x="325" y="284"/>
                    <a:pt x="325" y="281"/>
                    <a:pt x="326" y="278"/>
                  </a:cubicBezTo>
                  <a:cubicBezTo>
                    <a:pt x="325" y="278"/>
                    <a:pt x="325" y="278"/>
                    <a:pt x="325" y="279"/>
                  </a:cubicBezTo>
                  <a:cubicBezTo>
                    <a:pt x="324" y="279"/>
                    <a:pt x="324" y="279"/>
                    <a:pt x="324" y="279"/>
                  </a:cubicBezTo>
                  <a:cubicBezTo>
                    <a:pt x="324" y="279"/>
                    <a:pt x="324" y="279"/>
                    <a:pt x="324" y="279"/>
                  </a:cubicBezTo>
                  <a:cubicBezTo>
                    <a:pt x="322" y="289"/>
                    <a:pt x="319" y="299"/>
                    <a:pt x="314" y="309"/>
                  </a:cubicBezTo>
                  <a:cubicBezTo>
                    <a:pt x="310" y="319"/>
                    <a:pt x="305" y="330"/>
                    <a:pt x="300" y="340"/>
                  </a:cubicBezTo>
                  <a:cubicBezTo>
                    <a:pt x="295" y="350"/>
                    <a:pt x="288" y="358"/>
                    <a:pt x="280" y="366"/>
                  </a:cubicBezTo>
                  <a:cubicBezTo>
                    <a:pt x="255" y="388"/>
                    <a:pt x="222" y="395"/>
                    <a:pt x="190" y="396"/>
                  </a:cubicBezTo>
                  <a:cubicBezTo>
                    <a:pt x="197" y="395"/>
                    <a:pt x="204" y="394"/>
                    <a:pt x="211" y="393"/>
                  </a:cubicBezTo>
                  <a:cubicBezTo>
                    <a:pt x="230" y="389"/>
                    <a:pt x="248" y="384"/>
                    <a:pt x="264" y="374"/>
                  </a:cubicBezTo>
                  <a:cubicBezTo>
                    <a:pt x="280" y="364"/>
                    <a:pt x="294" y="349"/>
                    <a:pt x="302" y="332"/>
                  </a:cubicBezTo>
                  <a:cubicBezTo>
                    <a:pt x="307" y="322"/>
                    <a:pt x="310" y="310"/>
                    <a:pt x="313" y="299"/>
                  </a:cubicBezTo>
                  <a:cubicBezTo>
                    <a:pt x="315" y="288"/>
                    <a:pt x="317" y="276"/>
                    <a:pt x="318" y="265"/>
                  </a:cubicBezTo>
                  <a:cubicBezTo>
                    <a:pt x="319" y="255"/>
                    <a:pt x="320" y="246"/>
                    <a:pt x="319" y="237"/>
                  </a:cubicBezTo>
                  <a:cubicBezTo>
                    <a:pt x="319" y="234"/>
                    <a:pt x="319" y="231"/>
                    <a:pt x="319" y="229"/>
                  </a:cubicBezTo>
                  <a:cubicBezTo>
                    <a:pt x="319" y="229"/>
                    <a:pt x="319" y="229"/>
                    <a:pt x="319" y="228"/>
                  </a:cubicBezTo>
                  <a:cubicBezTo>
                    <a:pt x="318" y="227"/>
                    <a:pt x="318" y="225"/>
                    <a:pt x="318" y="224"/>
                  </a:cubicBezTo>
                  <a:cubicBezTo>
                    <a:pt x="319" y="228"/>
                    <a:pt x="320" y="232"/>
                    <a:pt x="321" y="236"/>
                  </a:cubicBezTo>
                  <a:cubicBezTo>
                    <a:pt x="321" y="237"/>
                    <a:pt x="322" y="238"/>
                    <a:pt x="322" y="240"/>
                  </a:cubicBezTo>
                  <a:cubicBezTo>
                    <a:pt x="322" y="241"/>
                    <a:pt x="323" y="243"/>
                    <a:pt x="323" y="244"/>
                  </a:cubicBezTo>
                  <a:cubicBezTo>
                    <a:pt x="323" y="244"/>
                    <a:pt x="323" y="244"/>
                    <a:pt x="323" y="244"/>
                  </a:cubicBezTo>
                  <a:cubicBezTo>
                    <a:pt x="324" y="244"/>
                    <a:pt x="324" y="244"/>
                    <a:pt x="325" y="243"/>
                  </a:cubicBezTo>
                  <a:cubicBezTo>
                    <a:pt x="324" y="237"/>
                    <a:pt x="322" y="230"/>
                    <a:pt x="320" y="224"/>
                  </a:cubicBezTo>
                  <a:cubicBezTo>
                    <a:pt x="320" y="224"/>
                    <a:pt x="320" y="224"/>
                    <a:pt x="320" y="224"/>
                  </a:cubicBezTo>
                  <a:cubicBezTo>
                    <a:pt x="319" y="224"/>
                    <a:pt x="319" y="223"/>
                    <a:pt x="320" y="222"/>
                  </a:cubicBezTo>
                  <a:cubicBezTo>
                    <a:pt x="318" y="219"/>
                    <a:pt x="317" y="215"/>
                    <a:pt x="316" y="211"/>
                  </a:cubicBezTo>
                  <a:cubicBezTo>
                    <a:pt x="316" y="211"/>
                    <a:pt x="316" y="211"/>
                    <a:pt x="316" y="211"/>
                  </a:cubicBezTo>
                  <a:cubicBezTo>
                    <a:pt x="314" y="207"/>
                    <a:pt x="312" y="203"/>
                    <a:pt x="310" y="199"/>
                  </a:cubicBezTo>
                  <a:cubicBezTo>
                    <a:pt x="309" y="200"/>
                    <a:pt x="308" y="200"/>
                    <a:pt x="308" y="200"/>
                  </a:cubicBezTo>
                  <a:cubicBezTo>
                    <a:pt x="308" y="200"/>
                    <a:pt x="308" y="200"/>
                    <a:pt x="307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09" y="202"/>
                    <a:pt x="310" y="204"/>
                    <a:pt x="311" y="206"/>
                  </a:cubicBezTo>
                  <a:cubicBezTo>
                    <a:pt x="314" y="211"/>
                    <a:pt x="315" y="217"/>
                    <a:pt x="316" y="222"/>
                  </a:cubicBezTo>
                  <a:cubicBezTo>
                    <a:pt x="316" y="225"/>
                    <a:pt x="317" y="228"/>
                    <a:pt x="317" y="230"/>
                  </a:cubicBezTo>
                  <a:cubicBezTo>
                    <a:pt x="317" y="233"/>
                    <a:pt x="317" y="237"/>
                    <a:pt x="317" y="240"/>
                  </a:cubicBezTo>
                  <a:cubicBezTo>
                    <a:pt x="318" y="252"/>
                    <a:pt x="317" y="264"/>
                    <a:pt x="315" y="276"/>
                  </a:cubicBezTo>
                  <a:cubicBezTo>
                    <a:pt x="313" y="288"/>
                    <a:pt x="311" y="299"/>
                    <a:pt x="308" y="311"/>
                  </a:cubicBezTo>
                  <a:cubicBezTo>
                    <a:pt x="302" y="332"/>
                    <a:pt x="291" y="350"/>
                    <a:pt x="275" y="364"/>
                  </a:cubicBezTo>
                  <a:cubicBezTo>
                    <a:pt x="260" y="376"/>
                    <a:pt x="242" y="383"/>
                    <a:pt x="224" y="388"/>
                  </a:cubicBezTo>
                  <a:cubicBezTo>
                    <a:pt x="215" y="390"/>
                    <a:pt x="205" y="392"/>
                    <a:pt x="196" y="393"/>
                  </a:cubicBezTo>
                  <a:cubicBezTo>
                    <a:pt x="187" y="394"/>
                    <a:pt x="179" y="395"/>
                    <a:pt x="170" y="395"/>
                  </a:cubicBezTo>
                  <a:cubicBezTo>
                    <a:pt x="168" y="395"/>
                    <a:pt x="166" y="395"/>
                    <a:pt x="164" y="395"/>
                  </a:cubicBezTo>
                  <a:cubicBezTo>
                    <a:pt x="151" y="394"/>
                    <a:pt x="139" y="391"/>
                    <a:pt x="127" y="389"/>
                  </a:cubicBezTo>
                  <a:cubicBezTo>
                    <a:pt x="126" y="389"/>
                    <a:pt x="125" y="389"/>
                    <a:pt x="124" y="389"/>
                  </a:cubicBezTo>
                  <a:cubicBezTo>
                    <a:pt x="124" y="389"/>
                    <a:pt x="124" y="389"/>
                    <a:pt x="124" y="388"/>
                  </a:cubicBezTo>
                  <a:cubicBezTo>
                    <a:pt x="121" y="388"/>
                    <a:pt x="118" y="387"/>
                    <a:pt x="116" y="386"/>
                  </a:cubicBezTo>
                  <a:cubicBezTo>
                    <a:pt x="114" y="386"/>
                    <a:pt x="112" y="385"/>
                    <a:pt x="110" y="384"/>
                  </a:cubicBezTo>
                  <a:cubicBezTo>
                    <a:pt x="109" y="384"/>
                    <a:pt x="108" y="383"/>
                    <a:pt x="107" y="383"/>
                  </a:cubicBezTo>
                  <a:cubicBezTo>
                    <a:pt x="103" y="381"/>
                    <a:pt x="99" y="378"/>
                    <a:pt x="96" y="376"/>
                  </a:cubicBezTo>
                  <a:cubicBezTo>
                    <a:pt x="77" y="364"/>
                    <a:pt x="57" y="354"/>
                    <a:pt x="44" y="336"/>
                  </a:cubicBezTo>
                  <a:cubicBezTo>
                    <a:pt x="28" y="316"/>
                    <a:pt x="24" y="290"/>
                    <a:pt x="18" y="266"/>
                  </a:cubicBezTo>
                  <a:cubicBezTo>
                    <a:pt x="18" y="265"/>
                    <a:pt x="17" y="265"/>
                    <a:pt x="17" y="265"/>
                  </a:cubicBezTo>
                  <a:cubicBezTo>
                    <a:pt x="16" y="265"/>
                    <a:pt x="16" y="266"/>
                    <a:pt x="16" y="266"/>
                  </a:cubicBezTo>
                  <a:cubicBezTo>
                    <a:pt x="22" y="288"/>
                    <a:pt x="25" y="310"/>
                    <a:pt x="37" y="329"/>
                  </a:cubicBezTo>
                  <a:cubicBezTo>
                    <a:pt x="42" y="339"/>
                    <a:pt x="50" y="346"/>
                    <a:pt x="58" y="353"/>
                  </a:cubicBezTo>
                  <a:cubicBezTo>
                    <a:pt x="66" y="360"/>
                    <a:pt x="75" y="365"/>
                    <a:pt x="84" y="371"/>
                  </a:cubicBezTo>
                  <a:cubicBezTo>
                    <a:pt x="87" y="373"/>
                    <a:pt x="90" y="374"/>
                    <a:pt x="92" y="376"/>
                  </a:cubicBezTo>
                  <a:cubicBezTo>
                    <a:pt x="95" y="378"/>
                    <a:pt x="98" y="379"/>
                    <a:pt x="100" y="381"/>
                  </a:cubicBezTo>
                  <a:cubicBezTo>
                    <a:pt x="100" y="381"/>
                    <a:pt x="100" y="381"/>
                    <a:pt x="99" y="381"/>
                  </a:cubicBezTo>
                  <a:cubicBezTo>
                    <a:pt x="89" y="377"/>
                    <a:pt x="80" y="372"/>
                    <a:pt x="70" y="366"/>
                  </a:cubicBezTo>
                  <a:cubicBezTo>
                    <a:pt x="62" y="360"/>
                    <a:pt x="54" y="353"/>
                    <a:pt x="46" y="347"/>
                  </a:cubicBezTo>
                  <a:cubicBezTo>
                    <a:pt x="43" y="344"/>
                    <a:pt x="39" y="340"/>
                    <a:pt x="36" y="337"/>
                  </a:cubicBezTo>
                  <a:cubicBezTo>
                    <a:pt x="26" y="327"/>
                    <a:pt x="17" y="316"/>
                    <a:pt x="11" y="303"/>
                  </a:cubicBezTo>
                  <a:cubicBezTo>
                    <a:pt x="7" y="294"/>
                    <a:pt x="4" y="285"/>
                    <a:pt x="3" y="275"/>
                  </a:cubicBezTo>
                  <a:cubicBezTo>
                    <a:pt x="2" y="266"/>
                    <a:pt x="3" y="257"/>
                    <a:pt x="3" y="249"/>
                  </a:cubicBezTo>
                  <a:cubicBezTo>
                    <a:pt x="4" y="238"/>
                    <a:pt x="4" y="226"/>
                    <a:pt x="11" y="217"/>
                  </a:cubicBezTo>
                  <a:cubicBezTo>
                    <a:pt x="11" y="216"/>
                    <a:pt x="12" y="215"/>
                    <a:pt x="13" y="214"/>
                  </a:cubicBezTo>
                  <a:cubicBezTo>
                    <a:pt x="15" y="212"/>
                    <a:pt x="17" y="210"/>
                    <a:pt x="20" y="209"/>
                  </a:cubicBezTo>
                  <a:cubicBezTo>
                    <a:pt x="21" y="208"/>
                    <a:pt x="23" y="207"/>
                    <a:pt x="24" y="206"/>
                  </a:cubicBezTo>
                  <a:cubicBezTo>
                    <a:pt x="27" y="205"/>
                    <a:pt x="29" y="204"/>
                    <a:pt x="31" y="204"/>
                  </a:cubicBezTo>
                  <a:cubicBezTo>
                    <a:pt x="34" y="202"/>
                    <a:pt x="37" y="202"/>
                    <a:pt x="40" y="201"/>
                  </a:cubicBezTo>
                  <a:cubicBezTo>
                    <a:pt x="43" y="200"/>
                    <a:pt x="47" y="199"/>
                    <a:pt x="50" y="199"/>
                  </a:cubicBezTo>
                  <a:cubicBezTo>
                    <a:pt x="56" y="198"/>
                    <a:pt x="62" y="197"/>
                    <a:pt x="68" y="196"/>
                  </a:cubicBezTo>
                  <a:cubicBezTo>
                    <a:pt x="69" y="196"/>
                    <a:pt x="70" y="196"/>
                    <a:pt x="71" y="196"/>
                  </a:cubicBezTo>
                  <a:cubicBezTo>
                    <a:pt x="74" y="196"/>
                    <a:pt x="77" y="195"/>
                    <a:pt x="80" y="195"/>
                  </a:cubicBezTo>
                  <a:cubicBezTo>
                    <a:pt x="83" y="195"/>
                    <a:pt x="85" y="195"/>
                    <a:pt x="88" y="194"/>
                  </a:cubicBezTo>
                  <a:cubicBezTo>
                    <a:pt x="91" y="194"/>
                    <a:pt x="95" y="194"/>
                    <a:pt x="98" y="193"/>
                  </a:cubicBezTo>
                  <a:cubicBezTo>
                    <a:pt x="99" y="193"/>
                    <a:pt x="100" y="193"/>
                    <a:pt x="100" y="193"/>
                  </a:cubicBezTo>
                  <a:cubicBezTo>
                    <a:pt x="101" y="193"/>
                    <a:pt x="102" y="193"/>
                    <a:pt x="102" y="193"/>
                  </a:cubicBezTo>
                  <a:cubicBezTo>
                    <a:pt x="103" y="193"/>
                    <a:pt x="104" y="193"/>
                    <a:pt x="105" y="193"/>
                  </a:cubicBezTo>
                  <a:cubicBezTo>
                    <a:pt x="98" y="209"/>
                    <a:pt x="95" y="227"/>
                    <a:pt x="98" y="243"/>
                  </a:cubicBezTo>
                  <a:cubicBezTo>
                    <a:pt x="98" y="244"/>
                    <a:pt x="98" y="245"/>
                    <a:pt x="98" y="246"/>
                  </a:cubicBezTo>
                  <a:cubicBezTo>
                    <a:pt x="98" y="249"/>
                    <a:pt x="99" y="252"/>
                    <a:pt x="99" y="255"/>
                  </a:cubicBezTo>
                  <a:cubicBezTo>
                    <a:pt x="99" y="256"/>
                    <a:pt x="99" y="256"/>
                    <a:pt x="99" y="257"/>
                  </a:cubicBezTo>
                  <a:cubicBezTo>
                    <a:pt x="102" y="273"/>
                    <a:pt x="111" y="287"/>
                    <a:pt x="124" y="297"/>
                  </a:cubicBezTo>
                  <a:cubicBezTo>
                    <a:pt x="127" y="299"/>
                    <a:pt x="131" y="301"/>
                    <a:pt x="135" y="303"/>
                  </a:cubicBezTo>
                  <a:cubicBezTo>
                    <a:pt x="137" y="304"/>
                    <a:pt x="139" y="305"/>
                    <a:pt x="142" y="306"/>
                  </a:cubicBezTo>
                  <a:cubicBezTo>
                    <a:pt x="148" y="308"/>
                    <a:pt x="154" y="309"/>
                    <a:pt x="160" y="309"/>
                  </a:cubicBezTo>
                  <a:cubicBezTo>
                    <a:pt x="169" y="309"/>
                    <a:pt x="178" y="307"/>
                    <a:pt x="187" y="304"/>
                  </a:cubicBezTo>
                  <a:cubicBezTo>
                    <a:pt x="192" y="302"/>
                    <a:pt x="197" y="299"/>
                    <a:pt x="201" y="297"/>
                  </a:cubicBezTo>
                  <a:cubicBezTo>
                    <a:pt x="204" y="295"/>
                    <a:pt x="206" y="293"/>
                    <a:pt x="208" y="292"/>
                  </a:cubicBezTo>
                  <a:cubicBezTo>
                    <a:pt x="222" y="282"/>
                    <a:pt x="233" y="268"/>
                    <a:pt x="232" y="251"/>
                  </a:cubicBezTo>
                  <a:cubicBezTo>
                    <a:pt x="231" y="239"/>
                    <a:pt x="225" y="227"/>
                    <a:pt x="217" y="219"/>
                  </a:cubicBezTo>
                  <a:cubicBezTo>
                    <a:pt x="214" y="215"/>
                    <a:pt x="212" y="213"/>
                    <a:pt x="209" y="210"/>
                  </a:cubicBezTo>
                  <a:cubicBezTo>
                    <a:pt x="201" y="204"/>
                    <a:pt x="193" y="198"/>
                    <a:pt x="184" y="195"/>
                  </a:cubicBezTo>
                  <a:cubicBezTo>
                    <a:pt x="178" y="193"/>
                    <a:pt x="173" y="192"/>
                    <a:pt x="167" y="191"/>
                  </a:cubicBezTo>
                  <a:cubicBezTo>
                    <a:pt x="165" y="191"/>
                    <a:pt x="162" y="191"/>
                    <a:pt x="159" y="191"/>
                  </a:cubicBezTo>
                  <a:cubicBezTo>
                    <a:pt x="157" y="191"/>
                    <a:pt x="155" y="191"/>
                    <a:pt x="153" y="191"/>
                  </a:cubicBezTo>
                  <a:cubicBezTo>
                    <a:pt x="153" y="191"/>
                    <a:pt x="152" y="191"/>
                    <a:pt x="152" y="19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50" y="191"/>
                    <a:pt x="150" y="191"/>
                    <a:pt x="150" y="191"/>
                  </a:cubicBezTo>
                  <a:cubicBezTo>
                    <a:pt x="148" y="190"/>
                    <a:pt x="146" y="190"/>
                    <a:pt x="144" y="190"/>
                  </a:cubicBezTo>
                  <a:cubicBezTo>
                    <a:pt x="141" y="190"/>
                    <a:pt x="139" y="190"/>
                    <a:pt x="137" y="191"/>
                  </a:cubicBezTo>
                  <a:cubicBezTo>
                    <a:pt x="137" y="191"/>
                    <a:pt x="137" y="191"/>
                    <a:pt x="136" y="191"/>
                  </a:cubicBezTo>
                  <a:cubicBezTo>
                    <a:pt x="135" y="185"/>
                    <a:pt x="134" y="179"/>
                    <a:pt x="134" y="172"/>
                  </a:cubicBezTo>
                  <a:cubicBezTo>
                    <a:pt x="133" y="155"/>
                    <a:pt x="135" y="137"/>
                    <a:pt x="135" y="119"/>
                  </a:cubicBezTo>
                  <a:cubicBezTo>
                    <a:pt x="135" y="119"/>
                    <a:pt x="134" y="118"/>
                    <a:pt x="134" y="118"/>
                  </a:cubicBezTo>
                  <a:cubicBezTo>
                    <a:pt x="133" y="118"/>
                    <a:pt x="133" y="118"/>
                    <a:pt x="133" y="119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1" y="129"/>
                    <a:pt x="130" y="139"/>
                    <a:pt x="129" y="150"/>
                  </a:cubicBezTo>
                  <a:cubicBezTo>
                    <a:pt x="128" y="152"/>
                    <a:pt x="128" y="154"/>
                    <a:pt x="128" y="156"/>
                  </a:cubicBezTo>
                  <a:cubicBezTo>
                    <a:pt x="128" y="156"/>
                    <a:pt x="128" y="155"/>
                    <a:pt x="128" y="155"/>
                  </a:cubicBezTo>
                  <a:cubicBezTo>
                    <a:pt x="128" y="152"/>
                    <a:pt x="128" y="150"/>
                    <a:pt x="128" y="148"/>
                  </a:cubicBezTo>
                  <a:cubicBezTo>
                    <a:pt x="128" y="144"/>
                    <a:pt x="128" y="141"/>
                    <a:pt x="129" y="137"/>
                  </a:cubicBezTo>
                  <a:cubicBezTo>
                    <a:pt x="129" y="133"/>
                    <a:pt x="128" y="128"/>
                    <a:pt x="129" y="123"/>
                  </a:cubicBezTo>
                  <a:cubicBezTo>
                    <a:pt x="129" y="119"/>
                    <a:pt x="130" y="115"/>
                    <a:pt x="134" y="112"/>
                  </a:cubicBezTo>
                  <a:cubicBezTo>
                    <a:pt x="139" y="109"/>
                    <a:pt x="145" y="108"/>
                    <a:pt x="150" y="106"/>
                  </a:cubicBezTo>
                  <a:cubicBezTo>
                    <a:pt x="161" y="104"/>
                    <a:pt x="172" y="99"/>
                    <a:pt x="181" y="93"/>
                  </a:cubicBezTo>
                  <a:cubicBezTo>
                    <a:pt x="186" y="90"/>
                    <a:pt x="191" y="86"/>
                    <a:pt x="195" y="83"/>
                  </a:cubicBezTo>
                  <a:cubicBezTo>
                    <a:pt x="199" y="80"/>
                    <a:pt x="203" y="76"/>
                    <a:pt x="206" y="72"/>
                  </a:cubicBezTo>
                  <a:cubicBezTo>
                    <a:pt x="213" y="64"/>
                    <a:pt x="219" y="55"/>
                    <a:pt x="222" y="44"/>
                  </a:cubicBezTo>
                  <a:cubicBezTo>
                    <a:pt x="224" y="36"/>
                    <a:pt x="224" y="25"/>
                    <a:pt x="219" y="18"/>
                  </a:cubicBezTo>
                  <a:cubicBezTo>
                    <a:pt x="215" y="12"/>
                    <a:pt x="210" y="8"/>
                    <a:pt x="204" y="6"/>
                  </a:cubicBezTo>
                  <a:cubicBezTo>
                    <a:pt x="202" y="5"/>
                    <a:pt x="201" y="5"/>
                    <a:pt x="200" y="4"/>
                  </a:cubicBezTo>
                  <a:cubicBezTo>
                    <a:pt x="199" y="4"/>
                    <a:pt x="198" y="4"/>
                    <a:pt x="197" y="4"/>
                  </a:cubicBezTo>
                  <a:cubicBezTo>
                    <a:pt x="197" y="4"/>
                    <a:pt x="197" y="4"/>
                    <a:pt x="197" y="4"/>
                  </a:cubicBezTo>
                  <a:cubicBezTo>
                    <a:pt x="194" y="3"/>
                    <a:pt x="191" y="2"/>
                    <a:pt x="188" y="1"/>
                  </a:cubicBezTo>
                  <a:cubicBezTo>
                    <a:pt x="188" y="1"/>
                    <a:pt x="187" y="1"/>
                    <a:pt x="187" y="1"/>
                  </a:cubicBezTo>
                  <a:cubicBezTo>
                    <a:pt x="183" y="0"/>
                    <a:pt x="180" y="0"/>
                    <a:pt x="177" y="0"/>
                  </a:cubicBezTo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152"/>
            <p:cNvSpPr>
              <a:spLocks noEditPoints="1"/>
            </p:cNvSpPr>
            <p:nvPr/>
          </p:nvSpPr>
          <p:spPr bwMode="auto">
            <a:xfrm>
              <a:off x="6656458" y="2839242"/>
              <a:ext cx="527050" cy="1033463"/>
            </a:xfrm>
            <a:custGeom>
              <a:avLst/>
              <a:gdLst>
                <a:gd name="T0" fmla="*/ 176 w 245"/>
                <a:gd name="T1" fmla="*/ 476 h 480"/>
                <a:gd name="T2" fmla="*/ 175 w 245"/>
                <a:gd name="T3" fmla="*/ 474 h 480"/>
                <a:gd name="T4" fmla="*/ 204 w 245"/>
                <a:gd name="T5" fmla="*/ 462 h 480"/>
                <a:gd name="T6" fmla="*/ 224 w 245"/>
                <a:gd name="T7" fmla="*/ 440 h 480"/>
                <a:gd name="T8" fmla="*/ 221 w 245"/>
                <a:gd name="T9" fmla="*/ 447 h 480"/>
                <a:gd name="T10" fmla="*/ 235 w 245"/>
                <a:gd name="T11" fmla="*/ 415 h 480"/>
                <a:gd name="T12" fmla="*/ 237 w 245"/>
                <a:gd name="T13" fmla="*/ 401 h 480"/>
                <a:gd name="T14" fmla="*/ 240 w 245"/>
                <a:gd name="T15" fmla="*/ 400 h 480"/>
                <a:gd name="T16" fmla="*/ 238 w 245"/>
                <a:gd name="T17" fmla="*/ 375 h 480"/>
                <a:gd name="T18" fmla="*/ 240 w 245"/>
                <a:gd name="T19" fmla="*/ 375 h 480"/>
                <a:gd name="T20" fmla="*/ 238 w 245"/>
                <a:gd name="T21" fmla="*/ 351 h 480"/>
                <a:gd name="T22" fmla="*/ 239 w 245"/>
                <a:gd name="T23" fmla="*/ 366 h 480"/>
                <a:gd name="T24" fmla="*/ 237 w 245"/>
                <a:gd name="T25" fmla="*/ 343 h 480"/>
                <a:gd name="T26" fmla="*/ 230 w 245"/>
                <a:gd name="T27" fmla="*/ 323 h 480"/>
                <a:gd name="T28" fmla="*/ 229 w 245"/>
                <a:gd name="T29" fmla="*/ 321 h 480"/>
                <a:gd name="T30" fmla="*/ 225 w 245"/>
                <a:gd name="T31" fmla="*/ 311 h 480"/>
                <a:gd name="T32" fmla="*/ 222 w 245"/>
                <a:gd name="T33" fmla="*/ 300 h 480"/>
                <a:gd name="T34" fmla="*/ 209 w 245"/>
                <a:gd name="T35" fmla="*/ 273 h 480"/>
                <a:gd name="T36" fmla="*/ 218 w 245"/>
                <a:gd name="T37" fmla="*/ 289 h 480"/>
                <a:gd name="T38" fmla="*/ 221 w 245"/>
                <a:gd name="T39" fmla="*/ 290 h 480"/>
                <a:gd name="T40" fmla="*/ 241 w 245"/>
                <a:gd name="T41" fmla="*/ 341 h 480"/>
                <a:gd name="T42" fmla="*/ 240 w 245"/>
                <a:gd name="T43" fmla="*/ 393 h 480"/>
                <a:gd name="T44" fmla="*/ 144 w 245"/>
                <a:gd name="T45" fmla="*/ 264 h 480"/>
                <a:gd name="T46" fmla="*/ 179 w 245"/>
                <a:gd name="T47" fmla="*/ 258 h 480"/>
                <a:gd name="T48" fmla="*/ 225 w 245"/>
                <a:gd name="T49" fmla="*/ 172 h 480"/>
                <a:gd name="T50" fmla="*/ 226 w 245"/>
                <a:gd name="T51" fmla="*/ 157 h 480"/>
                <a:gd name="T52" fmla="*/ 222 w 245"/>
                <a:gd name="T53" fmla="*/ 180 h 480"/>
                <a:gd name="T54" fmla="*/ 218 w 245"/>
                <a:gd name="T55" fmla="*/ 198 h 480"/>
                <a:gd name="T56" fmla="*/ 193 w 245"/>
                <a:gd name="T57" fmla="*/ 242 h 480"/>
                <a:gd name="T58" fmla="*/ 146 w 245"/>
                <a:gd name="T59" fmla="*/ 266 h 480"/>
                <a:gd name="T60" fmla="*/ 192 w 245"/>
                <a:gd name="T61" fmla="*/ 262 h 480"/>
                <a:gd name="T62" fmla="*/ 188 w 245"/>
                <a:gd name="T63" fmla="*/ 259 h 480"/>
                <a:gd name="T64" fmla="*/ 221 w 245"/>
                <a:gd name="T65" fmla="*/ 199 h 480"/>
                <a:gd name="T66" fmla="*/ 228 w 245"/>
                <a:gd name="T67" fmla="*/ 138 h 480"/>
                <a:gd name="T68" fmla="*/ 228 w 245"/>
                <a:gd name="T69" fmla="*/ 138 h 480"/>
                <a:gd name="T70" fmla="*/ 223 w 245"/>
                <a:gd name="T71" fmla="*/ 107 h 480"/>
                <a:gd name="T72" fmla="*/ 215 w 245"/>
                <a:gd name="T73" fmla="*/ 86 h 480"/>
                <a:gd name="T74" fmla="*/ 219 w 245"/>
                <a:gd name="T75" fmla="*/ 102 h 480"/>
                <a:gd name="T76" fmla="*/ 214 w 245"/>
                <a:gd name="T77" fmla="*/ 85 h 480"/>
                <a:gd name="T78" fmla="*/ 215 w 245"/>
                <a:gd name="T79" fmla="*/ 78 h 480"/>
                <a:gd name="T80" fmla="*/ 227 w 245"/>
                <a:gd name="T81" fmla="*/ 128 h 480"/>
                <a:gd name="T82" fmla="*/ 227 w 245"/>
                <a:gd name="T83" fmla="*/ 136 h 480"/>
                <a:gd name="T84" fmla="*/ 135 w 245"/>
                <a:gd name="T85" fmla="*/ 14 h 480"/>
                <a:gd name="T86" fmla="*/ 140 w 245"/>
                <a:gd name="T87" fmla="*/ 14 h 480"/>
                <a:gd name="T88" fmla="*/ 122 w 245"/>
                <a:gd name="T89" fmla="*/ 8 h 480"/>
                <a:gd name="T90" fmla="*/ 99 w 245"/>
                <a:gd name="T91" fmla="*/ 4 h 480"/>
                <a:gd name="T92" fmla="*/ 79 w 245"/>
                <a:gd name="T93" fmla="*/ 3 h 480"/>
                <a:gd name="T94" fmla="*/ 19 w 245"/>
                <a:gd name="T95" fmla="*/ 19 h 480"/>
                <a:gd name="T96" fmla="*/ 28 w 245"/>
                <a:gd name="T97" fmla="*/ 10 h 480"/>
                <a:gd name="T98" fmla="*/ 4 w 245"/>
                <a:gd name="T99" fmla="*/ 31 h 480"/>
                <a:gd name="T100" fmla="*/ 16 w 245"/>
                <a:gd name="T101" fmla="*/ 25 h 480"/>
                <a:gd name="T102" fmla="*/ 55 w 245"/>
                <a:gd name="T103" fmla="*/ 5 h 480"/>
                <a:gd name="T104" fmla="*/ 76 w 245"/>
                <a:gd name="T105" fmla="*/ 3 h 480"/>
                <a:gd name="T106" fmla="*/ 98 w 245"/>
                <a:gd name="T107" fmla="*/ 3 h 480"/>
                <a:gd name="T108" fmla="*/ 156 w 245"/>
                <a:gd name="T109" fmla="*/ 21 h 480"/>
                <a:gd name="T110" fmla="*/ 156 w 245"/>
                <a:gd name="T111" fmla="*/ 23 h 480"/>
                <a:gd name="T112" fmla="*/ 172 w 245"/>
                <a:gd name="T113" fmla="*/ 33 h 480"/>
                <a:gd name="T114" fmla="*/ 192 w 245"/>
                <a:gd name="T115" fmla="*/ 47 h 480"/>
                <a:gd name="T116" fmla="*/ 207 w 245"/>
                <a:gd name="T117" fmla="*/ 70 h 480"/>
                <a:gd name="T118" fmla="*/ 214 w 245"/>
                <a:gd name="T119" fmla="*/ 76 h 480"/>
                <a:gd name="T120" fmla="*/ 156 w 245"/>
                <a:gd name="T121" fmla="*/ 19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5" h="480">
                  <a:moveTo>
                    <a:pt x="176" y="476"/>
                  </a:moveTo>
                  <a:cubicBezTo>
                    <a:pt x="178" y="475"/>
                    <a:pt x="181" y="473"/>
                    <a:pt x="183" y="472"/>
                  </a:cubicBezTo>
                  <a:cubicBezTo>
                    <a:pt x="185" y="472"/>
                    <a:pt x="186" y="471"/>
                    <a:pt x="187" y="470"/>
                  </a:cubicBezTo>
                  <a:cubicBezTo>
                    <a:pt x="183" y="473"/>
                    <a:pt x="180" y="475"/>
                    <a:pt x="176" y="476"/>
                  </a:cubicBezTo>
                  <a:cubicBezTo>
                    <a:pt x="176" y="476"/>
                    <a:pt x="175" y="476"/>
                    <a:pt x="175" y="476"/>
                  </a:cubicBezTo>
                  <a:cubicBezTo>
                    <a:pt x="176" y="476"/>
                    <a:pt x="176" y="476"/>
                    <a:pt x="176" y="476"/>
                  </a:cubicBezTo>
                  <a:cubicBezTo>
                    <a:pt x="176" y="476"/>
                    <a:pt x="176" y="476"/>
                    <a:pt x="176" y="476"/>
                  </a:cubicBezTo>
                  <a:moveTo>
                    <a:pt x="204" y="462"/>
                  </a:moveTo>
                  <a:cubicBezTo>
                    <a:pt x="199" y="464"/>
                    <a:pt x="195" y="466"/>
                    <a:pt x="190" y="468"/>
                  </a:cubicBezTo>
                  <a:cubicBezTo>
                    <a:pt x="190" y="468"/>
                    <a:pt x="190" y="468"/>
                    <a:pt x="189" y="468"/>
                  </a:cubicBezTo>
                  <a:cubicBezTo>
                    <a:pt x="189" y="468"/>
                    <a:pt x="189" y="468"/>
                    <a:pt x="188" y="468"/>
                  </a:cubicBezTo>
                  <a:cubicBezTo>
                    <a:pt x="187" y="468"/>
                    <a:pt x="185" y="469"/>
                    <a:pt x="184" y="470"/>
                  </a:cubicBezTo>
                  <a:cubicBezTo>
                    <a:pt x="182" y="471"/>
                    <a:pt x="180" y="471"/>
                    <a:pt x="179" y="472"/>
                  </a:cubicBezTo>
                  <a:cubicBezTo>
                    <a:pt x="178" y="473"/>
                    <a:pt x="176" y="474"/>
                    <a:pt x="175" y="474"/>
                  </a:cubicBezTo>
                  <a:cubicBezTo>
                    <a:pt x="174" y="475"/>
                    <a:pt x="174" y="475"/>
                    <a:pt x="173" y="475"/>
                  </a:cubicBezTo>
                  <a:cubicBezTo>
                    <a:pt x="171" y="476"/>
                    <a:pt x="169" y="477"/>
                    <a:pt x="168" y="478"/>
                  </a:cubicBezTo>
                  <a:cubicBezTo>
                    <a:pt x="168" y="478"/>
                    <a:pt x="168" y="479"/>
                    <a:pt x="168" y="479"/>
                  </a:cubicBezTo>
                  <a:cubicBezTo>
                    <a:pt x="168" y="480"/>
                    <a:pt x="168" y="480"/>
                    <a:pt x="169" y="480"/>
                  </a:cubicBezTo>
                  <a:cubicBezTo>
                    <a:pt x="169" y="480"/>
                    <a:pt x="170" y="480"/>
                    <a:pt x="171" y="480"/>
                  </a:cubicBezTo>
                  <a:cubicBezTo>
                    <a:pt x="182" y="478"/>
                    <a:pt x="192" y="470"/>
                    <a:pt x="202" y="464"/>
                  </a:cubicBezTo>
                  <a:cubicBezTo>
                    <a:pt x="202" y="463"/>
                    <a:pt x="203" y="463"/>
                    <a:pt x="204" y="462"/>
                  </a:cubicBezTo>
                  <a:moveTo>
                    <a:pt x="235" y="417"/>
                  </a:moveTo>
                  <a:cubicBezTo>
                    <a:pt x="233" y="417"/>
                    <a:pt x="232" y="417"/>
                    <a:pt x="231" y="417"/>
                  </a:cubicBezTo>
                  <a:cubicBezTo>
                    <a:pt x="231" y="420"/>
                    <a:pt x="230" y="424"/>
                    <a:pt x="229" y="427"/>
                  </a:cubicBezTo>
                  <a:cubicBezTo>
                    <a:pt x="228" y="428"/>
                    <a:pt x="228" y="429"/>
                    <a:pt x="227" y="429"/>
                  </a:cubicBezTo>
                  <a:cubicBezTo>
                    <a:pt x="226" y="433"/>
                    <a:pt x="225" y="436"/>
                    <a:pt x="223" y="438"/>
                  </a:cubicBezTo>
                  <a:cubicBezTo>
                    <a:pt x="223" y="438"/>
                    <a:pt x="223" y="438"/>
                    <a:pt x="223" y="438"/>
                  </a:cubicBezTo>
                  <a:cubicBezTo>
                    <a:pt x="224" y="438"/>
                    <a:pt x="225" y="440"/>
                    <a:pt x="224" y="440"/>
                  </a:cubicBezTo>
                  <a:cubicBezTo>
                    <a:pt x="223" y="441"/>
                    <a:pt x="222" y="441"/>
                    <a:pt x="221" y="441"/>
                  </a:cubicBezTo>
                  <a:cubicBezTo>
                    <a:pt x="217" y="448"/>
                    <a:pt x="212" y="454"/>
                    <a:pt x="205" y="459"/>
                  </a:cubicBezTo>
                  <a:cubicBezTo>
                    <a:pt x="204" y="459"/>
                    <a:pt x="204" y="460"/>
                    <a:pt x="203" y="460"/>
                  </a:cubicBezTo>
                  <a:cubicBezTo>
                    <a:pt x="206" y="459"/>
                    <a:pt x="209" y="457"/>
                    <a:pt x="212" y="456"/>
                  </a:cubicBezTo>
                  <a:cubicBezTo>
                    <a:pt x="212" y="456"/>
                    <a:pt x="212" y="456"/>
                    <a:pt x="212" y="456"/>
                  </a:cubicBezTo>
                  <a:cubicBezTo>
                    <a:pt x="213" y="456"/>
                    <a:pt x="213" y="456"/>
                    <a:pt x="213" y="456"/>
                  </a:cubicBezTo>
                  <a:cubicBezTo>
                    <a:pt x="216" y="453"/>
                    <a:pt x="219" y="450"/>
                    <a:pt x="221" y="447"/>
                  </a:cubicBezTo>
                  <a:cubicBezTo>
                    <a:pt x="225" y="443"/>
                    <a:pt x="227" y="438"/>
                    <a:pt x="229" y="432"/>
                  </a:cubicBezTo>
                  <a:cubicBezTo>
                    <a:pt x="229" y="431"/>
                    <a:pt x="230" y="429"/>
                    <a:pt x="230" y="428"/>
                  </a:cubicBezTo>
                  <a:cubicBezTo>
                    <a:pt x="232" y="424"/>
                    <a:pt x="233" y="420"/>
                    <a:pt x="235" y="417"/>
                  </a:cubicBezTo>
                  <a:moveTo>
                    <a:pt x="238" y="405"/>
                  </a:moveTo>
                  <a:cubicBezTo>
                    <a:pt x="237" y="405"/>
                    <a:pt x="235" y="406"/>
                    <a:pt x="234" y="406"/>
                  </a:cubicBezTo>
                  <a:cubicBezTo>
                    <a:pt x="233" y="409"/>
                    <a:pt x="233" y="412"/>
                    <a:pt x="232" y="415"/>
                  </a:cubicBezTo>
                  <a:cubicBezTo>
                    <a:pt x="233" y="415"/>
                    <a:pt x="234" y="415"/>
                    <a:pt x="235" y="415"/>
                  </a:cubicBezTo>
                  <a:cubicBezTo>
                    <a:pt x="236" y="412"/>
                    <a:pt x="237" y="408"/>
                    <a:pt x="238" y="405"/>
                  </a:cubicBezTo>
                  <a:moveTo>
                    <a:pt x="241" y="395"/>
                  </a:moveTo>
                  <a:cubicBezTo>
                    <a:pt x="241" y="395"/>
                    <a:pt x="241" y="395"/>
                    <a:pt x="241" y="395"/>
                  </a:cubicBezTo>
                  <a:cubicBezTo>
                    <a:pt x="240" y="395"/>
                    <a:pt x="239" y="396"/>
                    <a:pt x="239" y="396"/>
                  </a:cubicBezTo>
                  <a:cubicBezTo>
                    <a:pt x="239" y="396"/>
                    <a:pt x="239" y="396"/>
                    <a:pt x="238" y="396"/>
                  </a:cubicBezTo>
                  <a:cubicBezTo>
                    <a:pt x="238" y="396"/>
                    <a:pt x="238" y="396"/>
                    <a:pt x="238" y="396"/>
                  </a:cubicBezTo>
                  <a:cubicBezTo>
                    <a:pt x="238" y="398"/>
                    <a:pt x="238" y="399"/>
                    <a:pt x="237" y="401"/>
                  </a:cubicBezTo>
                  <a:cubicBezTo>
                    <a:pt x="237" y="399"/>
                    <a:pt x="238" y="398"/>
                    <a:pt x="238" y="396"/>
                  </a:cubicBezTo>
                  <a:cubicBezTo>
                    <a:pt x="238" y="396"/>
                    <a:pt x="238" y="396"/>
                    <a:pt x="238" y="396"/>
                  </a:cubicBezTo>
                  <a:cubicBezTo>
                    <a:pt x="237" y="396"/>
                    <a:pt x="237" y="396"/>
                    <a:pt x="236" y="396"/>
                  </a:cubicBezTo>
                  <a:cubicBezTo>
                    <a:pt x="236" y="397"/>
                    <a:pt x="236" y="399"/>
                    <a:pt x="235" y="400"/>
                  </a:cubicBezTo>
                  <a:cubicBezTo>
                    <a:pt x="235" y="401"/>
                    <a:pt x="235" y="403"/>
                    <a:pt x="235" y="404"/>
                  </a:cubicBezTo>
                  <a:cubicBezTo>
                    <a:pt x="236" y="404"/>
                    <a:pt x="237" y="403"/>
                    <a:pt x="239" y="403"/>
                  </a:cubicBezTo>
                  <a:cubicBezTo>
                    <a:pt x="239" y="402"/>
                    <a:pt x="239" y="401"/>
                    <a:pt x="240" y="400"/>
                  </a:cubicBezTo>
                  <a:cubicBezTo>
                    <a:pt x="240" y="398"/>
                    <a:pt x="240" y="396"/>
                    <a:pt x="241" y="395"/>
                  </a:cubicBezTo>
                  <a:moveTo>
                    <a:pt x="239" y="386"/>
                  </a:moveTo>
                  <a:cubicBezTo>
                    <a:pt x="239" y="386"/>
                    <a:pt x="238" y="386"/>
                    <a:pt x="237" y="387"/>
                  </a:cubicBezTo>
                  <a:cubicBezTo>
                    <a:pt x="237" y="389"/>
                    <a:pt x="237" y="392"/>
                    <a:pt x="236" y="394"/>
                  </a:cubicBezTo>
                  <a:cubicBezTo>
                    <a:pt x="237" y="394"/>
                    <a:pt x="238" y="394"/>
                    <a:pt x="238" y="394"/>
                  </a:cubicBezTo>
                  <a:cubicBezTo>
                    <a:pt x="239" y="391"/>
                    <a:pt x="239" y="388"/>
                    <a:pt x="239" y="386"/>
                  </a:cubicBezTo>
                  <a:moveTo>
                    <a:pt x="238" y="375"/>
                  </a:moveTo>
                  <a:cubicBezTo>
                    <a:pt x="238" y="375"/>
                    <a:pt x="238" y="375"/>
                    <a:pt x="238" y="375"/>
                  </a:cubicBezTo>
                  <a:cubicBezTo>
                    <a:pt x="238" y="378"/>
                    <a:pt x="238" y="381"/>
                    <a:pt x="237" y="384"/>
                  </a:cubicBezTo>
                  <a:cubicBezTo>
                    <a:pt x="238" y="384"/>
                    <a:pt x="238" y="384"/>
                    <a:pt x="238" y="384"/>
                  </a:cubicBezTo>
                  <a:cubicBezTo>
                    <a:pt x="239" y="384"/>
                    <a:pt x="239" y="384"/>
                    <a:pt x="239" y="384"/>
                  </a:cubicBezTo>
                  <a:cubicBezTo>
                    <a:pt x="239" y="384"/>
                    <a:pt x="239" y="384"/>
                    <a:pt x="239" y="384"/>
                  </a:cubicBezTo>
                  <a:cubicBezTo>
                    <a:pt x="240" y="381"/>
                    <a:pt x="240" y="378"/>
                    <a:pt x="240" y="375"/>
                  </a:cubicBezTo>
                  <a:cubicBezTo>
                    <a:pt x="240" y="375"/>
                    <a:pt x="240" y="375"/>
                    <a:pt x="240" y="375"/>
                  </a:cubicBezTo>
                  <a:cubicBezTo>
                    <a:pt x="240" y="375"/>
                    <a:pt x="240" y="375"/>
                    <a:pt x="239" y="375"/>
                  </a:cubicBezTo>
                  <a:cubicBezTo>
                    <a:pt x="239" y="375"/>
                    <a:pt x="239" y="375"/>
                    <a:pt x="238" y="375"/>
                  </a:cubicBezTo>
                  <a:moveTo>
                    <a:pt x="237" y="343"/>
                  </a:moveTo>
                  <a:cubicBezTo>
                    <a:pt x="237" y="343"/>
                    <a:pt x="236" y="343"/>
                    <a:pt x="235" y="343"/>
                  </a:cubicBezTo>
                  <a:cubicBezTo>
                    <a:pt x="236" y="346"/>
                    <a:pt x="236" y="349"/>
                    <a:pt x="237" y="352"/>
                  </a:cubicBezTo>
                  <a:cubicBezTo>
                    <a:pt x="237" y="352"/>
                    <a:pt x="237" y="352"/>
                    <a:pt x="237" y="352"/>
                  </a:cubicBezTo>
                  <a:cubicBezTo>
                    <a:pt x="237" y="351"/>
                    <a:pt x="238" y="351"/>
                    <a:pt x="238" y="351"/>
                  </a:cubicBezTo>
                  <a:cubicBezTo>
                    <a:pt x="239" y="351"/>
                    <a:pt x="239" y="353"/>
                    <a:pt x="238" y="353"/>
                  </a:cubicBezTo>
                  <a:cubicBezTo>
                    <a:pt x="238" y="353"/>
                    <a:pt x="238" y="354"/>
                    <a:pt x="237" y="354"/>
                  </a:cubicBezTo>
                  <a:cubicBezTo>
                    <a:pt x="237" y="355"/>
                    <a:pt x="237" y="355"/>
                    <a:pt x="237" y="356"/>
                  </a:cubicBezTo>
                  <a:cubicBezTo>
                    <a:pt x="238" y="359"/>
                    <a:pt x="238" y="361"/>
                    <a:pt x="238" y="364"/>
                  </a:cubicBezTo>
                  <a:cubicBezTo>
                    <a:pt x="238" y="364"/>
                    <a:pt x="238" y="364"/>
                    <a:pt x="239" y="364"/>
                  </a:cubicBezTo>
                  <a:cubicBezTo>
                    <a:pt x="239" y="364"/>
                    <a:pt x="239" y="364"/>
                    <a:pt x="239" y="364"/>
                  </a:cubicBezTo>
                  <a:cubicBezTo>
                    <a:pt x="240" y="364"/>
                    <a:pt x="240" y="366"/>
                    <a:pt x="239" y="366"/>
                  </a:cubicBezTo>
                  <a:cubicBezTo>
                    <a:pt x="239" y="366"/>
                    <a:pt x="238" y="366"/>
                    <a:pt x="238" y="366"/>
                  </a:cubicBezTo>
                  <a:cubicBezTo>
                    <a:pt x="238" y="368"/>
                    <a:pt x="238" y="371"/>
                    <a:pt x="238" y="373"/>
                  </a:cubicBezTo>
                  <a:cubicBezTo>
                    <a:pt x="238" y="373"/>
                    <a:pt x="238" y="373"/>
                    <a:pt x="238" y="373"/>
                  </a:cubicBezTo>
                  <a:cubicBezTo>
                    <a:pt x="239" y="373"/>
                    <a:pt x="239" y="373"/>
                    <a:pt x="239" y="373"/>
                  </a:cubicBezTo>
                  <a:cubicBezTo>
                    <a:pt x="240" y="373"/>
                    <a:pt x="240" y="373"/>
                    <a:pt x="240" y="373"/>
                  </a:cubicBezTo>
                  <a:cubicBezTo>
                    <a:pt x="240" y="372"/>
                    <a:pt x="240" y="370"/>
                    <a:pt x="240" y="369"/>
                  </a:cubicBezTo>
                  <a:cubicBezTo>
                    <a:pt x="240" y="360"/>
                    <a:pt x="239" y="351"/>
                    <a:pt x="237" y="343"/>
                  </a:cubicBezTo>
                  <a:moveTo>
                    <a:pt x="235" y="335"/>
                  </a:moveTo>
                  <a:cubicBezTo>
                    <a:pt x="235" y="335"/>
                    <a:pt x="234" y="336"/>
                    <a:pt x="234" y="336"/>
                  </a:cubicBezTo>
                  <a:cubicBezTo>
                    <a:pt x="234" y="338"/>
                    <a:pt x="235" y="339"/>
                    <a:pt x="235" y="341"/>
                  </a:cubicBezTo>
                  <a:cubicBezTo>
                    <a:pt x="236" y="341"/>
                    <a:pt x="236" y="341"/>
                    <a:pt x="237" y="341"/>
                  </a:cubicBezTo>
                  <a:cubicBezTo>
                    <a:pt x="236" y="339"/>
                    <a:pt x="236" y="337"/>
                    <a:pt x="235" y="335"/>
                  </a:cubicBezTo>
                  <a:moveTo>
                    <a:pt x="231" y="322"/>
                  </a:moveTo>
                  <a:cubicBezTo>
                    <a:pt x="231" y="322"/>
                    <a:pt x="230" y="323"/>
                    <a:pt x="230" y="323"/>
                  </a:cubicBezTo>
                  <a:cubicBezTo>
                    <a:pt x="231" y="326"/>
                    <a:pt x="232" y="330"/>
                    <a:pt x="233" y="334"/>
                  </a:cubicBezTo>
                  <a:cubicBezTo>
                    <a:pt x="234" y="334"/>
                    <a:pt x="234" y="333"/>
                    <a:pt x="235" y="333"/>
                  </a:cubicBezTo>
                  <a:cubicBezTo>
                    <a:pt x="234" y="329"/>
                    <a:pt x="233" y="326"/>
                    <a:pt x="231" y="322"/>
                  </a:cubicBezTo>
                  <a:moveTo>
                    <a:pt x="227" y="313"/>
                  </a:moveTo>
                  <a:cubicBezTo>
                    <a:pt x="227" y="313"/>
                    <a:pt x="226" y="313"/>
                    <a:pt x="226" y="313"/>
                  </a:cubicBezTo>
                  <a:cubicBezTo>
                    <a:pt x="226" y="313"/>
                    <a:pt x="226" y="314"/>
                    <a:pt x="227" y="314"/>
                  </a:cubicBezTo>
                  <a:cubicBezTo>
                    <a:pt x="227" y="316"/>
                    <a:pt x="228" y="319"/>
                    <a:pt x="229" y="321"/>
                  </a:cubicBezTo>
                  <a:cubicBezTo>
                    <a:pt x="230" y="321"/>
                    <a:pt x="230" y="320"/>
                    <a:pt x="231" y="320"/>
                  </a:cubicBezTo>
                  <a:cubicBezTo>
                    <a:pt x="230" y="318"/>
                    <a:pt x="229" y="315"/>
                    <a:pt x="228" y="313"/>
                  </a:cubicBezTo>
                  <a:cubicBezTo>
                    <a:pt x="228" y="313"/>
                    <a:pt x="227" y="313"/>
                    <a:pt x="227" y="313"/>
                  </a:cubicBezTo>
                  <a:moveTo>
                    <a:pt x="224" y="301"/>
                  </a:moveTo>
                  <a:cubicBezTo>
                    <a:pt x="224" y="301"/>
                    <a:pt x="224" y="302"/>
                    <a:pt x="224" y="302"/>
                  </a:cubicBezTo>
                  <a:cubicBezTo>
                    <a:pt x="223" y="302"/>
                    <a:pt x="223" y="302"/>
                    <a:pt x="222" y="302"/>
                  </a:cubicBezTo>
                  <a:cubicBezTo>
                    <a:pt x="223" y="305"/>
                    <a:pt x="224" y="308"/>
                    <a:pt x="225" y="311"/>
                  </a:cubicBezTo>
                  <a:cubicBezTo>
                    <a:pt x="226" y="311"/>
                    <a:pt x="226" y="311"/>
                    <a:pt x="227" y="311"/>
                  </a:cubicBezTo>
                  <a:cubicBezTo>
                    <a:pt x="227" y="311"/>
                    <a:pt x="227" y="311"/>
                    <a:pt x="227" y="311"/>
                  </a:cubicBezTo>
                  <a:cubicBezTo>
                    <a:pt x="226" y="307"/>
                    <a:pt x="225" y="304"/>
                    <a:pt x="224" y="301"/>
                  </a:cubicBezTo>
                  <a:moveTo>
                    <a:pt x="220" y="290"/>
                  </a:moveTo>
                  <a:cubicBezTo>
                    <a:pt x="220" y="291"/>
                    <a:pt x="219" y="291"/>
                    <a:pt x="218" y="291"/>
                  </a:cubicBezTo>
                  <a:cubicBezTo>
                    <a:pt x="219" y="292"/>
                    <a:pt x="219" y="293"/>
                    <a:pt x="220" y="295"/>
                  </a:cubicBezTo>
                  <a:cubicBezTo>
                    <a:pt x="220" y="296"/>
                    <a:pt x="221" y="298"/>
                    <a:pt x="222" y="300"/>
                  </a:cubicBezTo>
                  <a:cubicBezTo>
                    <a:pt x="222" y="300"/>
                    <a:pt x="223" y="300"/>
                    <a:pt x="223" y="300"/>
                  </a:cubicBezTo>
                  <a:cubicBezTo>
                    <a:pt x="223" y="300"/>
                    <a:pt x="223" y="300"/>
                    <a:pt x="223" y="300"/>
                  </a:cubicBezTo>
                  <a:cubicBezTo>
                    <a:pt x="223" y="300"/>
                    <a:pt x="224" y="300"/>
                    <a:pt x="224" y="300"/>
                  </a:cubicBezTo>
                  <a:cubicBezTo>
                    <a:pt x="223" y="299"/>
                    <a:pt x="223" y="299"/>
                    <a:pt x="223" y="298"/>
                  </a:cubicBezTo>
                  <a:cubicBezTo>
                    <a:pt x="222" y="296"/>
                    <a:pt x="221" y="293"/>
                    <a:pt x="220" y="290"/>
                  </a:cubicBezTo>
                  <a:moveTo>
                    <a:pt x="211" y="273"/>
                  </a:moveTo>
                  <a:cubicBezTo>
                    <a:pt x="210" y="273"/>
                    <a:pt x="210" y="273"/>
                    <a:pt x="209" y="273"/>
                  </a:cubicBezTo>
                  <a:cubicBezTo>
                    <a:pt x="210" y="275"/>
                    <a:pt x="211" y="276"/>
                    <a:pt x="212" y="277"/>
                  </a:cubicBezTo>
                  <a:cubicBezTo>
                    <a:pt x="212" y="278"/>
                    <a:pt x="213" y="279"/>
                    <a:pt x="213" y="280"/>
                  </a:cubicBezTo>
                  <a:cubicBezTo>
                    <a:pt x="214" y="280"/>
                    <a:pt x="215" y="279"/>
                    <a:pt x="216" y="279"/>
                  </a:cubicBezTo>
                  <a:cubicBezTo>
                    <a:pt x="216" y="279"/>
                    <a:pt x="216" y="279"/>
                    <a:pt x="216" y="279"/>
                  </a:cubicBezTo>
                  <a:cubicBezTo>
                    <a:pt x="217" y="279"/>
                    <a:pt x="217" y="281"/>
                    <a:pt x="216" y="281"/>
                  </a:cubicBezTo>
                  <a:cubicBezTo>
                    <a:pt x="216" y="281"/>
                    <a:pt x="215" y="281"/>
                    <a:pt x="214" y="282"/>
                  </a:cubicBezTo>
                  <a:cubicBezTo>
                    <a:pt x="215" y="284"/>
                    <a:pt x="217" y="286"/>
                    <a:pt x="218" y="289"/>
                  </a:cubicBezTo>
                  <a:cubicBezTo>
                    <a:pt x="218" y="289"/>
                    <a:pt x="219" y="289"/>
                    <a:pt x="220" y="288"/>
                  </a:cubicBezTo>
                  <a:cubicBezTo>
                    <a:pt x="219" y="287"/>
                    <a:pt x="218" y="285"/>
                    <a:pt x="217" y="284"/>
                  </a:cubicBezTo>
                  <a:cubicBezTo>
                    <a:pt x="218" y="285"/>
                    <a:pt x="219" y="287"/>
                    <a:pt x="220" y="288"/>
                  </a:cubicBezTo>
                  <a:cubicBezTo>
                    <a:pt x="220" y="288"/>
                    <a:pt x="220" y="288"/>
                    <a:pt x="220" y="288"/>
                  </a:cubicBezTo>
                  <a:cubicBezTo>
                    <a:pt x="221" y="288"/>
                    <a:pt x="221" y="288"/>
                    <a:pt x="221" y="288"/>
                  </a:cubicBezTo>
                  <a:cubicBezTo>
                    <a:pt x="221" y="288"/>
                    <a:pt x="221" y="288"/>
                    <a:pt x="221" y="288"/>
                  </a:cubicBezTo>
                  <a:cubicBezTo>
                    <a:pt x="222" y="288"/>
                    <a:pt x="222" y="290"/>
                    <a:pt x="221" y="290"/>
                  </a:cubicBezTo>
                  <a:cubicBezTo>
                    <a:pt x="225" y="295"/>
                    <a:pt x="227" y="300"/>
                    <a:pt x="230" y="306"/>
                  </a:cubicBezTo>
                  <a:cubicBezTo>
                    <a:pt x="232" y="310"/>
                    <a:pt x="234" y="314"/>
                    <a:pt x="235" y="319"/>
                  </a:cubicBezTo>
                  <a:cubicBezTo>
                    <a:pt x="235" y="319"/>
                    <a:pt x="235" y="319"/>
                    <a:pt x="236" y="319"/>
                  </a:cubicBezTo>
                  <a:cubicBezTo>
                    <a:pt x="236" y="319"/>
                    <a:pt x="237" y="320"/>
                    <a:pt x="236" y="321"/>
                  </a:cubicBezTo>
                  <a:cubicBezTo>
                    <a:pt x="236" y="322"/>
                    <a:pt x="237" y="323"/>
                    <a:pt x="237" y="324"/>
                  </a:cubicBezTo>
                  <a:cubicBezTo>
                    <a:pt x="238" y="330"/>
                    <a:pt x="240" y="335"/>
                    <a:pt x="241" y="340"/>
                  </a:cubicBezTo>
                  <a:cubicBezTo>
                    <a:pt x="241" y="341"/>
                    <a:pt x="241" y="341"/>
                    <a:pt x="241" y="341"/>
                  </a:cubicBezTo>
                  <a:cubicBezTo>
                    <a:pt x="242" y="341"/>
                    <a:pt x="242" y="343"/>
                    <a:pt x="241" y="343"/>
                  </a:cubicBezTo>
                  <a:cubicBezTo>
                    <a:pt x="241" y="343"/>
                    <a:pt x="241" y="343"/>
                    <a:pt x="241" y="343"/>
                  </a:cubicBezTo>
                  <a:cubicBezTo>
                    <a:pt x="241" y="344"/>
                    <a:pt x="242" y="345"/>
                    <a:pt x="242" y="346"/>
                  </a:cubicBezTo>
                  <a:cubicBezTo>
                    <a:pt x="245" y="360"/>
                    <a:pt x="242" y="375"/>
                    <a:pt x="240" y="389"/>
                  </a:cubicBezTo>
                  <a:cubicBezTo>
                    <a:pt x="239" y="391"/>
                    <a:pt x="239" y="392"/>
                    <a:pt x="239" y="393"/>
                  </a:cubicBezTo>
                  <a:cubicBezTo>
                    <a:pt x="239" y="393"/>
                    <a:pt x="240" y="393"/>
                    <a:pt x="240" y="393"/>
                  </a:cubicBezTo>
                  <a:cubicBezTo>
                    <a:pt x="240" y="393"/>
                    <a:pt x="240" y="393"/>
                    <a:pt x="240" y="393"/>
                  </a:cubicBezTo>
                  <a:cubicBezTo>
                    <a:pt x="240" y="393"/>
                    <a:pt x="241" y="394"/>
                    <a:pt x="241" y="394"/>
                  </a:cubicBezTo>
                  <a:cubicBezTo>
                    <a:pt x="243" y="383"/>
                    <a:pt x="245" y="371"/>
                    <a:pt x="245" y="359"/>
                  </a:cubicBezTo>
                  <a:cubicBezTo>
                    <a:pt x="245" y="352"/>
                    <a:pt x="244" y="345"/>
                    <a:pt x="242" y="338"/>
                  </a:cubicBezTo>
                  <a:cubicBezTo>
                    <a:pt x="241" y="331"/>
                    <a:pt x="239" y="323"/>
                    <a:pt x="237" y="317"/>
                  </a:cubicBezTo>
                  <a:cubicBezTo>
                    <a:pt x="233" y="305"/>
                    <a:pt x="226" y="294"/>
                    <a:pt x="220" y="283"/>
                  </a:cubicBezTo>
                  <a:cubicBezTo>
                    <a:pt x="217" y="279"/>
                    <a:pt x="214" y="276"/>
                    <a:pt x="211" y="273"/>
                  </a:cubicBezTo>
                  <a:moveTo>
                    <a:pt x="144" y="264"/>
                  </a:moveTo>
                  <a:cubicBezTo>
                    <a:pt x="149" y="262"/>
                    <a:pt x="155" y="262"/>
                    <a:pt x="161" y="262"/>
                  </a:cubicBezTo>
                  <a:cubicBezTo>
                    <a:pt x="159" y="262"/>
                    <a:pt x="158" y="262"/>
                    <a:pt x="157" y="263"/>
                  </a:cubicBezTo>
                  <a:cubicBezTo>
                    <a:pt x="153" y="263"/>
                    <a:pt x="149" y="264"/>
                    <a:pt x="146" y="264"/>
                  </a:cubicBezTo>
                  <a:cubicBezTo>
                    <a:pt x="145" y="264"/>
                    <a:pt x="145" y="264"/>
                    <a:pt x="144" y="264"/>
                  </a:cubicBezTo>
                  <a:moveTo>
                    <a:pt x="176" y="259"/>
                  </a:moveTo>
                  <a:cubicBezTo>
                    <a:pt x="177" y="259"/>
                    <a:pt x="177" y="258"/>
                    <a:pt x="178" y="258"/>
                  </a:cubicBezTo>
                  <a:cubicBezTo>
                    <a:pt x="178" y="258"/>
                    <a:pt x="178" y="258"/>
                    <a:pt x="179" y="258"/>
                  </a:cubicBezTo>
                  <a:cubicBezTo>
                    <a:pt x="179" y="258"/>
                    <a:pt x="179" y="258"/>
                    <a:pt x="179" y="258"/>
                  </a:cubicBezTo>
                  <a:cubicBezTo>
                    <a:pt x="179" y="258"/>
                    <a:pt x="180" y="258"/>
                    <a:pt x="180" y="259"/>
                  </a:cubicBezTo>
                  <a:cubicBezTo>
                    <a:pt x="180" y="259"/>
                    <a:pt x="180" y="259"/>
                    <a:pt x="180" y="259"/>
                  </a:cubicBezTo>
                  <a:cubicBezTo>
                    <a:pt x="179" y="259"/>
                    <a:pt x="177" y="259"/>
                    <a:pt x="176" y="259"/>
                  </a:cubicBezTo>
                  <a:moveTo>
                    <a:pt x="221" y="193"/>
                  </a:moveTo>
                  <a:cubicBezTo>
                    <a:pt x="221" y="193"/>
                    <a:pt x="221" y="193"/>
                    <a:pt x="221" y="193"/>
                  </a:cubicBezTo>
                  <a:cubicBezTo>
                    <a:pt x="223" y="186"/>
                    <a:pt x="224" y="179"/>
                    <a:pt x="225" y="172"/>
                  </a:cubicBezTo>
                  <a:cubicBezTo>
                    <a:pt x="225" y="176"/>
                    <a:pt x="224" y="181"/>
                    <a:pt x="223" y="185"/>
                  </a:cubicBezTo>
                  <a:cubicBezTo>
                    <a:pt x="223" y="188"/>
                    <a:pt x="222" y="190"/>
                    <a:pt x="221" y="193"/>
                  </a:cubicBezTo>
                  <a:moveTo>
                    <a:pt x="226" y="148"/>
                  </a:moveTo>
                  <a:cubicBezTo>
                    <a:pt x="226" y="148"/>
                    <a:pt x="226" y="148"/>
                    <a:pt x="226" y="148"/>
                  </a:cubicBezTo>
                  <a:cubicBezTo>
                    <a:pt x="226" y="151"/>
                    <a:pt x="225" y="154"/>
                    <a:pt x="225" y="158"/>
                  </a:cubicBezTo>
                  <a:cubicBezTo>
                    <a:pt x="225" y="157"/>
                    <a:pt x="226" y="157"/>
                    <a:pt x="226" y="157"/>
                  </a:cubicBezTo>
                  <a:cubicBezTo>
                    <a:pt x="226" y="157"/>
                    <a:pt x="226" y="157"/>
                    <a:pt x="226" y="157"/>
                  </a:cubicBezTo>
                  <a:cubicBezTo>
                    <a:pt x="227" y="157"/>
                    <a:pt x="228" y="158"/>
                    <a:pt x="227" y="159"/>
                  </a:cubicBezTo>
                  <a:cubicBezTo>
                    <a:pt x="226" y="159"/>
                    <a:pt x="225" y="159"/>
                    <a:pt x="225" y="160"/>
                  </a:cubicBezTo>
                  <a:cubicBezTo>
                    <a:pt x="224" y="162"/>
                    <a:pt x="224" y="165"/>
                    <a:pt x="224" y="167"/>
                  </a:cubicBezTo>
                  <a:cubicBezTo>
                    <a:pt x="225" y="168"/>
                    <a:pt x="225" y="169"/>
                    <a:pt x="224" y="169"/>
                  </a:cubicBezTo>
                  <a:cubicBezTo>
                    <a:pt x="224" y="169"/>
                    <a:pt x="224" y="169"/>
                    <a:pt x="224" y="169"/>
                  </a:cubicBezTo>
                  <a:cubicBezTo>
                    <a:pt x="223" y="172"/>
                    <a:pt x="223" y="175"/>
                    <a:pt x="222" y="178"/>
                  </a:cubicBezTo>
                  <a:cubicBezTo>
                    <a:pt x="223" y="179"/>
                    <a:pt x="223" y="180"/>
                    <a:pt x="222" y="180"/>
                  </a:cubicBezTo>
                  <a:cubicBezTo>
                    <a:pt x="222" y="180"/>
                    <a:pt x="222" y="180"/>
                    <a:pt x="222" y="180"/>
                  </a:cubicBezTo>
                  <a:cubicBezTo>
                    <a:pt x="221" y="183"/>
                    <a:pt x="221" y="185"/>
                    <a:pt x="220" y="188"/>
                  </a:cubicBezTo>
                  <a:cubicBezTo>
                    <a:pt x="220" y="188"/>
                    <a:pt x="220" y="188"/>
                    <a:pt x="221" y="188"/>
                  </a:cubicBezTo>
                  <a:cubicBezTo>
                    <a:pt x="221" y="188"/>
                    <a:pt x="221" y="188"/>
                    <a:pt x="221" y="188"/>
                  </a:cubicBezTo>
                  <a:cubicBezTo>
                    <a:pt x="222" y="188"/>
                    <a:pt x="222" y="189"/>
                    <a:pt x="221" y="189"/>
                  </a:cubicBezTo>
                  <a:cubicBezTo>
                    <a:pt x="220" y="190"/>
                    <a:pt x="220" y="190"/>
                    <a:pt x="220" y="190"/>
                  </a:cubicBezTo>
                  <a:cubicBezTo>
                    <a:pt x="219" y="192"/>
                    <a:pt x="219" y="195"/>
                    <a:pt x="218" y="198"/>
                  </a:cubicBezTo>
                  <a:cubicBezTo>
                    <a:pt x="218" y="198"/>
                    <a:pt x="218" y="199"/>
                    <a:pt x="218" y="199"/>
                  </a:cubicBezTo>
                  <a:cubicBezTo>
                    <a:pt x="217" y="202"/>
                    <a:pt x="216" y="205"/>
                    <a:pt x="215" y="208"/>
                  </a:cubicBezTo>
                  <a:cubicBezTo>
                    <a:pt x="213" y="213"/>
                    <a:pt x="210" y="217"/>
                    <a:pt x="208" y="221"/>
                  </a:cubicBezTo>
                  <a:cubicBezTo>
                    <a:pt x="204" y="227"/>
                    <a:pt x="201" y="232"/>
                    <a:pt x="197" y="237"/>
                  </a:cubicBezTo>
                  <a:cubicBezTo>
                    <a:pt x="197" y="237"/>
                    <a:pt x="197" y="237"/>
                    <a:pt x="197" y="237"/>
                  </a:cubicBezTo>
                  <a:cubicBezTo>
                    <a:pt x="198" y="237"/>
                    <a:pt x="198" y="238"/>
                    <a:pt x="198" y="239"/>
                  </a:cubicBezTo>
                  <a:cubicBezTo>
                    <a:pt x="196" y="240"/>
                    <a:pt x="194" y="241"/>
                    <a:pt x="193" y="242"/>
                  </a:cubicBezTo>
                  <a:cubicBezTo>
                    <a:pt x="188" y="246"/>
                    <a:pt x="184" y="250"/>
                    <a:pt x="180" y="254"/>
                  </a:cubicBezTo>
                  <a:cubicBezTo>
                    <a:pt x="174" y="259"/>
                    <a:pt x="167" y="259"/>
                    <a:pt x="160" y="260"/>
                  </a:cubicBezTo>
                  <a:cubicBezTo>
                    <a:pt x="154" y="260"/>
                    <a:pt x="148" y="260"/>
                    <a:pt x="142" y="263"/>
                  </a:cubicBezTo>
                  <a:cubicBezTo>
                    <a:pt x="142" y="263"/>
                    <a:pt x="141" y="263"/>
                    <a:pt x="140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5"/>
                    <a:pt x="140" y="265"/>
                    <a:pt x="141" y="265"/>
                  </a:cubicBezTo>
                  <a:cubicBezTo>
                    <a:pt x="142" y="266"/>
                    <a:pt x="144" y="266"/>
                    <a:pt x="146" y="266"/>
                  </a:cubicBezTo>
                  <a:cubicBezTo>
                    <a:pt x="149" y="266"/>
                    <a:pt x="152" y="265"/>
                    <a:pt x="155" y="265"/>
                  </a:cubicBezTo>
                  <a:cubicBezTo>
                    <a:pt x="161" y="264"/>
                    <a:pt x="166" y="263"/>
                    <a:pt x="172" y="262"/>
                  </a:cubicBezTo>
                  <a:cubicBezTo>
                    <a:pt x="175" y="261"/>
                    <a:pt x="178" y="260"/>
                    <a:pt x="181" y="260"/>
                  </a:cubicBezTo>
                  <a:cubicBezTo>
                    <a:pt x="182" y="260"/>
                    <a:pt x="182" y="261"/>
                    <a:pt x="183" y="261"/>
                  </a:cubicBezTo>
                  <a:cubicBezTo>
                    <a:pt x="185" y="261"/>
                    <a:pt x="187" y="261"/>
                    <a:pt x="189" y="262"/>
                  </a:cubicBezTo>
                  <a:cubicBezTo>
                    <a:pt x="190" y="262"/>
                    <a:pt x="191" y="262"/>
                    <a:pt x="192" y="262"/>
                  </a:cubicBezTo>
                  <a:cubicBezTo>
                    <a:pt x="192" y="262"/>
                    <a:pt x="192" y="262"/>
                    <a:pt x="192" y="262"/>
                  </a:cubicBezTo>
                  <a:cubicBezTo>
                    <a:pt x="193" y="262"/>
                    <a:pt x="193" y="263"/>
                    <a:pt x="193" y="263"/>
                  </a:cubicBezTo>
                  <a:cubicBezTo>
                    <a:pt x="193" y="264"/>
                    <a:pt x="194" y="264"/>
                    <a:pt x="194" y="264"/>
                  </a:cubicBezTo>
                  <a:cubicBezTo>
                    <a:pt x="199" y="266"/>
                    <a:pt x="203" y="269"/>
                    <a:pt x="207" y="272"/>
                  </a:cubicBezTo>
                  <a:cubicBezTo>
                    <a:pt x="208" y="272"/>
                    <a:pt x="209" y="271"/>
                    <a:pt x="209" y="271"/>
                  </a:cubicBezTo>
                  <a:cubicBezTo>
                    <a:pt x="209" y="271"/>
                    <a:pt x="209" y="271"/>
                    <a:pt x="209" y="271"/>
                  </a:cubicBezTo>
                  <a:cubicBezTo>
                    <a:pt x="205" y="266"/>
                    <a:pt x="201" y="263"/>
                    <a:pt x="196" y="261"/>
                  </a:cubicBezTo>
                  <a:cubicBezTo>
                    <a:pt x="193" y="260"/>
                    <a:pt x="191" y="259"/>
                    <a:pt x="188" y="259"/>
                  </a:cubicBezTo>
                  <a:cubicBezTo>
                    <a:pt x="185" y="258"/>
                    <a:pt x="183" y="258"/>
                    <a:pt x="181" y="257"/>
                  </a:cubicBezTo>
                  <a:cubicBezTo>
                    <a:pt x="181" y="256"/>
                    <a:pt x="181" y="256"/>
                    <a:pt x="181" y="256"/>
                  </a:cubicBezTo>
                  <a:cubicBezTo>
                    <a:pt x="187" y="252"/>
                    <a:pt x="193" y="246"/>
                    <a:pt x="197" y="240"/>
                  </a:cubicBezTo>
                  <a:cubicBezTo>
                    <a:pt x="201" y="236"/>
                    <a:pt x="204" y="232"/>
                    <a:pt x="206" y="228"/>
                  </a:cubicBezTo>
                  <a:cubicBezTo>
                    <a:pt x="210" y="223"/>
                    <a:pt x="213" y="218"/>
                    <a:pt x="216" y="212"/>
                  </a:cubicBezTo>
                  <a:cubicBezTo>
                    <a:pt x="216" y="211"/>
                    <a:pt x="217" y="210"/>
                    <a:pt x="217" y="209"/>
                  </a:cubicBezTo>
                  <a:cubicBezTo>
                    <a:pt x="219" y="206"/>
                    <a:pt x="220" y="203"/>
                    <a:pt x="221" y="199"/>
                  </a:cubicBezTo>
                  <a:cubicBezTo>
                    <a:pt x="226" y="186"/>
                    <a:pt x="227" y="173"/>
                    <a:pt x="228" y="159"/>
                  </a:cubicBezTo>
                  <a:cubicBezTo>
                    <a:pt x="228" y="156"/>
                    <a:pt x="228" y="152"/>
                    <a:pt x="228" y="149"/>
                  </a:cubicBezTo>
                  <a:cubicBezTo>
                    <a:pt x="228" y="149"/>
                    <a:pt x="228" y="148"/>
                    <a:pt x="228" y="148"/>
                  </a:cubicBezTo>
                  <a:cubicBezTo>
                    <a:pt x="228" y="148"/>
                    <a:pt x="228" y="148"/>
                    <a:pt x="227" y="148"/>
                  </a:cubicBezTo>
                  <a:cubicBezTo>
                    <a:pt x="227" y="148"/>
                    <a:pt x="227" y="148"/>
                    <a:pt x="227" y="148"/>
                  </a:cubicBezTo>
                  <a:cubicBezTo>
                    <a:pt x="227" y="148"/>
                    <a:pt x="226" y="148"/>
                    <a:pt x="226" y="148"/>
                  </a:cubicBezTo>
                  <a:moveTo>
                    <a:pt x="228" y="138"/>
                  </a:moveTo>
                  <a:cubicBezTo>
                    <a:pt x="227" y="138"/>
                    <a:pt x="226" y="138"/>
                    <a:pt x="225" y="139"/>
                  </a:cubicBezTo>
                  <a:cubicBezTo>
                    <a:pt x="226" y="140"/>
                    <a:pt x="226" y="140"/>
                    <a:pt x="226" y="141"/>
                  </a:cubicBezTo>
                  <a:cubicBezTo>
                    <a:pt x="226" y="143"/>
                    <a:pt x="226" y="144"/>
                    <a:pt x="226" y="146"/>
                  </a:cubicBezTo>
                  <a:cubicBezTo>
                    <a:pt x="226" y="146"/>
                    <a:pt x="226" y="146"/>
                    <a:pt x="226" y="146"/>
                  </a:cubicBezTo>
                  <a:cubicBezTo>
                    <a:pt x="227" y="146"/>
                    <a:pt x="227" y="146"/>
                    <a:pt x="228" y="146"/>
                  </a:cubicBezTo>
                  <a:cubicBezTo>
                    <a:pt x="228" y="146"/>
                    <a:pt x="228" y="146"/>
                    <a:pt x="228" y="146"/>
                  </a:cubicBezTo>
                  <a:cubicBezTo>
                    <a:pt x="228" y="143"/>
                    <a:pt x="228" y="141"/>
                    <a:pt x="228" y="138"/>
                  </a:cubicBezTo>
                  <a:moveTo>
                    <a:pt x="223" y="107"/>
                  </a:moveTo>
                  <a:cubicBezTo>
                    <a:pt x="222" y="107"/>
                    <a:pt x="221" y="107"/>
                    <a:pt x="221" y="108"/>
                  </a:cubicBezTo>
                  <a:cubicBezTo>
                    <a:pt x="221" y="110"/>
                    <a:pt x="222" y="113"/>
                    <a:pt x="222" y="115"/>
                  </a:cubicBezTo>
                  <a:cubicBezTo>
                    <a:pt x="223" y="115"/>
                    <a:pt x="223" y="115"/>
                    <a:pt x="224" y="115"/>
                  </a:cubicBezTo>
                  <a:cubicBezTo>
                    <a:pt x="224" y="114"/>
                    <a:pt x="224" y="114"/>
                    <a:pt x="224" y="114"/>
                  </a:cubicBezTo>
                  <a:cubicBezTo>
                    <a:pt x="224" y="114"/>
                    <a:pt x="224" y="114"/>
                    <a:pt x="224" y="114"/>
                  </a:cubicBezTo>
                  <a:cubicBezTo>
                    <a:pt x="224" y="112"/>
                    <a:pt x="223" y="109"/>
                    <a:pt x="223" y="107"/>
                  </a:cubicBezTo>
                  <a:moveTo>
                    <a:pt x="222" y="103"/>
                  </a:moveTo>
                  <a:cubicBezTo>
                    <a:pt x="221" y="103"/>
                    <a:pt x="220" y="104"/>
                    <a:pt x="220" y="104"/>
                  </a:cubicBezTo>
                  <a:cubicBezTo>
                    <a:pt x="220" y="105"/>
                    <a:pt x="220" y="105"/>
                    <a:pt x="220" y="106"/>
                  </a:cubicBezTo>
                  <a:cubicBezTo>
                    <a:pt x="221" y="105"/>
                    <a:pt x="222" y="105"/>
                    <a:pt x="222" y="105"/>
                  </a:cubicBezTo>
                  <a:cubicBezTo>
                    <a:pt x="222" y="104"/>
                    <a:pt x="222" y="104"/>
                    <a:pt x="222" y="103"/>
                  </a:cubicBezTo>
                  <a:moveTo>
                    <a:pt x="216" y="85"/>
                  </a:moveTo>
                  <a:cubicBezTo>
                    <a:pt x="216" y="86"/>
                    <a:pt x="216" y="86"/>
                    <a:pt x="215" y="86"/>
                  </a:cubicBezTo>
                  <a:cubicBezTo>
                    <a:pt x="215" y="87"/>
                    <a:pt x="214" y="87"/>
                    <a:pt x="214" y="87"/>
                  </a:cubicBezTo>
                  <a:cubicBezTo>
                    <a:pt x="215" y="90"/>
                    <a:pt x="216" y="93"/>
                    <a:pt x="217" y="96"/>
                  </a:cubicBezTo>
                  <a:cubicBezTo>
                    <a:pt x="217" y="96"/>
                    <a:pt x="218" y="96"/>
                    <a:pt x="218" y="96"/>
                  </a:cubicBezTo>
                  <a:cubicBezTo>
                    <a:pt x="218" y="95"/>
                    <a:pt x="218" y="95"/>
                    <a:pt x="218" y="95"/>
                  </a:cubicBezTo>
                  <a:cubicBezTo>
                    <a:pt x="219" y="95"/>
                    <a:pt x="220" y="97"/>
                    <a:pt x="219" y="97"/>
                  </a:cubicBezTo>
                  <a:cubicBezTo>
                    <a:pt x="218" y="97"/>
                    <a:pt x="218" y="98"/>
                    <a:pt x="218" y="98"/>
                  </a:cubicBezTo>
                  <a:cubicBezTo>
                    <a:pt x="218" y="99"/>
                    <a:pt x="219" y="101"/>
                    <a:pt x="219" y="102"/>
                  </a:cubicBezTo>
                  <a:cubicBezTo>
                    <a:pt x="220" y="102"/>
                    <a:pt x="220" y="102"/>
                    <a:pt x="221" y="101"/>
                  </a:cubicBezTo>
                  <a:cubicBezTo>
                    <a:pt x="221" y="101"/>
                    <a:pt x="221" y="101"/>
                    <a:pt x="221" y="101"/>
                  </a:cubicBezTo>
                  <a:cubicBezTo>
                    <a:pt x="221" y="101"/>
                    <a:pt x="221" y="101"/>
                    <a:pt x="221" y="101"/>
                  </a:cubicBezTo>
                  <a:cubicBezTo>
                    <a:pt x="220" y="96"/>
                    <a:pt x="218" y="90"/>
                    <a:pt x="216" y="85"/>
                  </a:cubicBezTo>
                  <a:moveTo>
                    <a:pt x="213" y="78"/>
                  </a:moveTo>
                  <a:cubicBezTo>
                    <a:pt x="212" y="79"/>
                    <a:pt x="212" y="79"/>
                    <a:pt x="211" y="79"/>
                  </a:cubicBezTo>
                  <a:cubicBezTo>
                    <a:pt x="212" y="81"/>
                    <a:pt x="213" y="83"/>
                    <a:pt x="214" y="85"/>
                  </a:cubicBezTo>
                  <a:cubicBezTo>
                    <a:pt x="214" y="85"/>
                    <a:pt x="214" y="85"/>
                    <a:pt x="214" y="85"/>
                  </a:cubicBezTo>
                  <a:cubicBezTo>
                    <a:pt x="215" y="84"/>
                    <a:pt x="215" y="84"/>
                    <a:pt x="215" y="84"/>
                  </a:cubicBezTo>
                  <a:cubicBezTo>
                    <a:pt x="215" y="84"/>
                    <a:pt x="215" y="85"/>
                    <a:pt x="215" y="85"/>
                  </a:cubicBezTo>
                  <a:cubicBezTo>
                    <a:pt x="215" y="83"/>
                    <a:pt x="214" y="80"/>
                    <a:pt x="213" y="78"/>
                  </a:cubicBezTo>
                  <a:moveTo>
                    <a:pt x="217" y="77"/>
                  </a:moveTo>
                  <a:cubicBezTo>
                    <a:pt x="217" y="77"/>
                    <a:pt x="216" y="77"/>
                    <a:pt x="216" y="77"/>
                  </a:cubicBezTo>
                  <a:cubicBezTo>
                    <a:pt x="216" y="77"/>
                    <a:pt x="215" y="77"/>
                    <a:pt x="215" y="78"/>
                  </a:cubicBezTo>
                  <a:cubicBezTo>
                    <a:pt x="215" y="78"/>
                    <a:pt x="216" y="79"/>
                    <a:pt x="216" y="80"/>
                  </a:cubicBezTo>
                  <a:cubicBezTo>
                    <a:pt x="220" y="87"/>
                    <a:pt x="223" y="96"/>
                    <a:pt x="224" y="104"/>
                  </a:cubicBezTo>
                  <a:cubicBezTo>
                    <a:pt x="224" y="104"/>
                    <a:pt x="224" y="104"/>
                    <a:pt x="224" y="104"/>
                  </a:cubicBezTo>
                  <a:cubicBezTo>
                    <a:pt x="224" y="104"/>
                    <a:pt x="225" y="104"/>
                    <a:pt x="225" y="104"/>
                  </a:cubicBezTo>
                  <a:cubicBezTo>
                    <a:pt x="226" y="104"/>
                    <a:pt x="226" y="106"/>
                    <a:pt x="225" y="106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26" y="113"/>
                    <a:pt x="226" y="121"/>
                    <a:pt x="227" y="128"/>
                  </a:cubicBezTo>
                  <a:cubicBezTo>
                    <a:pt x="226" y="124"/>
                    <a:pt x="225" y="120"/>
                    <a:pt x="225" y="116"/>
                  </a:cubicBezTo>
                  <a:cubicBezTo>
                    <a:pt x="225" y="116"/>
                    <a:pt x="225" y="116"/>
                    <a:pt x="224" y="116"/>
                  </a:cubicBezTo>
                  <a:cubicBezTo>
                    <a:pt x="224" y="117"/>
                    <a:pt x="223" y="117"/>
                    <a:pt x="223" y="117"/>
                  </a:cubicBezTo>
                  <a:cubicBezTo>
                    <a:pt x="224" y="121"/>
                    <a:pt x="224" y="125"/>
                    <a:pt x="225" y="130"/>
                  </a:cubicBezTo>
                  <a:cubicBezTo>
                    <a:pt x="225" y="130"/>
                    <a:pt x="225" y="131"/>
                    <a:pt x="225" y="131"/>
                  </a:cubicBezTo>
                  <a:cubicBezTo>
                    <a:pt x="225" y="133"/>
                    <a:pt x="225" y="135"/>
                    <a:pt x="225" y="137"/>
                  </a:cubicBezTo>
                  <a:cubicBezTo>
                    <a:pt x="226" y="136"/>
                    <a:pt x="227" y="136"/>
                    <a:pt x="227" y="136"/>
                  </a:cubicBezTo>
                  <a:cubicBezTo>
                    <a:pt x="228" y="136"/>
                    <a:pt x="228" y="136"/>
                    <a:pt x="228" y="136"/>
                  </a:cubicBezTo>
                  <a:cubicBezTo>
                    <a:pt x="228" y="136"/>
                    <a:pt x="228" y="136"/>
                    <a:pt x="228" y="136"/>
                  </a:cubicBezTo>
                  <a:cubicBezTo>
                    <a:pt x="229" y="127"/>
                    <a:pt x="228" y="118"/>
                    <a:pt x="227" y="109"/>
                  </a:cubicBezTo>
                  <a:cubicBezTo>
                    <a:pt x="225" y="98"/>
                    <a:pt x="222" y="87"/>
                    <a:pt x="217" y="77"/>
                  </a:cubicBezTo>
                  <a:moveTo>
                    <a:pt x="137" y="13"/>
                  </a:moveTo>
                  <a:cubicBezTo>
                    <a:pt x="137" y="13"/>
                    <a:pt x="137" y="14"/>
                    <a:pt x="136" y="14"/>
                  </a:cubicBezTo>
                  <a:cubicBezTo>
                    <a:pt x="136" y="14"/>
                    <a:pt x="136" y="14"/>
                    <a:pt x="135" y="14"/>
                  </a:cubicBezTo>
                  <a:cubicBezTo>
                    <a:pt x="137" y="15"/>
                    <a:pt x="139" y="16"/>
                    <a:pt x="141" y="17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2" y="17"/>
                    <a:pt x="143" y="17"/>
                    <a:pt x="143" y="17"/>
                  </a:cubicBezTo>
                  <a:cubicBezTo>
                    <a:pt x="146" y="19"/>
                    <a:pt x="149" y="21"/>
                    <a:pt x="153" y="23"/>
                  </a:cubicBezTo>
                  <a:cubicBezTo>
                    <a:pt x="153" y="22"/>
                    <a:pt x="154" y="22"/>
                    <a:pt x="155" y="22"/>
                  </a:cubicBezTo>
                  <a:cubicBezTo>
                    <a:pt x="150" y="19"/>
                    <a:pt x="145" y="16"/>
                    <a:pt x="140" y="14"/>
                  </a:cubicBezTo>
                  <a:cubicBezTo>
                    <a:pt x="139" y="14"/>
                    <a:pt x="138" y="13"/>
                    <a:pt x="137" y="13"/>
                  </a:cubicBezTo>
                  <a:moveTo>
                    <a:pt x="113" y="6"/>
                  </a:moveTo>
                  <a:cubicBezTo>
                    <a:pt x="113" y="6"/>
                    <a:pt x="113" y="6"/>
                    <a:pt x="113" y="6"/>
                  </a:cubicBezTo>
                  <a:cubicBezTo>
                    <a:pt x="112" y="6"/>
                    <a:pt x="111" y="7"/>
                    <a:pt x="110" y="7"/>
                  </a:cubicBezTo>
                  <a:cubicBezTo>
                    <a:pt x="114" y="8"/>
                    <a:pt x="117" y="9"/>
                    <a:pt x="120" y="9"/>
                  </a:cubicBezTo>
                  <a:cubicBezTo>
                    <a:pt x="120" y="9"/>
                    <a:pt x="121" y="9"/>
                    <a:pt x="121" y="9"/>
                  </a:cubicBezTo>
                  <a:cubicBezTo>
                    <a:pt x="121" y="9"/>
                    <a:pt x="121" y="8"/>
                    <a:pt x="122" y="8"/>
                  </a:cubicBezTo>
                  <a:cubicBezTo>
                    <a:pt x="122" y="8"/>
                    <a:pt x="123" y="9"/>
                    <a:pt x="122" y="10"/>
                  </a:cubicBezTo>
                  <a:cubicBezTo>
                    <a:pt x="126" y="11"/>
                    <a:pt x="130" y="12"/>
                    <a:pt x="133" y="13"/>
                  </a:cubicBezTo>
                  <a:cubicBezTo>
                    <a:pt x="134" y="13"/>
                    <a:pt x="135" y="13"/>
                    <a:pt x="135" y="12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28" y="9"/>
                    <a:pt x="121" y="7"/>
                    <a:pt x="113" y="6"/>
                  </a:cubicBezTo>
                  <a:cubicBezTo>
                    <a:pt x="113" y="6"/>
                    <a:pt x="113" y="6"/>
                    <a:pt x="113" y="6"/>
                  </a:cubicBezTo>
                  <a:moveTo>
                    <a:pt x="99" y="4"/>
                  </a:moveTo>
                  <a:cubicBezTo>
                    <a:pt x="99" y="4"/>
                    <a:pt x="99" y="5"/>
                    <a:pt x="98" y="5"/>
                  </a:cubicBezTo>
                  <a:cubicBezTo>
                    <a:pt x="97" y="5"/>
                    <a:pt x="97" y="6"/>
                    <a:pt x="96" y="6"/>
                  </a:cubicBezTo>
                  <a:cubicBezTo>
                    <a:pt x="97" y="6"/>
                    <a:pt x="99" y="6"/>
                    <a:pt x="100" y="6"/>
                  </a:cubicBezTo>
                  <a:cubicBezTo>
                    <a:pt x="102" y="6"/>
                    <a:pt x="105" y="7"/>
                    <a:pt x="107" y="7"/>
                  </a:cubicBezTo>
                  <a:cubicBezTo>
                    <a:pt x="108" y="6"/>
                    <a:pt x="109" y="6"/>
                    <a:pt x="110" y="5"/>
                  </a:cubicBezTo>
                  <a:cubicBezTo>
                    <a:pt x="106" y="5"/>
                    <a:pt x="103" y="4"/>
                    <a:pt x="99" y="4"/>
                  </a:cubicBezTo>
                  <a:moveTo>
                    <a:pt x="79" y="3"/>
                  </a:moveTo>
                  <a:cubicBezTo>
                    <a:pt x="78" y="4"/>
                    <a:pt x="76" y="5"/>
                    <a:pt x="74" y="5"/>
                  </a:cubicBezTo>
                  <a:cubicBezTo>
                    <a:pt x="80" y="5"/>
                    <a:pt x="86" y="5"/>
                    <a:pt x="92" y="6"/>
                  </a:cubicBezTo>
                  <a:cubicBezTo>
                    <a:pt x="93" y="5"/>
                    <a:pt x="94" y="4"/>
                    <a:pt x="95" y="4"/>
                  </a:cubicBezTo>
                  <a:cubicBezTo>
                    <a:pt x="90" y="4"/>
                    <a:pt x="85" y="4"/>
                    <a:pt x="79" y="3"/>
                  </a:cubicBezTo>
                  <a:moveTo>
                    <a:pt x="9" y="27"/>
                  </a:moveTo>
                  <a:cubicBezTo>
                    <a:pt x="13" y="23"/>
                    <a:pt x="17" y="20"/>
                    <a:pt x="21" y="17"/>
                  </a:cubicBezTo>
                  <a:cubicBezTo>
                    <a:pt x="20" y="17"/>
                    <a:pt x="20" y="18"/>
                    <a:pt x="19" y="19"/>
                  </a:cubicBezTo>
                  <a:cubicBezTo>
                    <a:pt x="18" y="20"/>
                    <a:pt x="16" y="21"/>
                    <a:pt x="15" y="23"/>
                  </a:cubicBezTo>
                  <a:cubicBezTo>
                    <a:pt x="13" y="24"/>
                    <a:pt x="11" y="26"/>
                    <a:pt x="9" y="27"/>
                  </a:cubicBezTo>
                  <a:moveTo>
                    <a:pt x="86" y="0"/>
                  </a:moveTo>
                  <a:cubicBezTo>
                    <a:pt x="77" y="0"/>
                    <a:pt x="68" y="1"/>
                    <a:pt x="59" y="2"/>
                  </a:cubicBezTo>
                  <a:cubicBezTo>
                    <a:pt x="48" y="4"/>
                    <a:pt x="38" y="7"/>
                    <a:pt x="28" y="13"/>
                  </a:cubicBezTo>
                  <a:cubicBezTo>
                    <a:pt x="29" y="12"/>
                    <a:pt x="29" y="12"/>
                    <a:pt x="29" y="11"/>
                  </a:cubicBezTo>
                  <a:cubicBezTo>
                    <a:pt x="30" y="11"/>
                    <a:pt x="29" y="10"/>
                    <a:pt x="28" y="10"/>
                  </a:cubicBezTo>
                  <a:cubicBezTo>
                    <a:pt x="23" y="10"/>
                    <a:pt x="18" y="14"/>
                    <a:pt x="14" y="17"/>
                  </a:cubicBezTo>
                  <a:cubicBezTo>
                    <a:pt x="9" y="21"/>
                    <a:pt x="5" y="25"/>
                    <a:pt x="1" y="29"/>
                  </a:cubicBezTo>
                  <a:cubicBezTo>
                    <a:pt x="0" y="30"/>
                    <a:pt x="1" y="31"/>
                    <a:pt x="1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1"/>
                    <a:pt x="3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6" y="30"/>
                    <a:pt x="9" y="29"/>
                    <a:pt x="11" y="28"/>
                  </a:cubicBezTo>
                  <a:cubicBezTo>
                    <a:pt x="11" y="28"/>
                    <a:pt x="11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4" y="27"/>
                    <a:pt x="15" y="26"/>
                    <a:pt x="16" y="25"/>
                  </a:cubicBezTo>
                  <a:cubicBezTo>
                    <a:pt x="17" y="24"/>
                    <a:pt x="17" y="23"/>
                    <a:pt x="18" y="22"/>
                  </a:cubicBezTo>
                  <a:cubicBezTo>
                    <a:pt x="20" y="21"/>
                    <a:pt x="21" y="20"/>
                    <a:pt x="23" y="18"/>
                  </a:cubicBezTo>
                  <a:cubicBezTo>
                    <a:pt x="30" y="13"/>
                    <a:pt x="38" y="10"/>
                    <a:pt x="46" y="7"/>
                  </a:cubicBezTo>
                  <a:cubicBezTo>
                    <a:pt x="47" y="7"/>
                    <a:pt x="48" y="6"/>
                    <a:pt x="49" y="5"/>
                  </a:cubicBezTo>
                  <a:cubicBezTo>
                    <a:pt x="49" y="5"/>
                    <a:pt x="50" y="5"/>
                    <a:pt x="50" y="5"/>
                  </a:cubicBezTo>
                  <a:cubicBezTo>
                    <a:pt x="50" y="5"/>
                    <a:pt x="51" y="6"/>
                    <a:pt x="51" y="6"/>
                  </a:cubicBezTo>
                  <a:cubicBezTo>
                    <a:pt x="52" y="6"/>
                    <a:pt x="53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60" y="5"/>
                    <a:pt x="65" y="5"/>
                    <a:pt x="70" y="5"/>
                  </a:cubicBezTo>
                  <a:cubicBezTo>
                    <a:pt x="72" y="5"/>
                    <a:pt x="73" y="4"/>
                    <a:pt x="74" y="3"/>
                  </a:cubicBezTo>
                  <a:cubicBezTo>
                    <a:pt x="73" y="3"/>
                    <a:pt x="73" y="3"/>
                    <a:pt x="72" y="3"/>
                  </a:cubicBezTo>
                  <a:cubicBezTo>
                    <a:pt x="71" y="3"/>
                    <a:pt x="69" y="3"/>
                    <a:pt x="68" y="3"/>
                  </a:cubicBezTo>
                  <a:cubicBezTo>
                    <a:pt x="67" y="3"/>
                    <a:pt x="67" y="3"/>
                    <a:pt x="66" y="3"/>
                  </a:cubicBezTo>
                  <a:cubicBezTo>
                    <a:pt x="69" y="3"/>
                    <a:pt x="72" y="3"/>
                    <a:pt x="76" y="3"/>
                  </a:cubicBezTo>
                  <a:cubicBezTo>
                    <a:pt x="77" y="2"/>
                    <a:pt x="79" y="1"/>
                    <a:pt x="80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2" y="1"/>
                    <a:pt x="82" y="2"/>
                    <a:pt x="82" y="3"/>
                  </a:cubicBezTo>
                  <a:cubicBezTo>
                    <a:pt x="83" y="2"/>
                    <a:pt x="84" y="2"/>
                    <a:pt x="86" y="2"/>
                  </a:cubicBezTo>
                  <a:cubicBezTo>
                    <a:pt x="90" y="2"/>
                    <a:pt x="94" y="3"/>
                    <a:pt x="98" y="3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8" y="3"/>
                    <a:pt x="98" y="3"/>
                    <a:pt x="99" y="3"/>
                  </a:cubicBezTo>
                  <a:cubicBezTo>
                    <a:pt x="103" y="3"/>
                    <a:pt x="107" y="4"/>
                    <a:pt x="111" y="4"/>
                  </a:cubicBezTo>
                  <a:cubicBezTo>
                    <a:pt x="111" y="4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3" y="4"/>
                    <a:pt x="113" y="4"/>
                    <a:pt x="113" y="5"/>
                  </a:cubicBezTo>
                  <a:cubicBezTo>
                    <a:pt x="115" y="5"/>
                    <a:pt x="116" y="5"/>
                    <a:pt x="118" y="6"/>
                  </a:cubicBezTo>
                  <a:cubicBezTo>
                    <a:pt x="132" y="9"/>
                    <a:pt x="144" y="14"/>
                    <a:pt x="156" y="21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7" y="21"/>
                    <a:pt x="157" y="21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62" y="25"/>
                    <a:pt x="167" y="28"/>
                    <a:pt x="172" y="31"/>
                  </a:cubicBezTo>
                  <a:cubicBezTo>
                    <a:pt x="170" y="30"/>
                    <a:pt x="167" y="28"/>
                    <a:pt x="164" y="27"/>
                  </a:cubicBezTo>
                  <a:cubicBezTo>
                    <a:pt x="162" y="25"/>
                    <a:pt x="159" y="24"/>
                    <a:pt x="157" y="23"/>
                  </a:cubicBezTo>
                  <a:cubicBezTo>
                    <a:pt x="157" y="23"/>
                    <a:pt x="157" y="23"/>
                    <a:pt x="156" y="23"/>
                  </a:cubicBezTo>
                  <a:cubicBezTo>
                    <a:pt x="156" y="23"/>
                    <a:pt x="155" y="24"/>
                    <a:pt x="155" y="24"/>
                  </a:cubicBezTo>
                  <a:cubicBezTo>
                    <a:pt x="157" y="25"/>
                    <a:pt x="158" y="26"/>
                    <a:pt x="160" y="27"/>
                  </a:cubicBezTo>
                  <a:cubicBezTo>
                    <a:pt x="160" y="27"/>
                    <a:pt x="161" y="26"/>
                    <a:pt x="161" y="26"/>
                  </a:cubicBezTo>
                  <a:cubicBezTo>
                    <a:pt x="161" y="26"/>
                    <a:pt x="162" y="26"/>
                    <a:pt x="162" y="26"/>
                  </a:cubicBezTo>
                  <a:cubicBezTo>
                    <a:pt x="163" y="26"/>
                    <a:pt x="163" y="27"/>
                    <a:pt x="163" y="27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65" y="30"/>
                    <a:pt x="169" y="31"/>
                    <a:pt x="172" y="33"/>
                  </a:cubicBezTo>
                  <a:cubicBezTo>
                    <a:pt x="172" y="33"/>
                    <a:pt x="172" y="33"/>
                    <a:pt x="173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3" y="33"/>
                    <a:pt x="174" y="34"/>
                    <a:pt x="174" y="34"/>
                  </a:cubicBezTo>
                  <a:cubicBezTo>
                    <a:pt x="175" y="35"/>
                    <a:pt x="176" y="36"/>
                    <a:pt x="177" y="37"/>
                  </a:cubicBezTo>
                  <a:cubicBezTo>
                    <a:pt x="182" y="40"/>
                    <a:pt x="186" y="43"/>
                    <a:pt x="189" y="47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91" y="47"/>
                    <a:pt x="192" y="47"/>
                    <a:pt x="192" y="47"/>
                  </a:cubicBezTo>
                  <a:cubicBezTo>
                    <a:pt x="193" y="47"/>
                    <a:pt x="193" y="49"/>
                    <a:pt x="192" y="49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5" y="54"/>
                    <a:pt x="199" y="59"/>
                    <a:pt x="203" y="64"/>
                  </a:cubicBezTo>
                  <a:cubicBezTo>
                    <a:pt x="204" y="66"/>
                    <a:pt x="205" y="68"/>
                    <a:pt x="206" y="70"/>
                  </a:cubicBezTo>
                  <a:cubicBezTo>
                    <a:pt x="207" y="70"/>
                    <a:pt x="207" y="70"/>
                    <a:pt x="207" y="70"/>
                  </a:cubicBezTo>
                  <a:cubicBezTo>
                    <a:pt x="207" y="70"/>
                    <a:pt x="207" y="70"/>
                    <a:pt x="207" y="70"/>
                  </a:cubicBezTo>
                  <a:cubicBezTo>
                    <a:pt x="208" y="70"/>
                    <a:pt x="209" y="72"/>
                    <a:pt x="208" y="72"/>
                  </a:cubicBezTo>
                  <a:cubicBezTo>
                    <a:pt x="208" y="72"/>
                    <a:pt x="207" y="72"/>
                    <a:pt x="207" y="72"/>
                  </a:cubicBezTo>
                  <a:cubicBezTo>
                    <a:pt x="208" y="74"/>
                    <a:pt x="209" y="76"/>
                    <a:pt x="210" y="77"/>
                  </a:cubicBezTo>
                  <a:cubicBezTo>
                    <a:pt x="211" y="77"/>
                    <a:pt x="211" y="77"/>
                    <a:pt x="212" y="77"/>
                  </a:cubicBezTo>
                  <a:cubicBezTo>
                    <a:pt x="210" y="72"/>
                    <a:pt x="208" y="68"/>
                    <a:pt x="205" y="64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9" y="68"/>
                    <a:pt x="211" y="72"/>
                    <a:pt x="214" y="76"/>
                  </a:cubicBezTo>
                  <a:cubicBezTo>
                    <a:pt x="214" y="76"/>
                    <a:pt x="215" y="75"/>
                    <a:pt x="216" y="75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5"/>
                    <a:pt x="215" y="75"/>
                    <a:pt x="215" y="74"/>
                  </a:cubicBezTo>
                  <a:cubicBezTo>
                    <a:pt x="212" y="69"/>
                    <a:pt x="208" y="64"/>
                    <a:pt x="204" y="60"/>
                  </a:cubicBezTo>
                  <a:cubicBezTo>
                    <a:pt x="199" y="55"/>
                    <a:pt x="194" y="49"/>
                    <a:pt x="189" y="44"/>
                  </a:cubicBezTo>
                  <a:cubicBezTo>
                    <a:pt x="185" y="39"/>
                    <a:pt x="179" y="34"/>
                    <a:pt x="174" y="30"/>
                  </a:cubicBezTo>
                  <a:cubicBezTo>
                    <a:pt x="168" y="26"/>
                    <a:pt x="162" y="22"/>
                    <a:pt x="156" y="19"/>
                  </a:cubicBezTo>
                  <a:cubicBezTo>
                    <a:pt x="144" y="12"/>
                    <a:pt x="131" y="7"/>
                    <a:pt x="118" y="4"/>
                  </a:cubicBezTo>
                  <a:cubicBezTo>
                    <a:pt x="108" y="1"/>
                    <a:pt x="97" y="0"/>
                    <a:pt x="86" y="0"/>
                  </a:cubicBezTo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153"/>
            <p:cNvSpPr>
              <a:spLocks noEditPoints="1"/>
            </p:cNvSpPr>
            <p:nvPr/>
          </p:nvSpPr>
          <p:spPr bwMode="auto">
            <a:xfrm>
              <a:off x="6669158" y="3074192"/>
              <a:ext cx="149225" cy="115888"/>
            </a:xfrm>
            <a:custGeom>
              <a:avLst/>
              <a:gdLst>
                <a:gd name="T0" fmla="*/ 33 w 69"/>
                <a:gd name="T1" fmla="*/ 27 h 54"/>
                <a:gd name="T2" fmla="*/ 34 w 69"/>
                <a:gd name="T3" fmla="*/ 27 h 54"/>
                <a:gd name="T4" fmla="*/ 22 w 69"/>
                <a:gd name="T5" fmla="*/ 42 h 54"/>
                <a:gd name="T6" fmla="*/ 13 w 69"/>
                <a:gd name="T7" fmla="*/ 46 h 54"/>
                <a:gd name="T8" fmla="*/ 35 w 69"/>
                <a:gd name="T9" fmla="*/ 26 h 54"/>
                <a:gd name="T10" fmla="*/ 33 w 69"/>
                <a:gd name="T11" fmla="*/ 29 h 54"/>
                <a:gd name="T12" fmla="*/ 32 w 69"/>
                <a:gd name="T13" fmla="*/ 30 h 54"/>
                <a:gd name="T14" fmla="*/ 28 w 69"/>
                <a:gd name="T15" fmla="*/ 31 h 54"/>
                <a:gd name="T16" fmla="*/ 17 w 69"/>
                <a:gd name="T17" fmla="*/ 41 h 54"/>
                <a:gd name="T18" fmla="*/ 2 w 69"/>
                <a:gd name="T19" fmla="*/ 51 h 54"/>
                <a:gd name="T20" fmla="*/ 2 w 69"/>
                <a:gd name="T21" fmla="*/ 54 h 54"/>
                <a:gd name="T22" fmla="*/ 2 w 69"/>
                <a:gd name="T23" fmla="*/ 54 h 54"/>
                <a:gd name="T24" fmla="*/ 7 w 69"/>
                <a:gd name="T25" fmla="*/ 51 h 54"/>
                <a:gd name="T26" fmla="*/ 18 w 69"/>
                <a:gd name="T27" fmla="*/ 46 h 54"/>
                <a:gd name="T28" fmla="*/ 26 w 69"/>
                <a:gd name="T29" fmla="*/ 38 h 54"/>
                <a:gd name="T30" fmla="*/ 30 w 69"/>
                <a:gd name="T31" fmla="*/ 33 h 54"/>
                <a:gd name="T32" fmla="*/ 31 w 69"/>
                <a:gd name="T33" fmla="*/ 34 h 54"/>
                <a:gd name="T34" fmla="*/ 68 w 69"/>
                <a:gd name="T35" fmla="*/ 0 h 54"/>
                <a:gd name="T36" fmla="*/ 64 w 69"/>
                <a:gd name="T37" fmla="*/ 0 h 54"/>
                <a:gd name="T38" fmla="*/ 55 w 69"/>
                <a:gd name="T39" fmla="*/ 5 h 54"/>
                <a:gd name="T40" fmla="*/ 52 w 69"/>
                <a:gd name="T41" fmla="*/ 7 h 54"/>
                <a:gd name="T42" fmla="*/ 47 w 69"/>
                <a:gd name="T43" fmla="*/ 11 h 54"/>
                <a:gd name="T44" fmla="*/ 45 w 69"/>
                <a:gd name="T45" fmla="*/ 14 h 54"/>
                <a:gd name="T46" fmla="*/ 45 w 69"/>
                <a:gd name="T47" fmla="*/ 16 h 54"/>
                <a:gd name="T48" fmla="*/ 31 w 69"/>
                <a:gd name="T49" fmla="*/ 26 h 54"/>
                <a:gd name="T50" fmla="*/ 40 w 69"/>
                <a:gd name="T51" fmla="*/ 21 h 54"/>
                <a:gd name="T52" fmla="*/ 42 w 69"/>
                <a:gd name="T53" fmla="*/ 21 h 54"/>
                <a:gd name="T54" fmla="*/ 58 w 69"/>
                <a:gd name="T55" fmla="*/ 7 h 54"/>
                <a:gd name="T56" fmla="*/ 58 w 69"/>
                <a:gd name="T57" fmla="*/ 7 h 54"/>
                <a:gd name="T58" fmla="*/ 57 w 69"/>
                <a:gd name="T59" fmla="*/ 6 h 54"/>
                <a:gd name="T60" fmla="*/ 60 w 69"/>
                <a:gd name="T61" fmla="*/ 4 h 54"/>
                <a:gd name="T62" fmla="*/ 69 w 69"/>
                <a:gd name="T63" fmla="*/ 1 h 54"/>
                <a:gd name="T64" fmla="*/ 68 w 69"/>
                <a:gd name="T6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4">
                  <a:moveTo>
                    <a:pt x="34" y="27"/>
                  </a:moveTo>
                  <a:cubicBezTo>
                    <a:pt x="34" y="27"/>
                    <a:pt x="33" y="27"/>
                    <a:pt x="33" y="27"/>
                  </a:cubicBezTo>
                  <a:cubicBezTo>
                    <a:pt x="33" y="27"/>
                    <a:pt x="33" y="28"/>
                    <a:pt x="33" y="28"/>
                  </a:cubicBezTo>
                  <a:cubicBezTo>
                    <a:pt x="34" y="27"/>
                    <a:pt x="34" y="27"/>
                    <a:pt x="34" y="27"/>
                  </a:cubicBezTo>
                  <a:moveTo>
                    <a:pt x="13" y="46"/>
                  </a:moveTo>
                  <a:cubicBezTo>
                    <a:pt x="16" y="45"/>
                    <a:pt x="19" y="43"/>
                    <a:pt x="22" y="42"/>
                  </a:cubicBezTo>
                  <a:cubicBezTo>
                    <a:pt x="20" y="43"/>
                    <a:pt x="18" y="44"/>
                    <a:pt x="17" y="45"/>
                  </a:cubicBezTo>
                  <a:cubicBezTo>
                    <a:pt x="16" y="45"/>
                    <a:pt x="14" y="46"/>
                    <a:pt x="13" y="46"/>
                  </a:cubicBezTo>
                  <a:moveTo>
                    <a:pt x="40" y="24"/>
                  </a:moveTo>
                  <a:cubicBezTo>
                    <a:pt x="38" y="25"/>
                    <a:pt x="37" y="25"/>
                    <a:pt x="35" y="26"/>
                  </a:cubicBezTo>
                  <a:cubicBezTo>
                    <a:pt x="35" y="27"/>
                    <a:pt x="34" y="28"/>
                    <a:pt x="34" y="28"/>
                  </a:cubicBezTo>
                  <a:cubicBezTo>
                    <a:pt x="34" y="29"/>
                    <a:pt x="34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29"/>
                  </a:cubicBezTo>
                  <a:cubicBezTo>
                    <a:pt x="31" y="30"/>
                    <a:pt x="29" y="31"/>
                    <a:pt x="28" y="31"/>
                  </a:cubicBezTo>
                  <a:cubicBezTo>
                    <a:pt x="27" y="34"/>
                    <a:pt x="26" y="36"/>
                    <a:pt x="24" y="37"/>
                  </a:cubicBezTo>
                  <a:cubicBezTo>
                    <a:pt x="22" y="39"/>
                    <a:pt x="20" y="41"/>
                    <a:pt x="17" y="41"/>
                  </a:cubicBezTo>
                  <a:cubicBezTo>
                    <a:pt x="14" y="43"/>
                    <a:pt x="9" y="44"/>
                    <a:pt x="7" y="48"/>
                  </a:cubicBezTo>
                  <a:cubicBezTo>
                    <a:pt x="5" y="49"/>
                    <a:pt x="4" y="50"/>
                    <a:pt x="2" y="51"/>
                  </a:cubicBezTo>
                  <a:cubicBezTo>
                    <a:pt x="2" y="52"/>
                    <a:pt x="1" y="52"/>
                    <a:pt x="1" y="52"/>
                  </a:cubicBezTo>
                  <a:cubicBezTo>
                    <a:pt x="0" y="53"/>
                    <a:pt x="1" y="54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4" y="53"/>
                    <a:pt x="5" y="52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1" y="49"/>
                    <a:pt x="15" y="48"/>
                    <a:pt x="18" y="46"/>
                  </a:cubicBezTo>
                  <a:cubicBezTo>
                    <a:pt x="21" y="45"/>
                    <a:pt x="24" y="43"/>
                    <a:pt x="27" y="40"/>
                  </a:cubicBezTo>
                  <a:cubicBezTo>
                    <a:pt x="27" y="39"/>
                    <a:pt x="27" y="38"/>
                    <a:pt x="26" y="38"/>
                  </a:cubicBezTo>
                  <a:cubicBezTo>
                    <a:pt x="27" y="37"/>
                    <a:pt x="28" y="35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5" y="31"/>
                    <a:pt x="37" y="27"/>
                    <a:pt x="40" y="24"/>
                  </a:cubicBezTo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2" y="1"/>
                    <a:pt x="61" y="1"/>
                    <a:pt x="59" y="2"/>
                  </a:cubicBezTo>
                  <a:cubicBezTo>
                    <a:pt x="58" y="3"/>
                    <a:pt x="56" y="4"/>
                    <a:pt x="55" y="5"/>
                  </a:cubicBezTo>
                  <a:cubicBezTo>
                    <a:pt x="54" y="5"/>
                    <a:pt x="53" y="6"/>
                    <a:pt x="53" y="6"/>
                  </a:cubicBezTo>
                  <a:cubicBezTo>
                    <a:pt x="53" y="7"/>
                    <a:pt x="53" y="7"/>
                    <a:pt x="52" y="7"/>
                  </a:cubicBezTo>
                  <a:cubicBezTo>
                    <a:pt x="52" y="7"/>
                    <a:pt x="51" y="7"/>
                    <a:pt x="51" y="7"/>
                  </a:cubicBezTo>
                  <a:cubicBezTo>
                    <a:pt x="50" y="9"/>
                    <a:pt x="48" y="10"/>
                    <a:pt x="47" y="11"/>
                  </a:cubicBezTo>
                  <a:cubicBezTo>
                    <a:pt x="46" y="12"/>
                    <a:pt x="44" y="13"/>
                    <a:pt x="42" y="14"/>
                  </a:cubicBezTo>
                  <a:cubicBezTo>
                    <a:pt x="43" y="14"/>
                    <a:pt x="44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6" y="14"/>
                    <a:pt x="46" y="16"/>
                    <a:pt x="45" y="16"/>
                  </a:cubicBezTo>
                  <a:cubicBezTo>
                    <a:pt x="43" y="16"/>
                    <a:pt x="40" y="17"/>
                    <a:pt x="38" y="18"/>
                  </a:cubicBezTo>
                  <a:cubicBezTo>
                    <a:pt x="36" y="20"/>
                    <a:pt x="33" y="23"/>
                    <a:pt x="31" y="26"/>
                  </a:cubicBezTo>
                  <a:cubicBezTo>
                    <a:pt x="34" y="25"/>
                    <a:pt x="36" y="23"/>
                    <a:pt x="39" y="22"/>
                  </a:cubicBezTo>
                  <a:cubicBezTo>
                    <a:pt x="39" y="22"/>
                    <a:pt x="39" y="21"/>
                    <a:pt x="40" y="21"/>
                  </a:cubicBezTo>
                  <a:cubicBezTo>
                    <a:pt x="40" y="21"/>
                    <a:pt x="41" y="22"/>
                    <a:pt x="41" y="23"/>
                  </a:cubicBezTo>
                  <a:cubicBezTo>
                    <a:pt x="41" y="22"/>
                    <a:pt x="42" y="21"/>
                    <a:pt x="42" y="21"/>
                  </a:cubicBezTo>
                  <a:cubicBezTo>
                    <a:pt x="46" y="15"/>
                    <a:pt x="52" y="11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9" y="7"/>
                    <a:pt x="58" y="6"/>
                    <a:pt x="57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57" y="6"/>
                    <a:pt x="56" y="6"/>
                  </a:cubicBezTo>
                  <a:cubicBezTo>
                    <a:pt x="58" y="5"/>
                    <a:pt x="59" y="5"/>
                    <a:pt x="60" y="4"/>
                  </a:cubicBezTo>
                  <a:cubicBezTo>
                    <a:pt x="62" y="3"/>
                    <a:pt x="65" y="2"/>
                    <a:pt x="68" y="2"/>
                  </a:cubicBezTo>
                  <a:cubicBezTo>
                    <a:pt x="68" y="2"/>
                    <a:pt x="68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0"/>
                    <a:pt x="69" y="0"/>
                    <a:pt x="68" y="0"/>
                  </a:cubicBezTo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154"/>
            <p:cNvSpPr>
              <a:spLocks noEditPoints="1"/>
            </p:cNvSpPr>
            <p:nvPr/>
          </p:nvSpPr>
          <p:spPr bwMode="auto">
            <a:xfrm>
              <a:off x="6456433" y="3434555"/>
              <a:ext cx="228600" cy="74613"/>
            </a:xfrm>
            <a:custGeom>
              <a:avLst/>
              <a:gdLst>
                <a:gd name="T0" fmla="*/ 40 w 106"/>
                <a:gd name="T1" fmla="*/ 13 h 35"/>
                <a:gd name="T2" fmla="*/ 38 w 106"/>
                <a:gd name="T3" fmla="*/ 15 h 35"/>
                <a:gd name="T4" fmla="*/ 44 w 106"/>
                <a:gd name="T5" fmla="*/ 14 h 35"/>
                <a:gd name="T6" fmla="*/ 53 w 106"/>
                <a:gd name="T7" fmla="*/ 8 h 35"/>
                <a:gd name="T8" fmla="*/ 20 w 106"/>
                <a:gd name="T9" fmla="*/ 18 h 35"/>
                <a:gd name="T10" fmla="*/ 1 w 106"/>
                <a:gd name="T11" fmla="*/ 33 h 35"/>
                <a:gd name="T12" fmla="*/ 1 w 106"/>
                <a:gd name="T13" fmla="*/ 35 h 35"/>
                <a:gd name="T14" fmla="*/ 2 w 106"/>
                <a:gd name="T15" fmla="*/ 34 h 35"/>
                <a:gd name="T16" fmla="*/ 12 w 106"/>
                <a:gd name="T17" fmla="*/ 26 h 35"/>
                <a:gd name="T18" fmla="*/ 8 w 106"/>
                <a:gd name="T19" fmla="*/ 31 h 35"/>
                <a:gd name="T20" fmla="*/ 9 w 106"/>
                <a:gd name="T21" fmla="*/ 32 h 35"/>
                <a:gd name="T22" fmla="*/ 21 w 106"/>
                <a:gd name="T23" fmla="*/ 19 h 35"/>
                <a:gd name="T24" fmla="*/ 32 w 106"/>
                <a:gd name="T25" fmla="*/ 16 h 35"/>
                <a:gd name="T26" fmla="*/ 37 w 106"/>
                <a:gd name="T27" fmla="*/ 13 h 35"/>
                <a:gd name="T28" fmla="*/ 28 w 106"/>
                <a:gd name="T29" fmla="*/ 14 h 35"/>
                <a:gd name="T30" fmla="*/ 49 w 106"/>
                <a:gd name="T31" fmla="*/ 11 h 35"/>
                <a:gd name="T32" fmla="*/ 92 w 106"/>
                <a:gd name="T33" fmla="*/ 22 h 35"/>
                <a:gd name="T34" fmla="*/ 100 w 106"/>
                <a:gd name="T35" fmla="*/ 10 h 35"/>
                <a:gd name="T36" fmla="*/ 92 w 106"/>
                <a:gd name="T37" fmla="*/ 22 h 35"/>
                <a:gd name="T38" fmla="*/ 84 w 106"/>
                <a:gd name="T39" fmla="*/ 2 h 35"/>
                <a:gd name="T40" fmla="*/ 61 w 106"/>
                <a:gd name="T41" fmla="*/ 8 h 35"/>
                <a:gd name="T42" fmla="*/ 54 w 106"/>
                <a:gd name="T43" fmla="*/ 8 h 35"/>
                <a:gd name="T44" fmla="*/ 50 w 106"/>
                <a:gd name="T45" fmla="*/ 13 h 35"/>
                <a:gd name="T46" fmla="*/ 62 w 106"/>
                <a:gd name="T47" fmla="*/ 9 h 35"/>
                <a:gd name="T48" fmla="*/ 68 w 106"/>
                <a:gd name="T49" fmla="*/ 8 h 35"/>
                <a:gd name="T50" fmla="*/ 69 w 106"/>
                <a:gd name="T51" fmla="*/ 8 h 35"/>
                <a:gd name="T52" fmla="*/ 82 w 106"/>
                <a:gd name="T53" fmla="*/ 6 h 35"/>
                <a:gd name="T54" fmla="*/ 83 w 106"/>
                <a:gd name="T55" fmla="*/ 5 h 35"/>
                <a:gd name="T56" fmla="*/ 84 w 106"/>
                <a:gd name="T57" fmla="*/ 5 h 35"/>
                <a:gd name="T58" fmla="*/ 99 w 106"/>
                <a:gd name="T59" fmla="*/ 2 h 35"/>
                <a:gd name="T60" fmla="*/ 100 w 106"/>
                <a:gd name="T61" fmla="*/ 2 h 35"/>
                <a:gd name="T62" fmla="*/ 94 w 106"/>
                <a:gd name="T63" fmla="*/ 13 h 35"/>
                <a:gd name="T64" fmla="*/ 89 w 106"/>
                <a:gd name="T65" fmla="*/ 24 h 35"/>
                <a:gd name="T66" fmla="*/ 90 w 106"/>
                <a:gd name="T67" fmla="*/ 25 h 35"/>
                <a:gd name="T68" fmla="*/ 91 w 106"/>
                <a:gd name="T69" fmla="*/ 25 h 35"/>
                <a:gd name="T70" fmla="*/ 100 w 106"/>
                <a:gd name="T71" fmla="*/ 13 h 35"/>
                <a:gd name="T72" fmla="*/ 105 w 106"/>
                <a:gd name="T73" fmla="*/ 3 h 35"/>
                <a:gd name="T74" fmla="*/ 105 w 106"/>
                <a:gd name="T75" fmla="*/ 2 h 35"/>
                <a:gd name="T76" fmla="*/ 97 w 106"/>
                <a:gd name="T7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35">
                  <a:moveTo>
                    <a:pt x="49" y="11"/>
                  </a:moveTo>
                  <a:cubicBezTo>
                    <a:pt x="46" y="12"/>
                    <a:pt x="43" y="12"/>
                    <a:pt x="40" y="13"/>
                  </a:cubicBezTo>
                  <a:cubicBezTo>
                    <a:pt x="40" y="13"/>
                    <a:pt x="40" y="14"/>
                    <a:pt x="40" y="14"/>
                  </a:cubicBezTo>
                  <a:cubicBezTo>
                    <a:pt x="39" y="14"/>
                    <a:pt x="38" y="15"/>
                    <a:pt x="38" y="15"/>
                  </a:cubicBezTo>
                  <a:cubicBezTo>
                    <a:pt x="39" y="15"/>
                    <a:pt x="40" y="15"/>
                    <a:pt x="41" y="15"/>
                  </a:cubicBezTo>
                  <a:cubicBezTo>
                    <a:pt x="42" y="14"/>
                    <a:pt x="43" y="14"/>
                    <a:pt x="44" y="14"/>
                  </a:cubicBezTo>
                  <a:cubicBezTo>
                    <a:pt x="46" y="13"/>
                    <a:pt x="47" y="12"/>
                    <a:pt x="49" y="11"/>
                  </a:cubicBezTo>
                  <a:moveTo>
                    <a:pt x="53" y="8"/>
                  </a:moveTo>
                  <a:cubicBezTo>
                    <a:pt x="45" y="9"/>
                    <a:pt x="36" y="8"/>
                    <a:pt x="28" y="12"/>
                  </a:cubicBezTo>
                  <a:cubicBezTo>
                    <a:pt x="25" y="13"/>
                    <a:pt x="22" y="15"/>
                    <a:pt x="20" y="18"/>
                  </a:cubicBezTo>
                  <a:cubicBezTo>
                    <a:pt x="13" y="21"/>
                    <a:pt x="8" y="28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4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2" y="35"/>
                    <a:pt x="2" y="34"/>
                    <a:pt x="2" y="34"/>
                  </a:cubicBezTo>
                  <a:cubicBezTo>
                    <a:pt x="3" y="33"/>
                    <a:pt x="4" y="33"/>
                    <a:pt x="5" y="32"/>
                  </a:cubicBezTo>
                  <a:cubicBezTo>
                    <a:pt x="8" y="30"/>
                    <a:pt x="10" y="28"/>
                    <a:pt x="12" y="26"/>
                  </a:cubicBezTo>
                  <a:cubicBezTo>
                    <a:pt x="11" y="27"/>
                    <a:pt x="9" y="29"/>
                    <a:pt x="8" y="30"/>
                  </a:cubicBezTo>
                  <a:cubicBezTo>
                    <a:pt x="8" y="31"/>
                    <a:pt x="7" y="31"/>
                    <a:pt x="8" y="31"/>
                  </a:cubicBezTo>
                  <a:cubicBezTo>
                    <a:pt x="8" y="32"/>
                    <a:pt x="8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4" y="27"/>
                    <a:pt x="17" y="23"/>
                    <a:pt x="21" y="19"/>
                  </a:cubicBezTo>
                  <a:cubicBezTo>
                    <a:pt x="22" y="19"/>
                    <a:pt x="23" y="18"/>
                    <a:pt x="24" y="18"/>
                  </a:cubicBezTo>
                  <a:cubicBezTo>
                    <a:pt x="27" y="17"/>
                    <a:pt x="29" y="17"/>
                    <a:pt x="32" y="16"/>
                  </a:cubicBezTo>
                  <a:cubicBezTo>
                    <a:pt x="32" y="16"/>
                    <a:pt x="33" y="16"/>
                    <a:pt x="33" y="16"/>
                  </a:cubicBezTo>
                  <a:cubicBezTo>
                    <a:pt x="34" y="15"/>
                    <a:pt x="36" y="14"/>
                    <a:pt x="37" y="13"/>
                  </a:cubicBezTo>
                  <a:cubicBezTo>
                    <a:pt x="33" y="14"/>
                    <a:pt x="30" y="14"/>
                    <a:pt x="26" y="15"/>
                  </a:cubicBezTo>
                  <a:cubicBezTo>
                    <a:pt x="27" y="15"/>
                    <a:pt x="28" y="14"/>
                    <a:pt x="28" y="14"/>
                  </a:cubicBezTo>
                  <a:cubicBezTo>
                    <a:pt x="32" y="12"/>
                    <a:pt x="37" y="11"/>
                    <a:pt x="42" y="11"/>
                  </a:cubicBezTo>
                  <a:cubicBezTo>
                    <a:pt x="44" y="11"/>
                    <a:pt x="47" y="11"/>
                    <a:pt x="49" y="11"/>
                  </a:cubicBezTo>
                  <a:cubicBezTo>
                    <a:pt x="50" y="10"/>
                    <a:pt x="51" y="9"/>
                    <a:pt x="53" y="8"/>
                  </a:cubicBezTo>
                  <a:moveTo>
                    <a:pt x="92" y="22"/>
                  </a:moveTo>
                  <a:cubicBezTo>
                    <a:pt x="92" y="18"/>
                    <a:pt x="95" y="16"/>
                    <a:pt x="97" y="13"/>
                  </a:cubicBezTo>
                  <a:cubicBezTo>
                    <a:pt x="98" y="12"/>
                    <a:pt x="99" y="11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7" y="14"/>
                    <a:pt x="95" y="18"/>
                    <a:pt x="92" y="22"/>
                  </a:cubicBezTo>
                  <a:moveTo>
                    <a:pt x="96" y="0"/>
                  </a:moveTo>
                  <a:cubicBezTo>
                    <a:pt x="92" y="0"/>
                    <a:pt x="88" y="1"/>
                    <a:pt x="84" y="2"/>
                  </a:cubicBezTo>
                  <a:cubicBezTo>
                    <a:pt x="80" y="3"/>
                    <a:pt x="76" y="4"/>
                    <a:pt x="71" y="5"/>
                  </a:cubicBezTo>
                  <a:cubicBezTo>
                    <a:pt x="68" y="6"/>
                    <a:pt x="65" y="7"/>
                    <a:pt x="61" y="8"/>
                  </a:cubicBezTo>
                  <a:cubicBezTo>
                    <a:pt x="60" y="8"/>
                    <a:pt x="58" y="8"/>
                    <a:pt x="57" y="8"/>
                  </a:cubicBezTo>
                  <a:cubicBezTo>
                    <a:pt x="56" y="8"/>
                    <a:pt x="55" y="8"/>
                    <a:pt x="54" y="8"/>
                  </a:cubicBezTo>
                  <a:cubicBezTo>
                    <a:pt x="55" y="9"/>
                    <a:pt x="55" y="10"/>
                    <a:pt x="54" y="10"/>
                  </a:cubicBezTo>
                  <a:cubicBezTo>
                    <a:pt x="52" y="11"/>
                    <a:pt x="51" y="12"/>
                    <a:pt x="50" y="13"/>
                  </a:cubicBezTo>
                  <a:cubicBezTo>
                    <a:pt x="53" y="12"/>
                    <a:pt x="56" y="11"/>
                    <a:pt x="59" y="10"/>
                  </a:cubicBezTo>
                  <a:cubicBezTo>
                    <a:pt x="60" y="10"/>
                    <a:pt x="61" y="10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4" y="9"/>
                    <a:pt x="66" y="8"/>
                    <a:pt x="68" y="8"/>
                  </a:cubicBezTo>
                  <a:cubicBezTo>
                    <a:pt x="68" y="8"/>
                    <a:pt x="69" y="8"/>
                    <a:pt x="6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0" y="8"/>
                    <a:pt x="71" y="8"/>
                    <a:pt x="72" y="8"/>
                  </a:cubicBezTo>
                  <a:cubicBezTo>
                    <a:pt x="75" y="7"/>
                    <a:pt x="79" y="7"/>
                    <a:pt x="82" y="6"/>
                  </a:cubicBezTo>
                  <a:cubicBezTo>
                    <a:pt x="82" y="6"/>
                    <a:pt x="82" y="6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8" y="4"/>
                    <a:pt x="91" y="4"/>
                    <a:pt x="94" y="3"/>
                  </a:cubicBezTo>
                  <a:cubicBezTo>
                    <a:pt x="95" y="3"/>
                    <a:pt x="97" y="2"/>
                    <a:pt x="99" y="2"/>
                  </a:cubicBezTo>
                  <a:cubicBezTo>
                    <a:pt x="99" y="2"/>
                    <a:pt x="100" y="2"/>
                    <a:pt x="100" y="2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2" y="3"/>
                    <a:pt x="103" y="3"/>
                  </a:cubicBezTo>
                  <a:cubicBezTo>
                    <a:pt x="100" y="7"/>
                    <a:pt x="97" y="10"/>
                    <a:pt x="94" y="13"/>
                  </a:cubicBezTo>
                  <a:cubicBezTo>
                    <a:pt x="92" y="16"/>
                    <a:pt x="90" y="19"/>
                    <a:pt x="89" y="23"/>
                  </a:cubicBezTo>
                  <a:cubicBezTo>
                    <a:pt x="89" y="23"/>
                    <a:pt x="89" y="24"/>
                    <a:pt x="89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1" y="25"/>
                    <a:pt x="91" y="25"/>
                  </a:cubicBezTo>
                  <a:cubicBezTo>
                    <a:pt x="91" y="25"/>
                    <a:pt x="92" y="25"/>
                    <a:pt x="92" y="24"/>
                  </a:cubicBezTo>
                  <a:cubicBezTo>
                    <a:pt x="95" y="21"/>
                    <a:pt x="98" y="17"/>
                    <a:pt x="100" y="13"/>
                  </a:cubicBezTo>
                  <a:cubicBezTo>
                    <a:pt x="101" y="11"/>
                    <a:pt x="103" y="9"/>
                    <a:pt x="104" y="7"/>
                  </a:cubicBezTo>
                  <a:cubicBezTo>
                    <a:pt x="105" y="6"/>
                    <a:pt x="106" y="5"/>
                    <a:pt x="105" y="3"/>
                  </a:cubicBezTo>
                  <a:cubicBezTo>
                    <a:pt x="105" y="3"/>
                    <a:pt x="105" y="3"/>
                    <a:pt x="105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4" y="2"/>
                    <a:pt x="104" y="2"/>
                  </a:cubicBezTo>
                  <a:cubicBezTo>
                    <a:pt x="103" y="0"/>
                    <a:pt x="99" y="0"/>
                    <a:pt x="97" y="0"/>
                  </a:cubicBezTo>
                  <a:cubicBezTo>
                    <a:pt x="97" y="0"/>
                    <a:pt x="96" y="0"/>
                    <a:pt x="96" y="0"/>
                  </a:cubicBezTo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155"/>
            <p:cNvSpPr>
              <a:spLocks noEditPoints="1"/>
            </p:cNvSpPr>
            <p:nvPr/>
          </p:nvSpPr>
          <p:spPr bwMode="auto">
            <a:xfrm>
              <a:off x="6677095" y="3450430"/>
              <a:ext cx="204788" cy="209550"/>
            </a:xfrm>
            <a:custGeom>
              <a:avLst/>
              <a:gdLst>
                <a:gd name="T0" fmla="*/ 36 w 95"/>
                <a:gd name="T1" fmla="*/ 97 h 97"/>
                <a:gd name="T2" fmla="*/ 44 w 95"/>
                <a:gd name="T3" fmla="*/ 97 h 97"/>
                <a:gd name="T4" fmla="*/ 46 w 95"/>
                <a:gd name="T5" fmla="*/ 95 h 97"/>
                <a:gd name="T6" fmla="*/ 44 w 95"/>
                <a:gd name="T7" fmla="*/ 95 h 97"/>
                <a:gd name="T8" fmla="*/ 27 w 95"/>
                <a:gd name="T9" fmla="*/ 93 h 97"/>
                <a:gd name="T10" fmla="*/ 34 w 95"/>
                <a:gd name="T11" fmla="*/ 97 h 97"/>
                <a:gd name="T12" fmla="*/ 27 w 95"/>
                <a:gd name="T13" fmla="*/ 93 h 97"/>
                <a:gd name="T14" fmla="*/ 16 w 95"/>
                <a:gd name="T15" fmla="*/ 90 h 97"/>
                <a:gd name="T16" fmla="*/ 23 w 95"/>
                <a:gd name="T17" fmla="*/ 93 h 97"/>
                <a:gd name="T18" fmla="*/ 18 w 95"/>
                <a:gd name="T19" fmla="*/ 88 h 97"/>
                <a:gd name="T20" fmla="*/ 11 w 95"/>
                <a:gd name="T21" fmla="*/ 85 h 97"/>
                <a:gd name="T22" fmla="*/ 16 w 95"/>
                <a:gd name="T23" fmla="*/ 87 h 97"/>
                <a:gd name="T24" fmla="*/ 7 w 95"/>
                <a:gd name="T25" fmla="*/ 75 h 97"/>
                <a:gd name="T26" fmla="*/ 10 w 95"/>
                <a:gd name="T27" fmla="*/ 83 h 97"/>
                <a:gd name="T28" fmla="*/ 7 w 95"/>
                <a:gd name="T29" fmla="*/ 75 h 97"/>
                <a:gd name="T30" fmla="*/ 1 w 95"/>
                <a:gd name="T31" fmla="*/ 43 h 97"/>
                <a:gd name="T32" fmla="*/ 2 w 95"/>
                <a:gd name="T33" fmla="*/ 66 h 97"/>
                <a:gd name="T34" fmla="*/ 3 w 95"/>
                <a:gd name="T35" fmla="*/ 69 h 97"/>
                <a:gd name="T36" fmla="*/ 6 w 95"/>
                <a:gd name="T37" fmla="*/ 73 h 97"/>
                <a:gd name="T38" fmla="*/ 3 w 95"/>
                <a:gd name="T39" fmla="*/ 40 h 97"/>
                <a:gd name="T40" fmla="*/ 73 w 95"/>
                <a:gd name="T41" fmla="*/ 90 h 97"/>
                <a:gd name="T42" fmla="*/ 92 w 95"/>
                <a:gd name="T43" fmla="*/ 75 h 97"/>
                <a:gd name="T44" fmla="*/ 5 w 95"/>
                <a:gd name="T45" fmla="*/ 38 h 97"/>
                <a:gd name="T46" fmla="*/ 6 w 95"/>
                <a:gd name="T47" fmla="*/ 50 h 97"/>
                <a:gd name="T48" fmla="*/ 24 w 95"/>
                <a:gd name="T49" fmla="*/ 80 h 97"/>
                <a:gd name="T50" fmla="*/ 25 w 95"/>
                <a:gd name="T51" fmla="*/ 81 h 97"/>
                <a:gd name="T52" fmla="*/ 49 w 95"/>
                <a:gd name="T53" fmla="*/ 93 h 97"/>
                <a:gd name="T54" fmla="*/ 49 w 95"/>
                <a:gd name="T55" fmla="*/ 93 h 97"/>
                <a:gd name="T56" fmla="*/ 49 w 95"/>
                <a:gd name="T57" fmla="*/ 95 h 97"/>
                <a:gd name="T58" fmla="*/ 62 w 95"/>
                <a:gd name="T59" fmla="*/ 95 h 97"/>
                <a:gd name="T60" fmla="*/ 65 w 95"/>
                <a:gd name="T61" fmla="*/ 93 h 97"/>
                <a:gd name="T62" fmla="*/ 74 w 95"/>
                <a:gd name="T63" fmla="*/ 92 h 97"/>
                <a:gd name="T64" fmla="*/ 75 w 95"/>
                <a:gd name="T65" fmla="*/ 91 h 97"/>
                <a:gd name="T66" fmla="*/ 77 w 95"/>
                <a:gd name="T67" fmla="*/ 92 h 97"/>
                <a:gd name="T68" fmla="*/ 94 w 95"/>
                <a:gd name="T69" fmla="*/ 73 h 97"/>
                <a:gd name="T70" fmla="*/ 85 w 95"/>
                <a:gd name="T71" fmla="*/ 78 h 97"/>
                <a:gd name="T72" fmla="*/ 64 w 95"/>
                <a:gd name="T73" fmla="*/ 92 h 97"/>
                <a:gd name="T74" fmla="*/ 55 w 95"/>
                <a:gd name="T75" fmla="*/ 92 h 97"/>
                <a:gd name="T76" fmla="*/ 10 w 95"/>
                <a:gd name="T77" fmla="*/ 58 h 97"/>
                <a:gd name="T78" fmla="*/ 5 w 95"/>
                <a:gd name="T79" fmla="*/ 38 h 97"/>
                <a:gd name="T80" fmla="*/ 1 w 95"/>
                <a:gd name="T81" fmla="*/ 28 h 97"/>
                <a:gd name="T82" fmla="*/ 1 w 95"/>
                <a:gd name="T83" fmla="*/ 39 h 97"/>
                <a:gd name="T84" fmla="*/ 5 w 95"/>
                <a:gd name="T85" fmla="*/ 36 h 97"/>
                <a:gd name="T86" fmla="*/ 4 w 95"/>
                <a:gd name="T87" fmla="*/ 25 h 97"/>
                <a:gd name="T88" fmla="*/ 4 w 95"/>
                <a:gd name="T89" fmla="*/ 0 h 97"/>
                <a:gd name="T90" fmla="*/ 1 w 95"/>
                <a:gd name="T91" fmla="*/ 17 h 97"/>
                <a:gd name="T92" fmla="*/ 5 w 95"/>
                <a:gd name="T93" fmla="*/ 23 h 97"/>
                <a:gd name="T94" fmla="*/ 5 w 95"/>
                <a:gd name="T95" fmla="*/ 1 h 97"/>
                <a:gd name="T96" fmla="*/ 6 w 95"/>
                <a:gd name="T97" fmla="*/ 1 h 97"/>
                <a:gd name="T98" fmla="*/ 4 w 95"/>
                <a:gd name="T9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5" h="97">
                  <a:moveTo>
                    <a:pt x="38" y="95"/>
                  </a:moveTo>
                  <a:cubicBezTo>
                    <a:pt x="37" y="96"/>
                    <a:pt x="37" y="96"/>
                    <a:pt x="36" y="97"/>
                  </a:cubicBezTo>
                  <a:cubicBezTo>
                    <a:pt x="39" y="97"/>
                    <a:pt x="41" y="97"/>
                    <a:pt x="44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5" y="97"/>
                    <a:pt x="46" y="96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5" y="95"/>
                    <a:pt x="45" y="95"/>
                    <a:pt x="44" y="95"/>
                  </a:cubicBezTo>
                  <a:cubicBezTo>
                    <a:pt x="42" y="95"/>
                    <a:pt x="40" y="95"/>
                    <a:pt x="38" y="95"/>
                  </a:cubicBezTo>
                  <a:moveTo>
                    <a:pt x="27" y="93"/>
                  </a:moveTo>
                  <a:cubicBezTo>
                    <a:pt x="26" y="93"/>
                    <a:pt x="25" y="94"/>
                    <a:pt x="25" y="94"/>
                  </a:cubicBezTo>
                  <a:cubicBezTo>
                    <a:pt x="28" y="95"/>
                    <a:pt x="31" y="96"/>
                    <a:pt x="34" y="97"/>
                  </a:cubicBezTo>
                  <a:cubicBezTo>
                    <a:pt x="34" y="96"/>
                    <a:pt x="35" y="95"/>
                    <a:pt x="36" y="95"/>
                  </a:cubicBezTo>
                  <a:cubicBezTo>
                    <a:pt x="32" y="94"/>
                    <a:pt x="29" y="94"/>
                    <a:pt x="27" y="93"/>
                  </a:cubicBezTo>
                  <a:moveTo>
                    <a:pt x="18" y="88"/>
                  </a:moveTo>
                  <a:cubicBezTo>
                    <a:pt x="17" y="89"/>
                    <a:pt x="17" y="89"/>
                    <a:pt x="16" y="90"/>
                  </a:cubicBezTo>
                  <a:cubicBezTo>
                    <a:pt x="16" y="90"/>
                    <a:pt x="17" y="90"/>
                    <a:pt x="17" y="90"/>
                  </a:cubicBezTo>
                  <a:cubicBezTo>
                    <a:pt x="19" y="91"/>
                    <a:pt x="21" y="92"/>
                    <a:pt x="23" y="93"/>
                  </a:cubicBezTo>
                  <a:cubicBezTo>
                    <a:pt x="23" y="93"/>
                    <a:pt x="24" y="92"/>
                    <a:pt x="24" y="92"/>
                  </a:cubicBezTo>
                  <a:cubicBezTo>
                    <a:pt x="22" y="91"/>
                    <a:pt x="20" y="90"/>
                    <a:pt x="18" y="88"/>
                  </a:cubicBezTo>
                  <a:moveTo>
                    <a:pt x="12" y="84"/>
                  </a:moveTo>
                  <a:cubicBezTo>
                    <a:pt x="12" y="84"/>
                    <a:pt x="11" y="85"/>
                    <a:pt x="11" y="85"/>
                  </a:cubicBezTo>
                  <a:cubicBezTo>
                    <a:pt x="12" y="86"/>
                    <a:pt x="13" y="87"/>
                    <a:pt x="15" y="88"/>
                  </a:cubicBezTo>
                  <a:cubicBezTo>
                    <a:pt x="15" y="88"/>
                    <a:pt x="16" y="88"/>
                    <a:pt x="16" y="87"/>
                  </a:cubicBezTo>
                  <a:cubicBezTo>
                    <a:pt x="15" y="86"/>
                    <a:pt x="13" y="85"/>
                    <a:pt x="12" y="84"/>
                  </a:cubicBezTo>
                  <a:moveTo>
                    <a:pt x="7" y="75"/>
                  </a:moveTo>
                  <a:cubicBezTo>
                    <a:pt x="6" y="75"/>
                    <a:pt x="6" y="76"/>
                    <a:pt x="5" y="76"/>
                  </a:cubicBezTo>
                  <a:cubicBezTo>
                    <a:pt x="7" y="79"/>
                    <a:pt x="8" y="81"/>
                    <a:pt x="10" y="83"/>
                  </a:cubicBezTo>
                  <a:cubicBezTo>
                    <a:pt x="10" y="83"/>
                    <a:pt x="11" y="83"/>
                    <a:pt x="11" y="82"/>
                  </a:cubicBezTo>
                  <a:cubicBezTo>
                    <a:pt x="9" y="80"/>
                    <a:pt x="8" y="78"/>
                    <a:pt x="7" y="75"/>
                  </a:cubicBezTo>
                  <a:moveTo>
                    <a:pt x="3" y="40"/>
                  </a:moveTo>
                  <a:cubicBezTo>
                    <a:pt x="2" y="41"/>
                    <a:pt x="2" y="42"/>
                    <a:pt x="1" y="43"/>
                  </a:cubicBezTo>
                  <a:cubicBezTo>
                    <a:pt x="0" y="50"/>
                    <a:pt x="0" y="57"/>
                    <a:pt x="2" y="65"/>
                  </a:cubicBezTo>
                  <a:cubicBezTo>
                    <a:pt x="3" y="65"/>
                    <a:pt x="3" y="66"/>
                    <a:pt x="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2" y="67"/>
                    <a:pt x="3" y="68"/>
                    <a:pt x="3" y="69"/>
                  </a:cubicBezTo>
                  <a:cubicBezTo>
                    <a:pt x="3" y="71"/>
                    <a:pt x="4" y="73"/>
                    <a:pt x="5" y="74"/>
                  </a:cubicBezTo>
                  <a:cubicBezTo>
                    <a:pt x="5" y="74"/>
                    <a:pt x="6" y="73"/>
                    <a:pt x="6" y="73"/>
                  </a:cubicBezTo>
                  <a:cubicBezTo>
                    <a:pt x="5" y="70"/>
                    <a:pt x="4" y="67"/>
                    <a:pt x="4" y="64"/>
                  </a:cubicBezTo>
                  <a:cubicBezTo>
                    <a:pt x="2" y="56"/>
                    <a:pt x="2" y="48"/>
                    <a:pt x="3" y="40"/>
                  </a:cubicBezTo>
                  <a:moveTo>
                    <a:pt x="71" y="91"/>
                  </a:moveTo>
                  <a:cubicBezTo>
                    <a:pt x="72" y="91"/>
                    <a:pt x="72" y="91"/>
                    <a:pt x="73" y="90"/>
                  </a:cubicBezTo>
                  <a:cubicBezTo>
                    <a:pt x="77" y="88"/>
                    <a:pt x="80" y="85"/>
                    <a:pt x="83" y="82"/>
                  </a:cubicBezTo>
                  <a:cubicBezTo>
                    <a:pt x="86" y="80"/>
                    <a:pt x="89" y="76"/>
                    <a:pt x="92" y="75"/>
                  </a:cubicBezTo>
                  <a:cubicBezTo>
                    <a:pt x="90" y="85"/>
                    <a:pt x="81" y="89"/>
                    <a:pt x="71" y="91"/>
                  </a:cubicBezTo>
                  <a:moveTo>
                    <a:pt x="5" y="38"/>
                  </a:moveTo>
                  <a:cubicBezTo>
                    <a:pt x="4" y="39"/>
                    <a:pt x="4" y="39"/>
                    <a:pt x="3" y="40"/>
                  </a:cubicBezTo>
                  <a:cubicBezTo>
                    <a:pt x="4" y="43"/>
                    <a:pt x="5" y="47"/>
                    <a:pt x="6" y="50"/>
                  </a:cubicBezTo>
                  <a:cubicBezTo>
                    <a:pt x="8" y="59"/>
                    <a:pt x="12" y="67"/>
                    <a:pt x="18" y="74"/>
                  </a:cubicBezTo>
                  <a:cubicBezTo>
                    <a:pt x="20" y="76"/>
                    <a:pt x="22" y="78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5" y="80"/>
                    <a:pt x="25" y="81"/>
                    <a:pt x="25" y="81"/>
                  </a:cubicBezTo>
                  <a:cubicBezTo>
                    <a:pt x="30" y="85"/>
                    <a:pt x="35" y="89"/>
                    <a:pt x="40" y="91"/>
                  </a:cubicBezTo>
                  <a:cubicBezTo>
                    <a:pt x="43" y="92"/>
                    <a:pt x="46" y="93"/>
                    <a:pt x="49" y="93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52" y="94"/>
                    <a:pt x="54" y="94"/>
                    <a:pt x="56" y="94"/>
                  </a:cubicBezTo>
                  <a:cubicBezTo>
                    <a:pt x="54" y="95"/>
                    <a:pt x="52" y="95"/>
                    <a:pt x="49" y="95"/>
                  </a:cubicBezTo>
                  <a:cubicBezTo>
                    <a:pt x="49" y="96"/>
                    <a:pt x="48" y="97"/>
                    <a:pt x="47" y="97"/>
                  </a:cubicBezTo>
                  <a:cubicBezTo>
                    <a:pt x="52" y="97"/>
                    <a:pt x="57" y="96"/>
                    <a:pt x="62" y="95"/>
                  </a:cubicBezTo>
                  <a:cubicBezTo>
                    <a:pt x="63" y="94"/>
                    <a:pt x="64" y="94"/>
                    <a:pt x="64" y="93"/>
                  </a:cubicBezTo>
                  <a:cubicBezTo>
                    <a:pt x="64" y="93"/>
                    <a:pt x="65" y="93"/>
                    <a:pt x="65" y="93"/>
                  </a:cubicBezTo>
                  <a:cubicBezTo>
                    <a:pt x="66" y="93"/>
                    <a:pt x="66" y="93"/>
                    <a:pt x="66" y="94"/>
                  </a:cubicBezTo>
                  <a:cubicBezTo>
                    <a:pt x="69" y="94"/>
                    <a:pt x="71" y="93"/>
                    <a:pt x="74" y="9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2"/>
                    <a:pt x="75" y="92"/>
                    <a:pt x="75" y="91"/>
                  </a:cubicBezTo>
                  <a:cubicBezTo>
                    <a:pt x="75" y="91"/>
                    <a:pt x="76" y="91"/>
                    <a:pt x="76" y="91"/>
                  </a:cubicBezTo>
                  <a:cubicBezTo>
                    <a:pt x="76" y="91"/>
                    <a:pt x="77" y="91"/>
                    <a:pt x="77" y="92"/>
                  </a:cubicBezTo>
                  <a:cubicBezTo>
                    <a:pt x="85" y="89"/>
                    <a:pt x="93" y="84"/>
                    <a:pt x="95" y="74"/>
                  </a:cubicBezTo>
                  <a:cubicBezTo>
                    <a:pt x="95" y="74"/>
                    <a:pt x="94" y="73"/>
                    <a:pt x="94" y="73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90" y="73"/>
                    <a:pt x="87" y="76"/>
                    <a:pt x="85" y="78"/>
                  </a:cubicBezTo>
                  <a:cubicBezTo>
                    <a:pt x="81" y="81"/>
                    <a:pt x="79" y="84"/>
                    <a:pt x="75" y="87"/>
                  </a:cubicBezTo>
                  <a:cubicBezTo>
                    <a:pt x="72" y="89"/>
                    <a:pt x="68" y="91"/>
                    <a:pt x="64" y="92"/>
                  </a:cubicBezTo>
                  <a:cubicBezTo>
                    <a:pt x="63" y="92"/>
                    <a:pt x="61" y="92"/>
                    <a:pt x="59" y="92"/>
                  </a:cubicBezTo>
                  <a:cubicBezTo>
                    <a:pt x="58" y="92"/>
                    <a:pt x="56" y="92"/>
                    <a:pt x="55" y="92"/>
                  </a:cubicBezTo>
                  <a:cubicBezTo>
                    <a:pt x="45" y="91"/>
                    <a:pt x="36" y="87"/>
                    <a:pt x="28" y="81"/>
                  </a:cubicBezTo>
                  <a:cubicBezTo>
                    <a:pt x="20" y="75"/>
                    <a:pt x="14" y="67"/>
                    <a:pt x="10" y="58"/>
                  </a:cubicBezTo>
                  <a:cubicBezTo>
                    <a:pt x="8" y="53"/>
                    <a:pt x="7" y="48"/>
                    <a:pt x="6" y="43"/>
                  </a:cubicBezTo>
                  <a:cubicBezTo>
                    <a:pt x="6" y="41"/>
                    <a:pt x="5" y="40"/>
                    <a:pt x="5" y="38"/>
                  </a:cubicBezTo>
                  <a:moveTo>
                    <a:pt x="4" y="25"/>
                  </a:moveTo>
                  <a:cubicBezTo>
                    <a:pt x="3" y="26"/>
                    <a:pt x="2" y="27"/>
                    <a:pt x="1" y="28"/>
                  </a:cubicBezTo>
                  <a:cubicBezTo>
                    <a:pt x="2" y="29"/>
                    <a:pt x="2" y="30"/>
                    <a:pt x="2" y="31"/>
                  </a:cubicBezTo>
                  <a:cubicBezTo>
                    <a:pt x="2" y="34"/>
                    <a:pt x="1" y="37"/>
                    <a:pt x="1" y="39"/>
                  </a:cubicBezTo>
                  <a:cubicBezTo>
                    <a:pt x="2" y="38"/>
                    <a:pt x="3" y="37"/>
                    <a:pt x="4" y="36"/>
                  </a:cubicBezTo>
                  <a:cubicBezTo>
                    <a:pt x="4" y="36"/>
                    <a:pt x="4" y="36"/>
                    <a:pt x="5" y="36"/>
                  </a:cubicBezTo>
                  <a:cubicBezTo>
                    <a:pt x="4" y="34"/>
                    <a:pt x="4" y="33"/>
                    <a:pt x="4" y="31"/>
                  </a:cubicBezTo>
                  <a:cubicBezTo>
                    <a:pt x="4" y="29"/>
                    <a:pt x="4" y="27"/>
                    <a:pt x="4" y="25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3" y="5"/>
                    <a:pt x="3" y="7"/>
                  </a:cubicBezTo>
                  <a:cubicBezTo>
                    <a:pt x="2" y="11"/>
                    <a:pt x="2" y="14"/>
                    <a:pt x="1" y="17"/>
                  </a:cubicBezTo>
                  <a:cubicBezTo>
                    <a:pt x="1" y="20"/>
                    <a:pt x="1" y="23"/>
                    <a:pt x="1" y="25"/>
                  </a:cubicBezTo>
                  <a:cubicBezTo>
                    <a:pt x="2" y="24"/>
                    <a:pt x="3" y="23"/>
                    <a:pt x="5" y="23"/>
                  </a:cubicBezTo>
                  <a:cubicBezTo>
                    <a:pt x="5" y="16"/>
                    <a:pt x="6" y="9"/>
                    <a:pt x="6" y="2"/>
                  </a:cubicBezTo>
                  <a:cubicBezTo>
                    <a:pt x="6" y="2"/>
                    <a:pt x="5" y="1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任意多边形 275"/>
            <p:cNvSpPr/>
            <p:nvPr/>
          </p:nvSpPr>
          <p:spPr bwMode="auto">
            <a:xfrm>
              <a:off x="6499831" y="2840830"/>
              <a:ext cx="676789" cy="1006475"/>
            </a:xfrm>
            <a:custGeom>
              <a:avLst/>
              <a:gdLst>
                <a:gd name="connsiteX0" fmla="*/ 612728 w 676789"/>
                <a:gd name="connsiteY0" fmla="*/ 981075 h 1006475"/>
                <a:gd name="connsiteX1" fmla="*/ 614865 w 676789"/>
                <a:gd name="connsiteY1" fmla="*/ 981075 h 1006475"/>
                <a:gd name="connsiteX2" fmla="*/ 614865 w 676789"/>
                <a:gd name="connsiteY2" fmla="*/ 983192 h 1006475"/>
                <a:gd name="connsiteX3" fmla="*/ 595632 w 676789"/>
                <a:gd name="connsiteY3" fmla="*/ 993775 h 1006475"/>
                <a:gd name="connsiteX4" fmla="*/ 565713 w 676789"/>
                <a:gd name="connsiteY4" fmla="*/ 1006475 h 1006475"/>
                <a:gd name="connsiteX5" fmla="*/ 563576 w 676789"/>
                <a:gd name="connsiteY5" fmla="*/ 1006475 h 1006475"/>
                <a:gd name="connsiteX6" fmla="*/ 561439 w 676789"/>
                <a:gd name="connsiteY6" fmla="*/ 1006475 h 1006475"/>
                <a:gd name="connsiteX7" fmla="*/ 563576 w 676789"/>
                <a:gd name="connsiteY7" fmla="*/ 1004358 h 1006475"/>
                <a:gd name="connsiteX8" fmla="*/ 593495 w 676789"/>
                <a:gd name="connsiteY8" fmla="*/ 989542 h 1006475"/>
                <a:gd name="connsiteX9" fmla="*/ 612728 w 676789"/>
                <a:gd name="connsiteY9" fmla="*/ 981075 h 1006475"/>
                <a:gd name="connsiteX10" fmla="*/ 636513 w 676789"/>
                <a:gd name="connsiteY10" fmla="*/ 941387 h 1006475"/>
                <a:gd name="connsiteX11" fmla="*/ 638663 w 676789"/>
                <a:gd name="connsiteY11" fmla="*/ 945683 h 1006475"/>
                <a:gd name="connsiteX12" fmla="*/ 632211 w 676789"/>
                <a:gd name="connsiteY12" fmla="*/ 947830 h 1006475"/>
                <a:gd name="connsiteX13" fmla="*/ 582742 w 676789"/>
                <a:gd name="connsiteY13" fmla="*/ 975752 h 1006475"/>
                <a:gd name="connsiteX14" fmla="*/ 578441 w 676789"/>
                <a:gd name="connsiteY14" fmla="*/ 977900 h 1006475"/>
                <a:gd name="connsiteX15" fmla="*/ 576290 w 676789"/>
                <a:gd name="connsiteY15" fmla="*/ 977900 h 1006475"/>
                <a:gd name="connsiteX16" fmla="*/ 576290 w 676789"/>
                <a:gd name="connsiteY16" fmla="*/ 973604 h 1006475"/>
                <a:gd name="connsiteX17" fmla="*/ 580592 w 676789"/>
                <a:gd name="connsiteY17" fmla="*/ 971456 h 1006475"/>
                <a:gd name="connsiteX18" fmla="*/ 589195 w 676789"/>
                <a:gd name="connsiteY18" fmla="*/ 967161 h 1006475"/>
                <a:gd name="connsiteX19" fmla="*/ 636513 w 676789"/>
                <a:gd name="connsiteY19" fmla="*/ 941387 h 1006475"/>
                <a:gd name="connsiteX20" fmla="*/ 642931 w 676789"/>
                <a:gd name="connsiteY20" fmla="*/ 914400 h 1006475"/>
                <a:gd name="connsiteX21" fmla="*/ 645048 w 676789"/>
                <a:gd name="connsiteY21" fmla="*/ 914400 h 1006475"/>
                <a:gd name="connsiteX22" fmla="*/ 645048 w 676789"/>
                <a:gd name="connsiteY22" fmla="*/ 916483 h 1006475"/>
                <a:gd name="connsiteX23" fmla="*/ 606948 w 676789"/>
                <a:gd name="connsiteY23" fmla="*/ 937320 h 1006475"/>
                <a:gd name="connsiteX24" fmla="*/ 600598 w 676789"/>
                <a:gd name="connsiteY24" fmla="*/ 939403 h 1006475"/>
                <a:gd name="connsiteX25" fmla="*/ 581548 w 676789"/>
                <a:gd name="connsiteY25" fmla="*/ 947738 h 1006475"/>
                <a:gd name="connsiteX26" fmla="*/ 579431 w 676789"/>
                <a:gd name="connsiteY26" fmla="*/ 943571 h 1006475"/>
                <a:gd name="connsiteX27" fmla="*/ 602714 w 676789"/>
                <a:gd name="connsiteY27" fmla="*/ 933152 h 1006475"/>
                <a:gd name="connsiteX28" fmla="*/ 609064 w 676789"/>
                <a:gd name="connsiteY28" fmla="*/ 931069 h 1006475"/>
                <a:gd name="connsiteX29" fmla="*/ 642931 w 676789"/>
                <a:gd name="connsiteY29" fmla="*/ 914400 h 1006475"/>
                <a:gd name="connsiteX30" fmla="*/ 656888 w 676789"/>
                <a:gd name="connsiteY30" fmla="*/ 892175 h 1006475"/>
                <a:gd name="connsiteX31" fmla="*/ 663437 w 676789"/>
                <a:gd name="connsiteY31" fmla="*/ 892175 h 1006475"/>
                <a:gd name="connsiteX32" fmla="*/ 665619 w 676789"/>
                <a:gd name="connsiteY32" fmla="*/ 892175 h 1006475"/>
                <a:gd name="connsiteX33" fmla="*/ 665619 w 676789"/>
                <a:gd name="connsiteY33" fmla="*/ 896408 h 1006475"/>
                <a:gd name="connsiteX34" fmla="*/ 663437 w 676789"/>
                <a:gd name="connsiteY34" fmla="*/ 896408 h 1006475"/>
                <a:gd name="connsiteX35" fmla="*/ 654705 w 676789"/>
                <a:gd name="connsiteY35" fmla="*/ 896408 h 1006475"/>
                <a:gd name="connsiteX36" fmla="*/ 632877 w 676789"/>
                <a:gd name="connsiteY36" fmla="*/ 904875 h 1006475"/>
                <a:gd name="connsiteX37" fmla="*/ 615415 w 676789"/>
                <a:gd name="connsiteY37" fmla="*/ 911225 h 1006475"/>
                <a:gd name="connsiteX38" fmla="*/ 608866 w 676789"/>
                <a:gd name="connsiteY38" fmla="*/ 913342 h 1006475"/>
                <a:gd name="connsiteX39" fmla="*/ 602318 w 676789"/>
                <a:gd name="connsiteY39" fmla="*/ 915458 h 1006475"/>
                <a:gd name="connsiteX40" fmla="*/ 602318 w 676789"/>
                <a:gd name="connsiteY40" fmla="*/ 917575 h 1006475"/>
                <a:gd name="connsiteX41" fmla="*/ 600135 w 676789"/>
                <a:gd name="connsiteY41" fmla="*/ 913342 h 1006475"/>
                <a:gd name="connsiteX42" fmla="*/ 611049 w 676789"/>
                <a:gd name="connsiteY42" fmla="*/ 909108 h 1006475"/>
                <a:gd name="connsiteX43" fmla="*/ 617598 w 676789"/>
                <a:gd name="connsiteY43" fmla="*/ 906992 h 1006475"/>
                <a:gd name="connsiteX44" fmla="*/ 656888 w 676789"/>
                <a:gd name="connsiteY44" fmla="*/ 892175 h 1006475"/>
                <a:gd name="connsiteX45" fmla="*/ 671438 w 676789"/>
                <a:gd name="connsiteY45" fmla="*/ 866775 h 1006475"/>
                <a:gd name="connsiteX46" fmla="*/ 671438 w 676789"/>
                <a:gd name="connsiteY46" fmla="*/ 871084 h 1006475"/>
                <a:gd name="connsiteX47" fmla="*/ 669287 w 676789"/>
                <a:gd name="connsiteY47" fmla="*/ 871084 h 1006475"/>
                <a:gd name="connsiteX48" fmla="*/ 660684 w 676789"/>
                <a:gd name="connsiteY48" fmla="*/ 873238 h 1006475"/>
                <a:gd name="connsiteX49" fmla="*/ 641326 w 676789"/>
                <a:gd name="connsiteY49" fmla="*/ 881856 h 1006475"/>
                <a:gd name="connsiteX50" fmla="*/ 619818 w 676789"/>
                <a:gd name="connsiteY50" fmla="*/ 894783 h 1006475"/>
                <a:gd name="connsiteX51" fmla="*/ 615517 w 676789"/>
                <a:gd name="connsiteY51" fmla="*/ 896938 h 1006475"/>
                <a:gd name="connsiteX52" fmla="*/ 613366 w 676789"/>
                <a:gd name="connsiteY52" fmla="*/ 896938 h 1006475"/>
                <a:gd name="connsiteX53" fmla="*/ 611215 w 676789"/>
                <a:gd name="connsiteY53" fmla="*/ 892629 h 1006475"/>
                <a:gd name="connsiteX54" fmla="*/ 615517 w 676789"/>
                <a:gd name="connsiteY54" fmla="*/ 892629 h 1006475"/>
                <a:gd name="connsiteX55" fmla="*/ 619818 w 676789"/>
                <a:gd name="connsiteY55" fmla="*/ 888320 h 1006475"/>
                <a:gd name="connsiteX56" fmla="*/ 643477 w 676789"/>
                <a:gd name="connsiteY56" fmla="*/ 877547 h 1006475"/>
                <a:gd name="connsiteX57" fmla="*/ 662834 w 676789"/>
                <a:gd name="connsiteY57" fmla="*/ 868929 h 1006475"/>
                <a:gd name="connsiteX58" fmla="*/ 671438 w 676789"/>
                <a:gd name="connsiteY58" fmla="*/ 866775 h 1006475"/>
                <a:gd name="connsiteX59" fmla="*/ 671474 w 676789"/>
                <a:gd name="connsiteY59" fmla="*/ 844550 h 1006475"/>
                <a:gd name="connsiteX60" fmla="*/ 673607 w 676789"/>
                <a:gd name="connsiteY60" fmla="*/ 844550 h 1006475"/>
                <a:gd name="connsiteX61" fmla="*/ 675740 w 676789"/>
                <a:gd name="connsiteY61" fmla="*/ 846704 h 1006475"/>
                <a:gd name="connsiteX62" fmla="*/ 675740 w 676789"/>
                <a:gd name="connsiteY62" fmla="*/ 848859 h 1006475"/>
                <a:gd name="connsiteX63" fmla="*/ 671474 w 676789"/>
                <a:gd name="connsiteY63" fmla="*/ 851013 h 1006475"/>
                <a:gd name="connsiteX64" fmla="*/ 669341 w 676789"/>
                <a:gd name="connsiteY64" fmla="*/ 851013 h 1006475"/>
                <a:gd name="connsiteX65" fmla="*/ 665074 w 676789"/>
                <a:gd name="connsiteY65" fmla="*/ 851013 h 1006475"/>
                <a:gd name="connsiteX66" fmla="*/ 639476 w 676789"/>
                <a:gd name="connsiteY66" fmla="*/ 859631 h 1006475"/>
                <a:gd name="connsiteX67" fmla="*/ 624543 w 676789"/>
                <a:gd name="connsiteY67" fmla="*/ 868249 h 1006475"/>
                <a:gd name="connsiteX68" fmla="*/ 620277 w 676789"/>
                <a:gd name="connsiteY68" fmla="*/ 870404 h 1006475"/>
                <a:gd name="connsiteX69" fmla="*/ 611744 w 676789"/>
                <a:gd name="connsiteY69" fmla="*/ 874713 h 1006475"/>
                <a:gd name="connsiteX70" fmla="*/ 609610 w 676789"/>
                <a:gd name="connsiteY70" fmla="*/ 874713 h 1006475"/>
                <a:gd name="connsiteX71" fmla="*/ 609610 w 676789"/>
                <a:gd name="connsiteY71" fmla="*/ 872558 h 1006475"/>
                <a:gd name="connsiteX72" fmla="*/ 620277 w 676789"/>
                <a:gd name="connsiteY72" fmla="*/ 866095 h 1006475"/>
                <a:gd name="connsiteX73" fmla="*/ 624543 w 676789"/>
                <a:gd name="connsiteY73" fmla="*/ 863940 h 1006475"/>
                <a:gd name="connsiteX74" fmla="*/ 641609 w 676789"/>
                <a:gd name="connsiteY74" fmla="*/ 855322 h 1006475"/>
                <a:gd name="connsiteX75" fmla="*/ 665074 w 676789"/>
                <a:gd name="connsiteY75" fmla="*/ 846704 h 1006475"/>
                <a:gd name="connsiteX76" fmla="*/ 669341 w 676789"/>
                <a:gd name="connsiteY76" fmla="*/ 846704 h 1006475"/>
                <a:gd name="connsiteX77" fmla="*/ 671474 w 676789"/>
                <a:gd name="connsiteY77" fmla="*/ 844550 h 1006475"/>
                <a:gd name="connsiteX78" fmla="*/ 667558 w 676789"/>
                <a:gd name="connsiteY78" fmla="*/ 825500 h 1006475"/>
                <a:gd name="connsiteX79" fmla="*/ 669756 w 676789"/>
                <a:gd name="connsiteY79" fmla="*/ 825500 h 1006475"/>
                <a:gd name="connsiteX80" fmla="*/ 671954 w 676789"/>
                <a:gd name="connsiteY80" fmla="*/ 825500 h 1006475"/>
                <a:gd name="connsiteX81" fmla="*/ 671954 w 676789"/>
                <a:gd name="connsiteY81" fmla="*/ 829830 h 1006475"/>
                <a:gd name="connsiteX82" fmla="*/ 667558 w 676789"/>
                <a:gd name="connsiteY82" fmla="*/ 831994 h 1006475"/>
                <a:gd name="connsiteX83" fmla="*/ 625795 w 676789"/>
                <a:gd name="connsiteY83" fmla="*/ 849313 h 1006475"/>
                <a:gd name="connsiteX84" fmla="*/ 621398 w 676789"/>
                <a:gd name="connsiteY84" fmla="*/ 849313 h 1006475"/>
                <a:gd name="connsiteX85" fmla="*/ 619200 w 676789"/>
                <a:gd name="connsiteY85" fmla="*/ 849313 h 1006475"/>
                <a:gd name="connsiteX86" fmla="*/ 619200 w 676789"/>
                <a:gd name="connsiteY86" fmla="*/ 847148 h 1006475"/>
                <a:gd name="connsiteX87" fmla="*/ 621398 w 676789"/>
                <a:gd name="connsiteY87" fmla="*/ 844983 h 1006475"/>
                <a:gd name="connsiteX88" fmla="*/ 625795 w 676789"/>
                <a:gd name="connsiteY88" fmla="*/ 844983 h 1006475"/>
                <a:gd name="connsiteX89" fmla="*/ 667558 w 676789"/>
                <a:gd name="connsiteY89" fmla="*/ 825500 h 1006475"/>
                <a:gd name="connsiteX90" fmla="*/ 315789 w 676789"/>
                <a:gd name="connsiteY90" fmla="*/ 811212 h 1006475"/>
                <a:gd name="connsiteX91" fmla="*/ 317964 w 676789"/>
                <a:gd name="connsiteY91" fmla="*/ 811212 h 1006475"/>
                <a:gd name="connsiteX92" fmla="*/ 320140 w 676789"/>
                <a:gd name="connsiteY92" fmla="*/ 813329 h 1006475"/>
                <a:gd name="connsiteX93" fmla="*/ 265753 w 676789"/>
                <a:gd name="connsiteY93" fmla="*/ 868362 h 1006475"/>
                <a:gd name="connsiteX94" fmla="*/ 263577 w 676789"/>
                <a:gd name="connsiteY94" fmla="*/ 864129 h 1006475"/>
                <a:gd name="connsiteX95" fmla="*/ 311438 w 676789"/>
                <a:gd name="connsiteY95" fmla="*/ 815445 h 1006475"/>
                <a:gd name="connsiteX96" fmla="*/ 315789 w 676789"/>
                <a:gd name="connsiteY96" fmla="*/ 811212 h 1006475"/>
                <a:gd name="connsiteX97" fmla="*/ 283075 w 676789"/>
                <a:gd name="connsiteY97" fmla="*/ 811212 h 1006475"/>
                <a:gd name="connsiteX98" fmla="*/ 285215 w 676789"/>
                <a:gd name="connsiteY98" fmla="*/ 815491 h 1006475"/>
                <a:gd name="connsiteX99" fmla="*/ 283075 w 676789"/>
                <a:gd name="connsiteY99" fmla="*/ 815491 h 1006475"/>
                <a:gd name="connsiteX100" fmla="*/ 278796 w 676789"/>
                <a:gd name="connsiteY100" fmla="*/ 819771 h 1006475"/>
                <a:gd name="connsiteX101" fmla="*/ 240281 w 676789"/>
                <a:gd name="connsiteY101" fmla="*/ 860425 h 1006475"/>
                <a:gd name="connsiteX102" fmla="*/ 238141 w 676789"/>
                <a:gd name="connsiteY102" fmla="*/ 856145 h 1006475"/>
                <a:gd name="connsiteX103" fmla="*/ 272377 w 676789"/>
                <a:gd name="connsiteY103" fmla="*/ 819771 h 1006475"/>
                <a:gd name="connsiteX104" fmla="*/ 276656 w 676789"/>
                <a:gd name="connsiteY104" fmla="*/ 815491 h 1006475"/>
                <a:gd name="connsiteX105" fmla="*/ 280935 w 676789"/>
                <a:gd name="connsiteY105" fmla="*/ 813352 h 1006475"/>
                <a:gd name="connsiteX106" fmla="*/ 283075 w 676789"/>
                <a:gd name="connsiteY106" fmla="*/ 811212 h 1006475"/>
                <a:gd name="connsiteX107" fmla="*/ 260290 w 676789"/>
                <a:gd name="connsiteY107" fmla="*/ 811212 h 1006475"/>
                <a:gd name="connsiteX108" fmla="*/ 262434 w 676789"/>
                <a:gd name="connsiteY108" fmla="*/ 811212 h 1006475"/>
                <a:gd name="connsiteX109" fmla="*/ 262434 w 676789"/>
                <a:gd name="connsiteY109" fmla="*/ 815508 h 1006475"/>
                <a:gd name="connsiteX110" fmla="*/ 260290 w 676789"/>
                <a:gd name="connsiteY110" fmla="*/ 815508 h 1006475"/>
                <a:gd name="connsiteX111" fmla="*/ 256004 w 676789"/>
                <a:gd name="connsiteY111" fmla="*/ 819803 h 1006475"/>
                <a:gd name="connsiteX112" fmla="*/ 228143 w 676789"/>
                <a:gd name="connsiteY112" fmla="*/ 847725 h 1006475"/>
                <a:gd name="connsiteX113" fmla="*/ 226000 w 676789"/>
                <a:gd name="connsiteY113" fmla="*/ 847725 h 1006475"/>
                <a:gd name="connsiteX114" fmla="*/ 223857 w 676789"/>
                <a:gd name="connsiteY114" fmla="*/ 845577 h 1006475"/>
                <a:gd name="connsiteX115" fmla="*/ 251718 w 676789"/>
                <a:gd name="connsiteY115" fmla="*/ 819803 h 1006475"/>
                <a:gd name="connsiteX116" fmla="*/ 256004 w 676789"/>
                <a:gd name="connsiteY116" fmla="*/ 815508 h 1006475"/>
                <a:gd name="connsiteX117" fmla="*/ 260290 w 676789"/>
                <a:gd name="connsiteY117" fmla="*/ 811212 h 1006475"/>
                <a:gd name="connsiteX118" fmla="*/ 339586 w 676789"/>
                <a:gd name="connsiteY118" fmla="*/ 806450 h 1006475"/>
                <a:gd name="connsiteX119" fmla="*/ 341769 w 676789"/>
                <a:gd name="connsiteY119" fmla="*/ 806450 h 1006475"/>
                <a:gd name="connsiteX120" fmla="*/ 343952 w 676789"/>
                <a:gd name="connsiteY120" fmla="*/ 808587 h 1006475"/>
                <a:gd name="connsiteX121" fmla="*/ 343952 w 676789"/>
                <a:gd name="connsiteY121" fmla="*/ 810724 h 1006475"/>
                <a:gd name="connsiteX122" fmla="*/ 295929 w 676789"/>
                <a:gd name="connsiteY122" fmla="*/ 859876 h 1006475"/>
                <a:gd name="connsiteX123" fmla="*/ 293747 w 676789"/>
                <a:gd name="connsiteY123" fmla="*/ 862013 h 1006475"/>
                <a:gd name="connsiteX124" fmla="*/ 291564 w 676789"/>
                <a:gd name="connsiteY124" fmla="*/ 857739 h 1006475"/>
                <a:gd name="connsiteX125" fmla="*/ 337403 w 676789"/>
                <a:gd name="connsiteY125" fmla="*/ 808587 h 1006475"/>
                <a:gd name="connsiteX126" fmla="*/ 339586 w 676789"/>
                <a:gd name="connsiteY126" fmla="*/ 806450 h 1006475"/>
                <a:gd name="connsiteX127" fmla="*/ 669335 w 676789"/>
                <a:gd name="connsiteY127" fmla="*/ 801687 h 1006475"/>
                <a:gd name="connsiteX128" fmla="*/ 671470 w 676789"/>
                <a:gd name="connsiteY128" fmla="*/ 801687 h 1006475"/>
                <a:gd name="connsiteX129" fmla="*/ 673605 w 676789"/>
                <a:gd name="connsiteY129" fmla="*/ 801687 h 1006475"/>
                <a:gd name="connsiteX130" fmla="*/ 673605 w 676789"/>
                <a:gd name="connsiteY130" fmla="*/ 806083 h 1006475"/>
                <a:gd name="connsiteX131" fmla="*/ 671470 w 676789"/>
                <a:gd name="connsiteY131" fmla="*/ 806083 h 1006475"/>
                <a:gd name="connsiteX132" fmla="*/ 669335 w 676789"/>
                <a:gd name="connsiteY132" fmla="*/ 806083 h 1006475"/>
                <a:gd name="connsiteX133" fmla="*/ 643716 w 676789"/>
                <a:gd name="connsiteY133" fmla="*/ 814875 h 1006475"/>
                <a:gd name="connsiteX134" fmla="*/ 626637 w 676789"/>
                <a:gd name="connsiteY134" fmla="*/ 825866 h 1006475"/>
                <a:gd name="connsiteX135" fmla="*/ 622367 w 676789"/>
                <a:gd name="connsiteY135" fmla="*/ 828064 h 1006475"/>
                <a:gd name="connsiteX136" fmla="*/ 620232 w 676789"/>
                <a:gd name="connsiteY136" fmla="*/ 828064 h 1006475"/>
                <a:gd name="connsiteX137" fmla="*/ 618097 w 676789"/>
                <a:gd name="connsiteY137" fmla="*/ 830262 h 1006475"/>
                <a:gd name="connsiteX138" fmla="*/ 615962 w 676789"/>
                <a:gd name="connsiteY138" fmla="*/ 830262 h 1006475"/>
                <a:gd name="connsiteX139" fmla="*/ 615962 w 676789"/>
                <a:gd name="connsiteY139" fmla="*/ 825866 h 1006475"/>
                <a:gd name="connsiteX140" fmla="*/ 620232 w 676789"/>
                <a:gd name="connsiteY140" fmla="*/ 823668 h 1006475"/>
                <a:gd name="connsiteX141" fmla="*/ 622367 w 676789"/>
                <a:gd name="connsiteY141" fmla="*/ 821470 h 1006475"/>
                <a:gd name="connsiteX142" fmla="*/ 626637 w 676789"/>
                <a:gd name="connsiteY142" fmla="*/ 819271 h 1006475"/>
                <a:gd name="connsiteX143" fmla="*/ 643716 w 676789"/>
                <a:gd name="connsiteY143" fmla="*/ 810479 h 1006475"/>
                <a:gd name="connsiteX144" fmla="*/ 669335 w 676789"/>
                <a:gd name="connsiteY144" fmla="*/ 801687 h 1006475"/>
                <a:gd name="connsiteX145" fmla="*/ 241109 w 676789"/>
                <a:gd name="connsiteY145" fmla="*/ 800100 h 1006475"/>
                <a:gd name="connsiteX146" fmla="*/ 243318 w 676789"/>
                <a:gd name="connsiteY146" fmla="*/ 800100 h 1006475"/>
                <a:gd name="connsiteX147" fmla="*/ 243318 w 676789"/>
                <a:gd name="connsiteY147" fmla="*/ 802217 h 1006475"/>
                <a:gd name="connsiteX148" fmla="*/ 236692 w 676789"/>
                <a:gd name="connsiteY148" fmla="*/ 810683 h 1006475"/>
                <a:gd name="connsiteX149" fmla="*/ 232275 w 676789"/>
                <a:gd name="connsiteY149" fmla="*/ 812800 h 1006475"/>
                <a:gd name="connsiteX150" fmla="*/ 199144 w 676789"/>
                <a:gd name="connsiteY150" fmla="*/ 844550 h 1006475"/>
                <a:gd name="connsiteX151" fmla="*/ 196935 w 676789"/>
                <a:gd name="connsiteY151" fmla="*/ 840317 h 1006475"/>
                <a:gd name="connsiteX152" fmla="*/ 227857 w 676789"/>
                <a:gd name="connsiteY152" fmla="*/ 810683 h 1006475"/>
                <a:gd name="connsiteX153" fmla="*/ 230066 w 676789"/>
                <a:gd name="connsiteY153" fmla="*/ 808567 h 1006475"/>
                <a:gd name="connsiteX154" fmla="*/ 241109 w 676789"/>
                <a:gd name="connsiteY154" fmla="*/ 800100 h 1006475"/>
                <a:gd name="connsiteX155" fmla="*/ 371393 w 676789"/>
                <a:gd name="connsiteY155" fmla="*/ 795337 h 1006475"/>
                <a:gd name="connsiteX156" fmla="*/ 373547 w 676789"/>
                <a:gd name="connsiteY156" fmla="*/ 795337 h 1006475"/>
                <a:gd name="connsiteX157" fmla="*/ 375702 w 676789"/>
                <a:gd name="connsiteY157" fmla="*/ 797472 h 1006475"/>
                <a:gd name="connsiteX158" fmla="*/ 375702 w 676789"/>
                <a:gd name="connsiteY158" fmla="*/ 801742 h 1006475"/>
                <a:gd name="connsiteX159" fmla="*/ 373547 w 676789"/>
                <a:gd name="connsiteY159" fmla="*/ 803877 h 1006475"/>
                <a:gd name="connsiteX160" fmla="*/ 371393 w 676789"/>
                <a:gd name="connsiteY160" fmla="*/ 801742 h 1006475"/>
                <a:gd name="connsiteX161" fmla="*/ 319686 w 676789"/>
                <a:gd name="connsiteY161" fmla="*/ 857250 h 1006475"/>
                <a:gd name="connsiteX162" fmla="*/ 317531 w 676789"/>
                <a:gd name="connsiteY162" fmla="*/ 852980 h 1006475"/>
                <a:gd name="connsiteX163" fmla="*/ 371393 w 676789"/>
                <a:gd name="connsiteY163" fmla="*/ 795337 h 1006475"/>
                <a:gd name="connsiteX164" fmla="*/ 404659 w 676789"/>
                <a:gd name="connsiteY164" fmla="*/ 790575 h 1006475"/>
                <a:gd name="connsiteX165" fmla="*/ 406849 w 676789"/>
                <a:gd name="connsiteY165" fmla="*/ 790575 h 1006475"/>
                <a:gd name="connsiteX166" fmla="*/ 406849 w 676789"/>
                <a:gd name="connsiteY166" fmla="*/ 792765 h 1006475"/>
                <a:gd name="connsiteX167" fmla="*/ 398090 w 676789"/>
                <a:gd name="connsiteY167" fmla="*/ 803713 h 1006475"/>
                <a:gd name="connsiteX168" fmla="*/ 391522 w 676789"/>
                <a:gd name="connsiteY168" fmla="*/ 810282 h 1006475"/>
                <a:gd name="connsiteX169" fmla="*/ 389332 w 676789"/>
                <a:gd name="connsiteY169" fmla="*/ 814661 h 1006475"/>
                <a:gd name="connsiteX170" fmla="*/ 382763 w 676789"/>
                <a:gd name="connsiteY170" fmla="*/ 821230 h 1006475"/>
                <a:gd name="connsiteX171" fmla="*/ 352108 w 676789"/>
                <a:gd name="connsiteY171" fmla="*/ 854075 h 1006475"/>
                <a:gd name="connsiteX172" fmla="*/ 349918 w 676789"/>
                <a:gd name="connsiteY172" fmla="*/ 854075 h 1006475"/>
                <a:gd name="connsiteX173" fmla="*/ 347728 w 676789"/>
                <a:gd name="connsiteY173" fmla="*/ 849696 h 1006475"/>
                <a:gd name="connsiteX174" fmla="*/ 384953 w 676789"/>
                <a:gd name="connsiteY174" fmla="*/ 812471 h 1006475"/>
                <a:gd name="connsiteX175" fmla="*/ 391522 w 676789"/>
                <a:gd name="connsiteY175" fmla="*/ 805902 h 1006475"/>
                <a:gd name="connsiteX176" fmla="*/ 395901 w 676789"/>
                <a:gd name="connsiteY176" fmla="*/ 801523 h 1006475"/>
                <a:gd name="connsiteX177" fmla="*/ 400280 w 676789"/>
                <a:gd name="connsiteY177" fmla="*/ 794954 h 1006475"/>
                <a:gd name="connsiteX178" fmla="*/ 404659 w 676789"/>
                <a:gd name="connsiteY178" fmla="*/ 790575 h 1006475"/>
                <a:gd name="connsiteX179" fmla="*/ 669756 w 676789"/>
                <a:gd name="connsiteY179" fmla="*/ 782637 h 1006475"/>
                <a:gd name="connsiteX180" fmla="*/ 671954 w 676789"/>
                <a:gd name="connsiteY180" fmla="*/ 782637 h 1006475"/>
                <a:gd name="connsiteX181" fmla="*/ 671954 w 676789"/>
                <a:gd name="connsiteY181" fmla="*/ 786967 h 1006475"/>
                <a:gd name="connsiteX182" fmla="*/ 669756 w 676789"/>
                <a:gd name="connsiteY182" fmla="*/ 786967 h 1006475"/>
                <a:gd name="connsiteX183" fmla="*/ 623596 w 676789"/>
                <a:gd name="connsiteY183" fmla="*/ 804285 h 1006475"/>
                <a:gd name="connsiteX184" fmla="*/ 621398 w 676789"/>
                <a:gd name="connsiteY184" fmla="*/ 806450 h 1006475"/>
                <a:gd name="connsiteX185" fmla="*/ 619200 w 676789"/>
                <a:gd name="connsiteY185" fmla="*/ 806450 h 1006475"/>
                <a:gd name="connsiteX186" fmla="*/ 619200 w 676789"/>
                <a:gd name="connsiteY186" fmla="*/ 802120 h 1006475"/>
                <a:gd name="connsiteX187" fmla="*/ 621398 w 676789"/>
                <a:gd name="connsiteY187" fmla="*/ 802120 h 1006475"/>
                <a:gd name="connsiteX188" fmla="*/ 623596 w 676789"/>
                <a:gd name="connsiteY188" fmla="*/ 799955 h 1006475"/>
                <a:gd name="connsiteX189" fmla="*/ 669756 w 676789"/>
                <a:gd name="connsiteY189" fmla="*/ 782637 h 1006475"/>
                <a:gd name="connsiteX190" fmla="*/ 227005 w 676789"/>
                <a:gd name="connsiteY190" fmla="*/ 782637 h 1006475"/>
                <a:gd name="connsiteX191" fmla="*/ 229122 w 676789"/>
                <a:gd name="connsiteY191" fmla="*/ 782637 h 1006475"/>
                <a:gd name="connsiteX192" fmla="*/ 231239 w 676789"/>
                <a:gd name="connsiteY192" fmla="*/ 784780 h 1006475"/>
                <a:gd name="connsiteX193" fmla="*/ 231239 w 676789"/>
                <a:gd name="connsiteY193" fmla="*/ 786923 h 1006475"/>
                <a:gd name="connsiteX194" fmla="*/ 216422 w 676789"/>
                <a:gd name="connsiteY194" fmla="*/ 799782 h 1006475"/>
                <a:gd name="connsiteX195" fmla="*/ 212189 w 676789"/>
                <a:gd name="connsiteY195" fmla="*/ 804068 h 1006475"/>
                <a:gd name="connsiteX196" fmla="*/ 191022 w 676789"/>
                <a:gd name="connsiteY196" fmla="*/ 825500 h 1006475"/>
                <a:gd name="connsiteX197" fmla="*/ 188905 w 676789"/>
                <a:gd name="connsiteY197" fmla="*/ 821214 h 1006475"/>
                <a:gd name="connsiteX198" fmla="*/ 210072 w 676789"/>
                <a:gd name="connsiteY198" fmla="*/ 799782 h 1006475"/>
                <a:gd name="connsiteX199" fmla="*/ 212189 w 676789"/>
                <a:gd name="connsiteY199" fmla="*/ 797639 h 1006475"/>
                <a:gd name="connsiteX200" fmla="*/ 227005 w 676789"/>
                <a:gd name="connsiteY200" fmla="*/ 782637 h 1006475"/>
                <a:gd name="connsiteX201" fmla="*/ 212622 w 676789"/>
                <a:gd name="connsiteY201" fmla="*/ 777875 h 1006475"/>
                <a:gd name="connsiteX202" fmla="*/ 214787 w 676789"/>
                <a:gd name="connsiteY202" fmla="*/ 777875 h 1006475"/>
                <a:gd name="connsiteX203" fmla="*/ 214787 w 676789"/>
                <a:gd name="connsiteY203" fmla="*/ 782161 h 1006475"/>
                <a:gd name="connsiteX204" fmla="*/ 203963 w 676789"/>
                <a:gd name="connsiteY204" fmla="*/ 790734 h 1006475"/>
                <a:gd name="connsiteX205" fmla="*/ 201798 w 676789"/>
                <a:gd name="connsiteY205" fmla="*/ 792877 h 1006475"/>
                <a:gd name="connsiteX206" fmla="*/ 173656 w 676789"/>
                <a:gd name="connsiteY206" fmla="*/ 818595 h 1006475"/>
                <a:gd name="connsiteX207" fmla="*/ 171492 w 676789"/>
                <a:gd name="connsiteY207" fmla="*/ 820738 h 1006475"/>
                <a:gd name="connsiteX208" fmla="*/ 169327 w 676789"/>
                <a:gd name="connsiteY208" fmla="*/ 816452 h 1006475"/>
                <a:gd name="connsiteX209" fmla="*/ 199634 w 676789"/>
                <a:gd name="connsiteY209" fmla="*/ 788591 h 1006475"/>
                <a:gd name="connsiteX210" fmla="*/ 201798 w 676789"/>
                <a:gd name="connsiteY210" fmla="*/ 786447 h 1006475"/>
                <a:gd name="connsiteX211" fmla="*/ 212622 w 676789"/>
                <a:gd name="connsiteY211" fmla="*/ 777875 h 1006475"/>
                <a:gd name="connsiteX212" fmla="*/ 195729 w 676789"/>
                <a:gd name="connsiteY212" fmla="*/ 763587 h 1006475"/>
                <a:gd name="connsiteX213" fmla="*/ 197902 w 676789"/>
                <a:gd name="connsiteY213" fmla="*/ 767765 h 1006475"/>
                <a:gd name="connsiteX214" fmla="*/ 193557 w 676789"/>
                <a:gd name="connsiteY214" fmla="*/ 771942 h 1006475"/>
                <a:gd name="connsiteX215" fmla="*/ 189212 w 676789"/>
                <a:gd name="connsiteY215" fmla="*/ 774031 h 1006475"/>
                <a:gd name="connsiteX216" fmla="*/ 163144 w 676789"/>
                <a:gd name="connsiteY216" fmla="*/ 803275 h 1006475"/>
                <a:gd name="connsiteX217" fmla="*/ 160971 w 676789"/>
                <a:gd name="connsiteY217" fmla="*/ 803275 h 1006475"/>
                <a:gd name="connsiteX218" fmla="*/ 158799 w 676789"/>
                <a:gd name="connsiteY218" fmla="*/ 799097 h 1006475"/>
                <a:gd name="connsiteX219" fmla="*/ 189212 w 676789"/>
                <a:gd name="connsiteY219" fmla="*/ 769853 h 1006475"/>
                <a:gd name="connsiteX220" fmla="*/ 191385 w 676789"/>
                <a:gd name="connsiteY220" fmla="*/ 767765 h 1006475"/>
                <a:gd name="connsiteX221" fmla="*/ 193557 w 676789"/>
                <a:gd name="connsiteY221" fmla="*/ 765676 h 1006475"/>
                <a:gd name="connsiteX222" fmla="*/ 195729 w 676789"/>
                <a:gd name="connsiteY222" fmla="*/ 763587 h 1006475"/>
                <a:gd name="connsiteX223" fmla="*/ 668861 w 676789"/>
                <a:gd name="connsiteY223" fmla="*/ 754062 h 1006475"/>
                <a:gd name="connsiteX224" fmla="*/ 668861 w 676789"/>
                <a:gd name="connsiteY224" fmla="*/ 758392 h 1006475"/>
                <a:gd name="connsiteX225" fmla="*/ 666744 w 676789"/>
                <a:gd name="connsiteY225" fmla="*/ 760556 h 1006475"/>
                <a:gd name="connsiteX226" fmla="*/ 624411 w 676789"/>
                <a:gd name="connsiteY226" fmla="*/ 775710 h 1006475"/>
                <a:gd name="connsiteX227" fmla="*/ 622294 w 676789"/>
                <a:gd name="connsiteY227" fmla="*/ 777875 h 1006475"/>
                <a:gd name="connsiteX228" fmla="*/ 622294 w 676789"/>
                <a:gd name="connsiteY228" fmla="*/ 773545 h 1006475"/>
                <a:gd name="connsiteX229" fmla="*/ 666744 w 676789"/>
                <a:gd name="connsiteY229" fmla="*/ 756227 h 1006475"/>
                <a:gd name="connsiteX230" fmla="*/ 668861 w 676789"/>
                <a:gd name="connsiteY230" fmla="*/ 754062 h 1006475"/>
                <a:gd name="connsiteX231" fmla="*/ 180757 w 676789"/>
                <a:gd name="connsiteY231" fmla="*/ 750887 h 1006475"/>
                <a:gd name="connsiteX232" fmla="*/ 182979 w 676789"/>
                <a:gd name="connsiteY232" fmla="*/ 750887 h 1006475"/>
                <a:gd name="connsiteX233" fmla="*/ 182979 w 676789"/>
                <a:gd name="connsiteY233" fmla="*/ 752976 h 1006475"/>
                <a:gd name="connsiteX234" fmla="*/ 149642 w 676789"/>
                <a:gd name="connsiteY234" fmla="*/ 786397 h 1006475"/>
                <a:gd name="connsiteX235" fmla="*/ 145197 w 676789"/>
                <a:gd name="connsiteY235" fmla="*/ 790575 h 1006475"/>
                <a:gd name="connsiteX236" fmla="*/ 142974 w 676789"/>
                <a:gd name="connsiteY236" fmla="*/ 790575 h 1006475"/>
                <a:gd name="connsiteX237" fmla="*/ 142974 w 676789"/>
                <a:gd name="connsiteY237" fmla="*/ 788486 h 1006475"/>
                <a:gd name="connsiteX238" fmla="*/ 145197 w 676789"/>
                <a:gd name="connsiteY238" fmla="*/ 786397 h 1006475"/>
                <a:gd name="connsiteX239" fmla="*/ 149642 w 676789"/>
                <a:gd name="connsiteY239" fmla="*/ 782220 h 1006475"/>
                <a:gd name="connsiteX240" fmla="*/ 180757 w 676789"/>
                <a:gd name="connsiteY240" fmla="*/ 750887 h 1006475"/>
                <a:gd name="connsiteX241" fmla="*/ 169724 w 676789"/>
                <a:gd name="connsiteY241" fmla="*/ 739775 h 1006475"/>
                <a:gd name="connsiteX242" fmla="*/ 171907 w 676789"/>
                <a:gd name="connsiteY242" fmla="*/ 739775 h 1006475"/>
                <a:gd name="connsiteX243" fmla="*/ 174090 w 676789"/>
                <a:gd name="connsiteY243" fmla="*/ 744141 h 1006475"/>
                <a:gd name="connsiteX244" fmla="*/ 160993 w 676789"/>
                <a:gd name="connsiteY244" fmla="*/ 757238 h 1006475"/>
                <a:gd name="connsiteX245" fmla="*/ 158810 w 676789"/>
                <a:gd name="connsiteY245" fmla="*/ 757238 h 1006475"/>
                <a:gd name="connsiteX246" fmla="*/ 158810 w 676789"/>
                <a:gd name="connsiteY246" fmla="*/ 755055 h 1006475"/>
                <a:gd name="connsiteX247" fmla="*/ 169724 w 676789"/>
                <a:gd name="connsiteY247" fmla="*/ 739775 h 1006475"/>
                <a:gd name="connsiteX248" fmla="*/ 673026 w 676789"/>
                <a:gd name="connsiteY248" fmla="*/ 730250 h 1006475"/>
                <a:gd name="connsiteX249" fmla="*/ 675176 w 676789"/>
                <a:gd name="connsiteY249" fmla="*/ 730250 h 1006475"/>
                <a:gd name="connsiteX250" fmla="*/ 675176 w 676789"/>
                <a:gd name="connsiteY250" fmla="*/ 732448 h 1006475"/>
                <a:gd name="connsiteX251" fmla="*/ 675176 w 676789"/>
                <a:gd name="connsiteY251" fmla="*/ 736844 h 1006475"/>
                <a:gd name="connsiteX252" fmla="*/ 673026 w 676789"/>
                <a:gd name="connsiteY252" fmla="*/ 734646 h 1006475"/>
                <a:gd name="connsiteX253" fmla="*/ 666573 w 676789"/>
                <a:gd name="connsiteY253" fmla="*/ 736844 h 1006475"/>
                <a:gd name="connsiteX254" fmla="*/ 662272 w 676789"/>
                <a:gd name="connsiteY254" fmla="*/ 736844 h 1006475"/>
                <a:gd name="connsiteX255" fmla="*/ 642914 w 676789"/>
                <a:gd name="connsiteY255" fmla="*/ 745636 h 1006475"/>
                <a:gd name="connsiteX256" fmla="*/ 617105 w 676789"/>
                <a:gd name="connsiteY256" fmla="*/ 756627 h 1006475"/>
                <a:gd name="connsiteX257" fmla="*/ 614954 w 676789"/>
                <a:gd name="connsiteY257" fmla="*/ 758825 h 1006475"/>
                <a:gd name="connsiteX258" fmla="*/ 612803 w 676789"/>
                <a:gd name="connsiteY258" fmla="*/ 758825 h 1006475"/>
                <a:gd name="connsiteX259" fmla="*/ 612803 w 676789"/>
                <a:gd name="connsiteY259" fmla="*/ 754429 h 1006475"/>
                <a:gd name="connsiteX260" fmla="*/ 617105 w 676789"/>
                <a:gd name="connsiteY260" fmla="*/ 752231 h 1006475"/>
                <a:gd name="connsiteX261" fmla="*/ 645065 w 676789"/>
                <a:gd name="connsiteY261" fmla="*/ 739042 h 1006475"/>
                <a:gd name="connsiteX262" fmla="*/ 662272 w 676789"/>
                <a:gd name="connsiteY262" fmla="*/ 732448 h 1006475"/>
                <a:gd name="connsiteX263" fmla="*/ 666573 w 676789"/>
                <a:gd name="connsiteY263" fmla="*/ 732448 h 1006475"/>
                <a:gd name="connsiteX264" fmla="*/ 673026 w 676789"/>
                <a:gd name="connsiteY264" fmla="*/ 730250 h 1006475"/>
                <a:gd name="connsiteX265" fmla="*/ 666744 w 676789"/>
                <a:gd name="connsiteY265" fmla="*/ 714375 h 1006475"/>
                <a:gd name="connsiteX266" fmla="*/ 668861 w 676789"/>
                <a:gd name="connsiteY266" fmla="*/ 718502 h 1006475"/>
                <a:gd name="connsiteX267" fmla="*/ 662511 w 676789"/>
                <a:gd name="connsiteY267" fmla="*/ 720566 h 1006475"/>
                <a:gd name="connsiteX268" fmla="*/ 660394 w 676789"/>
                <a:gd name="connsiteY268" fmla="*/ 722630 h 1006475"/>
                <a:gd name="connsiteX269" fmla="*/ 618061 w 676789"/>
                <a:gd name="connsiteY269" fmla="*/ 735013 h 1006475"/>
                <a:gd name="connsiteX270" fmla="*/ 615944 w 676789"/>
                <a:gd name="connsiteY270" fmla="*/ 730885 h 1006475"/>
                <a:gd name="connsiteX271" fmla="*/ 658277 w 676789"/>
                <a:gd name="connsiteY271" fmla="*/ 718502 h 1006475"/>
                <a:gd name="connsiteX272" fmla="*/ 662511 w 676789"/>
                <a:gd name="connsiteY272" fmla="*/ 716439 h 1006475"/>
                <a:gd name="connsiteX273" fmla="*/ 666744 w 676789"/>
                <a:gd name="connsiteY273" fmla="*/ 714375 h 1006475"/>
                <a:gd name="connsiteX274" fmla="*/ 186710 w 676789"/>
                <a:gd name="connsiteY274" fmla="*/ 687387 h 1006475"/>
                <a:gd name="connsiteX275" fmla="*/ 188853 w 676789"/>
                <a:gd name="connsiteY275" fmla="*/ 687387 h 1006475"/>
                <a:gd name="connsiteX276" fmla="*/ 190997 w 676789"/>
                <a:gd name="connsiteY276" fmla="*/ 691771 h 1006475"/>
                <a:gd name="connsiteX277" fmla="*/ 188853 w 676789"/>
                <a:gd name="connsiteY277" fmla="*/ 691771 h 1006475"/>
                <a:gd name="connsiteX278" fmla="*/ 184567 w 676789"/>
                <a:gd name="connsiteY278" fmla="*/ 696156 h 1006475"/>
                <a:gd name="connsiteX279" fmla="*/ 180281 w 676789"/>
                <a:gd name="connsiteY279" fmla="*/ 702733 h 1006475"/>
                <a:gd name="connsiteX280" fmla="*/ 154563 w 676789"/>
                <a:gd name="connsiteY280" fmla="*/ 733425 h 1006475"/>
                <a:gd name="connsiteX281" fmla="*/ 152420 w 676789"/>
                <a:gd name="connsiteY281" fmla="*/ 733425 h 1006475"/>
                <a:gd name="connsiteX282" fmla="*/ 150277 w 676789"/>
                <a:gd name="connsiteY282" fmla="*/ 731233 h 1006475"/>
                <a:gd name="connsiteX283" fmla="*/ 180281 w 676789"/>
                <a:gd name="connsiteY283" fmla="*/ 693964 h 1006475"/>
                <a:gd name="connsiteX284" fmla="*/ 186710 w 676789"/>
                <a:gd name="connsiteY284" fmla="*/ 687387 h 1006475"/>
                <a:gd name="connsiteX285" fmla="*/ 663423 w 676789"/>
                <a:gd name="connsiteY285" fmla="*/ 685800 h 1006475"/>
                <a:gd name="connsiteX286" fmla="*/ 665613 w 676789"/>
                <a:gd name="connsiteY286" fmla="*/ 685800 h 1006475"/>
                <a:gd name="connsiteX287" fmla="*/ 665613 w 676789"/>
                <a:gd name="connsiteY287" fmla="*/ 690033 h 1006475"/>
                <a:gd name="connsiteX288" fmla="*/ 654664 w 676789"/>
                <a:gd name="connsiteY288" fmla="*/ 692150 h 1006475"/>
                <a:gd name="connsiteX289" fmla="*/ 652475 w 676789"/>
                <a:gd name="connsiteY289" fmla="*/ 694267 h 1006475"/>
                <a:gd name="connsiteX290" fmla="*/ 606492 w 676789"/>
                <a:gd name="connsiteY290" fmla="*/ 711200 h 1006475"/>
                <a:gd name="connsiteX291" fmla="*/ 606492 w 676789"/>
                <a:gd name="connsiteY291" fmla="*/ 706967 h 1006475"/>
                <a:gd name="connsiteX292" fmla="*/ 650285 w 676789"/>
                <a:gd name="connsiteY292" fmla="*/ 690033 h 1006475"/>
                <a:gd name="connsiteX293" fmla="*/ 654664 w 676789"/>
                <a:gd name="connsiteY293" fmla="*/ 687917 h 1006475"/>
                <a:gd name="connsiteX294" fmla="*/ 663423 w 676789"/>
                <a:gd name="connsiteY294" fmla="*/ 685800 h 1006475"/>
                <a:gd name="connsiteX295" fmla="*/ 641608 w 676789"/>
                <a:gd name="connsiteY295" fmla="*/ 668337 h 1006475"/>
                <a:gd name="connsiteX296" fmla="*/ 645917 w 676789"/>
                <a:gd name="connsiteY296" fmla="*/ 668337 h 1006475"/>
                <a:gd name="connsiteX297" fmla="*/ 654535 w 676789"/>
                <a:gd name="connsiteY297" fmla="*/ 668337 h 1006475"/>
                <a:gd name="connsiteX298" fmla="*/ 652380 w 676789"/>
                <a:gd name="connsiteY298" fmla="*/ 672703 h 1006475"/>
                <a:gd name="connsiteX299" fmla="*/ 648071 w 676789"/>
                <a:gd name="connsiteY299" fmla="*/ 672703 h 1006475"/>
                <a:gd name="connsiteX300" fmla="*/ 645917 w 676789"/>
                <a:gd name="connsiteY300" fmla="*/ 672703 h 1006475"/>
                <a:gd name="connsiteX301" fmla="*/ 643762 w 676789"/>
                <a:gd name="connsiteY301" fmla="*/ 672703 h 1006475"/>
                <a:gd name="connsiteX302" fmla="*/ 626527 w 676789"/>
                <a:gd name="connsiteY302" fmla="*/ 677068 h 1006475"/>
                <a:gd name="connsiteX303" fmla="*/ 600673 w 676789"/>
                <a:gd name="connsiteY303" fmla="*/ 685800 h 1006475"/>
                <a:gd name="connsiteX304" fmla="*/ 598519 w 676789"/>
                <a:gd name="connsiteY304" fmla="*/ 685800 h 1006475"/>
                <a:gd name="connsiteX305" fmla="*/ 598519 w 676789"/>
                <a:gd name="connsiteY305" fmla="*/ 683617 h 1006475"/>
                <a:gd name="connsiteX306" fmla="*/ 598519 w 676789"/>
                <a:gd name="connsiteY306" fmla="*/ 681434 h 1006475"/>
                <a:gd name="connsiteX307" fmla="*/ 626527 w 676789"/>
                <a:gd name="connsiteY307" fmla="*/ 670520 h 1006475"/>
                <a:gd name="connsiteX308" fmla="*/ 641608 w 676789"/>
                <a:gd name="connsiteY308" fmla="*/ 668337 h 1006475"/>
                <a:gd name="connsiteX309" fmla="*/ 195709 w 676789"/>
                <a:gd name="connsiteY309" fmla="*/ 655637 h 1006475"/>
                <a:gd name="connsiteX310" fmla="*/ 195709 w 676789"/>
                <a:gd name="connsiteY310" fmla="*/ 659870 h 1006475"/>
                <a:gd name="connsiteX311" fmla="*/ 186940 w 676789"/>
                <a:gd name="connsiteY311" fmla="*/ 664104 h 1006475"/>
                <a:gd name="connsiteX312" fmla="*/ 180363 w 676789"/>
                <a:gd name="connsiteY312" fmla="*/ 670454 h 1006475"/>
                <a:gd name="connsiteX313" fmla="*/ 156248 w 676789"/>
                <a:gd name="connsiteY313" fmla="*/ 700087 h 1006475"/>
                <a:gd name="connsiteX314" fmla="*/ 154056 w 676789"/>
                <a:gd name="connsiteY314" fmla="*/ 695854 h 1006475"/>
                <a:gd name="connsiteX315" fmla="*/ 180363 w 676789"/>
                <a:gd name="connsiteY315" fmla="*/ 664104 h 1006475"/>
                <a:gd name="connsiteX316" fmla="*/ 189133 w 676789"/>
                <a:gd name="connsiteY316" fmla="*/ 659870 h 1006475"/>
                <a:gd name="connsiteX317" fmla="*/ 195709 w 676789"/>
                <a:gd name="connsiteY317" fmla="*/ 655637 h 1006475"/>
                <a:gd name="connsiteX318" fmla="*/ 634464 w 676789"/>
                <a:gd name="connsiteY318" fmla="*/ 644525 h 1006475"/>
                <a:gd name="connsiteX319" fmla="*/ 636581 w 676789"/>
                <a:gd name="connsiteY319" fmla="*/ 644525 h 1006475"/>
                <a:gd name="connsiteX320" fmla="*/ 638698 w 676789"/>
                <a:gd name="connsiteY320" fmla="*/ 644525 h 1006475"/>
                <a:gd name="connsiteX321" fmla="*/ 638698 w 676789"/>
                <a:gd name="connsiteY321" fmla="*/ 646793 h 1006475"/>
                <a:gd name="connsiteX322" fmla="*/ 638698 w 676789"/>
                <a:gd name="connsiteY322" fmla="*/ 649061 h 1006475"/>
                <a:gd name="connsiteX323" fmla="*/ 634464 w 676789"/>
                <a:gd name="connsiteY323" fmla="*/ 649061 h 1006475"/>
                <a:gd name="connsiteX324" fmla="*/ 585781 w 676789"/>
                <a:gd name="connsiteY324" fmla="*/ 658132 h 1006475"/>
                <a:gd name="connsiteX325" fmla="*/ 581548 w 676789"/>
                <a:gd name="connsiteY325" fmla="*/ 660400 h 1006475"/>
                <a:gd name="connsiteX326" fmla="*/ 579431 w 676789"/>
                <a:gd name="connsiteY326" fmla="*/ 660400 h 1006475"/>
                <a:gd name="connsiteX327" fmla="*/ 577314 w 676789"/>
                <a:gd name="connsiteY327" fmla="*/ 655864 h 1006475"/>
                <a:gd name="connsiteX328" fmla="*/ 579431 w 676789"/>
                <a:gd name="connsiteY328" fmla="*/ 655864 h 1006475"/>
                <a:gd name="connsiteX329" fmla="*/ 583664 w 676789"/>
                <a:gd name="connsiteY329" fmla="*/ 655864 h 1006475"/>
                <a:gd name="connsiteX330" fmla="*/ 634464 w 676789"/>
                <a:gd name="connsiteY330" fmla="*/ 644525 h 1006475"/>
                <a:gd name="connsiteX331" fmla="*/ 176043 w 676789"/>
                <a:gd name="connsiteY331" fmla="*/ 639762 h 1006475"/>
                <a:gd name="connsiteX332" fmla="*/ 178241 w 676789"/>
                <a:gd name="connsiteY332" fmla="*/ 644260 h 1006475"/>
                <a:gd name="connsiteX333" fmla="*/ 156260 w 676789"/>
                <a:gd name="connsiteY333" fmla="*/ 666750 h 1006475"/>
                <a:gd name="connsiteX334" fmla="*/ 154062 w 676789"/>
                <a:gd name="connsiteY334" fmla="*/ 666750 h 1006475"/>
                <a:gd name="connsiteX335" fmla="*/ 151864 w 676789"/>
                <a:gd name="connsiteY335" fmla="*/ 666750 h 1006475"/>
                <a:gd name="connsiteX336" fmla="*/ 151864 w 676789"/>
                <a:gd name="connsiteY336" fmla="*/ 664501 h 1006475"/>
                <a:gd name="connsiteX337" fmla="*/ 154062 w 676789"/>
                <a:gd name="connsiteY337" fmla="*/ 662252 h 1006475"/>
                <a:gd name="connsiteX338" fmla="*/ 176043 w 676789"/>
                <a:gd name="connsiteY338" fmla="*/ 639762 h 1006475"/>
                <a:gd name="connsiteX339" fmla="*/ 630144 w 676789"/>
                <a:gd name="connsiteY339" fmla="*/ 619125 h 1006475"/>
                <a:gd name="connsiteX340" fmla="*/ 632304 w 676789"/>
                <a:gd name="connsiteY340" fmla="*/ 619125 h 1006475"/>
                <a:gd name="connsiteX341" fmla="*/ 632304 w 676789"/>
                <a:gd name="connsiteY341" fmla="*/ 623207 h 1006475"/>
                <a:gd name="connsiteX342" fmla="*/ 630144 w 676789"/>
                <a:gd name="connsiteY342" fmla="*/ 623207 h 1006475"/>
                <a:gd name="connsiteX343" fmla="*/ 625822 w 676789"/>
                <a:gd name="connsiteY343" fmla="*/ 625248 h 1006475"/>
                <a:gd name="connsiteX344" fmla="*/ 567481 w 676789"/>
                <a:gd name="connsiteY344" fmla="*/ 633413 h 1006475"/>
                <a:gd name="connsiteX345" fmla="*/ 558838 w 676789"/>
                <a:gd name="connsiteY345" fmla="*/ 633413 h 1006475"/>
                <a:gd name="connsiteX346" fmla="*/ 556677 w 676789"/>
                <a:gd name="connsiteY346" fmla="*/ 633413 h 1006475"/>
                <a:gd name="connsiteX347" fmla="*/ 558838 w 676789"/>
                <a:gd name="connsiteY347" fmla="*/ 629331 h 1006475"/>
                <a:gd name="connsiteX348" fmla="*/ 563160 w 676789"/>
                <a:gd name="connsiteY348" fmla="*/ 629331 h 1006475"/>
                <a:gd name="connsiteX349" fmla="*/ 625822 w 676789"/>
                <a:gd name="connsiteY349" fmla="*/ 621166 h 1006475"/>
                <a:gd name="connsiteX350" fmla="*/ 630144 w 676789"/>
                <a:gd name="connsiteY350" fmla="*/ 619125 h 1006475"/>
                <a:gd name="connsiteX351" fmla="*/ 40184 w 676789"/>
                <a:gd name="connsiteY351" fmla="*/ 619125 h 1006475"/>
                <a:gd name="connsiteX352" fmla="*/ 42327 w 676789"/>
                <a:gd name="connsiteY352" fmla="*/ 621242 h 1006475"/>
                <a:gd name="connsiteX353" fmla="*/ 42327 w 676789"/>
                <a:gd name="connsiteY353" fmla="*/ 623358 h 1006475"/>
                <a:gd name="connsiteX354" fmla="*/ 38040 w 676789"/>
                <a:gd name="connsiteY354" fmla="*/ 625475 h 1006475"/>
                <a:gd name="connsiteX355" fmla="*/ 3750 w 676789"/>
                <a:gd name="connsiteY355" fmla="*/ 650875 h 1006475"/>
                <a:gd name="connsiteX356" fmla="*/ 1607 w 676789"/>
                <a:gd name="connsiteY356" fmla="*/ 650875 h 1006475"/>
                <a:gd name="connsiteX357" fmla="*/ 1607 w 676789"/>
                <a:gd name="connsiteY357" fmla="*/ 648758 h 1006475"/>
                <a:gd name="connsiteX358" fmla="*/ 27325 w 676789"/>
                <a:gd name="connsiteY358" fmla="*/ 627592 h 1006475"/>
                <a:gd name="connsiteX359" fmla="*/ 35897 w 676789"/>
                <a:gd name="connsiteY359" fmla="*/ 621242 h 1006475"/>
                <a:gd name="connsiteX360" fmla="*/ 40184 w 676789"/>
                <a:gd name="connsiteY360" fmla="*/ 619125 h 1006475"/>
                <a:gd name="connsiteX361" fmla="*/ 102103 w 676789"/>
                <a:gd name="connsiteY361" fmla="*/ 609600 h 1006475"/>
                <a:gd name="connsiteX362" fmla="*/ 104240 w 676789"/>
                <a:gd name="connsiteY362" fmla="*/ 609600 h 1006475"/>
                <a:gd name="connsiteX363" fmla="*/ 102103 w 676789"/>
                <a:gd name="connsiteY363" fmla="*/ 613965 h 1006475"/>
                <a:gd name="connsiteX364" fmla="*/ 74321 w 676789"/>
                <a:gd name="connsiteY364" fmla="*/ 627062 h 1006475"/>
                <a:gd name="connsiteX365" fmla="*/ 52951 w 676789"/>
                <a:gd name="connsiteY365" fmla="*/ 644525 h 1006475"/>
                <a:gd name="connsiteX366" fmla="*/ 50814 w 676789"/>
                <a:gd name="connsiteY366" fmla="*/ 644525 h 1006475"/>
                <a:gd name="connsiteX367" fmla="*/ 50814 w 676789"/>
                <a:gd name="connsiteY367" fmla="*/ 640159 h 1006475"/>
                <a:gd name="connsiteX368" fmla="*/ 76458 w 676789"/>
                <a:gd name="connsiteY368" fmla="*/ 620514 h 1006475"/>
                <a:gd name="connsiteX369" fmla="*/ 89280 w 676789"/>
                <a:gd name="connsiteY369" fmla="*/ 611783 h 1006475"/>
                <a:gd name="connsiteX370" fmla="*/ 102103 w 676789"/>
                <a:gd name="connsiteY370" fmla="*/ 609600 h 1006475"/>
                <a:gd name="connsiteX371" fmla="*/ 69759 w 676789"/>
                <a:gd name="connsiteY371" fmla="*/ 609600 h 1006475"/>
                <a:gd name="connsiteX372" fmla="*/ 71918 w 676789"/>
                <a:gd name="connsiteY372" fmla="*/ 609600 h 1006475"/>
                <a:gd name="connsiteX373" fmla="*/ 71918 w 676789"/>
                <a:gd name="connsiteY373" fmla="*/ 614010 h 1006475"/>
                <a:gd name="connsiteX374" fmla="*/ 63282 w 676789"/>
                <a:gd name="connsiteY374" fmla="*/ 620624 h 1006475"/>
                <a:gd name="connsiteX375" fmla="*/ 24420 w 676789"/>
                <a:gd name="connsiteY375" fmla="*/ 647083 h 1006475"/>
                <a:gd name="connsiteX376" fmla="*/ 24420 w 676789"/>
                <a:gd name="connsiteY376" fmla="*/ 649288 h 1006475"/>
                <a:gd name="connsiteX377" fmla="*/ 22261 w 676789"/>
                <a:gd name="connsiteY377" fmla="*/ 644878 h 1006475"/>
                <a:gd name="connsiteX378" fmla="*/ 50328 w 676789"/>
                <a:gd name="connsiteY378" fmla="*/ 622829 h 1006475"/>
                <a:gd name="connsiteX379" fmla="*/ 61123 w 676789"/>
                <a:gd name="connsiteY379" fmla="*/ 616215 h 1006475"/>
                <a:gd name="connsiteX380" fmla="*/ 69759 w 676789"/>
                <a:gd name="connsiteY380" fmla="*/ 609600 h 1006475"/>
                <a:gd name="connsiteX381" fmla="*/ 158632 w 676789"/>
                <a:gd name="connsiteY381" fmla="*/ 603250 h 1006475"/>
                <a:gd name="connsiteX382" fmla="*/ 160804 w 676789"/>
                <a:gd name="connsiteY382" fmla="*/ 605404 h 1006475"/>
                <a:gd name="connsiteX383" fmla="*/ 126046 w 676789"/>
                <a:gd name="connsiteY383" fmla="*/ 633413 h 1006475"/>
                <a:gd name="connsiteX384" fmla="*/ 123874 w 676789"/>
                <a:gd name="connsiteY384" fmla="*/ 631258 h 1006475"/>
                <a:gd name="connsiteX385" fmla="*/ 158632 w 676789"/>
                <a:gd name="connsiteY385" fmla="*/ 603250 h 1006475"/>
                <a:gd name="connsiteX386" fmla="*/ 134846 w 676789"/>
                <a:gd name="connsiteY386" fmla="*/ 603250 h 1006475"/>
                <a:gd name="connsiteX387" fmla="*/ 137005 w 676789"/>
                <a:gd name="connsiteY387" fmla="*/ 603250 h 1006475"/>
                <a:gd name="connsiteX388" fmla="*/ 137005 w 676789"/>
                <a:gd name="connsiteY388" fmla="*/ 607546 h 1006475"/>
                <a:gd name="connsiteX389" fmla="*/ 87348 w 676789"/>
                <a:gd name="connsiteY389" fmla="*/ 639763 h 1006475"/>
                <a:gd name="connsiteX390" fmla="*/ 85189 w 676789"/>
                <a:gd name="connsiteY390" fmla="*/ 635467 h 1006475"/>
                <a:gd name="connsiteX391" fmla="*/ 132687 w 676789"/>
                <a:gd name="connsiteY391" fmla="*/ 605398 h 1006475"/>
                <a:gd name="connsiteX392" fmla="*/ 134846 w 676789"/>
                <a:gd name="connsiteY392" fmla="*/ 603250 h 1006475"/>
                <a:gd name="connsiteX393" fmla="*/ 621223 w 676789"/>
                <a:gd name="connsiteY393" fmla="*/ 600075 h 1006475"/>
                <a:gd name="connsiteX394" fmla="*/ 621223 w 676789"/>
                <a:gd name="connsiteY394" fmla="*/ 603885 h 1006475"/>
                <a:gd name="connsiteX395" fmla="*/ 616963 w 676789"/>
                <a:gd name="connsiteY395" fmla="*/ 605790 h 1006475"/>
                <a:gd name="connsiteX396" fmla="*/ 574372 w 676789"/>
                <a:gd name="connsiteY396" fmla="*/ 609600 h 1006475"/>
                <a:gd name="connsiteX397" fmla="*/ 557335 w 676789"/>
                <a:gd name="connsiteY397" fmla="*/ 609600 h 1006475"/>
                <a:gd name="connsiteX398" fmla="*/ 542428 w 676789"/>
                <a:gd name="connsiteY398" fmla="*/ 609600 h 1006475"/>
                <a:gd name="connsiteX399" fmla="*/ 540298 w 676789"/>
                <a:gd name="connsiteY399" fmla="*/ 609600 h 1006475"/>
                <a:gd name="connsiteX400" fmla="*/ 538168 w 676789"/>
                <a:gd name="connsiteY400" fmla="*/ 609600 h 1006475"/>
                <a:gd name="connsiteX401" fmla="*/ 536039 w 676789"/>
                <a:gd name="connsiteY401" fmla="*/ 607695 h 1006475"/>
                <a:gd name="connsiteX402" fmla="*/ 538168 w 676789"/>
                <a:gd name="connsiteY402" fmla="*/ 605790 h 1006475"/>
                <a:gd name="connsiteX403" fmla="*/ 542428 w 676789"/>
                <a:gd name="connsiteY403" fmla="*/ 605790 h 1006475"/>
                <a:gd name="connsiteX404" fmla="*/ 557335 w 676789"/>
                <a:gd name="connsiteY404" fmla="*/ 605790 h 1006475"/>
                <a:gd name="connsiteX405" fmla="*/ 574372 w 676789"/>
                <a:gd name="connsiteY405" fmla="*/ 605790 h 1006475"/>
                <a:gd name="connsiteX406" fmla="*/ 614834 w 676789"/>
                <a:gd name="connsiteY406" fmla="*/ 601980 h 1006475"/>
                <a:gd name="connsiteX407" fmla="*/ 621223 w 676789"/>
                <a:gd name="connsiteY407" fmla="*/ 600075 h 1006475"/>
                <a:gd name="connsiteX408" fmla="*/ 611091 w 676789"/>
                <a:gd name="connsiteY408" fmla="*/ 579437 h 1006475"/>
                <a:gd name="connsiteX409" fmla="*/ 613253 w 676789"/>
                <a:gd name="connsiteY409" fmla="*/ 583882 h 1006475"/>
                <a:gd name="connsiteX410" fmla="*/ 611091 w 676789"/>
                <a:gd name="connsiteY410" fmla="*/ 586104 h 1006475"/>
                <a:gd name="connsiteX411" fmla="*/ 606767 w 676789"/>
                <a:gd name="connsiteY411" fmla="*/ 586104 h 1006475"/>
                <a:gd name="connsiteX412" fmla="*/ 522461 w 676789"/>
                <a:gd name="connsiteY412" fmla="*/ 599439 h 1006475"/>
                <a:gd name="connsiteX413" fmla="*/ 518137 w 676789"/>
                <a:gd name="connsiteY413" fmla="*/ 601662 h 1006475"/>
                <a:gd name="connsiteX414" fmla="*/ 515975 w 676789"/>
                <a:gd name="connsiteY414" fmla="*/ 597217 h 1006475"/>
                <a:gd name="connsiteX415" fmla="*/ 602444 w 676789"/>
                <a:gd name="connsiteY415" fmla="*/ 583882 h 1006475"/>
                <a:gd name="connsiteX416" fmla="*/ 606767 w 676789"/>
                <a:gd name="connsiteY416" fmla="*/ 581659 h 1006475"/>
                <a:gd name="connsiteX417" fmla="*/ 611091 w 676789"/>
                <a:gd name="connsiteY417" fmla="*/ 579437 h 1006475"/>
                <a:gd name="connsiteX418" fmla="*/ 563923 w 676789"/>
                <a:gd name="connsiteY418" fmla="*/ 563562 h 1006475"/>
                <a:gd name="connsiteX419" fmla="*/ 570395 w 676789"/>
                <a:gd name="connsiteY419" fmla="*/ 563562 h 1006475"/>
                <a:gd name="connsiteX420" fmla="*/ 572552 w 676789"/>
                <a:gd name="connsiteY420" fmla="*/ 565626 h 1006475"/>
                <a:gd name="connsiteX421" fmla="*/ 570395 w 676789"/>
                <a:gd name="connsiteY421" fmla="*/ 567689 h 1006475"/>
                <a:gd name="connsiteX422" fmla="*/ 492729 w 676789"/>
                <a:gd name="connsiteY422" fmla="*/ 584200 h 1006475"/>
                <a:gd name="connsiteX423" fmla="*/ 490571 w 676789"/>
                <a:gd name="connsiteY423" fmla="*/ 580072 h 1006475"/>
                <a:gd name="connsiteX424" fmla="*/ 563923 w 676789"/>
                <a:gd name="connsiteY424" fmla="*/ 563562 h 1006475"/>
                <a:gd name="connsiteX425" fmla="*/ 557173 w 676789"/>
                <a:gd name="connsiteY425" fmla="*/ 525462 h 1006475"/>
                <a:gd name="connsiteX426" fmla="*/ 559307 w 676789"/>
                <a:gd name="connsiteY426" fmla="*/ 527627 h 1006475"/>
                <a:gd name="connsiteX427" fmla="*/ 495310 w 676789"/>
                <a:gd name="connsiteY427" fmla="*/ 549275 h 1006475"/>
                <a:gd name="connsiteX428" fmla="*/ 495310 w 676789"/>
                <a:gd name="connsiteY428" fmla="*/ 544945 h 1006475"/>
                <a:gd name="connsiteX429" fmla="*/ 557173 w 676789"/>
                <a:gd name="connsiteY429" fmla="*/ 525462 h 1006475"/>
                <a:gd name="connsiteX430" fmla="*/ 579299 w 676789"/>
                <a:gd name="connsiteY430" fmla="*/ 509587 h 1006475"/>
                <a:gd name="connsiteX431" fmla="*/ 581481 w 676789"/>
                <a:gd name="connsiteY431" fmla="*/ 509587 h 1006475"/>
                <a:gd name="connsiteX432" fmla="*/ 583664 w 676789"/>
                <a:gd name="connsiteY432" fmla="*/ 513917 h 1006475"/>
                <a:gd name="connsiteX433" fmla="*/ 572750 w 676789"/>
                <a:gd name="connsiteY433" fmla="*/ 520411 h 1006475"/>
                <a:gd name="connsiteX434" fmla="*/ 570567 w 676789"/>
                <a:gd name="connsiteY434" fmla="*/ 520411 h 1006475"/>
                <a:gd name="connsiteX435" fmla="*/ 553104 w 676789"/>
                <a:gd name="connsiteY435" fmla="*/ 524741 h 1006475"/>
                <a:gd name="connsiteX436" fmla="*/ 518179 w 676789"/>
                <a:gd name="connsiteY436" fmla="*/ 533400 h 1006475"/>
                <a:gd name="connsiteX437" fmla="*/ 515997 w 676789"/>
                <a:gd name="connsiteY437" fmla="*/ 529070 h 1006475"/>
                <a:gd name="connsiteX438" fmla="*/ 550922 w 676789"/>
                <a:gd name="connsiteY438" fmla="*/ 522576 h 1006475"/>
                <a:gd name="connsiteX439" fmla="*/ 568385 w 676789"/>
                <a:gd name="connsiteY439" fmla="*/ 516081 h 1006475"/>
                <a:gd name="connsiteX440" fmla="*/ 579299 w 676789"/>
                <a:gd name="connsiteY440" fmla="*/ 509587 h 1006475"/>
                <a:gd name="connsiteX441" fmla="*/ 591999 w 676789"/>
                <a:gd name="connsiteY441" fmla="*/ 481012 h 1006475"/>
                <a:gd name="connsiteX442" fmla="*/ 594181 w 676789"/>
                <a:gd name="connsiteY442" fmla="*/ 481012 h 1006475"/>
                <a:gd name="connsiteX443" fmla="*/ 594181 w 676789"/>
                <a:gd name="connsiteY443" fmla="*/ 485245 h 1006475"/>
                <a:gd name="connsiteX444" fmla="*/ 530879 w 676789"/>
                <a:gd name="connsiteY444" fmla="*/ 506412 h 1006475"/>
                <a:gd name="connsiteX445" fmla="*/ 528697 w 676789"/>
                <a:gd name="connsiteY445" fmla="*/ 506412 h 1006475"/>
                <a:gd name="connsiteX446" fmla="*/ 528697 w 676789"/>
                <a:gd name="connsiteY446" fmla="*/ 502179 h 1006475"/>
                <a:gd name="connsiteX447" fmla="*/ 535245 w 676789"/>
                <a:gd name="connsiteY447" fmla="*/ 500062 h 1006475"/>
                <a:gd name="connsiteX448" fmla="*/ 591999 w 676789"/>
                <a:gd name="connsiteY448" fmla="*/ 481012 h 1006475"/>
                <a:gd name="connsiteX449" fmla="*/ 611064 w 676789"/>
                <a:gd name="connsiteY449" fmla="*/ 455612 h 1006475"/>
                <a:gd name="connsiteX450" fmla="*/ 613240 w 676789"/>
                <a:gd name="connsiteY450" fmla="*/ 459942 h 1006475"/>
                <a:gd name="connsiteX451" fmla="*/ 558852 w 676789"/>
                <a:gd name="connsiteY451" fmla="*/ 479425 h 1006475"/>
                <a:gd name="connsiteX452" fmla="*/ 558852 w 676789"/>
                <a:gd name="connsiteY452" fmla="*/ 475095 h 1006475"/>
                <a:gd name="connsiteX453" fmla="*/ 611064 w 676789"/>
                <a:gd name="connsiteY453" fmla="*/ 455612 h 1006475"/>
                <a:gd name="connsiteX454" fmla="*/ 624329 w 676789"/>
                <a:gd name="connsiteY454" fmla="*/ 422275 h 1006475"/>
                <a:gd name="connsiteX455" fmla="*/ 626527 w 676789"/>
                <a:gd name="connsiteY455" fmla="*/ 424473 h 1006475"/>
                <a:gd name="connsiteX456" fmla="*/ 626527 w 676789"/>
                <a:gd name="connsiteY456" fmla="*/ 426671 h 1006475"/>
                <a:gd name="connsiteX457" fmla="*/ 571575 w 676789"/>
                <a:gd name="connsiteY457" fmla="*/ 450850 h 1006475"/>
                <a:gd name="connsiteX458" fmla="*/ 571575 w 676789"/>
                <a:gd name="connsiteY458" fmla="*/ 446454 h 1006475"/>
                <a:gd name="connsiteX459" fmla="*/ 624329 w 676789"/>
                <a:gd name="connsiteY459" fmla="*/ 422275 h 1006475"/>
                <a:gd name="connsiteX460" fmla="*/ 630146 w 676789"/>
                <a:gd name="connsiteY460" fmla="*/ 403225 h 1006475"/>
                <a:gd name="connsiteX461" fmla="*/ 632305 w 676789"/>
                <a:gd name="connsiteY461" fmla="*/ 403225 h 1006475"/>
                <a:gd name="connsiteX462" fmla="*/ 632305 w 676789"/>
                <a:gd name="connsiteY462" fmla="*/ 405342 h 1006475"/>
                <a:gd name="connsiteX463" fmla="*/ 630146 w 676789"/>
                <a:gd name="connsiteY463" fmla="*/ 407458 h 1006475"/>
                <a:gd name="connsiteX464" fmla="*/ 584807 w 676789"/>
                <a:gd name="connsiteY464" fmla="*/ 428625 h 1006475"/>
                <a:gd name="connsiteX465" fmla="*/ 582648 w 676789"/>
                <a:gd name="connsiteY465" fmla="*/ 424392 h 1006475"/>
                <a:gd name="connsiteX466" fmla="*/ 630146 w 676789"/>
                <a:gd name="connsiteY466" fmla="*/ 403225 h 1006475"/>
                <a:gd name="connsiteX467" fmla="*/ 633289 w 676789"/>
                <a:gd name="connsiteY467" fmla="*/ 382587 h 1006475"/>
                <a:gd name="connsiteX468" fmla="*/ 635465 w 676789"/>
                <a:gd name="connsiteY468" fmla="*/ 382587 h 1006475"/>
                <a:gd name="connsiteX469" fmla="*/ 635465 w 676789"/>
                <a:gd name="connsiteY469" fmla="*/ 386820 h 1006475"/>
                <a:gd name="connsiteX470" fmla="*/ 583253 w 676789"/>
                <a:gd name="connsiteY470" fmla="*/ 414337 h 1006475"/>
                <a:gd name="connsiteX471" fmla="*/ 581078 w 676789"/>
                <a:gd name="connsiteY471" fmla="*/ 412220 h 1006475"/>
                <a:gd name="connsiteX472" fmla="*/ 581078 w 676789"/>
                <a:gd name="connsiteY472" fmla="*/ 410104 h 1006475"/>
                <a:gd name="connsiteX473" fmla="*/ 633289 w 676789"/>
                <a:gd name="connsiteY473" fmla="*/ 382587 h 1006475"/>
                <a:gd name="connsiteX474" fmla="*/ 636541 w 676789"/>
                <a:gd name="connsiteY474" fmla="*/ 358775 h 1006475"/>
                <a:gd name="connsiteX475" fmla="*/ 638678 w 676789"/>
                <a:gd name="connsiteY475" fmla="*/ 358775 h 1006475"/>
                <a:gd name="connsiteX476" fmla="*/ 638678 w 676789"/>
                <a:gd name="connsiteY476" fmla="*/ 363008 h 1006475"/>
                <a:gd name="connsiteX477" fmla="*/ 589526 w 676789"/>
                <a:gd name="connsiteY477" fmla="*/ 390525 h 1006475"/>
                <a:gd name="connsiteX478" fmla="*/ 587389 w 676789"/>
                <a:gd name="connsiteY478" fmla="*/ 390525 h 1006475"/>
                <a:gd name="connsiteX479" fmla="*/ 587389 w 676789"/>
                <a:gd name="connsiteY479" fmla="*/ 386292 h 1006475"/>
                <a:gd name="connsiteX480" fmla="*/ 636541 w 676789"/>
                <a:gd name="connsiteY480" fmla="*/ 358775 h 1006475"/>
                <a:gd name="connsiteX481" fmla="*/ 642931 w 676789"/>
                <a:gd name="connsiteY481" fmla="*/ 336550 h 1006475"/>
                <a:gd name="connsiteX482" fmla="*/ 645048 w 676789"/>
                <a:gd name="connsiteY482" fmla="*/ 340783 h 1006475"/>
                <a:gd name="connsiteX483" fmla="*/ 640814 w 676789"/>
                <a:gd name="connsiteY483" fmla="*/ 342900 h 1006475"/>
                <a:gd name="connsiteX484" fmla="*/ 594248 w 676789"/>
                <a:gd name="connsiteY484" fmla="*/ 366183 h 1006475"/>
                <a:gd name="connsiteX485" fmla="*/ 594248 w 676789"/>
                <a:gd name="connsiteY485" fmla="*/ 368300 h 1006475"/>
                <a:gd name="connsiteX486" fmla="*/ 592131 w 676789"/>
                <a:gd name="connsiteY486" fmla="*/ 364067 h 1006475"/>
                <a:gd name="connsiteX487" fmla="*/ 640814 w 676789"/>
                <a:gd name="connsiteY487" fmla="*/ 338667 h 1006475"/>
                <a:gd name="connsiteX488" fmla="*/ 642931 w 676789"/>
                <a:gd name="connsiteY488" fmla="*/ 336550 h 1006475"/>
                <a:gd name="connsiteX489" fmla="*/ 643814 w 676789"/>
                <a:gd name="connsiteY489" fmla="*/ 312737 h 1006475"/>
                <a:gd name="connsiteX490" fmla="*/ 648165 w 676789"/>
                <a:gd name="connsiteY490" fmla="*/ 312737 h 1006475"/>
                <a:gd name="connsiteX491" fmla="*/ 648165 w 676789"/>
                <a:gd name="connsiteY491" fmla="*/ 317046 h 1006475"/>
                <a:gd name="connsiteX492" fmla="*/ 645989 w 676789"/>
                <a:gd name="connsiteY492" fmla="*/ 317046 h 1006475"/>
                <a:gd name="connsiteX493" fmla="*/ 643814 w 676789"/>
                <a:gd name="connsiteY493" fmla="*/ 317046 h 1006475"/>
                <a:gd name="connsiteX494" fmla="*/ 635112 w 676789"/>
                <a:gd name="connsiteY494" fmla="*/ 319200 h 1006475"/>
                <a:gd name="connsiteX495" fmla="*/ 619884 w 676789"/>
                <a:gd name="connsiteY495" fmla="*/ 327818 h 1006475"/>
                <a:gd name="connsiteX496" fmla="*/ 595953 w 676789"/>
                <a:gd name="connsiteY496" fmla="*/ 342900 h 1006475"/>
                <a:gd name="connsiteX497" fmla="*/ 593778 w 676789"/>
                <a:gd name="connsiteY497" fmla="*/ 342900 h 1006475"/>
                <a:gd name="connsiteX498" fmla="*/ 593778 w 676789"/>
                <a:gd name="connsiteY498" fmla="*/ 338591 h 1006475"/>
                <a:gd name="connsiteX499" fmla="*/ 622059 w 676789"/>
                <a:gd name="connsiteY499" fmla="*/ 321355 h 1006475"/>
                <a:gd name="connsiteX500" fmla="*/ 637287 w 676789"/>
                <a:gd name="connsiteY500" fmla="*/ 314891 h 1006475"/>
                <a:gd name="connsiteX501" fmla="*/ 643814 w 676789"/>
                <a:gd name="connsiteY501" fmla="*/ 312737 h 1006475"/>
                <a:gd name="connsiteX502" fmla="*/ 645960 w 676789"/>
                <a:gd name="connsiteY502" fmla="*/ 292100 h 1006475"/>
                <a:gd name="connsiteX503" fmla="*/ 648150 w 676789"/>
                <a:gd name="connsiteY503" fmla="*/ 292100 h 1006475"/>
                <a:gd name="connsiteX504" fmla="*/ 650339 w 676789"/>
                <a:gd name="connsiteY504" fmla="*/ 296396 h 1006475"/>
                <a:gd name="connsiteX505" fmla="*/ 648150 w 676789"/>
                <a:gd name="connsiteY505" fmla="*/ 296396 h 1006475"/>
                <a:gd name="connsiteX506" fmla="*/ 641581 w 676789"/>
                <a:gd name="connsiteY506" fmla="*/ 298543 h 1006475"/>
                <a:gd name="connsiteX507" fmla="*/ 591219 w 676789"/>
                <a:gd name="connsiteY507" fmla="*/ 326465 h 1006475"/>
                <a:gd name="connsiteX508" fmla="*/ 591219 w 676789"/>
                <a:gd name="connsiteY508" fmla="*/ 328613 h 1006475"/>
                <a:gd name="connsiteX509" fmla="*/ 589029 w 676789"/>
                <a:gd name="connsiteY509" fmla="*/ 324317 h 1006475"/>
                <a:gd name="connsiteX510" fmla="*/ 591219 w 676789"/>
                <a:gd name="connsiteY510" fmla="*/ 322169 h 1006475"/>
                <a:gd name="connsiteX511" fmla="*/ 641581 w 676789"/>
                <a:gd name="connsiteY511" fmla="*/ 294248 h 1006475"/>
                <a:gd name="connsiteX512" fmla="*/ 645960 w 676789"/>
                <a:gd name="connsiteY512" fmla="*/ 292100 h 1006475"/>
                <a:gd name="connsiteX513" fmla="*/ 240197 w 676789"/>
                <a:gd name="connsiteY513" fmla="*/ 292100 h 1006475"/>
                <a:gd name="connsiteX514" fmla="*/ 240197 w 676789"/>
                <a:gd name="connsiteY514" fmla="*/ 294183 h 1006475"/>
                <a:gd name="connsiteX515" fmla="*/ 242352 w 676789"/>
                <a:gd name="connsiteY515" fmla="*/ 294183 h 1006475"/>
                <a:gd name="connsiteX516" fmla="*/ 240197 w 676789"/>
                <a:gd name="connsiteY516" fmla="*/ 296267 h 1006475"/>
                <a:gd name="connsiteX517" fmla="*/ 238043 w 676789"/>
                <a:gd name="connsiteY517" fmla="*/ 296267 h 1006475"/>
                <a:gd name="connsiteX518" fmla="*/ 229425 w 676789"/>
                <a:gd name="connsiteY518" fmla="*/ 300434 h 1006475"/>
                <a:gd name="connsiteX519" fmla="*/ 186336 w 676789"/>
                <a:gd name="connsiteY519" fmla="*/ 325438 h 1006475"/>
                <a:gd name="connsiteX520" fmla="*/ 184181 w 676789"/>
                <a:gd name="connsiteY520" fmla="*/ 325438 h 1006475"/>
                <a:gd name="connsiteX521" fmla="*/ 184181 w 676789"/>
                <a:gd name="connsiteY521" fmla="*/ 321271 h 1006475"/>
                <a:gd name="connsiteX522" fmla="*/ 210035 w 676789"/>
                <a:gd name="connsiteY522" fmla="*/ 304602 h 1006475"/>
                <a:gd name="connsiteX523" fmla="*/ 240197 w 676789"/>
                <a:gd name="connsiteY523" fmla="*/ 292100 h 1006475"/>
                <a:gd name="connsiteX524" fmla="*/ 256039 w 676789"/>
                <a:gd name="connsiteY524" fmla="*/ 277812 h 1006475"/>
                <a:gd name="connsiteX525" fmla="*/ 258227 w 676789"/>
                <a:gd name="connsiteY525" fmla="*/ 282222 h 1006475"/>
                <a:gd name="connsiteX526" fmla="*/ 256039 w 676789"/>
                <a:gd name="connsiteY526" fmla="*/ 282222 h 1006475"/>
                <a:gd name="connsiteX527" fmla="*/ 256039 w 676789"/>
                <a:gd name="connsiteY527" fmla="*/ 284427 h 1006475"/>
                <a:gd name="connsiteX528" fmla="*/ 245098 w 676789"/>
                <a:gd name="connsiteY528" fmla="*/ 288836 h 1006475"/>
                <a:gd name="connsiteX529" fmla="*/ 242909 w 676789"/>
                <a:gd name="connsiteY529" fmla="*/ 291041 h 1006475"/>
                <a:gd name="connsiteX530" fmla="*/ 240721 w 676789"/>
                <a:gd name="connsiteY530" fmla="*/ 291041 h 1006475"/>
                <a:gd name="connsiteX531" fmla="*/ 210087 w 676789"/>
                <a:gd name="connsiteY531" fmla="*/ 304271 h 1006475"/>
                <a:gd name="connsiteX532" fmla="*/ 181640 w 676789"/>
                <a:gd name="connsiteY532" fmla="*/ 317500 h 1006475"/>
                <a:gd name="connsiteX533" fmla="*/ 179452 w 676789"/>
                <a:gd name="connsiteY533" fmla="*/ 317500 h 1006475"/>
                <a:gd name="connsiteX534" fmla="*/ 177264 w 676789"/>
                <a:gd name="connsiteY534" fmla="*/ 315295 h 1006475"/>
                <a:gd name="connsiteX535" fmla="*/ 179452 w 676789"/>
                <a:gd name="connsiteY535" fmla="*/ 313090 h 1006475"/>
                <a:gd name="connsiteX536" fmla="*/ 236345 w 676789"/>
                <a:gd name="connsiteY536" fmla="*/ 288836 h 1006475"/>
                <a:gd name="connsiteX537" fmla="*/ 253850 w 676789"/>
                <a:gd name="connsiteY537" fmla="*/ 280017 h 1006475"/>
                <a:gd name="connsiteX538" fmla="*/ 256039 w 676789"/>
                <a:gd name="connsiteY538" fmla="*/ 277812 h 1006475"/>
                <a:gd name="connsiteX539" fmla="*/ 638680 w 676789"/>
                <a:gd name="connsiteY539" fmla="*/ 276225 h 1006475"/>
                <a:gd name="connsiteX540" fmla="*/ 640815 w 676789"/>
                <a:gd name="connsiteY540" fmla="*/ 278373 h 1006475"/>
                <a:gd name="connsiteX541" fmla="*/ 640815 w 676789"/>
                <a:gd name="connsiteY541" fmla="*/ 280521 h 1006475"/>
                <a:gd name="connsiteX542" fmla="*/ 638680 w 676789"/>
                <a:gd name="connsiteY542" fmla="*/ 280521 h 1006475"/>
                <a:gd name="connsiteX543" fmla="*/ 591712 w 676789"/>
                <a:gd name="connsiteY543" fmla="*/ 308442 h 1006475"/>
                <a:gd name="connsiteX544" fmla="*/ 587442 w 676789"/>
                <a:gd name="connsiteY544" fmla="*/ 310590 h 1006475"/>
                <a:gd name="connsiteX545" fmla="*/ 585307 w 676789"/>
                <a:gd name="connsiteY545" fmla="*/ 310590 h 1006475"/>
                <a:gd name="connsiteX546" fmla="*/ 583172 w 676789"/>
                <a:gd name="connsiteY546" fmla="*/ 312738 h 1006475"/>
                <a:gd name="connsiteX547" fmla="*/ 581037 w 676789"/>
                <a:gd name="connsiteY547" fmla="*/ 310590 h 1006475"/>
                <a:gd name="connsiteX548" fmla="*/ 581037 w 676789"/>
                <a:gd name="connsiteY548" fmla="*/ 308442 h 1006475"/>
                <a:gd name="connsiteX549" fmla="*/ 585307 w 676789"/>
                <a:gd name="connsiteY549" fmla="*/ 306294 h 1006475"/>
                <a:gd name="connsiteX550" fmla="*/ 587442 w 676789"/>
                <a:gd name="connsiteY550" fmla="*/ 306294 h 1006475"/>
                <a:gd name="connsiteX551" fmla="*/ 591712 w 676789"/>
                <a:gd name="connsiteY551" fmla="*/ 304147 h 1006475"/>
                <a:gd name="connsiteX552" fmla="*/ 638680 w 676789"/>
                <a:gd name="connsiteY552" fmla="*/ 278373 h 1006475"/>
                <a:gd name="connsiteX553" fmla="*/ 638680 w 676789"/>
                <a:gd name="connsiteY553" fmla="*/ 276225 h 1006475"/>
                <a:gd name="connsiteX554" fmla="*/ 259285 w 676789"/>
                <a:gd name="connsiteY554" fmla="*/ 263525 h 1006475"/>
                <a:gd name="connsiteX555" fmla="*/ 265635 w 676789"/>
                <a:gd name="connsiteY555" fmla="*/ 263525 h 1006475"/>
                <a:gd name="connsiteX556" fmla="*/ 265635 w 676789"/>
                <a:gd name="connsiteY556" fmla="*/ 267921 h 1006475"/>
                <a:gd name="connsiteX557" fmla="*/ 250818 w 676789"/>
                <a:gd name="connsiteY557" fmla="*/ 272317 h 1006475"/>
                <a:gd name="connsiteX558" fmla="*/ 208485 w 676789"/>
                <a:gd name="connsiteY558" fmla="*/ 292100 h 1006475"/>
                <a:gd name="connsiteX559" fmla="*/ 206368 w 676789"/>
                <a:gd name="connsiteY559" fmla="*/ 289902 h 1006475"/>
                <a:gd name="connsiteX560" fmla="*/ 259285 w 676789"/>
                <a:gd name="connsiteY560" fmla="*/ 263525 h 1006475"/>
                <a:gd name="connsiteX561" fmla="*/ 638678 w 676789"/>
                <a:gd name="connsiteY561" fmla="*/ 244475 h 1006475"/>
                <a:gd name="connsiteX562" fmla="*/ 640815 w 676789"/>
                <a:gd name="connsiteY562" fmla="*/ 248653 h 1006475"/>
                <a:gd name="connsiteX563" fmla="*/ 638678 w 676789"/>
                <a:gd name="connsiteY563" fmla="*/ 248653 h 1006475"/>
                <a:gd name="connsiteX564" fmla="*/ 636541 w 676789"/>
                <a:gd name="connsiteY564" fmla="*/ 250741 h 1006475"/>
                <a:gd name="connsiteX565" fmla="*/ 589526 w 676789"/>
                <a:gd name="connsiteY565" fmla="*/ 282074 h 1006475"/>
                <a:gd name="connsiteX566" fmla="*/ 587389 w 676789"/>
                <a:gd name="connsiteY566" fmla="*/ 284163 h 1006475"/>
                <a:gd name="connsiteX567" fmla="*/ 587389 w 676789"/>
                <a:gd name="connsiteY567" fmla="*/ 279985 h 1006475"/>
                <a:gd name="connsiteX568" fmla="*/ 589526 w 676789"/>
                <a:gd name="connsiteY568" fmla="*/ 277896 h 1006475"/>
                <a:gd name="connsiteX569" fmla="*/ 634404 w 676789"/>
                <a:gd name="connsiteY569" fmla="*/ 246564 h 1006475"/>
                <a:gd name="connsiteX570" fmla="*/ 638678 w 676789"/>
                <a:gd name="connsiteY570" fmla="*/ 246564 h 1006475"/>
                <a:gd name="connsiteX571" fmla="*/ 638678 w 676789"/>
                <a:gd name="connsiteY571" fmla="*/ 244475 h 1006475"/>
                <a:gd name="connsiteX572" fmla="*/ 281462 w 676789"/>
                <a:gd name="connsiteY572" fmla="*/ 244475 h 1006475"/>
                <a:gd name="connsiteX573" fmla="*/ 283627 w 676789"/>
                <a:gd name="connsiteY573" fmla="*/ 246592 h 1006475"/>
                <a:gd name="connsiteX574" fmla="*/ 281462 w 676789"/>
                <a:gd name="connsiteY574" fmla="*/ 248708 h 1006475"/>
                <a:gd name="connsiteX575" fmla="*/ 279297 w 676789"/>
                <a:gd name="connsiteY575" fmla="*/ 248708 h 1006475"/>
                <a:gd name="connsiteX576" fmla="*/ 216518 w 676789"/>
                <a:gd name="connsiteY576" fmla="*/ 269875 h 1006475"/>
                <a:gd name="connsiteX577" fmla="*/ 216518 w 676789"/>
                <a:gd name="connsiteY577" fmla="*/ 265642 h 1006475"/>
                <a:gd name="connsiteX578" fmla="*/ 244661 w 676789"/>
                <a:gd name="connsiteY578" fmla="*/ 255058 h 1006475"/>
                <a:gd name="connsiteX579" fmla="*/ 279297 w 676789"/>
                <a:gd name="connsiteY579" fmla="*/ 246592 h 1006475"/>
                <a:gd name="connsiteX580" fmla="*/ 281462 w 676789"/>
                <a:gd name="connsiteY580" fmla="*/ 244475 h 1006475"/>
                <a:gd name="connsiteX581" fmla="*/ 639688 w 676789"/>
                <a:gd name="connsiteY581" fmla="*/ 222250 h 1006475"/>
                <a:gd name="connsiteX582" fmla="*/ 641838 w 676789"/>
                <a:gd name="connsiteY582" fmla="*/ 222250 h 1006475"/>
                <a:gd name="connsiteX583" fmla="*/ 641838 w 676789"/>
                <a:gd name="connsiteY583" fmla="*/ 226615 h 1006475"/>
                <a:gd name="connsiteX584" fmla="*/ 637537 w 676789"/>
                <a:gd name="connsiteY584" fmla="*/ 228798 h 1006475"/>
                <a:gd name="connsiteX585" fmla="*/ 633235 w 676789"/>
                <a:gd name="connsiteY585" fmla="*/ 230981 h 1006475"/>
                <a:gd name="connsiteX586" fmla="*/ 585917 w 676789"/>
                <a:gd name="connsiteY586" fmla="*/ 254992 h 1006475"/>
                <a:gd name="connsiteX587" fmla="*/ 581616 w 676789"/>
                <a:gd name="connsiteY587" fmla="*/ 257175 h 1006475"/>
                <a:gd name="connsiteX588" fmla="*/ 579465 w 676789"/>
                <a:gd name="connsiteY588" fmla="*/ 257175 h 1006475"/>
                <a:gd name="connsiteX589" fmla="*/ 579465 w 676789"/>
                <a:gd name="connsiteY589" fmla="*/ 252809 h 1006475"/>
                <a:gd name="connsiteX590" fmla="*/ 585917 w 676789"/>
                <a:gd name="connsiteY590" fmla="*/ 250626 h 1006475"/>
                <a:gd name="connsiteX591" fmla="*/ 598822 w 676789"/>
                <a:gd name="connsiteY591" fmla="*/ 241895 h 1006475"/>
                <a:gd name="connsiteX592" fmla="*/ 609576 w 676789"/>
                <a:gd name="connsiteY592" fmla="*/ 237530 h 1006475"/>
                <a:gd name="connsiteX593" fmla="*/ 631084 w 676789"/>
                <a:gd name="connsiteY593" fmla="*/ 226615 h 1006475"/>
                <a:gd name="connsiteX594" fmla="*/ 635386 w 676789"/>
                <a:gd name="connsiteY594" fmla="*/ 224433 h 1006475"/>
                <a:gd name="connsiteX595" fmla="*/ 639688 w 676789"/>
                <a:gd name="connsiteY595" fmla="*/ 222250 h 1006475"/>
                <a:gd name="connsiteX596" fmla="*/ 632348 w 676789"/>
                <a:gd name="connsiteY596" fmla="*/ 215900 h 1006475"/>
                <a:gd name="connsiteX597" fmla="*/ 634464 w 676789"/>
                <a:gd name="connsiteY597" fmla="*/ 220133 h 1006475"/>
                <a:gd name="connsiteX598" fmla="*/ 630231 w 676789"/>
                <a:gd name="connsiteY598" fmla="*/ 222250 h 1006475"/>
                <a:gd name="connsiteX599" fmla="*/ 609064 w 676789"/>
                <a:gd name="connsiteY599" fmla="*/ 237067 h 1006475"/>
                <a:gd name="connsiteX600" fmla="*/ 598481 w 676789"/>
                <a:gd name="connsiteY600" fmla="*/ 241300 h 1006475"/>
                <a:gd name="connsiteX601" fmla="*/ 598481 w 676789"/>
                <a:gd name="connsiteY601" fmla="*/ 239183 h 1006475"/>
                <a:gd name="connsiteX602" fmla="*/ 628114 w 676789"/>
                <a:gd name="connsiteY602" fmla="*/ 218017 h 1006475"/>
                <a:gd name="connsiteX603" fmla="*/ 632348 w 676789"/>
                <a:gd name="connsiteY603" fmla="*/ 215900 h 1006475"/>
                <a:gd name="connsiteX604" fmla="*/ 625407 w 676789"/>
                <a:gd name="connsiteY604" fmla="*/ 203200 h 1006475"/>
                <a:gd name="connsiteX605" fmla="*/ 627554 w 676789"/>
                <a:gd name="connsiteY605" fmla="*/ 207530 h 1006475"/>
                <a:gd name="connsiteX606" fmla="*/ 625407 w 676789"/>
                <a:gd name="connsiteY606" fmla="*/ 209694 h 1006475"/>
                <a:gd name="connsiteX607" fmla="*/ 597485 w 676789"/>
                <a:gd name="connsiteY607" fmla="*/ 227013 h 1006475"/>
                <a:gd name="connsiteX608" fmla="*/ 595337 w 676789"/>
                <a:gd name="connsiteY608" fmla="*/ 227013 h 1006475"/>
                <a:gd name="connsiteX609" fmla="*/ 595337 w 676789"/>
                <a:gd name="connsiteY609" fmla="*/ 222683 h 1006475"/>
                <a:gd name="connsiteX610" fmla="*/ 623259 w 676789"/>
                <a:gd name="connsiteY610" fmla="*/ 205365 h 1006475"/>
                <a:gd name="connsiteX611" fmla="*/ 625407 w 676789"/>
                <a:gd name="connsiteY611" fmla="*/ 205365 h 1006475"/>
                <a:gd name="connsiteX612" fmla="*/ 625407 w 676789"/>
                <a:gd name="connsiteY612" fmla="*/ 203200 h 1006475"/>
                <a:gd name="connsiteX613" fmla="*/ 619592 w 676789"/>
                <a:gd name="connsiteY613" fmla="*/ 179387 h 1006475"/>
                <a:gd name="connsiteX614" fmla="*/ 619592 w 676789"/>
                <a:gd name="connsiteY614" fmla="*/ 181504 h 1006475"/>
                <a:gd name="connsiteX615" fmla="*/ 621764 w 676789"/>
                <a:gd name="connsiteY615" fmla="*/ 181504 h 1006475"/>
                <a:gd name="connsiteX616" fmla="*/ 619592 w 676789"/>
                <a:gd name="connsiteY616" fmla="*/ 183620 h 1006475"/>
                <a:gd name="connsiteX617" fmla="*/ 617420 w 676789"/>
                <a:gd name="connsiteY617" fmla="*/ 185737 h 1006475"/>
                <a:gd name="connsiteX618" fmla="*/ 584834 w 676789"/>
                <a:gd name="connsiteY618" fmla="*/ 204787 h 1006475"/>
                <a:gd name="connsiteX619" fmla="*/ 582662 w 676789"/>
                <a:gd name="connsiteY619" fmla="*/ 204787 h 1006475"/>
                <a:gd name="connsiteX620" fmla="*/ 582662 w 676789"/>
                <a:gd name="connsiteY620" fmla="*/ 200554 h 1006475"/>
                <a:gd name="connsiteX621" fmla="*/ 617420 w 676789"/>
                <a:gd name="connsiteY621" fmla="*/ 181504 h 1006475"/>
                <a:gd name="connsiteX622" fmla="*/ 619592 w 676789"/>
                <a:gd name="connsiteY622" fmla="*/ 179387 h 1006475"/>
                <a:gd name="connsiteX623" fmla="*/ 621236 w 676789"/>
                <a:gd name="connsiteY623" fmla="*/ 160337 h 1006475"/>
                <a:gd name="connsiteX624" fmla="*/ 623352 w 676789"/>
                <a:gd name="connsiteY624" fmla="*/ 164646 h 1006475"/>
                <a:gd name="connsiteX625" fmla="*/ 621236 w 676789"/>
                <a:gd name="connsiteY625" fmla="*/ 164646 h 1006475"/>
                <a:gd name="connsiteX626" fmla="*/ 619119 w 676789"/>
                <a:gd name="connsiteY626" fmla="*/ 166800 h 1006475"/>
                <a:gd name="connsiteX627" fmla="*/ 614886 w 676789"/>
                <a:gd name="connsiteY627" fmla="*/ 166800 h 1006475"/>
                <a:gd name="connsiteX628" fmla="*/ 610652 w 676789"/>
                <a:gd name="connsiteY628" fmla="*/ 168955 h 1006475"/>
                <a:gd name="connsiteX629" fmla="*/ 576786 w 676789"/>
                <a:gd name="connsiteY629" fmla="*/ 190500 h 1006475"/>
                <a:gd name="connsiteX630" fmla="*/ 574669 w 676789"/>
                <a:gd name="connsiteY630" fmla="*/ 188345 h 1006475"/>
                <a:gd name="connsiteX631" fmla="*/ 608536 w 676789"/>
                <a:gd name="connsiteY631" fmla="*/ 164646 h 1006475"/>
                <a:gd name="connsiteX632" fmla="*/ 612769 w 676789"/>
                <a:gd name="connsiteY632" fmla="*/ 164646 h 1006475"/>
                <a:gd name="connsiteX633" fmla="*/ 617002 w 676789"/>
                <a:gd name="connsiteY633" fmla="*/ 162491 h 1006475"/>
                <a:gd name="connsiteX634" fmla="*/ 621236 w 676789"/>
                <a:gd name="connsiteY634" fmla="*/ 160337 h 1006475"/>
                <a:gd name="connsiteX635" fmla="*/ 600929 w 676789"/>
                <a:gd name="connsiteY635" fmla="*/ 149225 h 1006475"/>
                <a:gd name="connsiteX636" fmla="*/ 603112 w 676789"/>
                <a:gd name="connsiteY636" fmla="*/ 149225 h 1006475"/>
                <a:gd name="connsiteX637" fmla="*/ 605294 w 676789"/>
                <a:gd name="connsiteY637" fmla="*/ 153534 h 1006475"/>
                <a:gd name="connsiteX638" fmla="*/ 603112 w 676789"/>
                <a:gd name="connsiteY638" fmla="*/ 153534 h 1006475"/>
                <a:gd name="connsiteX639" fmla="*/ 559454 w 676789"/>
                <a:gd name="connsiteY639" fmla="*/ 177233 h 1006475"/>
                <a:gd name="connsiteX640" fmla="*/ 557272 w 676789"/>
                <a:gd name="connsiteY640" fmla="*/ 177233 h 1006475"/>
                <a:gd name="connsiteX641" fmla="*/ 557272 w 676789"/>
                <a:gd name="connsiteY641" fmla="*/ 175079 h 1006475"/>
                <a:gd name="connsiteX642" fmla="*/ 557272 w 676789"/>
                <a:gd name="connsiteY642" fmla="*/ 172924 h 1006475"/>
                <a:gd name="connsiteX643" fmla="*/ 600929 w 676789"/>
                <a:gd name="connsiteY643" fmla="*/ 149225 h 1006475"/>
                <a:gd name="connsiteX644" fmla="*/ 587251 w 676789"/>
                <a:gd name="connsiteY644" fmla="*/ 133350 h 1006475"/>
                <a:gd name="connsiteX645" fmla="*/ 589427 w 676789"/>
                <a:gd name="connsiteY645" fmla="*/ 133350 h 1006475"/>
                <a:gd name="connsiteX646" fmla="*/ 589427 w 676789"/>
                <a:gd name="connsiteY646" fmla="*/ 137715 h 1006475"/>
                <a:gd name="connsiteX647" fmla="*/ 550268 w 676789"/>
                <a:gd name="connsiteY647" fmla="*/ 159544 h 1006475"/>
                <a:gd name="connsiteX648" fmla="*/ 545917 w 676789"/>
                <a:gd name="connsiteY648" fmla="*/ 163909 h 1006475"/>
                <a:gd name="connsiteX649" fmla="*/ 541566 w 676789"/>
                <a:gd name="connsiteY649" fmla="*/ 166092 h 1006475"/>
                <a:gd name="connsiteX650" fmla="*/ 537215 w 676789"/>
                <a:gd name="connsiteY650" fmla="*/ 168275 h 1006475"/>
                <a:gd name="connsiteX651" fmla="*/ 535039 w 676789"/>
                <a:gd name="connsiteY651" fmla="*/ 163909 h 1006475"/>
                <a:gd name="connsiteX652" fmla="*/ 539390 w 676789"/>
                <a:gd name="connsiteY652" fmla="*/ 161726 h 1006475"/>
                <a:gd name="connsiteX653" fmla="*/ 543741 w 676789"/>
                <a:gd name="connsiteY653" fmla="*/ 159544 h 1006475"/>
                <a:gd name="connsiteX654" fmla="*/ 548092 w 676789"/>
                <a:gd name="connsiteY654" fmla="*/ 157361 h 1006475"/>
                <a:gd name="connsiteX655" fmla="*/ 587251 w 676789"/>
                <a:gd name="connsiteY655" fmla="*/ 133350 h 1006475"/>
                <a:gd name="connsiteX656" fmla="*/ 572023 w 676789"/>
                <a:gd name="connsiteY656" fmla="*/ 119062 h 1006475"/>
                <a:gd name="connsiteX657" fmla="*/ 572023 w 676789"/>
                <a:gd name="connsiteY657" fmla="*/ 123371 h 1006475"/>
                <a:gd name="connsiteX658" fmla="*/ 538155 w 676789"/>
                <a:gd name="connsiteY658" fmla="*/ 142761 h 1006475"/>
                <a:gd name="connsiteX659" fmla="*/ 533922 w 676789"/>
                <a:gd name="connsiteY659" fmla="*/ 144916 h 1006475"/>
                <a:gd name="connsiteX660" fmla="*/ 531805 w 676789"/>
                <a:gd name="connsiteY660" fmla="*/ 144916 h 1006475"/>
                <a:gd name="connsiteX661" fmla="*/ 529689 w 676789"/>
                <a:gd name="connsiteY661" fmla="*/ 147070 h 1006475"/>
                <a:gd name="connsiteX662" fmla="*/ 527572 w 676789"/>
                <a:gd name="connsiteY662" fmla="*/ 149225 h 1006475"/>
                <a:gd name="connsiteX663" fmla="*/ 525455 w 676789"/>
                <a:gd name="connsiteY663" fmla="*/ 144916 h 1006475"/>
                <a:gd name="connsiteX664" fmla="*/ 529689 w 676789"/>
                <a:gd name="connsiteY664" fmla="*/ 142761 h 1006475"/>
                <a:gd name="connsiteX665" fmla="*/ 531805 w 676789"/>
                <a:gd name="connsiteY665" fmla="*/ 140607 h 1006475"/>
                <a:gd name="connsiteX666" fmla="*/ 533922 w 676789"/>
                <a:gd name="connsiteY666" fmla="*/ 138452 h 1006475"/>
                <a:gd name="connsiteX667" fmla="*/ 572023 w 676789"/>
                <a:gd name="connsiteY667" fmla="*/ 119062 h 1006475"/>
                <a:gd name="connsiteX668" fmla="*/ 563850 w 676789"/>
                <a:gd name="connsiteY668" fmla="*/ 100012 h 1006475"/>
                <a:gd name="connsiteX669" fmla="*/ 566026 w 676789"/>
                <a:gd name="connsiteY669" fmla="*/ 100012 h 1006475"/>
                <a:gd name="connsiteX670" fmla="*/ 570377 w 676789"/>
                <a:gd name="connsiteY670" fmla="*/ 100012 h 1006475"/>
                <a:gd name="connsiteX671" fmla="*/ 570377 w 676789"/>
                <a:gd name="connsiteY671" fmla="*/ 104245 h 1006475"/>
                <a:gd name="connsiteX672" fmla="*/ 568201 w 676789"/>
                <a:gd name="connsiteY672" fmla="*/ 104245 h 1006475"/>
                <a:gd name="connsiteX673" fmla="*/ 566026 w 676789"/>
                <a:gd name="connsiteY673" fmla="*/ 104245 h 1006475"/>
                <a:gd name="connsiteX674" fmla="*/ 555148 w 676789"/>
                <a:gd name="connsiteY674" fmla="*/ 108479 h 1006475"/>
                <a:gd name="connsiteX675" fmla="*/ 542095 w 676789"/>
                <a:gd name="connsiteY675" fmla="*/ 114829 h 1006475"/>
                <a:gd name="connsiteX676" fmla="*/ 524691 w 676789"/>
                <a:gd name="connsiteY676" fmla="*/ 127529 h 1006475"/>
                <a:gd name="connsiteX677" fmla="*/ 520340 w 676789"/>
                <a:gd name="connsiteY677" fmla="*/ 129645 h 1006475"/>
                <a:gd name="connsiteX678" fmla="*/ 518165 w 676789"/>
                <a:gd name="connsiteY678" fmla="*/ 131762 h 1006475"/>
                <a:gd name="connsiteX679" fmla="*/ 515989 w 676789"/>
                <a:gd name="connsiteY679" fmla="*/ 131762 h 1006475"/>
                <a:gd name="connsiteX680" fmla="*/ 515989 w 676789"/>
                <a:gd name="connsiteY680" fmla="*/ 127529 h 1006475"/>
                <a:gd name="connsiteX681" fmla="*/ 518165 w 676789"/>
                <a:gd name="connsiteY681" fmla="*/ 127529 h 1006475"/>
                <a:gd name="connsiteX682" fmla="*/ 520340 w 676789"/>
                <a:gd name="connsiteY682" fmla="*/ 125412 h 1006475"/>
                <a:gd name="connsiteX683" fmla="*/ 542095 w 676789"/>
                <a:gd name="connsiteY683" fmla="*/ 110595 h 1006475"/>
                <a:gd name="connsiteX684" fmla="*/ 563850 w 676789"/>
                <a:gd name="connsiteY684" fmla="*/ 100012 h 1006475"/>
                <a:gd name="connsiteX685" fmla="*/ 541834 w 676789"/>
                <a:gd name="connsiteY685" fmla="*/ 82550 h 1006475"/>
                <a:gd name="connsiteX686" fmla="*/ 543977 w 676789"/>
                <a:gd name="connsiteY686" fmla="*/ 86859 h 1006475"/>
                <a:gd name="connsiteX687" fmla="*/ 507543 w 676789"/>
                <a:gd name="connsiteY687" fmla="*/ 110558 h 1006475"/>
                <a:gd name="connsiteX688" fmla="*/ 505400 w 676789"/>
                <a:gd name="connsiteY688" fmla="*/ 112713 h 1006475"/>
                <a:gd name="connsiteX689" fmla="*/ 503257 w 676789"/>
                <a:gd name="connsiteY689" fmla="*/ 112713 h 1006475"/>
                <a:gd name="connsiteX690" fmla="*/ 503257 w 676789"/>
                <a:gd name="connsiteY690" fmla="*/ 108404 h 1006475"/>
                <a:gd name="connsiteX691" fmla="*/ 541834 w 676789"/>
                <a:gd name="connsiteY691" fmla="*/ 82550 h 1006475"/>
                <a:gd name="connsiteX692" fmla="*/ 526997 w 676789"/>
                <a:gd name="connsiteY692" fmla="*/ 69850 h 1006475"/>
                <a:gd name="connsiteX693" fmla="*/ 529137 w 676789"/>
                <a:gd name="connsiteY693" fmla="*/ 69850 h 1006475"/>
                <a:gd name="connsiteX694" fmla="*/ 531277 w 676789"/>
                <a:gd name="connsiteY694" fmla="*/ 71926 h 1006475"/>
                <a:gd name="connsiteX695" fmla="*/ 529137 w 676789"/>
                <a:gd name="connsiteY695" fmla="*/ 74002 h 1006475"/>
                <a:gd name="connsiteX696" fmla="*/ 488483 w 676789"/>
                <a:gd name="connsiteY696" fmla="*/ 96838 h 1006475"/>
                <a:gd name="connsiteX697" fmla="*/ 486343 w 676789"/>
                <a:gd name="connsiteY697" fmla="*/ 96838 h 1006475"/>
                <a:gd name="connsiteX698" fmla="*/ 484203 w 676789"/>
                <a:gd name="connsiteY698" fmla="*/ 92686 h 1006475"/>
                <a:gd name="connsiteX699" fmla="*/ 526997 w 676789"/>
                <a:gd name="connsiteY699" fmla="*/ 69850 h 1006475"/>
                <a:gd name="connsiteX700" fmla="*/ 503178 w 676789"/>
                <a:gd name="connsiteY700" fmla="*/ 53975 h 1006475"/>
                <a:gd name="connsiteX701" fmla="*/ 505322 w 676789"/>
                <a:gd name="connsiteY701" fmla="*/ 53975 h 1006475"/>
                <a:gd name="connsiteX702" fmla="*/ 507465 w 676789"/>
                <a:gd name="connsiteY702" fmla="*/ 56173 h 1006475"/>
                <a:gd name="connsiteX703" fmla="*/ 505322 w 676789"/>
                <a:gd name="connsiteY703" fmla="*/ 58371 h 1006475"/>
                <a:gd name="connsiteX704" fmla="*/ 466745 w 676789"/>
                <a:gd name="connsiteY704" fmla="*/ 82550 h 1006475"/>
                <a:gd name="connsiteX705" fmla="*/ 464602 w 676789"/>
                <a:gd name="connsiteY705" fmla="*/ 82550 h 1006475"/>
                <a:gd name="connsiteX706" fmla="*/ 464602 w 676789"/>
                <a:gd name="connsiteY706" fmla="*/ 78154 h 1006475"/>
                <a:gd name="connsiteX707" fmla="*/ 501035 w 676789"/>
                <a:gd name="connsiteY707" fmla="*/ 56173 h 1006475"/>
                <a:gd name="connsiteX708" fmla="*/ 503178 w 676789"/>
                <a:gd name="connsiteY708" fmla="*/ 53975 h 1006475"/>
                <a:gd name="connsiteX709" fmla="*/ 492609 w 676789"/>
                <a:gd name="connsiteY709" fmla="*/ 42862 h 1006475"/>
                <a:gd name="connsiteX710" fmla="*/ 494764 w 676789"/>
                <a:gd name="connsiteY710" fmla="*/ 45103 h 1006475"/>
                <a:gd name="connsiteX711" fmla="*/ 494764 w 676789"/>
                <a:gd name="connsiteY711" fmla="*/ 47344 h 1006475"/>
                <a:gd name="connsiteX712" fmla="*/ 492609 w 676789"/>
                <a:gd name="connsiteY712" fmla="*/ 47344 h 1006475"/>
                <a:gd name="connsiteX713" fmla="*/ 490455 w 676789"/>
                <a:gd name="connsiteY713" fmla="*/ 49585 h 1006475"/>
                <a:gd name="connsiteX714" fmla="*/ 449520 w 676789"/>
                <a:gd name="connsiteY714" fmla="*/ 71997 h 1006475"/>
                <a:gd name="connsiteX715" fmla="*/ 443057 w 676789"/>
                <a:gd name="connsiteY715" fmla="*/ 76480 h 1006475"/>
                <a:gd name="connsiteX716" fmla="*/ 438748 w 676789"/>
                <a:gd name="connsiteY716" fmla="*/ 78721 h 1006475"/>
                <a:gd name="connsiteX717" fmla="*/ 438748 w 676789"/>
                <a:gd name="connsiteY717" fmla="*/ 80962 h 1006475"/>
                <a:gd name="connsiteX718" fmla="*/ 436593 w 676789"/>
                <a:gd name="connsiteY718" fmla="*/ 76480 h 1006475"/>
                <a:gd name="connsiteX719" fmla="*/ 438748 w 676789"/>
                <a:gd name="connsiteY719" fmla="*/ 74238 h 1006475"/>
                <a:gd name="connsiteX720" fmla="*/ 447366 w 676789"/>
                <a:gd name="connsiteY720" fmla="*/ 69756 h 1006475"/>
                <a:gd name="connsiteX721" fmla="*/ 486146 w 676789"/>
                <a:gd name="connsiteY721" fmla="*/ 47344 h 1006475"/>
                <a:gd name="connsiteX722" fmla="*/ 490455 w 676789"/>
                <a:gd name="connsiteY722" fmla="*/ 45103 h 1006475"/>
                <a:gd name="connsiteX723" fmla="*/ 492609 w 676789"/>
                <a:gd name="connsiteY723" fmla="*/ 42862 h 1006475"/>
                <a:gd name="connsiteX724" fmla="*/ 460322 w 676789"/>
                <a:gd name="connsiteY724" fmla="*/ 34925 h 1006475"/>
                <a:gd name="connsiteX725" fmla="*/ 462462 w 676789"/>
                <a:gd name="connsiteY725" fmla="*/ 34925 h 1006475"/>
                <a:gd name="connsiteX726" fmla="*/ 464602 w 676789"/>
                <a:gd name="connsiteY726" fmla="*/ 34925 h 1006475"/>
                <a:gd name="connsiteX727" fmla="*/ 462462 w 676789"/>
                <a:gd name="connsiteY727" fmla="*/ 39158 h 1006475"/>
                <a:gd name="connsiteX728" fmla="*/ 428227 w 676789"/>
                <a:gd name="connsiteY728" fmla="*/ 58208 h 1006475"/>
                <a:gd name="connsiteX729" fmla="*/ 426087 w 676789"/>
                <a:gd name="connsiteY729" fmla="*/ 60325 h 1006475"/>
                <a:gd name="connsiteX730" fmla="*/ 423948 w 676789"/>
                <a:gd name="connsiteY730" fmla="*/ 62442 h 1006475"/>
                <a:gd name="connsiteX731" fmla="*/ 419668 w 676789"/>
                <a:gd name="connsiteY731" fmla="*/ 64558 h 1006475"/>
                <a:gd name="connsiteX732" fmla="*/ 419668 w 676789"/>
                <a:gd name="connsiteY732" fmla="*/ 66675 h 1006475"/>
                <a:gd name="connsiteX733" fmla="*/ 417528 w 676789"/>
                <a:gd name="connsiteY733" fmla="*/ 66675 h 1006475"/>
                <a:gd name="connsiteX734" fmla="*/ 415389 w 676789"/>
                <a:gd name="connsiteY734" fmla="*/ 64558 h 1006475"/>
                <a:gd name="connsiteX735" fmla="*/ 415389 w 676789"/>
                <a:gd name="connsiteY735" fmla="*/ 62442 h 1006475"/>
                <a:gd name="connsiteX736" fmla="*/ 417528 w 676789"/>
                <a:gd name="connsiteY736" fmla="*/ 60325 h 1006475"/>
                <a:gd name="connsiteX737" fmla="*/ 421808 w 676789"/>
                <a:gd name="connsiteY737" fmla="*/ 58208 h 1006475"/>
                <a:gd name="connsiteX738" fmla="*/ 423948 w 676789"/>
                <a:gd name="connsiteY738" fmla="*/ 56092 h 1006475"/>
                <a:gd name="connsiteX739" fmla="*/ 460322 w 676789"/>
                <a:gd name="connsiteY739" fmla="*/ 34925 h 1006475"/>
                <a:gd name="connsiteX740" fmla="*/ 447522 w 676789"/>
                <a:gd name="connsiteY740" fmla="*/ 23812 h 1006475"/>
                <a:gd name="connsiteX741" fmla="*/ 449712 w 676789"/>
                <a:gd name="connsiteY741" fmla="*/ 23812 h 1006475"/>
                <a:gd name="connsiteX742" fmla="*/ 451902 w 676789"/>
                <a:gd name="connsiteY742" fmla="*/ 26017 h 1006475"/>
                <a:gd name="connsiteX743" fmla="*/ 449712 w 676789"/>
                <a:gd name="connsiteY743" fmla="*/ 28222 h 1006475"/>
                <a:gd name="connsiteX744" fmla="*/ 447522 w 676789"/>
                <a:gd name="connsiteY744" fmla="*/ 28222 h 1006475"/>
                <a:gd name="connsiteX745" fmla="*/ 410298 w 676789"/>
                <a:gd name="connsiteY745" fmla="*/ 50271 h 1006475"/>
                <a:gd name="connsiteX746" fmla="*/ 408109 w 676789"/>
                <a:gd name="connsiteY746" fmla="*/ 54680 h 1006475"/>
                <a:gd name="connsiteX747" fmla="*/ 401540 w 676789"/>
                <a:gd name="connsiteY747" fmla="*/ 56885 h 1006475"/>
                <a:gd name="connsiteX748" fmla="*/ 397160 w 676789"/>
                <a:gd name="connsiteY748" fmla="*/ 59090 h 1006475"/>
                <a:gd name="connsiteX749" fmla="*/ 394971 w 676789"/>
                <a:gd name="connsiteY749" fmla="*/ 61295 h 1006475"/>
                <a:gd name="connsiteX750" fmla="*/ 392781 w 676789"/>
                <a:gd name="connsiteY750" fmla="*/ 63500 h 1006475"/>
                <a:gd name="connsiteX751" fmla="*/ 390591 w 676789"/>
                <a:gd name="connsiteY751" fmla="*/ 63500 h 1006475"/>
                <a:gd name="connsiteX752" fmla="*/ 390591 w 676789"/>
                <a:gd name="connsiteY752" fmla="*/ 59090 h 1006475"/>
                <a:gd name="connsiteX753" fmla="*/ 392781 w 676789"/>
                <a:gd name="connsiteY753" fmla="*/ 59090 h 1006475"/>
                <a:gd name="connsiteX754" fmla="*/ 397160 w 676789"/>
                <a:gd name="connsiteY754" fmla="*/ 54680 h 1006475"/>
                <a:gd name="connsiteX755" fmla="*/ 401540 w 676789"/>
                <a:gd name="connsiteY755" fmla="*/ 52475 h 1006475"/>
                <a:gd name="connsiteX756" fmla="*/ 405919 w 676789"/>
                <a:gd name="connsiteY756" fmla="*/ 48066 h 1006475"/>
                <a:gd name="connsiteX757" fmla="*/ 443143 w 676789"/>
                <a:gd name="connsiteY757" fmla="*/ 26017 h 1006475"/>
                <a:gd name="connsiteX758" fmla="*/ 447522 w 676789"/>
                <a:gd name="connsiteY758" fmla="*/ 23812 h 1006475"/>
                <a:gd name="connsiteX759" fmla="*/ 419547 w 676789"/>
                <a:gd name="connsiteY759" fmla="*/ 15875 h 1006475"/>
                <a:gd name="connsiteX760" fmla="*/ 419547 w 676789"/>
                <a:gd name="connsiteY760" fmla="*/ 20240 h 1006475"/>
                <a:gd name="connsiteX761" fmla="*/ 388855 w 676789"/>
                <a:gd name="connsiteY761" fmla="*/ 42069 h 1006475"/>
                <a:gd name="connsiteX762" fmla="*/ 384471 w 676789"/>
                <a:gd name="connsiteY762" fmla="*/ 46434 h 1006475"/>
                <a:gd name="connsiteX763" fmla="*/ 380086 w 676789"/>
                <a:gd name="connsiteY763" fmla="*/ 48617 h 1006475"/>
                <a:gd name="connsiteX764" fmla="*/ 377894 w 676789"/>
                <a:gd name="connsiteY764" fmla="*/ 50800 h 1006475"/>
                <a:gd name="connsiteX765" fmla="*/ 375702 w 676789"/>
                <a:gd name="connsiteY765" fmla="*/ 46434 h 1006475"/>
                <a:gd name="connsiteX766" fmla="*/ 380086 w 676789"/>
                <a:gd name="connsiteY766" fmla="*/ 44251 h 1006475"/>
                <a:gd name="connsiteX767" fmla="*/ 384471 w 676789"/>
                <a:gd name="connsiteY767" fmla="*/ 42069 h 1006475"/>
                <a:gd name="connsiteX768" fmla="*/ 415163 w 676789"/>
                <a:gd name="connsiteY768" fmla="*/ 18058 h 1006475"/>
                <a:gd name="connsiteX769" fmla="*/ 417355 w 676789"/>
                <a:gd name="connsiteY769" fmla="*/ 18058 h 1006475"/>
                <a:gd name="connsiteX770" fmla="*/ 419547 w 676789"/>
                <a:gd name="connsiteY770" fmla="*/ 15875 h 1006475"/>
                <a:gd name="connsiteX771" fmla="*/ 284013 w 676789"/>
                <a:gd name="connsiteY771" fmla="*/ 11112 h 1006475"/>
                <a:gd name="connsiteX772" fmla="*/ 286202 w 676789"/>
                <a:gd name="connsiteY772" fmla="*/ 15386 h 1006475"/>
                <a:gd name="connsiteX773" fmla="*/ 251191 w 676789"/>
                <a:gd name="connsiteY773" fmla="*/ 36756 h 1006475"/>
                <a:gd name="connsiteX774" fmla="*/ 244626 w 676789"/>
                <a:gd name="connsiteY774" fmla="*/ 41030 h 1006475"/>
                <a:gd name="connsiteX775" fmla="*/ 229309 w 676789"/>
                <a:gd name="connsiteY775" fmla="*/ 51716 h 1006475"/>
                <a:gd name="connsiteX776" fmla="*/ 220556 w 676789"/>
                <a:gd name="connsiteY776" fmla="*/ 60264 h 1006475"/>
                <a:gd name="connsiteX777" fmla="*/ 211803 w 676789"/>
                <a:gd name="connsiteY777" fmla="*/ 66675 h 1006475"/>
                <a:gd name="connsiteX778" fmla="*/ 209615 w 676789"/>
                <a:gd name="connsiteY778" fmla="*/ 66675 h 1006475"/>
                <a:gd name="connsiteX779" fmla="*/ 209615 w 676789"/>
                <a:gd name="connsiteY779" fmla="*/ 62401 h 1006475"/>
                <a:gd name="connsiteX780" fmla="*/ 220556 w 676789"/>
                <a:gd name="connsiteY780" fmla="*/ 55990 h 1006475"/>
                <a:gd name="connsiteX781" fmla="*/ 235873 w 676789"/>
                <a:gd name="connsiteY781" fmla="*/ 43167 h 1006475"/>
                <a:gd name="connsiteX782" fmla="*/ 242438 w 676789"/>
                <a:gd name="connsiteY782" fmla="*/ 36756 h 1006475"/>
                <a:gd name="connsiteX783" fmla="*/ 284013 w 676789"/>
                <a:gd name="connsiteY783" fmla="*/ 11112 h 1006475"/>
                <a:gd name="connsiteX784" fmla="*/ 261868 w 676789"/>
                <a:gd name="connsiteY784" fmla="*/ 9525 h 1006475"/>
                <a:gd name="connsiteX785" fmla="*/ 264016 w 676789"/>
                <a:gd name="connsiteY785" fmla="*/ 9525 h 1006475"/>
                <a:gd name="connsiteX786" fmla="*/ 266164 w 676789"/>
                <a:gd name="connsiteY786" fmla="*/ 11679 h 1006475"/>
                <a:gd name="connsiteX787" fmla="*/ 264016 w 676789"/>
                <a:gd name="connsiteY787" fmla="*/ 13834 h 1006475"/>
                <a:gd name="connsiteX788" fmla="*/ 231799 w 676789"/>
                <a:gd name="connsiteY788" fmla="*/ 39687 h 1006475"/>
                <a:gd name="connsiteX789" fmla="*/ 225356 w 676789"/>
                <a:gd name="connsiteY789" fmla="*/ 46151 h 1006475"/>
                <a:gd name="connsiteX790" fmla="*/ 210321 w 676789"/>
                <a:gd name="connsiteY790" fmla="*/ 59078 h 1006475"/>
                <a:gd name="connsiteX791" fmla="*/ 199582 w 676789"/>
                <a:gd name="connsiteY791" fmla="*/ 67695 h 1006475"/>
                <a:gd name="connsiteX792" fmla="*/ 197434 w 676789"/>
                <a:gd name="connsiteY792" fmla="*/ 69850 h 1006475"/>
                <a:gd name="connsiteX793" fmla="*/ 195287 w 676789"/>
                <a:gd name="connsiteY793" fmla="*/ 69850 h 1006475"/>
                <a:gd name="connsiteX794" fmla="*/ 195287 w 676789"/>
                <a:gd name="connsiteY794" fmla="*/ 65541 h 1006475"/>
                <a:gd name="connsiteX795" fmla="*/ 199582 w 676789"/>
                <a:gd name="connsiteY795" fmla="*/ 63386 h 1006475"/>
                <a:gd name="connsiteX796" fmla="*/ 216764 w 676789"/>
                <a:gd name="connsiteY796" fmla="*/ 48305 h 1006475"/>
                <a:gd name="connsiteX797" fmla="*/ 223208 w 676789"/>
                <a:gd name="connsiteY797" fmla="*/ 41842 h 1006475"/>
                <a:gd name="connsiteX798" fmla="*/ 255425 w 676789"/>
                <a:gd name="connsiteY798" fmla="*/ 13834 h 1006475"/>
                <a:gd name="connsiteX799" fmla="*/ 261868 w 676789"/>
                <a:gd name="connsiteY799" fmla="*/ 9525 h 1006475"/>
                <a:gd name="connsiteX800" fmla="*/ 395280 w 676789"/>
                <a:gd name="connsiteY800" fmla="*/ 6350 h 1006475"/>
                <a:gd name="connsiteX801" fmla="*/ 397397 w 676789"/>
                <a:gd name="connsiteY801" fmla="*/ 6350 h 1006475"/>
                <a:gd name="connsiteX802" fmla="*/ 399514 w 676789"/>
                <a:gd name="connsiteY802" fmla="*/ 8533 h 1006475"/>
                <a:gd name="connsiteX803" fmla="*/ 399514 w 676789"/>
                <a:gd name="connsiteY803" fmla="*/ 10715 h 1006475"/>
                <a:gd name="connsiteX804" fmla="*/ 393164 w 676789"/>
                <a:gd name="connsiteY804" fmla="*/ 12898 h 1006475"/>
                <a:gd name="connsiteX805" fmla="*/ 361414 w 676789"/>
                <a:gd name="connsiteY805" fmla="*/ 34726 h 1006475"/>
                <a:gd name="connsiteX806" fmla="*/ 357180 w 676789"/>
                <a:gd name="connsiteY806" fmla="*/ 39092 h 1006475"/>
                <a:gd name="connsiteX807" fmla="*/ 352947 w 676789"/>
                <a:gd name="connsiteY807" fmla="*/ 41275 h 1006475"/>
                <a:gd name="connsiteX808" fmla="*/ 350830 w 676789"/>
                <a:gd name="connsiteY808" fmla="*/ 41275 h 1006475"/>
                <a:gd name="connsiteX809" fmla="*/ 350830 w 676789"/>
                <a:gd name="connsiteY809" fmla="*/ 36909 h 1006475"/>
                <a:gd name="connsiteX810" fmla="*/ 357180 w 676789"/>
                <a:gd name="connsiteY810" fmla="*/ 34726 h 1006475"/>
                <a:gd name="connsiteX811" fmla="*/ 386814 w 676789"/>
                <a:gd name="connsiteY811" fmla="*/ 12898 h 1006475"/>
                <a:gd name="connsiteX812" fmla="*/ 393164 w 676789"/>
                <a:gd name="connsiteY812" fmla="*/ 8533 h 1006475"/>
                <a:gd name="connsiteX813" fmla="*/ 395280 w 676789"/>
                <a:gd name="connsiteY813" fmla="*/ 6350 h 1006475"/>
                <a:gd name="connsiteX814" fmla="*/ 367219 w 676789"/>
                <a:gd name="connsiteY814" fmla="*/ 4762 h 1006475"/>
                <a:gd name="connsiteX815" fmla="*/ 369352 w 676789"/>
                <a:gd name="connsiteY815" fmla="*/ 4762 h 1006475"/>
                <a:gd name="connsiteX816" fmla="*/ 369352 w 676789"/>
                <a:gd name="connsiteY816" fmla="*/ 6927 h 1006475"/>
                <a:gd name="connsiteX817" fmla="*/ 367219 w 676789"/>
                <a:gd name="connsiteY817" fmla="*/ 9091 h 1006475"/>
                <a:gd name="connsiteX818" fmla="*/ 362952 w 676789"/>
                <a:gd name="connsiteY818" fmla="*/ 11256 h 1006475"/>
                <a:gd name="connsiteX819" fmla="*/ 330954 w 676789"/>
                <a:gd name="connsiteY819" fmla="*/ 30739 h 1006475"/>
                <a:gd name="connsiteX820" fmla="*/ 324554 w 676789"/>
                <a:gd name="connsiteY820" fmla="*/ 35069 h 1006475"/>
                <a:gd name="connsiteX821" fmla="*/ 318155 w 676789"/>
                <a:gd name="connsiteY821" fmla="*/ 43728 h 1006475"/>
                <a:gd name="connsiteX822" fmla="*/ 311755 w 676789"/>
                <a:gd name="connsiteY822" fmla="*/ 45893 h 1006475"/>
                <a:gd name="connsiteX823" fmla="*/ 309622 w 676789"/>
                <a:gd name="connsiteY823" fmla="*/ 48057 h 1006475"/>
                <a:gd name="connsiteX824" fmla="*/ 305355 w 676789"/>
                <a:gd name="connsiteY824" fmla="*/ 52387 h 1006475"/>
                <a:gd name="connsiteX825" fmla="*/ 303222 w 676789"/>
                <a:gd name="connsiteY825" fmla="*/ 52387 h 1006475"/>
                <a:gd name="connsiteX826" fmla="*/ 303222 w 676789"/>
                <a:gd name="connsiteY826" fmla="*/ 48057 h 1006475"/>
                <a:gd name="connsiteX827" fmla="*/ 305355 w 676789"/>
                <a:gd name="connsiteY827" fmla="*/ 48057 h 1006475"/>
                <a:gd name="connsiteX828" fmla="*/ 309622 w 676789"/>
                <a:gd name="connsiteY828" fmla="*/ 43728 h 1006475"/>
                <a:gd name="connsiteX829" fmla="*/ 318155 w 676789"/>
                <a:gd name="connsiteY829" fmla="*/ 35069 h 1006475"/>
                <a:gd name="connsiteX830" fmla="*/ 324554 w 676789"/>
                <a:gd name="connsiteY830" fmla="*/ 30739 h 1006475"/>
                <a:gd name="connsiteX831" fmla="*/ 354419 w 676789"/>
                <a:gd name="connsiteY831" fmla="*/ 11256 h 1006475"/>
                <a:gd name="connsiteX832" fmla="*/ 360819 w 676789"/>
                <a:gd name="connsiteY832" fmla="*/ 6927 h 1006475"/>
                <a:gd name="connsiteX833" fmla="*/ 367219 w 676789"/>
                <a:gd name="connsiteY833" fmla="*/ 4762 h 1006475"/>
                <a:gd name="connsiteX834" fmla="*/ 328573 w 676789"/>
                <a:gd name="connsiteY834" fmla="*/ 0 h 1006475"/>
                <a:gd name="connsiteX835" fmla="*/ 330707 w 676789"/>
                <a:gd name="connsiteY835" fmla="*/ 0 h 1006475"/>
                <a:gd name="connsiteX836" fmla="*/ 332840 w 676789"/>
                <a:gd name="connsiteY836" fmla="*/ 4417 h 1006475"/>
                <a:gd name="connsiteX837" fmla="*/ 330707 w 676789"/>
                <a:gd name="connsiteY837" fmla="*/ 4417 h 1006475"/>
                <a:gd name="connsiteX838" fmla="*/ 326440 w 676789"/>
                <a:gd name="connsiteY838" fmla="*/ 4417 h 1006475"/>
                <a:gd name="connsiteX839" fmla="*/ 315774 w 676789"/>
                <a:gd name="connsiteY839" fmla="*/ 8835 h 1006475"/>
                <a:gd name="connsiteX840" fmla="*/ 285909 w 676789"/>
                <a:gd name="connsiteY840" fmla="*/ 33130 h 1006475"/>
                <a:gd name="connsiteX841" fmla="*/ 281643 w 676789"/>
                <a:gd name="connsiteY841" fmla="*/ 37548 h 1006475"/>
                <a:gd name="connsiteX842" fmla="*/ 270976 w 676789"/>
                <a:gd name="connsiteY842" fmla="*/ 46382 h 1006475"/>
                <a:gd name="connsiteX843" fmla="*/ 266710 w 676789"/>
                <a:gd name="connsiteY843" fmla="*/ 48591 h 1006475"/>
                <a:gd name="connsiteX844" fmla="*/ 266710 w 676789"/>
                <a:gd name="connsiteY844" fmla="*/ 50800 h 1006475"/>
                <a:gd name="connsiteX845" fmla="*/ 264577 w 676789"/>
                <a:gd name="connsiteY845" fmla="*/ 46382 h 1006475"/>
                <a:gd name="connsiteX846" fmla="*/ 273110 w 676789"/>
                <a:gd name="connsiteY846" fmla="*/ 37548 h 1006475"/>
                <a:gd name="connsiteX847" fmla="*/ 279509 w 676789"/>
                <a:gd name="connsiteY847" fmla="*/ 33130 h 1006475"/>
                <a:gd name="connsiteX848" fmla="*/ 307241 w 676789"/>
                <a:gd name="connsiteY848" fmla="*/ 8835 h 1006475"/>
                <a:gd name="connsiteX849" fmla="*/ 315774 w 676789"/>
                <a:gd name="connsiteY849" fmla="*/ 4417 h 1006475"/>
                <a:gd name="connsiteX850" fmla="*/ 320040 w 676789"/>
                <a:gd name="connsiteY850" fmla="*/ 4417 h 1006475"/>
                <a:gd name="connsiteX851" fmla="*/ 328573 w 676789"/>
                <a:gd name="connsiteY851" fmla="*/ 0 h 100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</a:cxnLst>
              <a:rect l="l" t="t" r="r" b="b"/>
              <a:pathLst>
                <a:path w="676789" h="1006475">
                  <a:moveTo>
                    <a:pt x="612728" y="981075"/>
                  </a:moveTo>
                  <a:cubicBezTo>
                    <a:pt x="614865" y="981075"/>
                    <a:pt x="614865" y="981075"/>
                    <a:pt x="614865" y="981075"/>
                  </a:cubicBezTo>
                  <a:cubicBezTo>
                    <a:pt x="614865" y="981075"/>
                    <a:pt x="617002" y="983192"/>
                    <a:pt x="614865" y="983192"/>
                  </a:cubicBezTo>
                  <a:cubicBezTo>
                    <a:pt x="608454" y="987425"/>
                    <a:pt x="602043" y="991658"/>
                    <a:pt x="595632" y="993775"/>
                  </a:cubicBezTo>
                  <a:cubicBezTo>
                    <a:pt x="584947" y="998008"/>
                    <a:pt x="576399" y="1002242"/>
                    <a:pt x="565713" y="1006475"/>
                  </a:cubicBezTo>
                  <a:cubicBezTo>
                    <a:pt x="565713" y="1006475"/>
                    <a:pt x="565713" y="1006475"/>
                    <a:pt x="563576" y="1006475"/>
                  </a:cubicBezTo>
                  <a:cubicBezTo>
                    <a:pt x="563576" y="1006475"/>
                    <a:pt x="563576" y="1006475"/>
                    <a:pt x="561439" y="1006475"/>
                  </a:cubicBezTo>
                  <a:cubicBezTo>
                    <a:pt x="561439" y="1004358"/>
                    <a:pt x="561439" y="1004358"/>
                    <a:pt x="563576" y="1004358"/>
                  </a:cubicBezTo>
                  <a:cubicBezTo>
                    <a:pt x="574261" y="1000125"/>
                    <a:pt x="582810" y="995892"/>
                    <a:pt x="593495" y="989542"/>
                  </a:cubicBezTo>
                  <a:cubicBezTo>
                    <a:pt x="599906" y="987425"/>
                    <a:pt x="606317" y="983192"/>
                    <a:pt x="612728" y="981075"/>
                  </a:cubicBezTo>
                  <a:close/>
                  <a:moveTo>
                    <a:pt x="636513" y="941387"/>
                  </a:moveTo>
                  <a:cubicBezTo>
                    <a:pt x="638663" y="941387"/>
                    <a:pt x="640814" y="945683"/>
                    <a:pt x="638663" y="945683"/>
                  </a:cubicBezTo>
                  <a:cubicBezTo>
                    <a:pt x="636513" y="947830"/>
                    <a:pt x="634362" y="947830"/>
                    <a:pt x="632211" y="947830"/>
                  </a:cubicBezTo>
                  <a:cubicBezTo>
                    <a:pt x="615005" y="956422"/>
                    <a:pt x="599949" y="965013"/>
                    <a:pt x="582742" y="975752"/>
                  </a:cubicBezTo>
                  <a:cubicBezTo>
                    <a:pt x="582742" y="975752"/>
                    <a:pt x="580592" y="977900"/>
                    <a:pt x="578441" y="977900"/>
                  </a:cubicBezTo>
                  <a:cubicBezTo>
                    <a:pt x="578441" y="977900"/>
                    <a:pt x="576290" y="977900"/>
                    <a:pt x="576290" y="977900"/>
                  </a:cubicBezTo>
                  <a:cubicBezTo>
                    <a:pt x="574139" y="977900"/>
                    <a:pt x="574139" y="975752"/>
                    <a:pt x="576290" y="973604"/>
                  </a:cubicBezTo>
                  <a:cubicBezTo>
                    <a:pt x="578441" y="973604"/>
                    <a:pt x="578441" y="971456"/>
                    <a:pt x="580592" y="971456"/>
                  </a:cubicBezTo>
                  <a:cubicBezTo>
                    <a:pt x="584893" y="969309"/>
                    <a:pt x="587044" y="967161"/>
                    <a:pt x="589195" y="967161"/>
                  </a:cubicBezTo>
                  <a:cubicBezTo>
                    <a:pt x="604251" y="958569"/>
                    <a:pt x="619306" y="949978"/>
                    <a:pt x="636513" y="941387"/>
                  </a:cubicBezTo>
                  <a:close/>
                  <a:moveTo>
                    <a:pt x="642931" y="914400"/>
                  </a:moveTo>
                  <a:cubicBezTo>
                    <a:pt x="645048" y="914400"/>
                    <a:pt x="645048" y="914400"/>
                    <a:pt x="645048" y="914400"/>
                  </a:cubicBezTo>
                  <a:cubicBezTo>
                    <a:pt x="647164" y="914400"/>
                    <a:pt x="647164" y="916483"/>
                    <a:pt x="645048" y="916483"/>
                  </a:cubicBezTo>
                  <a:cubicBezTo>
                    <a:pt x="632348" y="924818"/>
                    <a:pt x="619648" y="931069"/>
                    <a:pt x="606948" y="937320"/>
                  </a:cubicBezTo>
                  <a:cubicBezTo>
                    <a:pt x="604831" y="937320"/>
                    <a:pt x="602714" y="937320"/>
                    <a:pt x="600598" y="939403"/>
                  </a:cubicBezTo>
                  <a:cubicBezTo>
                    <a:pt x="594248" y="941487"/>
                    <a:pt x="587898" y="943571"/>
                    <a:pt x="581548" y="947738"/>
                  </a:cubicBezTo>
                  <a:cubicBezTo>
                    <a:pt x="579431" y="947738"/>
                    <a:pt x="577314" y="945654"/>
                    <a:pt x="579431" y="943571"/>
                  </a:cubicBezTo>
                  <a:cubicBezTo>
                    <a:pt x="587898" y="939403"/>
                    <a:pt x="596364" y="937320"/>
                    <a:pt x="602714" y="933152"/>
                  </a:cubicBezTo>
                  <a:cubicBezTo>
                    <a:pt x="604831" y="933152"/>
                    <a:pt x="606948" y="931069"/>
                    <a:pt x="609064" y="931069"/>
                  </a:cubicBezTo>
                  <a:cubicBezTo>
                    <a:pt x="619648" y="924818"/>
                    <a:pt x="632348" y="920651"/>
                    <a:pt x="642931" y="914400"/>
                  </a:cubicBezTo>
                  <a:close/>
                  <a:moveTo>
                    <a:pt x="656888" y="892175"/>
                  </a:moveTo>
                  <a:cubicBezTo>
                    <a:pt x="659071" y="892175"/>
                    <a:pt x="661254" y="892175"/>
                    <a:pt x="663437" y="892175"/>
                  </a:cubicBezTo>
                  <a:cubicBezTo>
                    <a:pt x="663437" y="892175"/>
                    <a:pt x="665619" y="892175"/>
                    <a:pt x="665619" y="892175"/>
                  </a:cubicBezTo>
                  <a:cubicBezTo>
                    <a:pt x="667802" y="892175"/>
                    <a:pt x="667802" y="896408"/>
                    <a:pt x="665619" y="896408"/>
                  </a:cubicBezTo>
                  <a:cubicBezTo>
                    <a:pt x="663437" y="896408"/>
                    <a:pt x="663437" y="896408"/>
                    <a:pt x="663437" y="896408"/>
                  </a:cubicBezTo>
                  <a:cubicBezTo>
                    <a:pt x="659071" y="896408"/>
                    <a:pt x="656888" y="896408"/>
                    <a:pt x="654705" y="896408"/>
                  </a:cubicBezTo>
                  <a:cubicBezTo>
                    <a:pt x="648157" y="898525"/>
                    <a:pt x="639426" y="900642"/>
                    <a:pt x="632877" y="904875"/>
                  </a:cubicBezTo>
                  <a:cubicBezTo>
                    <a:pt x="626329" y="906992"/>
                    <a:pt x="619780" y="909108"/>
                    <a:pt x="615415" y="911225"/>
                  </a:cubicBezTo>
                  <a:cubicBezTo>
                    <a:pt x="613232" y="911225"/>
                    <a:pt x="611049" y="913342"/>
                    <a:pt x="608866" y="913342"/>
                  </a:cubicBezTo>
                  <a:cubicBezTo>
                    <a:pt x="606683" y="915458"/>
                    <a:pt x="604501" y="915458"/>
                    <a:pt x="602318" y="915458"/>
                  </a:cubicBezTo>
                  <a:cubicBezTo>
                    <a:pt x="602318" y="917575"/>
                    <a:pt x="602318" y="917575"/>
                    <a:pt x="602318" y="917575"/>
                  </a:cubicBezTo>
                  <a:cubicBezTo>
                    <a:pt x="600135" y="917575"/>
                    <a:pt x="597952" y="913342"/>
                    <a:pt x="600135" y="913342"/>
                  </a:cubicBezTo>
                  <a:cubicBezTo>
                    <a:pt x="604501" y="911225"/>
                    <a:pt x="608866" y="909108"/>
                    <a:pt x="611049" y="909108"/>
                  </a:cubicBezTo>
                  <a:cubicBezTo>
                    <a:pt x="613232" y="906992"/>
                    <a:pt x="615415" y="906992"/>
                    <a:pt x="617598" y="906992"/>
                  </a:cubicBezTo>
                  <a:cubicBezTo>
                    <a:pt x="630694" y="900642"/>
                    <a:pt x="643791" y="894292"/>
                    <a:pt x="656888" y="892175"/>
                  </a:cubicBezTo>
                  <a:close/>
                  <a:moveTo>
                    <a:pt x="671438" y="866775"/>
                  </a:moveTo>
                  <a:cubicBezTo>
                    <a:pt x="675739" y="866775"/>
                    <a:pt x="675739" y="871084"/>
                    <a:pt x="671438" y="871084"/>
                  </a:cubicBezTo>
                  <a:cubicBezTo>
                    <a:pt x="671438" y="871084"/>
                    <a:pt x="671438" y="871084"/>
                    <a:pt x="669287" y="871084"/>
                  </a:cubicBezTo>
                  <a:cubicBezTo>
                    <a:pt x="667136" y="871084"/>
                    <a:pt x="662834" y="873238"/>
                    <a:pt x="660684" y="873238"/>
                  </a:cubicBezTo>
                  <a:cubicBezTo>
                    <a:pt x="654231" y="875393"/>
                    <a:pt x="647779" y="879702"/>
                    <a:pt x="641326" y="881856"/>
                  </a:cubicBezTo>
                  <a:cubicBezTo>
                    <a:pt x="634874" y="886165"/>
                    <a:pt x="626271" y="890474"/>
                    <a:pt x="619818" y="894783"/>
                  </a:cubicBezTo>
                  <a:cubicBezTo>
                    <a:pt x="617667" y="894783"/>
                    <a:pt x="615517" y="896938"/>
                    <a:pt x="615517" y="896938"/>
                  </a:cubicBezTo>
                  <a:cubicBezTo>
                    <a:pt x="615517" y="896938"/>
                    <a:pt x="615517" y="896938"/>
                    <a:pt x="613366" y="896938"/>
                  </a:cubicBezTo>
                  <a:cubicBezTo>
                    <a:pt x="611215" y="896938"/>
                    <a:pt x="609064" y="894783"/>
                    <a:pt x="611215" y="892629"/>
                  </a:cubicBezTo>
                  <a:cubicBezTo>
                    <a:pt x="613366" y="892629"/>
                    <a:pt x="615517" y="892629"/>
                    <a:pt x="615517" y="892629"/>
                  </a:cubicBezTo>
                  <a:cubicBezTo>
                    <a:pt x="617667" y="890474"/>
                    <a:pt x="619818" y="890474"/>
                    <a:pt x="619818" y="888320"/>
                  </a:cubicBezTo>
                  <a:cubicBezTo>
                    <a:pt x="628422" y="886165"/>
                    <a:pt x="634874" y="881856"/>
                    <a:pt x="643477" y="877547"/>
                  </a:cubicBezTo>
                  <a:cubicBezTo>
                    <a:pt x="647779" y="873238"/>
                    <a:pt x="654231" y="871084"/>
                    <a:pt x="662834" y="868929"/>
                  </a:cubicBezTo>
                  <a:cubicBezTo>
                    <a:pt x="664985" y="868929"/>
                    <a:pt x="667136" y="866775"/>
                    <a:pt x="671438" y="866775"/>
                  </a:cubicBezTo>
                  <a:close/>
                  <a:moveTo>
                    <a:pt x="671474" y="844550"/>
                  </a:moveTo>
                  <a:cubicBezTo>
                    <a:pt x="671474" y="844550"/>
                    <a:pt x="673607" y="844550"/>
                    <a:pt x="673607" y="844550"/>
                  </a:cubicBezTo>
                  <a:cubicBezTo>
                    <a:pt x="673607" y="844550"/>
                    <a:pt x="675740" y="846704"/>
                    <a:pt x="675740" y="846704"/>
                  </a:cubicBezTo>
                  <a:cubicBezTo>
                    <a:pt x="675740" y="846704"/>
                    <a:pt x="675740" y="848859"/>
                    <a:pt x="675740" y="848859"/>
                  </a:cubicBezTo>
                  <a:cubicBezTo>
                    <a:pt x="673607" y="848859"/>
                    <a:pt x="671474" y="851013"/>
                    <a:pt x="671474" y="851013"/>
                  </a:cubicBezTo>
                  <a:cubicBezTo>
                    <a:pt x="671474" y="851013"/>
                    <a:pt x="671474" y="851013"/>
                    <a:pt x="669341" y="851013"/>
                  </a:cubicBezTo>
                  <a:cubicBezTo>
                    <a:pt x="667207" y="851013"/>
                    <a:pt x="667207" y="851013"/>
                    <a:pt x="665074" y="851013"/>
                  </a:cubicBezTo>
                  <a:cubicBezTo>
                    <a:pt x="656541" y="853168"/>
                    <a:pt x="648008" y="857477"/>
                    <a:pt x="639476" y="859631"/>
                  </a:cubicBezTo>
                  <a:cubicBezTo>
                    <a:pt x="635209" y="863940"/>
                    <a:pt x="628809" y="866095"/>
                    <a:pt x="624543" y="868249"/>
                  </a:cubicBezTo>
                  <a:cubicBezTo>
                    <a:pt x="622410" y="870404"/>
                    <a:pt x="620277" y="870404"/>
                    <a:pt x="620277" y="870404"/>
                  </a:cubicBezTo>
                  <a:cubicBezTo>
                    <a:pt x="616010" y="872558"/>
                    <a:pt x="613877" y="874713"/>
                    <a:pt x="611744" y="874713"/>
                  </a:cubicBezTo>
                  <a:cubicBezTo>
                    <a:pt x="609610" y="874713"/>
                    <a:pt x="609610" y="874713"/>
                    <a:pt x="609610" y="874713"/>
                  </a:cubicBezTo>
                  <a:cubicBezTo>
                    <a:pt x="607477" y="874713"/>
                    <a:pt x="607477" y="872558"/>
                    <a:pt x="609610" y="872558"/>
                  </a:cubicBezTo>
                  <a:cubicBezTo>
                    <a:pt x="611744" y="870404"/>
                    <a:pt x="616010" y="868249"/>
                    <a:pt x="620277" y="866095"/>
                  </a:cubicBezTo>
                  <a:cubicBezTo>
                    <a:pt x="622410" y="866095"/>
                    <a:pt x="622410" y="863940"/>
                    <a:pt x="624543" y="863940"/>
                  </a:cubicBezTo>
                  <a:cubicBezTo>
                    <a:pt x="630943" y="861786"/>
                    <a:pt x="635209" y="857477"/>
                    <a:pt x="641609" y="855322"/>
                  </a:cubicBezTo>
                  <a:cubicBezTo>
                    <a:pt x="650142" y="851013"/>
                    <a:pt x="656541" y="848859"/>
                    <a:pt x="665074" y="846704"/>
                  </a:cubicBezTo>
                  <a:cubicBezTo>
                    <a:pt x="667207" y="846704"/>
                    <a:pt x="669341" y="846704"/>
                    <a:pt x="669341" y="846704"/>
                  </a:cubicBezTo>
                  <a:cubicBezTo>
                    <a:pt x="671474" y="844550"/>
                    <a:pt x="671474" y="844550"/>
                    <a:pt x="671474" y="844550"/>
                  </a:cubicBezTo>
                  <a:close/>
                  <a:moveTo>
                    <a:pt x="667558" y="825500"/>
                  </a:moveTo>
                  <a:cubicBezTo>
                    <a:pt x="669756" y="825500"/>
                    <a:pt x="669756" y="825500"/>
                    <a:pt x="669756" y="825500"/>
                  </a:cubicBezTo>
                  <a:cubicBezTo>
                    <a:pt x="671954" y="825500"/>
                    <a:pt x="671954" y="825500"/>
                    <a:pt x="671954" y="825500"/>
                  </a:cubicBezTo>
                  <a:cubicBezTo>
                    <a:pt x="674152" y="825500"/>
                    <a:pt x="674152" y="827665"/>
                    <a:pt x="671954" y="829830"/>
                  </a:cubicBezTo>
                  <a:cubicBezTo>
                    <a:pt x="671954" y="829830"/>
                    <a:pt x="669756" y="829830"/>
                    <a:pt x="667558" y="831994"/>
                  </a:cubicBezTo>
                  <a:cubicBezTo>
                    <a:pt x="654370" y="838489"/>
                    <a:pt x="638983" y="842818"/>
                    <a:pt x="625795" y="849313"/>
                  </a:cubicBezTo>
                  <a:cubicBezTo>
                    <a:pt x="623596" y="849313"/>
                    <a:pt x="621398" y="849313"/>
                    <a:pt x="621398" y="849313"/>
                  </a:cubicBezTo>
                  <a:cubicBezTo>
                    <a:pt x="619200" y="849313"/>
                    <a:pt x="619200" y="849313"/>
                    <a:pt x="619200" y="849313"/>
                  </a:cubicBezTo>
                  <a:cubicBezTo>
                    <a:pt x="617002" y="849313"/>
                    <a:pt x="617002" y="847148"/>
                    <a:pt x="619200" y="847148"/>
                  </a:cubicBezTo>
                  <a:cubicBezTo>
                    <a:pt x="619200" y="844983"/>
                    <a:pt x="619200" y="844983"/>
                    <a:pt x="621398" y="844983"/>
                  </a:cubicBezTo>
                  <a:cubicBezTo>
                    <a:pt x="621398" y="844983"/>
                    <a:pt x="623596" y="844983"/>
                    <a:pt x="625795" y="844983"/>
                  </a:cubicBezTo>
                  <a:cubicBezTo>
                    <a:pt x="638983" y="838489"/>
                    <a:pt x="654370" y="834159"/>
                    <a:pt x="667558" y="825500"/>
                  </a:cubicBezTo>
                  <a:close/>
                  <a:moveTo>
                    <a:pt x="315789" y="811212"/>
                  </a:moveTo>
                  <a:cubicBezTo>
                    <a:pt x="315789" y="811212"/>
                    <a:pt x="317964" y="811212"/>
                    <a:pt x="317964" y="811212"/>
                  </a:cubicBezTo>
                  <a:cubicBezTo>
                    <a:pt x="320140" y="811212"/>
                    <a:pt x="320140" y="811212"/>
                    <a:pt x="320140" y="813329"/>
                  </a:cubicBezTo>
                  <a:cubicBezTo>
                    <a:pt x="300560" y="830262"/>
                    <a:pt x="283157" y="849312"/>
                    <a:pt x="265753" y="868362"/>
                  </a:cubicBezTo>
                  <a:cubicBezTo>
                    <a:pt x="263577" y="868362"/>
                    <a:pt x="261402" y="866245"/>
                    <a:pt x="263577" y="864129"/>
                  </a:cubicBezTo>
                  <a:cubicBezTo>
                    <a:pt x="278806" y="847195"/>
                    <a:pt x="294034" y="830262"/>
                    <a:pt x="311438" y="815445"/>
                  </a:cubicBezTo>
                  <a:cubicBezTo>
                    <a:pt x="313613" y="813329"/>
                    <a:pt x="315789" y="813329"/>
                    <a:pt x="315789" y="811212"/>
                  </a:cubicBezTo>
                  <a:close/>
                  <a:moveTo>
                    <a:pt x="283075" y="811212"/>
                  </a:moveTo>
                  <a:cubicBezTo>
                    <a:pt x="285215" y="813352"/>
                    <a:pt x="285215" y="813352"/>
                    <a:pt x="285215" y="815491"/>
                  </a:cubicBezTo>
                  <a:cubicBezTo>
                    <a:pt x="283075" y="815491"/>
                    <a:pt x="283075" y="815491"/>
                    <a:pt x="283075" y="815491"/>
                  </a:cubicBezTo>
                  <a:cubicBezTo>
                    <a:pt x="283075" y="817631"/>
                    <a:pt x="280935" y="819771"/>
                    <a:pt x="278796" y="819771"/>
                  </a:cubicBezTo>
                  <a:cubicBezTo>
                    <a:pt x="265957" y="834749"/>
                    <a:pt x="253119" y="847587"/>
                    <a:pt x="240281" y="860425"/>
                  </a:cubicBezTo>
                  <a:cubicBezTo>
                    <a:pt x="238141" y="860425"/>
                    <a:pt x="236002" y="858285"/>
                    <a:pt x="238141" y="856145"/>
                  </a:cubicBezTo>
                  <a:cubicBezTo>
                    <a:pt x="248840" y="845447"/>
                    <a:pt x="261678" y="832609"/>
                    <a:pt x="272377" y="819771"/>
                  </a:cubicBezTo>
                  <a:cubicBezTo>
                    <a:pt x="274516" y="819771"/>
                    <a:pt x="276656" y="817631"/>
                    <a:pt x="276656" y="815491"/>
                  </a:cubicBezTo>
                  <a:cubicBezTo>
                    <a:pt x="278796" y="815491"/>
                    <a:pt x="280935" y="813352"/>
                    <a:pt x="280935" y="813352"/>
                  </a:cubicBezTo>
                  <a:cubicBezTo>
                    <a:pt x="280935" y="811212"/>
                    <a:pt x="283075" y="811212"/>
                    <a:pt x="283075" y="811212"/>
                  </a:cubicBezTo>
                  <a:close/>
                  <a:moveTo>
                    <a:pt x="260290" y="811212"/>
                  </a:moveTo>
                  <a:cubicBezTo>
                    <a:pt x="260290" y="811212"/>
                    <a:pt x="260290" y="811212"/>
                    <a:pt x="262434" y="811212"/>
                  </a:cubicBezTo>
                  <a:cubicBezTo>
                    <a:pt x="262434" y="811212"/>
                    <a:pt x="264577" y="813360"/>
                    <a:pt x="262434" y="815508"/>
                  </a:cubicBezTo>
                  <a:cubicBezTo>
                    <a:pt x="262434" y="815508"/>
                    <a:pt x="260290" y="815508"/>
                    <a:pt x="260290" y="815508"/>
                  </a:cubicBezTo>
                  <a:cubicBezTo>
                    <a:pt x="258147" y="817655"/>
                    <a:pt x="258147" y="817655"/>
                    <a:pt x="256004" y="819803"/>
                  </a:cubicBezTo>
                  <a:cubicBezTo>
                    <a:pt x="245288" y="828394"/>
                    <a:pt x="236716" y="839134"/>
                    <a:pt x="228143" y="847725"/>
                  </a:cubicBezTo>
                  <a:cubicBezTo>
                    <a:pt x="226000" y="847725"/>
                    <a:pt x="226000" y="847725"/>
                    <a:pt x="226000" y="847725"/>
                  </a:cubicBezTo>
                  <a:cubicBezTo>
                    <a:pt x="223857" y="847725"/>
                    <a:pt x="221714" y="845577"/>
                    <a:pt x="223857" y="845577"/>
                  </a:cubicBezTo>
                  <a:cubicBezTo>
                    <a:pt x="232430" y="836986"/>
                    <a:pt x="241002" y="826247"/>
                    <a:pt x="251718" y="819803"/>
                  </a:cubicBezTo>
                  <a:cubicBezTo>
                    <a:pt x="251718" y="817655"/>
                    <a:pt x="253861" y="815508"/>
                    <a:pt x="256004" y="815508"/>
                  </a:cubicBezTo>
                  <a:cubicBezTo>
                    <a:pt x="256004" y="813360"/>
                    <a:pt x="258147" y="811212"/>
                    <a:pt x="260290" y="811212"/>
                  </a:cubicBezTo>
                  <a:close/>
                  <a:moveTo>
                    <a:pt x="339586" y="806450"/>
                  </a:moveTo>
                  <a:cubicBezTo>
                    <a:pt x="339586" y="806450"/>
                    <a:pt x="341769" y="806450"/>
                    <a:pt x="341769" y="806450"/>
                  </a:cubicBezTo>
                  <a:cubicBezTo>
                    <a:pt x="341769" y="806450"/>
                    <a:pt x="343952" y="806450"/>
                    <a:pt x="343952" y="808587"/>
                  </a:cubicBezTo>
                  <a:cubicBezTo>
                    <a:pt x="343952" y="808587"/>
                    <a:pt x="343952" y="808587"/>
                    <a:pt x="343952" y="810724"/>
                  </a:cubicBezTo>
                  <a:cubicBezTo>
                    <a:pt x="326489" y="825683"/>
                    <a:pt x="311209" y="842780"/>
                    <a:pt x="295929" y="859876"/>
                  </a:cubicBezTo>
                  <a:cubicBezTo>
                    <a:pt x="295929" y="862013"/>
                    <a:pt x="293747" y="862013"/>
                    <a:pt x="293747" y="862013"/>
                  </a:cubicBezTo>
                  <a:cubicBezTo>
                    <a:pt x="291564" y="862013"/>
                    <a:pt x="291564" y="859876"/>
                    <a:pt x="291564" y="857739"/>
                  </a:cubicBezTo>
                  <a:cubicBezTo>
                    <a:pt x="306844" y="840642"/>
                    <a:pt x="322123" y="825683"/>
                    <a:pt x="337403" y="808587"/>
                  </a:cubicBezTo>
                  <a:cubicBezTo>
                    <a:pt x="337403" y="808587"/>
                    <a:pt x="339586" y="808587"/>
                    <a:pt x="339586" y="806450"/>
                  </a:cubicBezTo>
                  <a:close/>
                  <a:moveTo>
                    <a:pt x="669335" y="801687"/>
                  </a:moveTo>
                  <a:cubicBezTo>
                    <a:pt x="671470" y="801687"/>
                    <a:pt x="671470" y="801687"/>
                    <a:pt x="671470" y="801687"/>
                  </a:cubicBezTo>
                  <a:cubicBezTo>
                    <a:pt x="673605" y="801687"/>
                    <a:pt x="673605" y="801687"/>
                    <a:pt x="673605" y="801687"/>
                  </a:cubicBezTo>
                  <a:cubicBezTo>
                    <a:pt x="675740" y="801687"/>
                    <a:pt x="675740" y="803885"/>
                    <a:pt x="673605" y="806083"/>
                  </a:cubicBezTo>
                  <a:cubicBezTo>
                    <a:pt x="673605" y="806083"/>
                    <a:pt x="673605" y="806083"/>
                    <a:pt x="671470" y="806083"/>
                  </a:cubicBezTo>
                  <a:cubicBezTo>
                    <a:pt x="671470" y="806083"/>
                    <a:pt x="671470" y="806083"/>
                    <a:pt x="669335" y="806083"/>
                  </a:cubicBezTo>
                  <a:cubicBezTo>
                    <a:pt x="660796" y="806083"/>
                    <a:pt x="652256" y="810479"/>
                    <a:pt x="643716" y="814875"/>
                  </a:cubicBezTo>
                  <a:cubicBezTo>
                    <a:pt x="637311" y="817073"/>
                    <a:pt x="630907" y="821470"/>
                    <a:pt x="626637" y="825866"/>
                  </a:cubicBezTo>
                  <a:cubicBezTo>
                    <a:pt x="624502" y="825866"/>
                    <a:pt x="622367" y="825866"/>
                    <a:pt x="622367" y="828064"/>
                  </a:cubicBezTo>
                  <a:cubicBezTo>
                    <a:pt x="620232" y="828064"/>
                    <a:pt x="620232" y="828064"/>
                    <a:pt x="620232" y="828064"/>
                  </a:cubicBezTo>
                  <a:cubicBezTo>
                    <a:pt x="618097" y="828064"/>
                    <a:pt x="618097" y="828064"/>
                    <a:pt x="618097" y="830262"/>
                  </a:cubicBezTo>
                  <a:cubicBezTo>
                    <a:pt x="615962" y="830262"/>
                    <a:pt x="615962" y="830262"/>
                    <a:pt x="615962" y="830262"/>
                  </a:cubicBezTo>
                  <a:cubicBezTo>
                    <a:pt x="613827" y="828064"/>
                    <a:pt x="613827" y="825866"/>
                    <a:pt x="615962" y="825866"/>
                  </a:cubicBezTo>
                  <a:cubicBezTo>
                    <a:pt x="618097" y="823668"/>
                    <a:pt x="618097" y="823668"/>
                    <a:pt x="620232" y="823668"/>
                  </a:cubicBezTo>
                  <a:cubicBezTo>
                    <a:pt x="620232" y="823668"/>
                    <a:pt x="620232" y="821470"/>
                    <a:pt x="622367" y="821470"/>
                  </a:cubicBezTo>
                  <a:cubicBezTo>
                    <a:pt x="622367" y="821470"/>
                    <a:pt x="624502" y="821470"/>
                    <a:pt x="626637" y="819271"/>
                  </a:cubicBezTo>
                  <a:cubicBezTo>
                    <a:pt x="630907" y="817073"/>
                    <a:pt x="637311" y="812677"/>
                    <a:pt x="643716" y="810479"/>
                  </a:cubicBezTo>
                  <a:cubicBezTo>
                    <a:pt x="652256" y="806083"/>
                    <a:pt x="660796" y="801687"/>
                    <a:pt x="669335" y="801687"/>
                  </a:cubicBezTo>
                  <a:close/>
                  <a:moveTo>
                    <a:pt x="241109" y="800100"/>
                  </a:moveTo>
                  <a:cubicBezTo>
                    <a:pt x="243318" y="800100"/>
                    <a:pt x="243318" y="800100"/>
                    <a:pt x="243318" y="800100"/>
                  </a:cubicBezTo>
                  <a:cubicBezTo>
                    <a:pt x="245527" y="800100"/>
                    <a:pt x="245527" y="802217"/>
                    <a:pt x="243318" y="802217"/>
                  </a:cubicBezTo>
                  <a:cubicBezTo>
                    <a:pt x="241109" y="804333"/>
                    <a:pt x="238901" y="808567"/>
                    <a:pt x="236692" y="810683"/>
                  </a:cubicBezTo>
                  <a:cubicBezTo>
                    <a:pt x="234483" y="810683"/>
                    <a:pt x="232275" y="812800"/>
                    <a:pt x="232275" y="812800"/>
                  </a:cubicBezTo>
                  <a:cubicBezTo>
                    <a:pt x="221231" y="823383"/>
                    <a:pt x="210188" y="833967"/>
                    <a:pt x="199144" y="844550"/>
                  </a:cubicBezTo>
                  <a:cubicBezTo>
                    <a:pt x="196935" y="844550"/>
                    <a:pt x="194727" y="842433"/>
                    <a:pt x="196935" y="840317"/>
                  </a:cubicBezTo>
                  <a:cubicBezTo>
                    <a:pt x="207979" y="831850"/>
                    <a:pt x="216814" y="821267"/>
                    <a:pt x="227857" y="810683"/>
                  </a:cubicBezTo>
                  <a:cubicBezTo>
                    <a:pt x="227857" y="810683"/>
                    <a:pt x="230066" y="808567"/>
                    <a:pt x="230066" y="808567"/>
                  </a:cubicBezTo>
                  <a:cubicBezTo>
                    <a:pt x="234483" y="804333"/>
                    <a:pt x="238901" y="802217"/>
                    <a:pt x="241109" y="800100"/>
                  </a:cubicBezTo>
                  <a:close/>
                  <a:moveTo>
                    <a:pt x="371393" y="795337"/>
                  </a:moveTo>
                  <a:cubicBezTo>
                    <a:pt x="371393" y="795337"/>
                    <a:pt x="373547" y="795337"/>
                    <a:pt x="373547" y="795337"/>
                  </a:cubicBezTo>
                  <a:cubicBezTo>
                    <a:pt x="373547" y="795337"/>
                    <a:pt x="375702" y="795337"/>
                    <a:pt x="375702" y="797472"/>
                  </a:cubicBezTo>
                  <a:cubicBezTo>
                    <a:pt x="375702" y="799607"/>
                    <a:pt x="375702" y="799607"/>
                    <a:pt x="375702" y="801742"/>
                  </a:cubicBezTo>
                  <a:cubicBezTo>
                    <a:pt x="375702" y="801742"/>
                    <a:pt x="373547" y="803877"/>
                    <a:pt x="373547" y="803877"/>
                  </a:cubicBezTo>
                  <a:cubicBezTo>
                    <a:pt x="371393" y="803877"/>
                    <a:pt x="371393" y="801742"/>
                    <a:pt x="371393" y="801742"/>
                  </a:cubicBezTo>
                  <a:cubicBezTo>
                    <a:pt x="349848" y="814551"/>
                    <a:pt x="336921" y="838035"/>
                    <a:pt x="319686" y="857250"/>
                  </a:cubicBezTo>
                  <a:cubicBezTo>
                    <a:pt x="317531" y="857250"/>
                    <a:pt x="315377" y="855115"/>
                    <a:pt x="317531" y="852980"/>
                  </a:cubicBezTo>
                  <a:cubicBezTo>
                    <a:pt x="334767" y="833766"/>
                    <a:pt x="347694" y="810281"/>
                    <a:pt x="371393" y="795337"/>
                  </a:cubicBezTo>
                  <a:close/>
                  <a:moveTo>
                    <a:pt x="404659" y="790575"/>
                  </a:moveTo>
                  <a:cubicBezTo>
                    <a:pt x="404659" y="790575"/>
                    <a:pt x="406849" y="790575"/>
                    <a:pt x="406849" y="790575"/>
                  </a:cubicBezTo>
                  <a:cubicBezTo>
                    <a:pt x="406849" y="790575"/>
                    <a:pt x="409039" y="792765"/>
                    <a:pt x="406849" y="792765"/>
                  </a:cubicBezTo>
                  <a:cubicBezTo>
                    <a:pt x="404659" y="797144"/>
                    <a:pt x="402470" y="799333"/>
                    <a:pt x="398090" y="803713"/>
                  </a:cubicBezTo>
                  <a:cubicBezTo>
                    <a:pt x="395901" y="805902"/>
                    <a:pt x="393711" y="808092"/>
                    <a:pt x="391522" y="810282"/>
                  </a:cubicBezTo>
                  <a:cubicBezTo>
                    <a:pt x="391522" y="812471"/>
                    <a:pt x="391522" y="812471"/>
                    <a:pt x="389332" y="814661"/>
                  </a:cubicBezTo>
                  <a:cubicBezTo>
                    <a:pt x="387142" y="816851"/>
                    <a:pt x="384953" y="819040"/>
                    <a:pt x="382763" y="821230"/>
                  </a:cubicBezTo>
                  <a:cubicBezTo>
                    <a:pt x="374004" y="832178"/>
                    <a:pt x="363056" y="843127"/>
                    <a:pt x="352108" y="854075"/>
                  </a:cubicBezTo>
                  <a:cubicBezTo>
                    <a:pt x="349918" y="854075"/>
                    <a:pt x="349918" y="854075"/>
                    <a:pt x="349918" y="854075"/>
                  </a:cubicBezTo>
                  <a:cubicBezTo>
                    <a:pt x="347728" y="854075"/>
                    <a:pt x="345539" y="851885"/>
                    <a:pt x="347728" y="849696"/>
                  </a:cubicBezTo>
                  <a:cubicBezTo>
                    <a:pt x="360866" y="838747"/>
                    <a:pt x="374004" y="825609"/>
                    <a:pt x="384953" y="812471"/>
                  </a:cubicBezTo>
                  <a:cubicBezTo>
                    <a:pt x="387142" y="810282"/>
                    <a:pt x="389332" y="808092"/>
                    <a:pt x="391522" y="805902"/>
                  </a:cubicBezTo>
                  <a:cubicBezTo>
                    <a:pt x="391522" y="803713"/>
                    <a:pt x="393711" y="803713"/>
                    <a:pt x="395901" y="801523"/>
                  </a:cubicBezTo>
                  <a:cubicBezTo>
                    <a:pt x="395901" y="799333"/>
                    <a:pt x="398090" y="797144"/>
                    <a:pt x="400280" y="794954"/>
                  </a:cubicBezTo>
                  <a:cubicBezTo>
                    <a:pt x="402470" y="792765"/>
                    <a:pt x="402470" y="792765"/>
                    <a:pt x="404659" y="790575"/>
                  </a:cubicBezTo>
                  <a:close/>
                  <a:moveTo>
                    <a:pt x="669756" y="782637"/>
                  </a:moveTo>
                  <a:cubicBezTo>
                    <a:pt x="669756" y="782637"/>
                    <a:pt x="669756" y="782637"/>
                    <a:pt x="671954" y="782637"/>
                  </a:cubicBezTo>
                  <a:cubicBezTo>
                    <a:pt x="674152" y="782637"/>
                    <a:pt x="674152" y="786967"/>
                    <a:pt x="671954" y="786967"/>
                  </a:cubicBezTo>
                  <a:cubicBezTo>
                    <a:pt x="671954" y="786967"/>
                    <a:pt x="669756" y="786967"/>
                    <a:pt x="669756" y="786967"/>
                  </a:cubicBezTo>
                  <a:cubicBezTo>
                    <a:pt x="654370" y="791296"/>
                    <a:pt x="638983" y="799955"/>
                    <a:pt x="623596" y="804285"/>
                  </a:cubicBezTo>
                  <a:cubicBezTo>
                    <a:pt x="623596" y="804285"/>
                    <a:pt x="621398" y="806450"/>
                    <a:pt x="621398" y="806450"/>
                  </a:cubicBezTo>
                  <a:cubicBezTo>
                    <a:pt x="619200" y="806450"/>
                    <a:pt x="619200" y="806450"/>
                    <a:pt x="619200" y="806450"/>
                  </a:cubicBezTo>
                  <a:cubicBezTo>
                    <a:pt x="617002" y="806450"/>
                    <a:pt x="617002" y="802120"/>
                    <a:pt x="619200" y="802120"/>
                  </a:cubicBezTo>
                  <a:cubicBezTo>
                    <a:pt x="619200" y="802120"/>
                    <a:pt x="621398" y="802120"/>
                    <a:pt x="621398" y="802120"/>
                  </a:cubicBezTo>
                  <a:cubicBezTo>
                    <a:pt x="621398" y="799955"/>
                    <a:pt x="621398" y="799955"/>
                    <a:pt x="623596" y="799955"/>
                  </a:cubicBezTo>
                  <a:cubicBezTo>
                    <a:pt x="638983" y="795626"/>
                    <a:pt x="654370" y="786967"/>
                    <a:pt x="669756" y="782637"/>
                  </a:cubicBezTo>
                  <a:close/>
                  <a:moveTo>
                    <a:pt x="227005" y="782637"/>
                  </a:moveTo>
                  <a:cubicBezTo>
                    <a:pt x="229122" y="782637"/>
                    <a:pt x="229122" y="782637"/>
                    <a:pt x="229122" y="782637"/>
                  </a:cubicBezTo>
                  <a:cubicBezTo>
                    <a:pt x="231239" y="782637"/>
                    <a:pt x="231239" y="784780"/>
                    <a:pt x="231239" y="784780"/>
                  </a:cubicBezTo>
                  <a:cubicBezTo>
                    <a:pt x="231239" y="784780"/>
                    <a:pt x="231239" y="786923"/>
                    <a:pt x="231239" y="786923"/>
                  </a:cubicBezTo>
                  <a:cubicBezTo>
                    <a:pt x="224889" y="791209"/>
                    <a:pt x="220655" y="795496"/>
                    <a:pt x="216422" y="799782"/>
                  </a:cubicBezTo>
                  <a:cubicBezTo>
                    <a:pt x="214305" y="801925"/>
                    <a:pt x="214305" y="801925"/>
                    <a:pt x="212189" y="804068"/>
                  </a:cubicBezTo>
                  <a:cubicBezTo>
                    <a:pt x="205839" y="810498"/>
                    <a:pt x="199489" y="816927"/>
                    <a:pt x="191022" y="825500"/>
                  </a:cubicBezTo>
                  <a:cubicBezTo>
                    <a:pt x="188905" y="825500"/>
                    <a:pt x="186789" y="823357"/>
                    <a:pt x="188905" y="821214"/>
                  </a:cubicBezTo>
                  <a:cubicBezTo>
                    <a:pt x="195255" y="814784"/>
                    <a:pt x="201605" y="808355"/>
                    <a:pt x="210072" y="799782"/>
                  </a:cubicBezTo>
                  <a:cubicBezTo>
                    <a:pt x="210072" y="799782"/>
                    <a:pt x="212189" y="799782"/>
                    <a:pt x="212189" y="797639"/>
                  </a:cubicBezTo>
                  <a:cubicBezTo>
                    <a:pt x="216422" y="793353"/>
                    <a:pt x="222772" y="789066"/>
                    <a:pt x="227005" y="782637"/>
                  </a:cubicBezTo>
                  <a:close/>
                  <a:moveTo>
                    <a:pt x="212622" y="777875"/>
                  </a:moveTo>
                  <a:cubicBezTo>
                    <a:pt x="212622" y="777875"/>
                    <a:pt x="212622" y="777875"/>
                    <a:pt x="214787" y="777875"/>
                  </a:cubicBezTo>
                  <a:cubicBezTo>
                    <a:pt x="214787" y="777875"/>
                    <a:pt x="216952" y="782161"/>
                    <a:pt x="214787" y="782161"/>
                  </a:cubicBezTo>
                  <a:cubicBezTo>
                    <a:pt x="210457" y="784304"/>
                    <a:pt x="208293" y="788591"/>
                    <a:pt x="203963" y="790734"/>
                  </a:cubicBezTo>
                  <a:cubicBezTo>
                    <a:pt x="203963" y="790734"/>
                    <a:pt x="201798" y="792877"/>
                    <a:pt x="201798" y="792877"/>
                  </a:cubicBezTo>
                  <a:cubicBezTo>
                    <a:pt x="190974" y="801450"/>
                    <a:pt x="182315" y="810022"/>
                    <a:pt x="173656" y="818595"/>
                  </a:cubicBezTo>
                  <a:cubicBezTo>
                    <a:pt x="173656" y="820738"/>
                    <a:pt x="171492" y="820738"/>
                    <a:pt x="171492" y="820738"/>
                  </a:cubicBezTo>
                  <a:cubicBezTo>
                    <a:pt x="169327" y="820738"/>
                    <a:pt x="169327" y="818595"/>
                    <a:pt x="169327" y="816452"/>
                  </a:cubicBezTo>
                  <a:cubicBezTo>
                    <a:pt x="180151" y="807879"/>
                    <a:pt x="188810" y="797163"/>
                    <a:pt x="199634" y="788591"/>
                  </a:cubicBezTo>
                  <a:cubicBezTo>
                    <a:pt x="199634" y="788591"/>
                    <a:pt x="201798" y="788591"/>
                    <a:pt x="201798" y="786447"/>
                  </a:cubicBezTo>
                  <a:cubicBezTo>
                    <a:pt x="206128" y="784304"/>
                    <a:pt x="208293" y="782161"/>
                    <a:pt x="212622" y="777875"/>
                  </a:cubicBezTo>
                  <a:close/>
                  <a:moveTo>
                    <a:pt x="195729" y="763587"/>
                  </a:moveTo>
                  <a:cubicBezTo>
                    <a:pt x="197902" y="763587"/>
                    <a:pt x="197902" y="765676"/>
                    <a:pt x="197902" y="767765"/>
                  </a:cubicBezTo>
                  <a:cubicBezTo>
                    <a:pt x="195729" y="769853"/>
                    <a:pt x="195729" y="769853"/>
                    <a:pt x="193557" y="771942"/>
                  </a:cubicBezTo>
                  <a:cubicBezTo>
                    <a:pt x="191385" y="771942"/>
                    <a:pt x="191385" y="774031"/>
                    <a:pt x="189212" y="774031"/>
                  </a:cubicBezTo>
                  <a:cubicBezTo>
                    <a:pt x="180523" y="784475"/>
                    <a:pt x="171833" y="792831"/>
                    <a:pt x="163144" y="803275"/>
                  </a:cubicBezTo>
                  <a:cubicBezTo>
                    <a:pt x="160971" y="803275"/>
                    <a:pt x="160971" y="803275"/>
                    <a:pt x="160971" y="803275"/>
                  </a:cubicBezTo>
                  <a:cubicBezTo>
                    <a:pt x="158799" y="803275"/>
                    <a:pt x="156627" y="801186"/>
                    <a:pt x="158799" y="799097"/>
                  </a:cubicBezTo>
                  <a:cubicBezTo>
                    <a:pt x="169661" y="790742"/>
                    <a:pt x="178350" y="780298"/>
                    <a:pt x="189212" y="769853"/>
                  </a:cubicBezTo>
                  <a:cubicBezTo>
                    <a:pt x="189212" y="769853"/>
                    <a:pt x="191385" y="767765"/>
                    <a:pt x="191385" y="767765"/>
                  </a:cubicBezTo>
                  <a:cubicBezTo>
                    <a:pt x="193557" y="765676"/>
                    <a:pt x="193557" y="765676"/>
                    <a:pt x="193557" y="765676"/>
                  </a:cubicBezTo>
                  <a:cubicBezTo>
                    <a:pt x="193557" y="765676"/>
                    <a:pt x="195729" y="763587"/>
                    <a:pt x="195729" y="763587"/>
                  </a:cubicBezTo>
                  <a:close/>
                  <a:moveTo>
                    <a:pt x="668861" y="754062"/>
                  </a:moveTo>
                  <a:cubicBezTo>
                    <a:pt x="670977" y="754062"/>
                    <a:pt x="670977" y="758392"/>
                    <a:pt x="668861" y="758392"/>
                  </a:cubicBezTo>
                  <a:cubicBezTo>
                    <a:pt x="668861" y="758392"/>
                    <a:pt x="668861" y="760556"/>
                    <a:pt x="666744" y="760556"/>
                  </a:cubicBezTo>
                  <a:cubicBezTo>
                    <a:pt x="654044" y="767051"/>
                    <a:pt x="639227" y="771380"/>
                    <a:pt x="624411" y="775710"/>
                  </a:cubicBezTo>
                  <a:cubicBezTo>
                    <a:pt x="624411" y="775710"/>
                    <a:pt x="624411" y="777875"/>
                    <a:pt x="622294" y="777875"/>
                  </a:cubicBezTo>
                  <a:cubicBezTo>
                    <a:pt x="620177" y="777875"/>
                    <a:pt x="620177" y="773545"/>
                    <a:pt x="622294" y="773545"/>
                  </a:cubicBezTo>
                  <a:cubicBezTo>
                    <a:pt x="637111" y="767051"/>
                    <a:pt x="651927" y="762721"/>
                    <a:pt x="666744" y="756227"/>
                  </a:cubicBezTo>
                  <a:cubicBezTo>
                    <a:pt x="666744" y="754062"/>
                    <a:pt x="668861" y="754062"/>
                    <a:pt x="668861" y="754062"/>
                  </a:cubicBezTo>
                  <a:close/>
                  <a:moveTo>
                    <a:pt x="180757" y="750887"/>
                  </a:moveTo>
                  <a:cubicBezTo>
                    <a:pt x="180757" y="750887"/>
                    <a:pt x="180757" y="750887"/>
                    <a:pt x="182979" y="750887"/>
                  </a:cubicBezTo>
                  <a:cubicBezTo>
                    <a:pt x="185202" y="750887"/>
                    <a:pt x="185202" y="752976"/>
                    <a:pt x="182979" y="752976"/>
                  </a:cubicBezTo>
                  <a:cubicBezTo>
                    <a:pt x="171867" y="763420"/>
                    <a:pt x="160754" y="775953"/>
                    <a:pt x="149642" y="786397"/>
                  </a:cubicBezTo>
                  <a:cubicBezTo>
                    <a:pt x="147419" y="788486"/>
                    <a:pt x="147419" y="788486"/>
                    <a:pt x="145197" y="790575"/>
                  </a:cubicBezTo>
                  <a:cubicBezTo>
                    <a:pt x="145197" y="790575"/>
                    <a:pt x="145197" y="790575"/>
                    <a:pt x="142974" y="790575"/>
                  </a:cubicBezTo>
                  <a:cubicBezTo>
                    <a:pt x="142974" y="790575"/>
                    <a:pt x="140752" y="788486"/>
                    <a:pt x="142974" y="788486"/>
                  </a:cubicBezTo>
                  <a:cubicBezTo>
                    <a:pt x="142974" y="786397"/>
                    <a:pt x="145197" y="786397"/>
                    <a:pt x="145197" y="786397"/>
                  </a:cubicBezTo>
                  <a:cubicBezTo>
                    <a:pt x="145197" y="784308"/>
                    <a:pt x="147419" y="782220"/>
                    <a:pt x="149642" y="782220"/>
                  </a:cubicBezTo>
                  <a:cubicBezTo>
                    <a:pt x="158532" y="771775"/>
                    <a:pt x="169644" y="761331"/>
                    <a:pt x="180757" y="750887"/>
                  </a:cubicBezTo>
                  <a:close/>
                  <a:moveTo>
                    <a:pt x="169724" y="739775"/>
                  </a:moveTo>
                  <a:cubicBezTo>
                    <a:pt x="171907" y="739775"/>
                    <a:pt x="171907" y="739775"/>
                    <a:pt x="171907" y="739775"/>
                  </a:cubicBezTo>
                  <a:cubicBezTo>
                    <a:pt x="174090" y="739775"/>
                    <a:pt x="174090" y="741958"/>
                    <a:pt x="174090" y="744141"/>
                  </a:cubicBezTo>
                  <a:cubicBezTo>
                    <a:pt x="169724" y="748506"/>
                    <a:pt x="165358" y="752872"/>
                    <a:pt x="160993" y="757238"/>
                  </a:cubicBezTo>
                  <a:cubicBezTo>
                    <a:pt x="160993" y="757238"/>
                    <a:pt x="160993" y="757238"/>
                    <a:pt x="158810" y="757238"/>
                  </a:cubicBezTo>
                  <a:cubicBezTo>
                    <a:pt x="158810" y="757238"/>
                    <a:pt x="156627" y="755055"/>
                    <a:pt x="158810" y="755055"/>
                  </a:cubicBezTo>
                  <a:cubicBezTo>
                    <a:pt x="163175" y="748506"/>
                    <a:pt x="165358" y="744141"/>
                    <a:pt x="169724" y="739775"/>
                  </a:cubicBezTo>
                  <a:close/>
                  <a:moveTo>
                    <a:pt x="673026" y="730250"/>
                  </a:moveTo>
                  <a:cubicBezTo>
                    <a:pt x="673026" y="730250"/>
                    <a:pt x="675176" y="730250"/>
                    <a:pt x="675176" y="730250"/>
                  </a:cubicBezTo>
                  <a:cubicBezTo>
                    <a:pt x="675176" y="732448"/>
                    <a:pt x="675176" y="732448"/>
                    <a:pt x="675176" y="732448"/>
                  </a:cubicBezTo>
                  <a:cubicBezTo>
                    <a:pt x="677327" y="732448"/>
                    <a:pt x="677327" y="736844"/>
                    <a:pt x="675176" y="736844"/>
                  </a:cubicBezTo>
                  <a:cubicBezTo>
                    <a:pt x="675176" y="736844"/>
                    <a:pt x="675176" y="734646"/>
                    <a:pt x="673026" y="734646"/>
                  </a:cubicBezTo>
                  <a:cubicBezTo>
                    <a:pt x="670875" y="734646"/>
                    <a:pt x="668724" y="736844"/>
                    <a:pt x="666573" y="736844"/>
                  </a:cubicBezTo>
                  <a:cubicBezTo>
                    <a:pt x="666573" y="736844"/>
                    <a:pt x="664422" y="736844"/>
                    <a:pt x="662272" y="736844"/>
                  </a:cubicBezTo>
                  <a:cubicBezTo>
                    <a:pt x="655819" y="739042"/>
                    <a:pt x="649367" y="743438"/>
                    <a:pt x="642914" y="745636"/>
                  </a:cubicBezTo>
                  <a:cubicBezTo>
                    <a:pt x="634311" y="750033"/>
                    <a:pt x="625708" y="754429"/>
                    <a:pt x="617105" y="756627"/>
                  </a:cubicBezTo>
                  <a:cubicBezTo>
                    <a:pt x="617105" y="756627"/>
                    <a:pt x="614954" y="758825"/>
                    <a:pt x="614954" y="758825"/>
                  </a:cubicBezTo>
                  <a:cubicBezTo>
                    <a:pt x="614954" y="758825"/>
                    <a:pt x="612803" y="758825"/>
                    <a:pt x="612803" y="758825"/>
                  </a:cubicBezTo>
                  <a:cubicBezTo>
                    <a:pt x="610652" y="758825"/>
                    <a:pt x="610652" y="756627"/>
                    <a:pt x="612803" y="754429"/>
                  </a:cubicBezTo>
                  <a:cubicBezTo>
                    <a:pt x="614954" y="754429"/>
                    <a:pt x="614954" y="754429"/>
                    <a:pt x="617105" y="752231"/>
                  </a:cubicBezTo>
                  <a:cubicBezTo>
                    <a:pt x="625708" y="747834"/>
                    <a:pt x="636462" y="743438"/>
                    <a:pt x="645065" y="739042"/>
                  </a:cubicBezTo>
                  <a:cubicBezTo>
                    <a:pt x="651518" y="736844"/>
                    <a:pt x="655819" y="734646"/>
                    <a:pt x="662272" y="732448"/>
                  </a:cubicBezTo>
                  <a:cubicBezTo>
                    <a:pt x="664422" y="732448"/>
                    <a:pt x="664422" y="732448"/>
                    <a:pt x="666573" y="732448"/>
                  </a:cubicBezTo>
                  <a:cubicBezTo>
                    <a:pt x="668724" y="732448"/>
                    <a:pt x="670875" y="730250"/>
                    <a:pt x="673026" y="730250"/>
                  </a:cubicBezTo>
                  <a:close/>
                  <a:moveTo>
                    <a:pt x="666744" y="714375"/>
                  </a:moveTo>
                  <a:cubicBezTo>
                    <a:pt x="668861" y="714375"/>
                    <a:pt x="670977" y="716439"/>
                    <a:pt x="668861" y="718502"/>
                  </a:cubicBezTo>
                  <a:cubicBezTo>
                    <a:pt x="666744" y="718502"/>
                    <a:pt x="664627" y="720566"/>
                    <a:pt x="662511" y="720566"/>
                  </a:cubicBezTo>
                  <a:cubicBezTo>
                    <a:pt x="662511" y="720566"/>
                    <a:pt x="660394" y="722630"/>
                    <a:pt x="660394" y="722630"/>
                  </a:cubicBezTo>
                  <a:cubicBezTo>
                    <a:pt x="645577" y="728821"/>
                    <a:pt x="630761" y="730885"/>
                    <a:pt x="618061" y="735013"/>
                  </a:cubicBezTo>
                  <a:cubicBezTo>
                    <a:pt x="615944" y="735013"/>
                    <a:pt x="613827" y="730885"/>
                    <a:pt x="615944" y="730885"/>
                  </a:cubicBezTo>
                  <a:cubicBezTo>
                    <a:pt x="630761" y="726758"/>
                    <a:pt x="645577" y="724694"/>
                    <a:pt x="658277" y="718502"/>
                  </a:cubicBezTo>
                  <a:cubicBezTo>
                    <a:pt x="660394" y="718502"/>
                    <a:pt x="660394" y="716439"/>
                    <a:pt x="662511" y="716439"/>
                  </a:cubicBezTo>
                  <a:cubicBezTo>
                    <a:pt x="662511" y="716439"/>
                    <a:pt x="664627" y="714375"/>
                    <a:pt x="666744" y="714375"/>
                  </a:cubicBezTo>
                  <a:close/>
                  <a:moveTo>
                    <a:pt x="186710" y="687387"/>
                  </a:moveTo>
                  <a:cubicBezTo>
                    <a:pt x="186710" y="687387"/>
                    <a:pt x="186710" y="687387"/>
                    <a:pt x="188853" y="687387"/>
                  </a:cubicBezTo>
                  <a:cubicBezTo>
                    <a:pt x="190997" y="687387"/>
                    <a:pt x="193140" y="689579"/>
                    <a:pt x="190997" y="691771"/>
                  </a:cubicBezTo>
                  <a:cubicBezTo>
                    <a:pt x="190997" y="691771"/>
                    <a:pt x="188853" y="691771"/>
                    <a:pt x="188853" y="691771"/>
                  </a:cubicBezTo>
                  <a:cubicBezTo>
                    <a:pt x="186710" y="693964"/>
                    <a:pt x="186710" y="693964"/>
                    <a:pt x="184567" y="696156"/>
                  </a:cubicBezTo>
                  <a:cubicBezTo>
                    <a:pt x="182424" y="698348"/>
                    <a:pt x="182424" y="700541"/>
                    <a:pt x="180281" y="702733"/>
                  </a:cubicBezTo>
                  <a:cubicBezTo>
                    <a:pt x="171708" y="711502"/>
                    <a:pt x="163136" y="722463"/>
                    <a:pt x="154563" y="733425"/>
                  </a:cubicBezTo>
                  <a:cubicBezTo>
                    <a:pt x="152420" y="733425"/>
                    <a:pt x="152420" y="733425"/>
                    <a:pt x="152420" y="733425"/>
                  </a:cubicBezTo>
                  <a:cubicBezTo>
                    <a:pt x="150277" y="733425"/>
                    <a:pt x="150277" y="731233"/>
                    <a:pt x="150277" y="731233"/>
                  </a:cubicBezTo>
                  <a:cubicBezTo>
                    <a:pt x="160993" y="718079"/>
                    <a:pt x="169565" y="707117"/>
                    <a:pt x="180281" y="693964"/>
                  </a:cubicBezTo>
                  <a:cubicBezTo>
                    <a:pt x="182424" y="691771"/>
                    <a:pt x="184567" y="689579"/>
                    <a:pt x="186710" y="687387"/>
                  </a:cubicBezTo>
                  <a:close/>
                  <a:moveTo>
                    <a:pt x="663423" y="685800"/>
                  </a:moveTo>
                  <a:cubicBezTo>
                    <a:pt x="663423" y="685800"/>
                    <a:pt x="663423" y="685800"/>
                    <a:pt x="665613" y="685800"/>
                  </a:cubicBezTo>
                  <a:cubicBezTo>
                    <a:pt x="665613" y="685800"/>
                    <a:pt x="667802" y="687917"/>
                    <a:pt x="665613" y="690033"/>
                  </a:cubicBezTo>
                  <a:cubicBezTo>
                    <a:pt x="661233" y="690033"/>
                    <a:pt x="659044" y="692150"/>
                    <a:pt x="654664" y="692150"/>
                  </a:cubicBezTo>
                  <a:cubicBezTo>
                    <a:pt x="654664" y="692150"/>
                    <a:pt x="652475" y="694267"/>
                    <a:pt x="652475" y="694267"/>
                  </a:cubicBezTo>
                  <a:cubicBezTo>
                    <a:pt x="637147" y="698500"/>
                    <a:pt x="621819" y="706967"/>
                    <a:pt x="606492" y="711200"/>
                  </a:cubicBezTo>
                  <a:cubicBezTo>
                    <a:pt x="604302" y="711200"/>
                    <a:pt x="604302" y="709083"/>
                    <a:pt x="606492" y="706967"/>
                  </a:cubicBezTo>
                  <a:cubicBezTo>
                    <a:pt x="621819" y="702733"/>
                    <a:pt x="634957" y="696383"/>
                    <a:pt x="650285" y="690033"/>
                  </a:cubicBezTo>
                  <a:cubicBezTo>
                    <a:pt x="652475" y="690033"/>
                    <a:pt x="652475" y="687917"/>
                    <a:pt x="654664" y="687917"/>
                  </a:cubicBezTo>
                  <a:cubicBezTo>
                    <a:pt x="656854" y="687917"/>
                    <a:pt x="661233" y="685800"/>
                    <a:pt x="663423" y="685800"/>
                  </a:cubicBezTo>
                  <a:close/>
                  <a:moveTo>
                    <a:pt x="641608" y="668337"/>
                  </a:moveTo>
                  <a:cubicBezTo>
                    <a:pt x="643762" y="668337"/>
                    <a:pt x="643762" y="668337"/>
                    <a:pt x="645917" y="668337"/>
                  </a:cubicBezTo>
                  <a:cubicBezTo>
                    <a:pt x="650226" y="668337"/>
                    <a:pt x="652380" y="668337"/>
                    <a:pt x="654535" y="668337"/>
                  </a:cubicBezTo>
                  <a:cubicBezTo>
                    <a:pt x="656689" y="670520"/>
                    <a:pt x="654535" y="672703"/>
                    <a:pt x="652380" y="672703"/>
                  </a:cubicBezTo>
                  <a:cubicBezTo>
                    <a:pt x="650226" y="672703"/>
                    <a:pt x="650226" y="672703"/>
                    <a:pt x="648071" y="672703"/>
                  </a:cubicBezTo>
                  <a:cubicBezTo>
                    <a:pt x="648071" y="672703"/>
                    <a:pt x="645917" y="672703"/>
                    <a:pt x="645917" y="672703"/>
                  </a:cubicBezTo>
                  <a:cubicBezTo>
                    <a:pt x="645917" y="672703"/>
                    <a:pt x="643762" y="672703"/>
                    <a:pt x="643762" y="672703"/>
                  </a:cubicBezTo>
                  <a:cubicBezTo>
                    <a:pt x="637299" y="672703"/>
                    <a:pt x="630836" y="674885"/>
                    <a:pt x="626527" y="677068"/>
                  </a:cubicBezTo>
                  <a:cubicBezTo>
                    <a:pt x="617909" y="679251"/>
                    <a:pt x="609291" y="683617"/>
                    <a:pt x="600673" y="685800"/>
                  </a:cubicBezTo>
                  <a:cubicBezTo>
                    <a:pt x="600673" y="685800"/>
                    <a:pt x="600673" y="685800"/>
                    <a:pt x="598519" y="685800"/>
                  </a:cubicBezTo>
                  <a:cubicBezTo>
                    <a:pt x="598519" y="685800"/>
                    <a:pt x="598519" y="685800"/>
                    <a:pt x="598519" y="683617"/>
                  </a:cubicBezTo>
                  <a:cubicBezTo>
                    <a:pt x="596364" y="683617"/>
                    <a:pt x="598519" y="681434"/>
                    <a:pt x="598519" y="681434"/>
                  </a:cubicBezTo>
                  <a:cubicBezTo>
                    <a:pt x="609291" y="679251"/>
                    <a:pt x="617909" y="674885"/>
                    <a:pt x="626527" y="670520"/>
                  </a:cubicBezTo>
                  <a:cubicBezTo>
                    <a:pt x="630836" y="670520"/>
                    <a:pt x="637299" y="668337"/>
                    <a:pt x="641608" y="668337"/>
                  </a:cubicBezTo>
                  <a:close/>
                  <a:moveTo>
                    <a:pt x="195709" y="655637"/>
                  </a:moveTo>
                  <a:cubicBezTo>
                    <a:pt x="197902" y="655637"/>
                    <a:pt x="197902" y="657754"/>
                    <a:pt x="195709" y="659870"/>
                  </a:cubicBezTo>
                  <a:cubicBezTo>
                    <a:pt x="193517" y="659870"/>
                    <a:pt x="191325" y="661987"/>
                    <a:pt x="186940" y="664104"/>
                  </a:cubicBezTo>
                  <a:cubicBezTo>
                    <a:pt x="184748" y="666220"/>
                    <a:pt x="182556" y="668337"/>
                    <a:pt x="180363" y="670454"/>
                  </a:cubicBezTo>
                  <a:cubicBezTo>
                    <a:pt x="171594" y="678920"/>
                    <a:pt x="165017" y="689504"/>
                    <a:pt x="156248" y="700087"/>
                  </a:cubicBezTo>
                  <a:cubicBezTo>
                    <a:pt x="154056" y="700087"/>
                    <a:pt x="151864" y="697970"/>
                    <a:pt x="154056" y="695854"/>
                  </a:cubicBezTo>
                  <a:cubicBezTo>
                    <a:pt x="162825" y="685270"/>
                    <a:pt x="169402" y="674687"/>
                    <a:pt x="180363" y="664104"/>
                  </a:cubicBezTo>
                  <a:cubicBezTo>
                    <a:pt x="182556" y="661987"/>
                    <a:pt x="184748" y="659870"/>
                    <a:pt x="189133" y="659870"/>
                  </a:cubicBezTo>
                  <a:cubicBezTo>
                    <a:pt x="189133" y="657754"/>
                    <a:pt x="191325" y="657754"/>
                    <a:pt x="195709" y="655637"/>
                  </a:cubicBezTo>
                  <a:close/>
                  <a:moveTo>
                    <a:pt x="634464" y="644525"/>
                  </a:moveTo>
                  <a:cubicBezTo>
                    <a:pt x="634464" y="644525"/>
                    <a:pt x="636581" y="644525"/>
                    <a:pt x="636581" y="644525"/>
                  </a:cubicBezTo>
                  <a:cubicBezTo>
                    <a:pt x="636581" y="644525"/>
                    <a:pt x="638698" y="644525"/>
                    <a:pt x="638698" y="644525"/>
                  </a:cubicBezTo>
                  <a:cubicBezTo>
                    <a:pt x="638698" y="644525"/>
                    <a:pt x="640814" y="646793"/>
                    <a:pt x="638698" y="646793"/>
                  </a:cubicBezTo>
                  <a:cubicBezTo>
                    <a:pt x="638698" y="646793"/>
                    <a:pt x="638698" y="649061"/>
                    <a:pt x="638698" y="649061"/>
                  </a:cubicBezTo>
                  <a:cubicBezTo>
                    <a:pt x="636581" y="649061"/>
                    <a:pt x="636581" y="649061"/>
                    <a:pt x="634464" y="649061"/>
                  </a:cubicBezTo>
                  <a:cubicBezTo>
                    <a:pt x="619648" y="653596"/>
                    <a:pt x="602714" y="655864"/>
                    <a:pt x="585781" y="658132"/>
                  </a:cubicBezTo>
                  <a:cubicBezTo>
                    <a:pt x="583664" y="660400"/>
                    <a:pt x="581548" y="660400"/>
                    <a:pt x="581548" y="660400"/>
                  </a:cubicBezTo>
                  <a:cubicBezTo>
                    <a:pt x="581548" y="660400"/>
                    <a:pt x="581548" y="660400"/>
                    <a:pt x="579431" y="660400"/>
                  </a:cubicBezTo>
                  <a:cubicBezTo>
                    <a:pt x="579431" y="660400"/>
                    <a:pt x="577314" y="658132"/>
                    <a:pt x="577314" y="655864"/>
                  </a:cubicBezTo>
                  <a:cubicBezTo>
                    <a:pt x="579431" y="655864"/>
                    <a:pt x="579431" y="655864"/>
                    <a:pt x="579431" y="655864"/>
                  </a:cubicBezTo>
                  <a:cubicBezTo>
                    <a:pt x="581548" y="655864"/>
                    <a:pt x="581548" y="655864"/>
                    <a:pt x="583664" y="655864"/>
                  </a:cubicBezTo>
                  <a:cubicBezTo>
                    <a:pt x="600598" y="651328"/>
                    <a:pt x="617531" y="649061"/>
                    <a:pt x="634464" y="644525"/>
                  </a:cubicBezTo>
                  <a:close/>
                  <a:moveTo>
                    <a:pt x="176043" y="639762"/>
                  </a:moveTo>
                  <a:cubicBezTo>
                    <a:pt x="178241" y="639762"/>
                    <a:pt x="180439" y="642011"/>
                    <a:pt x="178241" y="644260"/>
                  </a:cubicBezTo>
                  <a:cubicBezTo>
                    <a:pt x="171646" y="651007"/>
                    <a:pt x="162854" y="660003"/>
                    <a:pt x="156260" y="666750"/>
                  </a:cubicBezTo>
                  <a:cubicBezTo>
                    <a:pt x="154062" y="666750"/>
                    <a:pt x="154062" y="666750"/>
                    <a:pt x="154062" y="666750"/>
                  </a:cubicBezTo>
                  <a:cubicBezTo>
                    <a:pt x="154062" y="666750"/>
                    <a:pt x="151864" y="666750"/>
                    <a:pt x="151864" y="666750"/>
                  </a:cubicBezTo>
                  <a:cubicBezTo>
                    <a:pt x="151864" y="664501"/>
                    <a:pt x="151864" y="664501"/>
                    <a:pt x="151864" y="664501"/>
                  </a:cubicBezTo>
                  <a:cubicBezTo>
                    <a:pt x="154062" y="662252"/>
                    <a:pt x="154062" y="662252"/>
                    <a:pt x="154062" y="662252"/>
                  </a:cubicBezTo>
                  <a:cubicBezTo>
                    <a:pt x="160656" y="655505"/>
                    <a:pt x="167250" y="646509"/>
                    <a:pt x="176043" y="639762"/>
                  </a:cubicBezTo>
                  <a:close/>
                  <a:moveTo>
                    <a:pt x="630144" y="619125"/>
                  </a:moveTo>
                  <a:cubicBezTo>
                    <a:pt x="632304" y="619125"/>
                    <a:pt x="632304" y="619125"/>
                    <a:pt x="632304" y="619125"/>
                  </a:cubicBezTo>
                  <a:cubicBezTo>
                    <a:pt x="634465" y="619125"/>
                    <a:pt x="634465" y="623207"/>
                    <a:pt x="632304" y="623207"/>
                  </a:cubicBezTo>
                  <a:cubicBezTo>
                    <a:pt x="632304" y="623207"/>
                    <a:pt x="632304" y="623207"/>
                    <a:pt x="630144" y="623207"/>
                  </a:cubicBezTo>
                  <a:cubicBezTo>
                    <a:pt x="630144" y="625248"/>
                    <a:pt x="627983" y="625248"/>
                    <a:pt x="625822" y="625248"/>
                  </a:cubicBezTo>
                  <a:cubicBezTo>
                    <a:pt x="606375" y="629331"/>
                    <a:pt x="586928" y="631372"/>
                    <a:pt x="567481" y="633413"/>
                  </a:cubicBezTo>
                  <a:cubicBezTo>
                    <a:pt x="565320" y="633413"/>
                    <a:pt x="560998" y="633413"/>
                    <a:pt x="558838" y="633413"/>
                  </a:cubicBezTo>
                  <a:cubicBezTo>
                    <a:pt x="556677" y="633413"/>
                    <a:pt x="556677" y="633413"/>
                    <a:pt x="556677" y="633413"/>
                  </a:cubicBezTo>
                  <a:cubicBezTo>
                    <a:pt x="556677" y="631372"/>
                    <a:pt x="556677" y="629331"/>
                    <a:pt x="558838" y="629331"/>
                  </a:cubicBezTo>
                  <a:cubicBezTo>
                    <a:pt x="560998" y="629331"/>
                    <a:pt x="563160" y="629331"/>
                    <a:pt x="563160" y="629331"/>
                  </a:cubicBezTo>
                  <a:cubicBezTo>
                    <a:pt x="584767" y="627289"/>
                    <a:pt x="604214" y="625248"/>
                    <a:pt x="625822" y="621166"/>
                  </a:cubicBezTo>
                  <a:cubicBezTo>
                    <a:pt x="625822" y="621166"/>
                    <a:pt x="627983" y="621166"/>
                    <a:pt x="630144" y="619125"/>
                  </a:cubicBezTo>
                  <a:close/>
                  <a:moveTo>
                    <a:pt x="40184" y="619125"/>
                  </a:moveTo>
                  <a:cubicBezTo>
                    <a:pt x="40184" y="619125"/>
                    <a:pt x="42327" y="619125"/>
                    <a:pt x="42327" y="621242"/>
                  </a:cubicBezTo>
                  <a:cubicBezTo>
                    <a:pt x="42327" y="621242"/>
                    <a:pt x="42327" y="623358"/>
                    <a:pt x="42327" y="623358"/>
                  </a:cubicBezTo>
                  <a:cubicBezTo>
                    <a:pt x="40184" y="623358"/>
                    <a:pt x="38040" y="625475"/>
                    <a:pt x="38040" y="625475"/>
                  </a:cubicBezTo>
                  <a:cubicBezTo>
                    <a:pt x="25182" y="633942"/>
                    <a:pt x="14466" y="642408"/>
                    <a:pt x="3750" y="650875"/>
                  </a:cubicBezTo>
                  <a:cubicBezTo>
                    <a:pt x="3750" y="650875"/>
                    <a:pt x="1607" y="650875"/>
                    <a:pt x="1607" y="650875"/>
                  </a:cubicBezTo>
                  <a:cubicBezTo>
                    <a:pt x="-536" y="650875"/>
                    <a:pt x="-536" y="648758"/>
                    <a:pt x="1607" y="648758"/>
                  </a:cubicBezTo>
                  <a:cubicBezTo>
                    <a:pt x="10180" y="640292"/>
                    <a:pt x="18752" y="633942"/>
                    <a:pt x="27325" y="627592"/>
                  </a:cubicBezTo>
                  <a:cubicBezTo>
                    <a:pt x="29468" y="625475"/>
                    <a:pt x="33754" y="623358"/>
                    <a:pt x="35897" y="621242"/>
                  </a:cubicBezTo>
                  <a:cubicBezTo>
                    <a:pt x="35897" y="621242"/>
                    <a:pt x="38040" y="621242"/>
                    <a:pt x="40184" y="619125"/>
                  </a:cubicBezTo>
                  <a:close/>
                  <a:moveTo>
                    <a:pt x="102103" y="609600"/>
                  </a:moveTo>
                  <a:cubicBezTo>
                    <a:pt x="102103" y="609600"/>
                    <a:pt x="104240" y="609600"/>
                    <a:pt x="104240" y="609600"/>
                  </a:cubicBezTo>
                  <a:cubicBezTo>
                    <a:pt x="104240" y="611783"/>
                    <a:pt x="104240" y="611783"/>
                    <a:pt x="102103" y="613965"/>
                  </a:cubicBezTo>
                  <a:cubicBezTo>
                    <a:pt x="93555" y="613965"/>
                    <a:pt x="82869" y="620514"/>
                    <a:pt x="74321" y="627062"/>
                  </a:cubicBezTo>
                  <a:cubicBezTo>
                    <a:pt x="67910" y="631428"/>
                    <a:pt x="59362" y="637976"/>
                    <a:pt x="52951" y="644525"/>
                  </a:cubicBezTo>
                  <a:cubicBezTo>
                    <a:pt x="52951" y="644525"/>
                    <a:pt x="50814" y="644525"/>
                    <a:pt x="50814" y="644525"/>
                  </a:cubicBezTo>
                  <a:cubicBezTo>
                    <a:pt x="48677" y="644525"/>
                    <a:pt x="48677" y="642342"/>
                    <a:pt x="50814" y="640159"/>
                  </a:cubicBezTo>
                  <a:cubicBezTo>
                    <a:pt x="59362" y="633611"/>
                    <a:pt x="67910" y="627062"/>
                    <a:pt x="76458" y="620514"/>
                  </a:cubicBezTo>
                  <a:cubicBezTo>
                    <a:pt x="80732" y="618331"/>
                    <a:pt x="85006" y="616148"/>
                    <a:pt x="89280" y="611783"/>
                  </a:cubicBezTo>
                  <a:cubicBezTo>
                    <a:pt x="93555" y="611783"/>
                    <a:pt x="97829" y="609600"/>
                    <a:pt x="102103" y="609600"/>
                  </a:cubicBezTo>
                  <a:close/>
                  <a:moveTo>
                    <a:pt x="69759" y="609600"/>
                  </a:moveTo>
                  <a:cubicBezTo>
                    <a:pt x="69759" y="609600"/>
                    <a:pt x="69759" y="609600"/>
                    <a:pt x="71918" y="609600"/>
                  </a:cubicBezTo>
                  <a:cubicBezTo>
                    <a:pt x="74077" y="611805"/>
                    <a:pt x="74077" y="614010"/>
                    <a:pt x="71918" y="614010"/>
                  </a:cubicBezTo>
                  <a:cubicBezTo>
                    <a:pt x="67600" y="616215"/>
                    <a:pt x="65441" y="618419"/>
                    <a:pt x="63282" y="620624"/>
                  </a:cubicBezTo>
                  <a:cubicBezTo>
                    <a:pt x="50328" y="629444"/>
                    <a:pt x="37374" y="638263"/>
                    <a:pt x="24420" y="647083"/>
                  </a:cubicBezTo>
                  <a:cubicBezTo>
                    <a:pt x="24420" y="649288"/>
                    <a:pt x="24420" y="649288"/>
                    <a:pt x="24420" y="649288"/>
                  </a:cubicBezTo>
                  <a:cubicBezTo>
                    <a:pt x="22261" y="649288"/>
                    <a:pt x="20102" y="644878"/>
                    <a:pt x="22261" y="644878"/>
                  </a:cubicBezTo>
                  <a:cubicBezTo>
                    <a:pt x="30897" y="638263"/>
                    <a:pt x="41692" y="629444"/>
                    <a:pt x="50328" y="622829"/>
                  </a:cubicBezTo>
                  <a:cubicBezTo>
                    <a:pt x="54646" y="620624"/>
                    <a:pt x="56805" y="618419"/>
                    <a:pt x="61123" y="616215"/>
                  </a:cubicBezTo>
                  <a:cubicBezTo>
                    <a:pt x="63282" y="614010"/>
                    <a:pt x="65441" y="611805"/>
                    <a:pt x="69759" y="609600"/>
                  </a:cubicBezTo>
                  <a:close/>
                  <a:moveTo>
                    <a:pt x="158632" y="603250"/>
                  </a:moveTo>
                  <a:cubicBezTo>
                    <a:pt x="160804" y="603250"/>
                    <a:pt x="162977" y="605404"/>
                    <a:pt x="160804" y="605404"/>
                  </a:cubicBezTo>
                  <a:cubicBezTo>
                    <a:pt x="149943" y="616177"/>
                    <a:pt x="136908" y="624795"/>
                    <a:pt x="126046" y="633413"/>
                  </a:cubicBezTo>
                  <a:cubicBezTo>
                    <a:pt x="123874" y="633413"/>
                    <a:pt x="121702" y="631258"/>
                    <a:pt x="123874" y="631258"/>
                  </a:cubicBezTo>
                  <a:cubicBezTo>
                    <a:pt x="134736" y="620486"/>
                    <a:pt x="147770" y="614022"/>
                    <a:pt x="158632" y="603250"/>
                  </a:cubicBezTo>
                  <a:close/>
                  <a:moveTo>
                    <a:pt x="134846" y="603250"/>
                  </a:moveTo>
                  <a:cubicBezTo>
                    <a:pt x="137005" y="603250"/>
                    <a:pt x="137005" y="603250"/>
                    <a:pt x="137005" y="603250"/>
                  </a:cubicBezTo>
                  <a:cubicBezTo>
                    <a:pt x="137005" y="605398"/>
                    <a:pt x="139164" y="607546"/>
                    <a:pt x="137005" y="607546"/>
                  </a:cubicBezTo>
                  <a:cubicBezTo>
                    <a:pt x="119733" y="616137"/>
                    <a:pt x="104620" y="626876"/>
                    <a:pt x="87348" y="639763"/>
                  </a:cubicBezTo>
                  <a:cubicBezTo>
                    <a:pt x="85189" y="639763"/>
                    <a:pt x="85189" y="635467"/>
                    <a:pt x="85189" y="635467"/>
                  </a:cubicBezTo>
                  <a:cubicBezTo>
                    <a:pt x="100302" y="624728"/>
                    <a:pt x="115415" y="613989"/>
                    <a:pt x="132687" y="605398"/>
                  </a:cubicBezTo>
                  <a:cubicBezTo>
                    <a:pt x="132687" y="605398"/>
                    <a:pt x="132687" y="605398"/>
                    <a:pt x="134846" y="603250"/>
                  </a:cubicBezTo>
                  <a:close/>
                  <a:moveTo>
                    <a:pt x="621223" y="600075"/>
                  </a:moveTo>
                  <a:cubicBezTo>
                    <a:pt x="623352" y="600075"/>
                    <a:pt x="623352" y="603885"/>
                    <a:pt x="621223" y="603885"/>
                  </a:cubicBezTo>
                  <a:cubicBezTo>
                    <a:pt x="621223" y="603885"/>
                    <a:pt x="619093" y="603885"/>
                    <a:pt x="616963" y="605790"/>
                  </a:cubicBezTo>
                  <a:cubicBezTo>
                    <a:pt x="604186" y="609600"/>
                    <a:pt x="589279" y="609600"/>
                    <a:pt x="574372" y="609600"/>
                  </a:cubicBezTo>
                  <a:cubicBezTo>
                    <a:pt x="567983" y="609600"/>
                    <a:pt x="563724" y="609600"/>
                    <a:pt x="557335" y="609600"/>
                  </a:cubicBezTo>
                  <a:cubicBezTo>
                    <a:pt x="553075" y="609600"/>
                    <a:pt x="546687" y="609600"/>
                    <a:pt x="542428" y="609600"/>
                  </a:cubicBezTo>
                  <a:cubicBezTo>
                    <a:pt x="542428" y="609600"/>
                    <a:pt x="540298" y="609600"/>
                    <a:pt x="540298" y="609600"/>
                  </a:cubicBezTo>
                  <a:cubicBezTo>
                    <a:pt x="540298" y="609600"/>
                    <a:pt x="538168" y="609600"/>
                    <a:pt x="538168" y="609600"/>
                  </a:cubicBezTo>
                  <a:cubicBezTo>
                    <a:pt x="536039" y="609600"/>
                    <a:pt x="536039" y="607695"/>
                    <a:pt x="536039" y="607695"/>
                  </a:cubicBezTo>
                  <a:cubicBezTo>
                    <a:pt x="536039" y="605790"/>
                    <a:pt x="536039" y="605790"/>
                    <a:pt x="538168" y="605790"/>
                  </a:cubicBezTo>
                  <a:cubicBezTo>
                    <a:pt x="538168" y="605790"/>
                    <a:pt x="540298" y="605790"/>
                    <a:pt x="542428" y="605790"/>
                  </a:cubicBezTo>
                  <a:cubicBezTo>
                    <a:pt x="546687" y="605790"/>
                    <a:pt x="553075" y="605790"/>
                    <a:pt x="557335" y="605790"/>
                  </a:cubicBezTo>
                  <a:cubicBezTo>
                    <a:pt x="563724" y="605790"/>
                    <a:pt x="567983" y="605790"/>
                    <a:pt x="574372" y="605790"/>
                  </a:cubicBezTo>
                  <a:cubicBezTo>
                    <a:pt x="587149" y="605790"/>
                    <a:pt x="602056" y="605790"/>
                    <a:pt x="614834" y="601980"/>
                  </a:cubicBezTo>
                  <a:cubicBezTo>
                    <a:pt x="616963" y="601980"/>
                    <a:pt x="619093" y="600075"/>
                    <a:pt x="621223" y="600075"/>
                  </a:cubicBezTo>
                  <a:close/>
                  <a:moveTo>
                    <a:pt x="611091" y="579437"/>
                  </a:moveTo>
                  <a:cubicBezTo>
                    <a:pt x="613253" y="579437"/>
                    <a:pt x="615414" y="583882"/>
                    <a:pt x="613253" y="583882"/>
                  </a:cubicBezTo>
                  <a:cubicBezTo>
                    <a:pt x="611091" y="583882"/>
                    <a:pt x="611091" y="583882"/>
                    <a:pt x="611091" y="586104"/>
                  </a:cubicBezTo>
                  <a:cubicBezTo>
                    <a:pt x="608929" y="586104"/>
                    <a:pt x="608929" y="586104"/>
                    <a:pt x="606767" y="586104"/>
                  </a:cubicBezTo>
                  <a:cubicBezTo>
                    <a:pt x="580827" y="597217"/>
                    <a:pt x="550563" y="597217"/>
                    <a:pt x="522461" y="599439"/>
                  </a:cubicBezTo>
                  <a:cubicBezTo>
                    <a:pt x="520299" y="601662"/>
                    <a:pt x="520299" y="601662"/>
                    <a:pt x="518137" y="601662"/>
                  </a:cubicBezTo>
                  <a:cubicBezTo>
                    <a:pt x="515975" y="601662"/>
                    <a:pt x="513814" y="597217"/>
                    <a:pt x="515975" y="597217"/>
                  </a:cubicBezTo>
                  <a:cubicBezTo>
                    <a:pt x="544078" y="592772"/>
                    <a:pt x="576504" y="594994"/>
                    <a:pt x="602444" y="583882"/>
                  </a:cubicBezTo>
                  <a:cubicBezTo>
                    <a:pt x="604606" y="583882"/>
                    <a:pt x="606767" y="581659"/>
                    <a:pt x="606767" y="581659"/>
                  </a:cubicBezTo>
                  <a:cubicBezTo>
                    <a:pt x="608929" y="581659"/>
                    <a:pt x="608929" y="581659"/>
                    <a:pt x="611091" y="579437"/>
                  </a:cubicBezTo>
                  <a:close/>
                  <a:moveTo>
                    <a:pt x="563923" y="563562"/>
                  </a:moveTo>
                  <a:cubicBezTo>
                    <a:pt x="566080" y="563562"/>
                    <a:pt x="568237" y="563562"/>
                    <a:pt x="570395" y="563562"/>
                  </a:cubicBezTo>
                  <a:cubicBezTo>
                    <a:pt x="572552" y="563562"/>
                    <a:pt x="572552" y="565626"/>
                    <a:pt x="572552" y="565626"/>
                  </a:cubicBezTo>
                  <a:cubicBezTo>
                    <a:pt x="572552" y="567689"/>
                    <a:pt x="572552" y="567689"/>
                    <a:pt x="570395" y="567689"/>
                  </a:cubicBezTo>
                  <a:cubicBezTo>
                    <a:pt x="544506" y="567689"/>
                    <a:pt x="518617" y="578008"/>
                    <a:pt x="492729" y="584200"/>
                  </a:cubicBezTo>
                  <a:cubicBezTo>
                    <a:pt x="488414" y="584200"/>
                    <a:pt x="488414" y="580072"/>
                    <a:pt x="490571" y="580072"/>
                  </a:cubicBezTo>
                  <a:cubicBezTo>
                    <a:pt x="516460" y="573881"/>
                    <a:pt x="540191" y="565626"/>
                    <a:pt x="563923" y="563562"/>
                  </a:cubicBezTo>
                  <a:close/>
                  <a:moveTo>
                    <a:pt x="557173" y="525462"/>
                  </a:moveTo>
                  <a:cubicBezTo>
                    <a:pt x="559307" y="525462"/>
                    <a:pt x="561440" y="527627"/>
                    <a:pt x="559307" y="527627"/>
                  </a:cubicBezTo>
                  <a:cubicBezTo>
                    <a:pt x="540108" y="536286"/>
                    <a:pt x="518775" y="542780"/>
                    <a:pt x="495310" y="549275"/>
                  </a:cubicBezTo>
                  <a:cubicBezTo>
                    <a:pt x="493177" y="549275"/>
                    <a:pt x="493177" y="544945"/>
                    <a:pt x="495310" y="544945"/>
                  </a:cubicBezTo>
                  <a:cubicBezTo>
                    <a:pt x="516642" y="538451"/>
                    <a:pt x="537974" y="534121"/>
                    <a:pt x="557173" y="525462"/>
                  </a:cubicBezTo>
                  <a:close/>
                  <a:moveTo>
                    <a:pt x="579299" y="509587"/>
                  </a:moveTo>
                  <a:cubicBezTo>
                    <a:pt x="579299" y="509587"/>
                    <a:pt x="581481" y="509587"/>
                    <a:pt x="581481" y="509587"/>
                  </a:cubicBezTo>
                  <a:cubicBezTo>
                    <a:pt x="583664" y="509587"/>
                    <a:pt x="583664" y="511752"/>
                    <a:pt x="583664" y="513917"/>
                  </a:cubicBezTo>
                  <a:cubicBezTo>
                    <a:pt x="579299" y="516081"/>
                    <a:pt x="574933" y="518246"/>
                    <a:pt x="572750" y="520411"/>
                  </a:cubicBezTo>
                  <a:cubicBezTo>
                    <a:pt x="572750" y="520411"/>
                    <a:pt x="570567" y="520411"/>
                    <a:pt x="570567" y="520411"/>
                  </a:cubicBezTo>
                  <a:cubicBezTo>
                    <a:pt x="566202" y="522576"/>
                    <a:pt x="559653" y="524741"/>
                    <a:pt x="553104" y="524741"/>
                  </a:cubicBezTo>
                  <a:cubicBezTo>
                    <a:pt x="542190" y="529070"/>
                    <a:pt x="529093" y="531235"/>
                    <a:pt x="518179" y="533400"/>
                  </a:cubicBezTo>
                  <a:cubicBezTo>
                    <a:pt x="515997" y="533400"/>
                    <a:pt x="513814" y="531235"/>
                    <a:pt x="515997" y="529070"/>
                  </a:cubicBezTo>
                  <a:cubicBezTo>
                    <a:pt x="526911" y="526905"/>
                    <a:pt x="540008" y="524741"/>
                    <a:pt x="550922" y="522576"/>
                  </a:cubicBezTo>
                  <a:cubicBezTo>
                    <a:pt x="557470" y="520411"/>
                    <a:pt x="561836" y="518246"/>
                    <a:pt x="568385" y="516081"/>
                  </a:cubicBezTo>
                  <a:cubicBezTo>
                    <a:pt x="572750" y="513917"/>
                    <a:pt x="577116" y="513917"/>
                    <a:pt x="579299" y="509587"/>
                  </a:cubicBezTo>
                  <a:close/>
                  <a:moveTo>
                    <a:pt x="591999" y="481012"/>
                  </a:moveTo>
                  <a:cubicBezTo>
                    <a:pt x="594181" y="481012"/>
                    <a:pt x="594181" y="481012"/>
                    <a:pt x="594181" y="481012"/>
                  </a:cubicBezTo>
                  <a:cubicBezTo>
                    <a:pt x="596364" y="481012"/>
                    <a:pt x="596364" y="483129"/>
                    <a:pt x="594181" y="485245"/>
                  </a:cubicBezTo>
                  <a:cubicBezTo>
                    <a:pt x="572353" y="489479"/>
                    <a:pt x="550525" y="500062"/>
                    <a:pt x="530879" y="506412"/>
                  </a:cubicBezTo>
                  <a:cubicBezTo>
                    <a:pt x="528697" y="506412"/>
                    <a:pt x="528697" y="506412"/>
                    <a:pt x="528697" y="506412"/>
                  </a:cubicBezTo>
                  <a:cubicBezTo>
                    <a:pt x="526514" y="506412"/>
                    <a:pt x="526514" y="502179"/>
                    <a:pt x="528697" y="502179"/>
                  </a:cubicBezTo>
                  <a:cubicBezTo>
                    <a:pt x="530879" y="502179"/>
                    <a:pt x="533062" y="502179"/>
                    <a:pt x="535245" y="500062"/>
                  </a:cubicBezTo>
                  <a:cubicBezTo>
                    <a:pt x="554890" y="493712"/>
                    <a:pt x="572353" y="485245"/>
                    <a:pt x="591999" y="481012"/>
                  </a:cubicBezTo>
                  <a:close/>
                  <a:moveTo>
                    <a:pt x="611064" y="455612"/>
                  </a:moveTo>
                  <a:cubicBezTo>
                    <a:pt x="613240" y="455612"/>
                    <a:pt x="615415" y="459942"/>
                    <a:pt x="613240" y="459942"/>
                  </a:cubicBezTo>
                  <a:cubicBezTo>
                    <a:pt x="593660" y="466436"/>
                    <a:pt x="576257" y="472930"/>
                    <a:pt x="558852" y="479425"/>
                  </a:cubicBezTo>
                  <a:cubicBezTo>
                    <a:pt x="556677" y="479425"/>
                    <a:pt x="556677" y="477260"/>
                    <a:pt x="558852" y="475095"/>
                  </a:cubicBezTo>
                  <a:cubicBezTo>
                    <a:pt x="576257" y="468601"/>
                    <a:pt x="593660" y="462106"/>
                    <a:pt x="611064" y="455612"/>
                  </a:cubicBezTo>
                  <a:close/>
                  <a:moveTo>
                    <a:pt x="624329" y="422275"/>
                  </a:moveTo>
                  <a:cubicBezTo>
                    <a:pt x="624329" y="422275"/>
                    <a:pt x="626527" y="424473"/>
                    <a:pt x="626527" y="424473"/>
                  </a:cubicBezTo>
                  <a:cubicBezTo>
                    <a:pt x="626527" y="424473"/>
                    <a:pt x="626527" y="426671"/>
                    <a:pt x="626527" y="426671"/>
                  </a:cubicBezTo>
                  <a:cubicBezTo>
                    <a:pt x="606745" y="435463"/>
                    <a:pt x="589160" y="444256"/>
                    <a:pt x="571575" y="450850"/>
                  </a:cubicBezTo>
                  <a:cubicBezTo>
                    <a:pt x="569377" y="450850"/>
                    <a:pt x="569377" y="448652"/>
                    <a:pt x="571575" y="446454"/>
                  </a:cubicBezTo>
                  <a:cubicBezTo>
                    <a:pt x="589160" y="439859"/>
                    <a:pt x="606745" y="431067"/>
                    <a:pt x="624329" y="422275"/>
                  </a:cubicBezTo>
                  <a:close/>
                  <a:moveTo>
                    <a:pt x="630146" y="403225"/>
                  </a:moveTo>
                  <a:cubicBezTo>
                    <a:pt x="630146" y="403225"/>
                    <a:pt x="630146" y="403225"/>
                    <a:pt x="632305" y="403225"/>
                  </a:cubicBezTo>
                  <a:cubicBezTo>
                    <a:pt x="634464" y="403225"/>
                    <a:pt x="634464" y="405342"/>
                    <a:pt x="632305" y="405342"/>
                  </a:cubicBezTo>
                  <a:cubicBezTo>
                    <a:pt x="630146" y="407458"/>
                    <a:pt x="630146" y="407458"/>
                    <a:pt x="630146" y="407458"/>
                  </a:cubicBezTo>
                  <a:cubicBezTo>
                    <a:pt x="612874" y="409575"/>
                    <a:pt x="599920" y="420158"/>
                    <a:pt x="584807" y="428625"/>
                  </a:cubicBezTo>
                  <a:cubicBezTo>
                    <a:pt x="582648" y="428625"/>
                    <a:pt x="580489" y="424392"/>
                    <a:pt x="582648" y="424392"/>
                  </a:cubicBezTo>
                  <a:cubicBezTo>
                    <a:pt x="597761" y="415925"/>
                    <a:pt x="612874" y="403225"/>
                    <a:pt x="630146" y="403225"/>
                  </a:cubicBezTo>
                  <a:close/>
                  <a:moveTo>
                    <a:pt x="633289" y="382587"/>
                  </a:moveTo>
                  <a:cubicBezTo>
                    <a:pt x="633289" y="382587"/>
                    <a:pt x="633289" y="382587"/>
                    <a:pt x="635465" y="382587"/>
                  </a:cubicBezTo>
                  <a:cubicBezTo>
                    <a:pt x="637640" y="384704"/>
                    <a:pt x="637640" y="386820"/>
                    <a:pt x="635465" y="386820"/>
                  </a:cubicBezTo>
                  <a:cubicBezTo>
                    <a:pt x="615885" y="395287"/>
                    <a:pt x="600657" y="405870"/>
                    <a:pt x="583253" y="414337"/>
                  </a:cubicBezTo>
                  <a:cubicBezTo>
                    <a:pt x="581078" y="414337"/>
                    <a:pt x="581078" y="414337"/>
                    <a:pt x="581078" y="412220"/>
                  </a:cubicBezTo>
                  <a:cubicBezTo>
                    <a:pt x="578902" y="412220"/>
                    <a:pt x="578902" y="410104"/>
                    <a:pt x="581078" y="410104"/>
                  </a:cubicBezTo>
                  <a:cubicBezTo>
                    <a:pt x="598482" y="401637"/>
                    <a:pt x="615885" y="391054"/>
                    <a:pt x="633289" y="382587"/>
                  </a:cubicBezTo>
                  <a:close/>
                  <a:moveTo>
                    <a:pt x="636541" y="358775"/>
                  </a:moveTo>
                  <a:cubicBezTo>
                    <a:pt x="636541" y="358775"/>
                    <a:pt x="638678" y="358775"/>
                    <a:pt x="638678" y="358775"/>
                  </a:cubicBezTo>
                  <a:cubicBezTo>
                    <a:pt x="640815" y="360892"/>
                    <a:pt x="640815" y="363008"/>
                    <a:pt x="638678" y="363008"/>
                  </a:cubicBezTo>
                  <a:cubicBezTo>
                    <a:pt x="619445" y="367242"/>
                    <a:pt x="604486" y="379942"/>
                    <a:pt x="589526" y="390525"/>
                  </a:cubicBezTo>
                  <a:cubicBezTo>
                    <a:pt x="589526" y="390525"/>
                    <a:pt x="589526" y="390525"/>
                    <a:pt x="587389" y="390525"/>
                  </a:cubicBezTo>
                  <a:cubicBezTo>
                    <a:pt x="585252" y="390525"/>
                    <a:pt x="585252" y="388408"/>
                    <a:pt x="587389" y="386292"/>
                  </a:cubicBezTo>
                  <a:cubicBezTo>
                    <a:pt x="602349" y="377825"/>
                    <a:pt x="617308" y="363008"/>
                    <a:pt x="636541" y="358775"/>
                  </a:cubicBezTo>
                  <a:close/>
                  <a:moveTo>
                    <a:pt x="642931" y="336550"/>
                  </a:moveTo>
                  <a:cubicBezTo>
                    <a:pt x="645048" y="336550"/>
                    <a:pt x="647164" y="338667"/>
                    <a:pt x="645048" y="340783"/>
                  </a:cubicBezTo>
                  <a:cubicBezTo>
                    <a:pt x="642931" y="340783"/>
                    <a:pt x="640814" y="340783"/>
                    <a:pt x="640814" y="342900"/>
                  </a:cubicBezTo>
                  <a:cubicBezTo>
                    <a:pt x="623881" y="349250"/>
                    <a:pt x="609064" y="357717"/>
                    <a:pt x="594248" y="366183"/>
                  </a:cubicBezTo>
                  <a:cubicBezTo>
                    <a:pt x="594248" y="368300"/>
                    <a:pt x="594248" y="368300"/>
                    <a:pt x="594248" y="368300"/>
                  </a:cubicBezTo>
                  <a:cubicBezTo>
                    <a:pt x="592131" y="368300"/>
                    <a:pt x="590014" y="364067"/>
                    <a:pt x="592131" y="364067"/>
                  </a:cubicBezTo>
                  <a:cubicBezTo>
                    <a:pt x="609064" y="355600"/>
                    <a:pt x="623881" y="345017"/>
                    <a:pt x="640814" y="338667"/>
                  </a:cubicBezTo>
                  <a:cubicBezTo>
                    <a:pt x="640814" y="336550"/>
                    <a:pt x="642931" y="336550"/>
                    <a:pt x="642931" y="336550"/>
                  </a:cubicBezTo>
                  <a:close/>
                  <a:moveTo>
                    <a:pt x="643814" y="312737"/>
                  </a:moveTo>
                  <a:cubicBezTo>
                    <a:pt x="645989" y="312737"/>
                    <a:pt x="645989" y="312737"/>
                    <a:pt x="648165" y="312737"/>
                  </a:cubicBezTo>
                  <a:cubicBezTo>
                    <a:pt x="650340" y="314891"/>
                    <a:pt x="648165" y="314891"/>
                    <a:pt x="648165" y="317046"/>
                  </a:cubicBezTo>
                  <a:cubicBezTo>
                    <a:pt x="648165" y="317046"/>
                    <a:pt x="648165" y="317046"/>
                    <a:pt x="645989" y="317046"/>
                  </a:cubicBezTo>
                  <a:cubicBezTo>
                    <a:pt x="645989" y="317046"/>
                    <a:pt x="643814" y="317046"/>
                    <a:pt x="643814" y="317046"/>
                  </a:cubicBezTo>
                  <a:cubicBezTo>
                    <a:pt x="641638" y="317046"/>
                    <a:pt x="637287" y="319200"/>
                    <a:pt x="635112" y="319200"/>
                  </a:cubicBezTo>
                  <a:cubicBezTo>
                    <a:pt x="630761" y="321355"/>
                    <a:pt x="624234" y="323509"/>
                    <a:pt x="619884" y="327818"/>
                  </a:cubicBezTo>
                  <a:cubicBezTo>
                    <a:pt x="611182" y="332127"/>
                    <a:pt x="604655" y="338591"/>
                    <a:pt x="595953" y="342900"/>
                  </a:cubicBezTo>
                  <a:cubicBezTo>
                    <a:pt x="595953" y="342900"/>
                    <a:pt x="593778" y="342900"/>
                    <a:pt x="593778" y="342900"/>
                  </a:cubicBezTo>
                  <a:cubicBezTo>
                    <a:pt x="591602" y="342900"/>
                    <a:pt x="591602" y="340745"/>
                    <a:pt x="593778" y="338591"/>
                  </a:cubicBezTo>
                  <a:cubicBezTo>
                    <a:pt x="602480" y="334282"/>
                    <a:pt x="611182" y="327818"/>
                    <a:pt x="622059" y="321355"/>
                  </a:cubicBezTo>
                  <a:cubicBezTo>
                    <a:pt x="626410" y="319200"/>
                    <a:pt x="632936" y="314891"/>
                    <a:pt x="637287" y="314891"/>
                  </a:cubicBezTo>
                  <a:cubicBezTo>
                    <a:pt x="639463" y="312737"/>
                    <a:pt x="641638" y="312737"/>
                    <a:pt x="643814" y="312737"/>
                  </a:cubicBezTo>
                  <a:close/>
                  <a:moveTo>
                    <a:pt x="645960" y="292100"/>
                  </a:moveTo>
                  <a:cubicBezTo>
                    <a:pt x="648150" y="292100"/>
                    <a:pt x="648150" y="292100"/>
                    <a:pt x="648150" y="292100"/>
                  </a:cubicBezTo>
                  <a:cubicBezTo>
                    <a:pt x="650339" y="292100"/>
                    <a:pt x="650339" y="294248"/>
                    <a:pt x="650339" y="296396"/>
                  </a:cubicBezTo>
                  <a:cubicBezTo>
                    <a:pt x="650339" y="296396"/>
                    <a:pt x="648150" y="296396"/>
                    <a:pt x="648150" y="296396"/>
                  </a:cubicBezTo>
                  <a:cubicBezTo>
                    <a:pt x="645960" y="296396"/>
                    <a:pt x="643770" y="296396"/>
                    <a:pt x="641581" y="298543"/>
                  </a:cubicBezTo>
                  <a:cubicBezTo>
                    <a:pt x="624063" y="307135"/>
                    <a:pt x="608736" y="317874"/>
                    <a:pt x="591219" y="326465"/>
                  </a:cubicBezTo>
                  <a:cubicBezTo>
                    <a:pt x="591219" y="328613"/>
                    <a:pt x="591219" y="328613"/>
                    <a:pt x="591219" y="328613"/>
                  </a:cubicBezTo>
                  <a:cubicBezTo>
                    <a:pt x="589029" y="328613"/>
                    <a:pt x="586839" y="324317"/>
                    <a:pt x="589029" y="324317"/>
                  </a:cubicBezTo>
                  <a:cubicBezTo>
                    <a:pt x="589029" y="324317"/>
                    <a:pt x="589029" y="324317"/>
                    <a:pt x="591219" y="322169"/>
                  </a:cubicBezTo>
                  <a:cubicBezTo>
                    <a:pt x="606546" y="313578"/>
                    <a:pt x="624063" y="302839"/>
                    <a:pt x="641581" y="294248"/>
                  </a:cubicBezTo>
                  <a:cubicBezTo>
                    <a:pt x="643770" y="292100"/>
                    <a:pt x="645960" y="292100"/>
                    <a:pt x="645960" y="292100"/>
                  </a:cubicBezTo>
                  <a:close/>
                  <a:moveTo>
                    <a:pt x="240197" y="292100"/>
                  </a:moveTo>
                  <a:cubicBezTo>
                    <a:pt x="240197" y="292100"/>
                    <a:pt x="240197" y="294183"/>
                    <a:pt x="240197" y="294183"/>
                  </a:cubicBezTo>
                  <a:cubicBezTo>
                    <a:pt x="242352" y="294183"/>
                    <a:pt x="242352" y="294183"/>
                    <a:pt x="242352" y="294183"/>
                  </a:cubicBezTo>
                  <a:cubicBezTo>
                    <a:pt x="242352" y="296267"/>
                    <a:pt x="242352" y="296267"/>
                    <a:pt x="240197" y="296267"/>
                  </a:cubicBezTo>
                  <a:cubicBezTo>
                    <a:pt x="240197" y="296267"/>
                    <a:pt x="240197" y="296267"/>
                    <a:pt x="238043" y="296267"/>
                  </a:cubicBezTo>
                  <a:cubicBezTo>
                    <a:pt x="235888" y="298351"/>
                    <a:pt x="231579" y="300434"/>
                    <a:pt x="229425" y="300434"/>
                  </a:cubicBezTo>
                  <a:cubicBezTo>
                    <a:pt x="214344" y="308769"/>
                    <a:pt x="199262" y="315020"/>
                    <a:pt x="186336" y="325438"/>
                  </a:cubicBezTo>
                  <a:cubicBezTo>
                    <a:pt x="186336" y="325438"/>
                    <a:pt x="186336" y="325438"/>
                    <a:pt x="184181" y="325438"/>
                  </a:cubicBezTo>
                  <a:cubicBezTo>
                    <a:pt x="184181" y="325438"/>
                    <a:pt x="182027" y="323354"/>
                    <a:pt x="184181" y="321271"/>
                  </a:cubicBezTo>
                  <a:cubicBezTo>
                    <a:pt x="190645" y="315020"/>
                    <a:pt x="201417" y="310852"/>
                    <a:pt x="210035" y="304602"/>
                  </a:cubicBezTo>
                  <a:cubicBezTo>
                    <a:pt x="220807" y="302518"/>
                    <a:pt x="231579" y="298351"/>
                    <a:pt x="240197" y="292100"/>
                  </a:cubicBezTo>
                  <a:close/>
                  <a:moveTo>
                    <a:pt x="256039" y="277812"/>
                  </a:moveTo>
                  <a:cubicBezTo>
                    <a:pt x="256039" y="277812"/>
                    <a:pt x="258227" y="280017"/>
                    <a:pt x="258227" y="282222"/>
                  </a:cubicBezTo>
                  <a:cubicBezTo>
                    <a:pt x="258227" y="282222"/>
                    <a:pt x="256039" y="282222"/>
                    <a:pt x="256039" y="282222"/>
                  </a:cubicBezTo>
                  <a:cubicBezTo>
                    <a:pt x="256039" y="282222"/>
                    <a:pt x="256039" y="284427"/>
                    <a:pt x="256039" y="284427"/>
                  </a:cubicBezTo>
                  <a:cubicBezTo>
                    <a:pt x="251662" y="286631"/>
                    <a:pt x="249474" y="286631"/>
                    <a:pt x="245098" y="288836"/>
                  </a:cubicBezTo>
                  <a:cubicBezTo>
                    <a:pt x="245098" y="291041"/>
                    <a:pt x="242909" y="291041"/>
                    <a:pt x="242909" y="291041"/>
                  </a:cubicBezTo>
                  <a:cubicBezTo>
                    <a:pt x="242909" y="291041"/>
                    <a:pt x="240721" y="291041"/>
                    <a:pt x="240721" y="291041"/>
                  </a:cubicBezTo>
                  <a:cubicBezTo>
                    <a:pt x="231968" y="297656"/>
                    <a:pt x="221028" y="302066"/>
                    <a:pt x="210087" y="304271"/>
                  </a:cubicBezTo>
                  <a:cubicBezTo>
                    <a:pt x="201334" y="308680"/>
                    <a:pt x="190393" y="313090"/>
                    <a:pt x="181640" y="317500"/>
                  </a:cubicBezTo>
                  <a:cubicBezTo>
                    <a:pt x="179452" y="317500"/>
                    <a:pt x="179452" y="317500"/>
                    <a:pt x="179452" y="317500"/>
                  </a:cubicBezTo>
                  <a:cubicBezTo>
                    <a:pt x="179452" y="317500"/>
                    <a:pt x="177264" y="315295"/>
                    <a:pt x="177264" y="315295"/>
                  </a:cubicBezTo>
                  <a:cubicBezTo>
                    <a:pt x="177264" y="313090"/>
                    <a:pt x="177264" y="313090"/>
                    <a:pt x="179452" y="313090"/>
                  </a:cubicBezTo>
                  <a:cubicBezTo>
                    <a:pt x="196957" y="304271"/>
                    <a:pt x="216651" y="297656"/>
                    <a:pt x="236345" y="288836"/>
                  </a:cubicBezTo>
                  <a:cubicBezTo>
                    <a:pt x="242909" y="286631"/>
                    <a:pt x="247286" y="282222"/>
                    <a:pt x="253850" y="280017"/>
                  </a:cubicBezTo>
                  <a:cubicBezTo>
                    <a:pt x="253850" y="280017"/>
                    <a:pt x="253850" y="277812"/>
                    <a:pt x="256039" y="277812"/>
                  </a:cubicBezTo>
                  <a:close/>
                  <a:moveTo>
                    <a:pt x="638680" y="276225"/>
                  </a:moveTo>
                  <a:cubicBezTo>
                    <a:pt x="638680" y="276225"/>
                    <a:pt x="638680" y="278373"/>
                    <a:pt x="640815" y="278373"/>
                  </a:cubicBezTo>
                  <a:cubicBezTo>
                    <a:pt x="640815" y="278373"/>
                    <a:pt x="640815" y="280521"/>
                    <a:pt x="640815" y="280521"/>
                  </a:cubicBezTo>
                  <a:cubicBezTo>
                    <a:pt x="640815" y="280521"/>
                    <a:pt x="640815" y="280521"/>
                    <a:pt x="638680" y="280521"/>
                  </a:cubicBezTo>
                  <a:cubicBezTo>
                    <a:pt x="623736" y="289112"/>
                    <a:pt x="606656" y="299851"/>
                    <a:pt x="591712" y="308442"/>
                  </a:cubicBezTo>
                  <a:cubicBezTo>
                    <a:pt x="589577" y="308442"/>
                    <a:pt x="587442" y="308442"/>
                    <a:pt x="587442" y="310590"/>
                  </a:cubicBezTo>
                  <a:cubicBezTo>
                    <a:pt x="587442" y="310590"/>
                    <a:pt x="587442" y="310590"/>
                    <a:pt x="585307" y="310590"/>
                  </a:cubicBezTo>
                  <a:cubicBezTo>
                    <a:pt x="585307" y="310590"/>
                    <a:pt x="585307" y="310590"/>
                    <a:pt x="583172" y="312738"/>
                  </a:cubicBezTo>
                  <a:cubicBezTo>
                    <a:pt x="581037" y="312738"/>
                    <a:pt x="581037" y="312738"/>
                    <a:pt x="581037" y="310590"/>
                  </a:cubicBezTo>
                  <a:cubicBezTo>
                    <a:pt x="578902" y="310590"/>
                    <a:pt x="578902" y="308442"/>
                    <a:pt x="581037" y="308442"/>
                  </a:cubicBezTo>
                  <a:cubicBezTo>
                    <a:pt x="583172" y="308442"/>
                    <a:pt x="585307" y="306294"/>
                    <a:pt x="585307" y="306294"/>
                  </a:cubicBezTo>
                  <a:cubicBezTo>
                    <a:pt x="587442" y="306294"/>
                    <a:pt x="587442" y="306294"/>
                    <a:pt x="587442" y="306294"/>
                  </a:cubicBezTo>
                  <a:cubicBezTo>
                    <a:pt x="587442" y="304147"/>
                    <a:pt x="589577" y="304147"/>
                    <a:pt x="591712" y="304147"/>
                  </a:cubicBezTo>
                  <a:cubicBezTo>
                    <a:pt x="606656" y="295555"/>
                    <a:pt x="621601" y="284816"/>
                    <a:pt x="638680" y="278373"/>
                  </a:cubicBezTo>
                  <a:cubicBezTo>
                    <a:pt x="638680" y="276225"/>
                    <a:pt x="638680" y="276225"/>
                    <a:pt x="638680" y="276225"/>
                  </a:cubicBezTo>
                  <a:close/>
                  <a:moveTo>
                    <a:pt x="259285" y="263525"/>
                  </a:moveTo>
                  <a:cubicBezTo>
                    <a:pt x="261402" y="263525"/>
                    <a:pt x="263518" y="263525"/>
                    <a:pt x="265635" y="263525"/>
                  </a:cubicBezTo>
                  <a:cubicBezTo>
                    <a:pt x="267752" y="263525"/>
                    <a:pt x="267752" y="267921"/>
                    <a:pt x="265635" y="267921"/>
                  </a:cubicBezTo>
                  <a:cubicBezTo>
                    <a:pt x="261402" y="267921"/>
                    <a:pt x="255052" y="270119"/>
                    <a:pt x="250818" y="272317"/>
                  </a:cubicBezTo>
                  <a:cubicBezTo>
                    <a:pt x="236002" y="278911"/>
                    <a:pt x="223302" y="285506"/>
                    <a:pt x="208485" y="292100"/>
                  </a:cubicBezTo>
                  <a:cubicBezTo>
                    <a:pt x="206368" y="292100"/>
                    <a:pt x="204252" y="289902"/>
                    <a:pt x="206368" y="289902"/>
                  </a:cubicBezTo>
                  <a:cubicBezTo>
                    <a:pt x="225418" y="281109"/>
                    <a:pt x="242352" y="270119"/>
                    <a:pt x="259285" y="263525"/>
                  </a:cubicBezTo>
                  <a:close/>
                  <a:moveTo>
                    <a:pt x="638678" y="244475"/>
                  </a:moveTo>
                  <a:cubicBezTo>
                    <a:pt x="640815" y="246564"/>
                    <a:pt x="640815" y="248653"/>
                    <a:pt x="640815" y="248653"/>
                  </a:cubicBezTo>
                  <a:cubicBezTo>
                    <a:pt x="640815" y="248653"/>
                    <a:pt x="640815" y="248653"/>
                    <a:pt x="638678" y="248653"/>
                  </a:cubicBezTo>
                  <a:cubicBezTo>
                    <a:pt x="638678" y="250741"/>
                    <a:pt x="636541" y="250741"/>
                    <a:pt x="636541" y="250741"/>
                  </a:cubicBezTo>
                  <a:cubicBezTo>
                    <a:pt x="619445" y="259097"/>
                    <a:pt x="604486" y="271630"/>
                    <a:pt x="589526" y="282074"/>
                  </a:cubicBezTo>
                  <a:cubicBezTo>
                    <a:pt x="589526" y="284163"/>
                    <a:pt x="589526" y="284163"/>
                    <a:pt x="587389" y="284163"/>
                  </a:cubicBezTo>
                  <a:cubicBezTo>
                    <a:pt x="587389" y="284163"/>
                    <a:pt x="585252" y="279985"/>
                    <a:pt x="587389" y="279985"/>
                  </a:cubicBezTo>
                  <a:cubicBezTo>
                    <a:pt x="587389" y="277896"/>
                    <a:pt x="587389" y="277896"/>
                    <a:pt x="589526" y="277896"/>
                  </a:cubicBezTo>
                  <a:cubicBezTo>
                    <a:pt x="604486" y="267452"/>
                    <a:pt x="619445" y="254919"/>
                    <a:pt x="634404" y="246564"/>
                  </a:cubicBezTo>
                  <a:cubicBezTo>
                    <a:pt x="636541" y="246564"/>
                    <a:pt x="636541" y="246564"/>
                    <a:pt x="638678" y="246564"/>
                  </a:cubicBezTo>
                  <a:cubicBezTo>
                    <a:pt x="638678" y="244475"/>
                    <a:pt x="638678" y="244475"/>
                    <a:pt x="638678" y="244475"/>
                  </a:cubicBezTo>
                  <a:close/>
                  <a:moveTo>
                    <a:pt x="281462" y="244475"/>
                  </a:moveTo>
                  <a:cubicBezTo>
                    <a:pt x="281462" y="244475"/>
                    <a:pt x="283627" y="246592"/>
                    <a:pt x="283627" y="246592"/>
                  </a:cubicBezTo>
                  <a:cubicBezTo>
                    <a:pt x="283627" y="248708"/>
                    <a:pt x="283627" y="248708"/>
                    <a:pt x="281462" y="248708"/>
                  </a:cubicBezTo>
                  <a:cubicBezTo>
                    <a:pt x="281462" y="248708"/>
                    <a:pt x="279297" y="248708"/>
                    <a:pt x="279297" y="248708"/>
                  </a:cubicBezTo>
                  <a:cubicBezTo>
                    <a:pt x="257649" y="252942"/>
                    <a:pt x="238166" y="263525"/>
                    <a:pt x="216518" y="269875"/>
                  </a:cubicBezTo>
                  <a:cubicBezTo>
                    <a:pt x="214354" y="269875"/>
                    <a:pt x="212189" y="265642"/>
                    <a:pt x="216518" y="265642"/>
                  </a:cubicBezTo>
                  <a:cubicBezTo>
                    <a:pt x="225177" y="261408"/>
                    <a:pt x="236001" y="259292"/>
                    <a:pt x="244661" y="255058"/>
                  </a:cubicBezTo>
                  <a:cubicBezTo>
                    <a:pt x="255485" y="250825"/>
                    <a:pt x="268473" y="248708"/>
                    <a:pt x="279297" y="246592"/>
                  </a:cubicBezTo>
                  <a:cubicBezTo>
                    <a:pt x="281462" y="244475"/>
                    <a:pt x="281462" y="244475"/>
                    <a:pt x="281462" y="244475"/>
                  </a:cubicBezTo>
                  <a:close/>
                  <a:moveTo>
                    <a:pt x="639688" y="222250"/>
                  </a:moveTo>
                  <a:cubicBezTo>
                    <a:pt x="639688" y="222250"/>
                    <a:pt x="641838" y="222250"/>
                    <a:pt x="641838" y="222250"/>
                  </a:cubicBezTo>
                  <a:cubicBezTo>
                    <a:pt x="643989" y="222250"/>
                    <a:pt x="643989" y="226615"/>
                    <a:pt x="641838" y="226615"/>
                  </a:cubicBezTo>
                  <a:cubicBezTo>
                    <a:pt x="639688" y="226615"/>
                    <a:pt x="637537" y="228798"/>
                    <a:pt x="637537" y="228798"/>
                  </a:cubicBezTo>
                  <a:cubicBezTo>
                    <a:pt x="635386" y="228798"/>
                    <a:pt x="633235" y="228798"/>
                    <a:pt x="633235" y="230981"/>
                  </a:cubicBezTo>
                  <a:cubicBezTo>
                    <a:pt x="616029" y="237530"/>
                    <a:pt x="600973" y="246261"/>
                    <a:pt x="585917" y="254992"/>
                  </a:cubicBezTo>
                  <a:cubicBezTo>
                    <a:pt x="583767" y="254992"/>
                    <a:pt x="583767" y="254992"/>
                    <a:pt x="581616" y="257175"/>
                  </a:cubicBezTo>
                  <a:cubicBezTo>
                    <a:pt x="581616" y="257175"/>
                    <a:pt x="581616" y="257175"/>
                    <a:pt x="579465" y="257175"/>
                  </a:cubicBezTo>
                  <a:cubicBezTo>
                    <a:pt x="577314" y="257175"/>
                    <a:pt x="577314" y="252809"/>
                    <a:pt x="579465" y="252809"/>
                  </a:cubicBezTo>
                  <a:cubicBezTo>
                    <a:pt x="581616" y="252809"/>
                    <a:pt x="583767" y="250626"/>
                    <a:pt x="585917" y="250626"/>
                  </a:cubicBezTo>
                  <a:cubicBezTo>
                    <a:pt x="590219" y="248444"/>
                    <a:pt x="594521" y="246261"/>
                    <a:pt x="598822" y="241895"/>
                  </a:cubicBezTo>
                  <a:cubicBezTo>
                    <a:pt x="603124" y="241895"/>
                    <a:pt x="605275" y="239712"/>
                    <a:pt x="609576" y="237530"/>
                  </a:cubicBezTo>
                  <a:cubicBezTo>
                    <a:pt x="616029" y="233164"/>
                    <a:pt x="624632" y="228798"/>
                    <a:pt x="631084" y="226615"/>
                  </a:cubicBezTo>
                  <a:cubicBezTo>
                    <a:pt x="633235" y="224433"/>
                    <a:pt x="635386" y="224433"/>
                    <a:pt x="635386" y="224433"/>
                  </a:cubicBezTo>
                  <a:cubicBezTo>
                    <a:pt x="637537" y="224433"/>
                    <a:pt x="637537" y="222250"/>
                    <a:pt x="639688" y="222250"/>
                  </a:cubicBezTo>
                  <a:close/>
                  <a:moveTo>
                    <a:pt x="632348" y="215900"/>
                  </a:moveTo>
                  <a:cubicBezTo>
                    <a:pt x="634464" y="215900"/>
                    <a:pt x="634464" y="218017"/>
                    <a:pt x="634464" y="220133"/>
                  </a:cubicBezTo>
                  <a:cubicBezTo>
                    <a:pt x="632348" y="220133"/>
                    <a:pt x="630231" y="222250"/>
                    <a:pt x="630231" y="222250"/>
                  </a:cubicBezTo>
                  <a:cubicBezTo>
                    <a:pt x="621764" y="226483"/>
                    <a:pt x="615414" y="232833"/>
                    <a:pt x="609064" y="237067"/>
                  </a:cubicBezTo>
                  <a:cubicBezTo>
                    <a:pt x="604831" y="239183"/>
                    <a:pt x="602714" y="241300"/>
                    <a:pt x="598481" y="241300"/>
                  </a:cubicBezTo>
                  <a:cubicBezTo>
                    <a:pt x="598481" y="241300"/>
                    <a:pt x="596364" y="239183"/>
                    <a:pt x="598481" y="239183"/>
                  </a:cubicBezTo>
                  <a:cubicBezTo>
                    <a:pt x="609064" y="230717"/>
                    <a:pt x="619648" y="224367"/>
                    <a:pt x="628114" y="218017"/>
                  </a:cubicBezTo>
                  <a:cubicBezTo>
                    <a:pt x="630231" y="218017"/>
                    <a:pt x="630231" y="218017"/>
                    <a:pt x="632348" y="215900"/>
                  </a:cubicBezTo>
                  <a:close/>
                  <a:moveTo>
                    <a:pt x="625407" y="203200"/>
                  </a:moveTo>
                  <a:cubicBezTo>
                    <a:pt x="627554" y="203200"/>
                    <a:pt x="629702" y="207530"/>
                    <a:pt x="627554" y="207530"/>
                  </a:cubicBezTo>
                  <a:cubicBezTo>
                    <a:pt x="625407" y="207530"/>
                    <a:pt x="625407" y="209694"/>
                    <a:pt x="625407" y="209694"/>
                  </a:cubicBezTo>
                  <a:cubicBezTo>
                    <a:pt x="616815" y="214024"/>
                    <a:pt x="606076" y="220518"/>
                    <a:pt x="597485" y="227013"/>
                  </a:cubicBezTo>
                  <a:cubicBezTo>
                    <a:pt x="597485" y="227013"/>
                    <a:pt x="597485" y="227013"/>
                    <a:pt x="595337" y="227013"/>
                  </a:cubicBezTo>
                  <a:cubicBezTo>
                    <a:pt x="595337" y="227013"/>
                    <a:pt x="593189" y="224848"/>
                    <a:pt x="595337" y="222683"/>
                  </a:cubicBezTo>
                  <a:cubicBezTo>
                    <a:pt x="603928" y="216189"/>
                    <a:pt x="614667" y="209694"/>
                    <a:pt x="623259" y="205365"/>
                  </a:cubicBezTo>
                  <a:cubicBezTo>
                    <a:pt x="623259" y="205365"/>
                    <a:pt x="625407" y="205365"/>
                    <a:pt x="625407" y="205365"/>
                  </a:cubicBezTo>
                  <a:cubicBezTo>
                    <a:pt x="625407" y="203200"/>
                    <a:pt x="625407" y="203200"/>
                    <a:pt x="625407" y="203200"/>
                  </a:cubicBezTo>
                  <a:close/>
                  <a:moveTo>
                    <a:pt x="619592" y="179387"/>
                  </a:moveTo>
                  <a:cubicBezTo>
                    <a:pt x="619592" y="179387"/>
                    <a:pt x="619592" y="181504"/>
                    <a:pt x="619592" y="181504"/>
                  </a:cubicBezTo>
                  <a:cubicBezTo>
                    <a:pt x="621764" y="181504"/>
                    <a:pt x="621764" y="181504"/>
                    <a:pt x="621764" y="181504"/>
                  </a:cubicBezTo>
                  <a:cubicBezTo>
                    <a:pt x="621764" y="183620"/>
                    <a:pt x="621764" y="183620"/>
                    <a:pt x="619592" y="183620"/>
                  </a:cubicBezTo>
                  <a:cubicBezTo>
                    <a:pt x="619592" y="185737"/>
                    <a:pt x="617420" y="185737"/>
                    <a:pt x="617420" y="185737"/>
                  </a:cubicBezTo>
                  <a:cubicBezTo>
                    <a:pt x="606558" y="189970"/>
                    <a:pt x="595696" y="196320"/>
                    <a:pt x="584834" y="204787"/>
                  </a:cubicBezTo>
                  <a:cubicBezTo>
                    <a:pt x="582662" y="204787"/>
                    <a:pt x="582662" y="204787"/>
                    <a:pt x="582662" y="204787"/>
                  </a:cubicBezTo>
                  <a:cubicBezTo>
                    <a:pt x="580489" y="204787"/>
                    <a:pt x="580489" y="200554"/>
                    <a:pt x="582662" y="200554"/>
                  </a:cubicBezTo>
                  <a:cubicBezTo>
                    <a:pt x="593523" y="194204"/>
                    <a:pt x="604385" y="185737"/>
                    <a:pt x="617420" y="181504"/>
                  </a:cubicBezTo>
                  <a:cubicBezTo>
                    <a:pt x="619592" y="179387"/>
                    <a:pt x="619592" y="179387"/>
                    <a:pt x="619592" y="179387"/>
                  </a:cubicBezTo>
                  <a:close/>
                  <a:moveTo>
                    <a:pt x="621236" y="160337"/>
                  </a:moveTo>
                  <a:cubicBezTo>
                    <a:pt x="623352" y="160337"/>
                    <a:pt x="623352" y="162491"/>
                    <a:pt x="623352" y="164646"/>
                  </a:cubicBezTo>
                  <a:cubicBezTo>
                    <a:pt x="623352" y="164646"/>
                    <a:pt x="621236" y="164646"/>
                    <a:pt x="621236" y="164646"/>
                  </a:cubicBezTo>
                  <a:cubicBezTo>
                    <a:pt x="621236" y="164646"/>
                    <a:pt x="619119" y="164646"/>
                    <a:pt x="619119" y="166800"/>
                  </a:cubicBezTo>
                  <a:cubicBezTo>
                    <a:pt x="617002" y="166800"/>
                    <a:pt x="614886" y="166800"/>
                    <a:pt x="614886" y="166800"/>
                  </a:cubicBezTo>
                  <a:cubicBezTo>
                    <a:pt x="612769" y="168955"/>
                    <a:pt x="612769" y="168955"/>
                    <a:pt x="610652" y="168955"/>
                  </a:cubicBezTo>
                  <a:cubicBezTo>
                    <a:pt x="597952" y="175418"/>
                    <a:pt x="587369" y="184036"/>
                    <a:pt x="576786" y="190500"/>
                  </a:cubicBezTo>
                  <a:cubicBezTo>
                    <a:pt x="574669" y="190500"/>
                    <a:pt x="572552" y="188345"/>
                    <a:pt x="574669" y="188345"/>
                  </a:cubicBezTo>
                  <a:cubicBezTo>
                    <a:pt x="585252" y="179727"/>
                    <a:pt x="595836" y="171109"/>
                    <a:pt x="608536" y="164646"/>
                  </a:cubicBezTo>
                  <a:cubicBezTo>
                    <a:pt x="610652" y="164646"/>
                    <a:pt x="610652" y="164646"/>
                    <a:pt x="612769" y="164646"/>
                  </a:cubicBezTo>
                  <a:cubicBezTo>
                    <a:pt x="612769" y="162491"/>
                    <a:pt x="614886" y="162491"/>
                    <a:pt x="617002" y="162491"/>
                  </a:cubicBezTo>
                  <a:cubicBezTo>
                    <a:pt x="617002" y="162491"/>
                    <a:pt x="619119" y="160337"/>
                    <a:pt x="621236" y="160337"/>
                  </a:cubicBezTo>
                  <a:close/>
                  <a:moveTo>
                    <a:pt x="600929" y="149225"/>
                  </a:moveTo>
                  <a:cubicBezTo>
                    <a:pt x="603112" y="149225"/>
                    <a:pt x="603112" y="149225"/>
                    <a:pt x="603112" y="149225"/>
                  </a:cubicBezTo>
                  <a:cubicBezTo>
                    <a:pt x="605294" y="149225"/>
                    <a:pt x="607477" y="153534"/>
                    <a:pt x="605294" y="153534"/>
                  </a:cubicBezTo>
                  <a:cubicBezTo>
                    <a:pt x="605294" y="153534"/>
                    <a:pt x="603112" y="153534"/>
                    <a:pt x="603112" y="153534"/>
                  </a:cubicBezTo>
                  <a:cubicBezTo>
                    <a:pt x="587832" y="157843"/>
                    <a:pt x="574735" y="168615"/>
                    <a:pt x="559454" y="177233"/>
                  </a:cubicBezTo>
                  <a:cubicBezTo>
                    <a:pt x="559454" y="177233"/>
                    <a:pt x="559454" y="177233"/>
                    <a:pt x="557272" y="177233"/>
                  </a:cubicBezTo>
                  <a:lnTo>
                    <a:pt x="557272" y="175079"/>
                  </a:lnTo>
                  <a:cubicBezTo>
                    <a:pt x="557272" y="175079"/>
                    <a:pt x="557272" y="172924"/>
                    <a:pt x="557272" y="172924"/>
                  </a:cubicBezTo>
                  <a:cubicBezTo>
                    <a:pt x="572552" y="164306"/>
                    <a:pt x="585649" y="155688"/>
                    <a:pt x="600929" y="149225"/>
                  </a:cubicBezTo>
                  <a:close/>
                  <a:moveTo>
                    <a:pt x="587251" y="133350"/>
                  </a:moveTo>
                  <a:cubicBezTo>
                    <a:pt x="589427" y="133350"/>
                    <a:pt x="589427" y="133350"/>
                    <a:pt x="589427" y="133350"/>
                  </a:cubicBezTo>
                  <a:cubicBezTo>
                    <a:pt x="591602" y="133350"/>
                    <a:pt x="591602" y="137715"/>
                    <a:pt x="589427" y="137715"/>
                  </a:cubicBezTo>
                  <a:cubicBezTo>
                    <a:pt x="576374" y="144264"/>
                    <a:pt x="563321" y="152995"/>
                    <a:pt x="550268" y="159544"/>
                  </a:cubicBezTo>
                  <a:cubicBezTo>
                    <a:pt x="548092" y="161726"/>
                    <a:pt x="548092" y="161726"/>
                    <a:pt x="545917" y="163909"/>
                  </a:cubicBezTo>
                  <a:cubicBezTo>
                    <a:pt x="543741" y="163909"/>
                    <a:pt x="543741" y="163909"/>
                    <a:pt x="541566" y="166092"/>
                  </a:cubicBezTo>
                  <a:cubicBezTo>
                    <a:pt x="539390" y="166092"/>
                    <a:pt x="539390" y="168275"/>
                    <a:pt x="537215" y="168275"/>
                  </a:cubicBezTo>
                  <a:cubicBezTo>
                    <a:pt x="535039" y="168275"/>
                    <a:pt x="532864" y="166092"/>
                    <a:pt x="535039" y="163909"/>
                  </a:cubicBezTo>
                  <a:cubicBezTo>
                    <a:pt x="537215" y="163909"/>
                    <a:pt x="537215" y="161726"/>
                    <a:pt x="539390" y="161726"/>
                  </a:cubicBezTo>
                  <a:cubicBezTo>
                    <a:pt x="539390" y="161726"/>
                    <a:pt x="541566" y="159544"/>
                    <a:pt x="543741" y="159544"/>
                  </a:cubicBezTo>
                  <a:cubicBezTo>
                    <a:pt x="545917" y="157361"/>
                    <a:pt x="545917" y="157361"/>
                    <a:pt x="548092" y="157361"/>
                  </a:cubicBezTo>
                  <a:cubicBezTo>
                    <a:pt x="561145" y="148630"/>
                    <a:pt x="574198" y="139898"/>
                    <a:pt x="587251" y="133350"/>
                  </a:cubicBezTo>
                  <a:close/>
                  <a:moveTo>
                    <a:pt x="572023" y="119062"/>
                  </a:moveTo>
                  <a:cubicBezTo>
                    <a:pt x="574139" y="119062"/>
                    <a:pt x="574139" y="121216"/>
                    <a:pt x="572023" y="123371"/>
                  </a:cubicBezTo>
                  <a:cubicBezTo>
                    <a:pt x="559322" y="127680"/>
                    <a:pt x="548739" y="134143"/>
                    <a:pt x="538155" y="142761"/>
                  </a:cubicBezTo>
                  <a:cubicBezTo>
                    <a:pt x="536039" y="142761"/>
                    <a:pt x="536039" y="144916"/>
                    <a:pt x="533922" y="144916"/>
                  </a:cubicBezTo>
                  <a:cubicBezTo>
                    <a:pt x="533922" y="144916"/>
                    <a:pt x="533922" y="144916"/>
                    <a:pt x="531805" y="144916"/>
                  </a:cubicBezTo>
                  <a:cubicBezTo>
                    <a:pt x="531805" y="147070"/>
                    <a:pt x="529689" y="147070"/>
                    <a:pt x="529689" y="147070"/>
                  </a:cubicBezTo>
                  <a:cubicBezTo>
                    <a:pt x="527572" y="147070"/>
                    <a:pt x="527572" y="149225"/>
                    <a:pt x="527572" y="149225"/>
                  </a:cubicBezTo>
                  <a:cubicBezTo>
                    <a:pt x="525455" y="149225"/>
                    <a:pt x="523339" y="144916"/>
                    <a:pt x="525455" y="144916"/>
                  </a:cubicBezTo>
                  <a:cubicBezTo>
                    <a:pt x="527572" y="142761"/>
                    <a:pt x="527572" y="142761"/>
                    <a:pt x="529689" y="142761"/>
                  </a:cubicBezTo>
                  <a:cubicBezTo>
                    <a:pt x="529689" y="142761"/>
                    <a:pt x="529689" y="142761"/>
                    <a:pt x="531805" y="140607"/>
                  </a:cubicBezTo>
                  <a:cubicBezTo>
                    <a:pt x="531805" y="140607"/>
                    <a:pt x="533922" y="140607"/>
                    <a:pt x="533922" y="138452"/>
                  </a:cubicBezTo>
                  <a:cubicBezTo>
                    <a:pt x="546622" y="131989"/>
                    <a:pt x="557205" y="123371"/>
                    <a:pt x="572023" y="119062"/>
                  </a:cubicBezTo>
                  <a:close/>
                  <a:moveTo>
                    <a:pt x="563850" y="100012"/>
                  </a:moveTo>
                  <a:cubicBezTo>
                    <a:pt x="566026" y="100012"/>
                    <a:pt x="566026" y="100012"/>
                    <a:pt x="566026" y="100012"/>
                  </a:cubicBezTo>
                  <a:cubicBezTo>
                    <a:pt x="568201" y="100012"/>
                    <a:pt x="570377" y="100012"/>
                    <a:pt x="570377" y="100012"/>
                  </a:cubicBezTo>
                  <a:cubicBezTo>
                    <a:pt x="572552" y="100012"/>
                    <a:pt x="572552" y="104245"/>
                    <a:pt x="570377" y="104245"/>
                  </a:cubicBezTo>
                  <a:cubicBezTo>
                    <a:pt x="568201" y="104245"/>
                    <a:pt x="568201" y="104245"/>
                    <a:pt x="568201" y="104245"/>
                  </a:cubicBezTo>
                  <a:cubicBezTo>
                    <a:pt x="568201" y="104245"/>
                    <a:pt x="568201" y="104245"/>
                    <a:pt x="566026" y="104245"/>
                  </a:cubicBezTo>
                  <a:cubicBezTo>
                    <a:pt x="563850" y="104245"/>
                    <a:pt x="559499" y="106362"/>
                    <a:pt x="555148" y="108479"/>
                  </a:cubicBezTo>
                  <a:cubicBezTo>
                    <a:pt x="550797" y="110595"/>
                    <a:pt x="546446" y="112712"/>
                    <a:pt x="542095" y="114829"/>
                  </a:cubicBezTo>
                  <a:cubicBezTo>
                    <a:pt x="535569" y="119062"/>
                    <a:pt x="529042" y="123295"/>
                    <a:pt x="524691" y="127529"/>
                  </a:cubicBezTo>
                  <a:cubicBezTo>
                    <a:pt x="522516" y="127529"/>
                    <a:pt x="522516" y="129645"/>
                    <a:pt x="520340" y="129645"/>
                  </a:cubicBezTo>
                  <a:cubicBezTo>
                    <a:pt x="520340" y="129645"/>
                    <a:pt x="520340" y="129645"/>
                    <a:pt x="518165" y="131762"/>
                  </a:cubicBezTo>
                  <a:cubicBezTo>
                    <a:pt x="515989" y="131762"/>
                    <a:pt x="515989" y="131762"/>
                    <a:pt x="515989" y="131762"/>
                  </a:cubicBezTo>
                  <a:cubicBezTo>
                    <a:pt x="513814" y="131762"/>
                    <a:pt x="513814" y="129645"/>
                    <a:pt x="515989" y="127529"/>
                  </a:cubicBezTo>
                  <a:cubicBezTo>
                    <a:pt x="515989" y="127529"/>
                    <a:pt x="515989" y="127529"/>
                    <a:pt x="518165" y="127529"/>
                  </a:cubicBezTo>
                  <a:cubicBezTo>
                    <a:pt x="518165" y="125412"/>
                    <a:pt x="520340" y="125412"/>
                    <a:pt x="520340" y="125412"/>
                  </a:cubicBezTo>
                  <a:cubicBezTo>
                    <a:pt x="529042" y="119062"/>
                    <a:pt x="535569" y="114829"/>
                    <a:pt x="542095" y="110595"/>
                  </a:cubicBezTo>
                  <a:cubicBezTo>
                    <a:pt x="548621" y="106362"/>
                    <a:pt x="557323" y="100012"/>
                    <a:pt x="563850" y="100012"/>
                  </a:cubicBezTo>
                  <a:close/>
                  <a:moveTo>
                    <a:pt x="541834" y="82550"/>
                  </a:moveTo>
                  <a:cubicBezTo>
                    <a:pt x="543977" y="82550"/>
                    <a:pt x="543977" y="84704"/>
                    <a:pt x="543977" y="86859"/>
                  </a:cubicBezTo>
                  <a:cubicBezTo>
                    <a:pt x="531118" y="95477"/>
                    <a:pt x="518259" y="101940"/>
                    <a:pt x="507543" y="110558"/>
                  </a:cubicBezTo>
                  <a:cubicBezTo>
                    <a:pt x="505400" y="112713"/>
                    <a:pt x="505400" y="112713"/>
                    <a:pt x="505400" y="112713"/>
                  </a:cubicBezTo>
                  <a:cubicBezTo>
                    <a:pt x="505400" y="112713"/>
                    <a:pt x="503257" y="112713"/>
                    <a:pt x="503257" y="112713"/>
                  </a:cubicBezTo>
                  <a:cubicBezTo>
                    <a:pt x="501114" y="112713"/>
                    <a:pt x="501114" y="110558"/>
                    <a:pt x="503257" y="108404"/>
                  </a:cubicBezTo>
                  <a:cubicBezTo>
                    <a:pt x="516116" y="99786"/>
                    <a:pt x="528975" y="91168"/>
                    <a:pt x="541834" y="82550"/>
                  </a:cubicBezTo>
                  <a:close/>
                  <a:moveTo>
                    <a:pt x="526997" y="69850"/>
                  </a:moveTo>
                  <a:cubicBezTo>
                    <a:pt x="526997" y="69850"/>
                    <a:pt x="526997" y="69850"/>
                    <a:pt x="529137" y="69850"/>
                  </a:cubicBezTo>
                  <a:cubicBezTo>
                    <a:pt x="529137" y="69850"/>
                    <a:pt x="531277" y="71926"/>
                    <a:pt x="531277" y="71926"/>
                  </a:cubicBezTo>
                  <a:cubicBezTo>
                    <a:pt x="531277" y="74002"/>
                    <a:pt x="531277" y="74002"/>
                    <a:pt x="529137" y="74002"/>
                  </a:cubicBezTo>
                  <a:cubicBezTo>
                    <a:pt x="514159" y="78154"/>
                    <a:pt x="501321" y="88534"/>
                    <a:pt x="488483" y="96838"/>
                  </a:cubicBezTo>
                  <a:cubicBezTo>
                    <a:pt x="488483" y="96838"/>
                    <a:pt x="486343" y="96838"/>
                    <a:pt x="486343" y="96838"/>
                  </a:cubicBezTo>
                  <a:cubicBezTo>
                    <a:pt x="484203" y="96838"/>
                    <a:pt x="482064" y="94762"/>
                    <a:pt x="484203" y="92686"/>
                  </a:cubicBezTo>
                  <a:cubicBezTo>
                    <a:pt x="499181" y="84382"/>
                    <a:pt x="512019" y="74002"/>
                    <a:pt x="526997" y="69850"/>
                  </a:cubicBezTo>
                  <a:close/>
                  <a:moveTo>
                    <a:pt x="503178" y="53975"/>
                  </a:moveTo>
                  <a:cubicBezTo>
                    <a:pt x="503178" y="53975"/>
                    <a:pt x="505322" y="53975"/>
                    <a:pt x="505322" y="53975"/>
                  </a:cubicBezTo>
                  <a:cubicBezTo>
                    <a:pt x="507465" y="53975"/>
                    <a:pt x="507465" y="56173"/>
                    <a:pt x="507465" y="56173"/>
                  </a:cubicBezTo>
                  <a:cubicBezTo>
                    <a:pt x="505322" y="58371"/>
                    <a:pt x="505322" y="58371"/>
                    <a:pt x="505322" y="58371"/>
                  </a:cubicBezTo>
                  <a:cubicBezTo>
                    <a:pt x="494606" y="67163"/>
                    <a:pt x="479604" y="73758"/>
                    <a:pt x="466745" y="82550"/>
                  </a:cubicBezTo>
                  <a:cubicBezTo>
                    <a:pt x="466745" y="82550"/>
                    <a:pt x="464602" y="82550"/>
                    <a:pt x="464602" y="82550"/>
                  </a:cubicBezTo>
                  <a:cubicBezTo>
                    <a:pt x="464602" y="80352"/>
                    <a:pt x="464602" y="80352"/>
                    <a:pt x="464602" y="78154"/>
                  </a:cubicBezTo>
                  <a:cubicBezTo>
                    <a:pt x="477461" y="71559"/>
                    <a:pt x="490320" y="64965"/>
                    <a:pt x="501035" y="56173"/>
                  </a:cubicBezTo>
                  <a:cubicBezTo>
                    <a:pt x="501035" y="56173"/>
                    <a:pt x="503178" y="53975"/>
                    <a:pt x="503178" y="53975"/>
                  </a:cubicBezTo>
                  <a:close/>
                  <a:moveTo>
                    <a:pt x="492609" y="42862"/>
                  </a:moveTo>
                  <a:cubicBezTo>
                    <a:pt x="494764" y="42862"/>
                    <a:pt x="494764" y="42862"/>
                    <a:pt x="494764" y="45103"/>
                  </a:cubicBezTo>
                  <a:cubicBezTo>
                    <a:pt x="494764" y="45103"/>
                    <a:pt x="494764" y="45103"/>
                    <a:pt x="494764" y="47344"/>
                  </a:cubicBezTo>
                  <a:cubicBezTo>
                    <a:pt x="494764" y="47344"/>
                    <a:pt x="494764" y="47344"/>
                    <a:pt x="492609" y="47344"/>
                  </a:cubicBezTo>
                  <a:cubicBezTo>
                    <a:pt x="492609" y="47344"/>
                    <a:pt x="490455" y="49585"/>
                    <a:pt x="490455" y="49585"/>
                  </a:cubicBezTo>
                  <a:cubicBezTo>
                    <a:pt x="475374" y="54068"/>
                    <a:pt x="462447" y="63032"/>
                    <a:pt x="449520" y="71997"/>
                  </a:cubicBezTo>
                  <a:cubicBezTo>
                    <a:pt x="447366" y="74238"/>
                    <a:pt x="445211" y="76480"/>
                    <a:pt x="443057" y="76480"/>
                  </a:cubicBezTo>
                  <a:cubicBezTo>
                    <a:pt x="443057" y="78721"/>
                    <a:pt x="440902" y="78721"/>
                    <a:pt x="438748" y="78721"/>
                  </a:cubicBezTo>
                  <a:cubicBezTo>
                    <a:pt x="438748" y="80962"/>
                    <a:pt x="438748" y="80962"/>
                    <a:pt x="438748" y="80962"/>
                  </a:cubicBezTo>
                  <a:cubicBezTo>
                    <a:pt x="436593" y="80962"/>
                    <a:pt x="434439" y="76480"/>
                    <a:pt x="436593" y="76480"/>
                  </a:cubicBezTo>
                  <a:cubicBezTo>
                    <a:pt x="438748" y="76480"/>
                    <a:pt x="438748" y="74238"/>
                    <a:pt x="438748" y="74238"/>
                  </a:cubicBezTo>
                  <a:cubicBezTo>
                    <a:pt x="440902" y="74238"/>
                    <a:pt x="443057" y="71997"/>
                    <a:pt x="447366" y="69756"/>
                  </a:cubicBezTo>
                  <a:cubicBezTo>
                    <a:pt x="458138" y="60791"/>
                    <a:pt x="471065" y="51827"/>
                    <a:pt x="486146" y="47344"/>
                  </a:cubicBezTo>
                  <a:cubicBezTo>
                    <a:pt x="486146" y="45103"/>
                    <a:pt x="488300" y="45103"/>
                    <a:pt x="490455" y="45103"/>
                  </a:cubicBezTo>
                  <a:cubicBezTo>
                    <a:pt x="490455" y="42862"/>
                    <a:pt x="490455" y="42862"/>
                    <a:pt x="492609" y="42862"/>
                  </a:cubicBezTo>
                  <a:close/>
                  <a:moveTo>
                    <a:pt x="460322" y="34925"/>
                  </a:moveTo>
                  <a:cubicBezTo>
                    <a:pt x="462462" y="34925"/>
                    <a:pt x="462462" y="34925"/>
                    <a:pt x="462462" y="34925"/>
                  </a:cubicBezTo>
                  <a:cubicBezTo>
                    <a:pt x="462462" y="34925"/>
                    <a:pt x="464602" y="34925"/>
                    <a:pt x="464602" y="34925"/>
                  </a:cubicBezTo>
                  <a:cubicBezTo>
                    <a:pt x="464602" y="37042"/>
                    <a:pt x="462462" y="37042"/>
                    <a:pt x="462462" y="39158"/>
                  </a:cubicBezTo>
                  <a:cubicBezTo>
                    <a:pt x="449624" y="43392"/>
                    <a:pt x="438925" y="49742"/>
                    <a:pt x="428227" y="58208"/>
                  </a:cubicBezTo>
                  <a:cubicBezTo>
                    <a:pt x="428227" y="60325"/>
                    <a:pt x="426087" y="60325"/>
                    <a:pt x="426087" y="60325"/>
                  </a:cubicBezTo>
                  <a:cubicBezTo>
                    <a:pt x="423948" y="62442"/>
                    <a:pt x="423948" y="62442"/>
                    <a:pt x="423948" y="62442"/>
                  </a:cubicBezTo>
                  <a:cubicBezTo>
                    <a:pt x="421808" y="64558"/>
                    <a:pt x="419668" y="64558"/>
                    <a:pt x="419668" y="64558"/>
                  </a:cubicBezTo>
                  <a:cubicBezTo>
                    <a:pt x="419668" y="66675"/>
                    <a:pt x="419668" y="66675"/>
                    <a:pt x="419668" y="66675"/>
                  </a:cubicBezTo>
                  <a:cubicBezTo>
                    <a:pt x="417528" y="66675"/>
                    <a:pt x="417528" y="66675"/>
                    <a:pt x="417528" y="66675"/>
                  </a:cubicBezTo>
                  <a:cubicBezTo>
                    <a:pt x="415389" y="66675"/>
                    <a:pt x="415389" y="64558"/>
                    <a:pt x="415389" y="64558"/>
                  </a:cubicBezTo>
                  <a:cubicBezTo>
                    <a:pt x="415389" y="62442"/>
                    <a:pt x="415389" y="62442"/>
                    <a:pt x="415389" y="62442"/>
                  </a:cubicBezTo>
                  <a:cubicBezTo>
                    <a:pt x="417528" y="62442"/>
                    <a:pt x="417528" y="62442"/>
                    <a:pt x="417528" y="60325"/>
                  </a:cubicBezTo>
                  <a:cubicBezTo>
                    <a:pt x="419668" y="60325"/>
                    <a:pt x="419668" y="60325"/>
                    <a:pt x="421808" y="58208"/>
                  </a:cubicBezTo>
                  <a:cubicBezTo>
                    <a:pt x="421808" y="58208"/>
                    <a:pt x="423948" y="58208"/>
                    <a:pt x="423948" y="56092"/>
                  </a:cubicBezTo>
                  <a:cubicBezTo>
                    <a:pt x="436786" y="47625"/>
                    <a:pt x="447484" y="39158"/>
                    <a:pt x="460322" y="34925"/>
                  </a:cubicBezTo>
                  <a:close/>
                  <a:moveTo>
                    <a:pt x="447522" y="23812"/>
                  </a:moveTo>
                  <a:cubicBezTo>
                    <a:pt x="449712" y="23812"/>
                    <a:pt x="449712" y="23812"/>
                    <a:pt x="449712" y="23812"/>
                  </a:cubicBezTo>
                  <a:cubicBezTo>
                    <a:pt x="449712" y="23812"/>
                    <a:pt x="451902" y="23812"/>
                    <a:pt x="451902" y="26017"/>
                  </a:cubicBezTo>
                  <a:cubicBezTo>
                    <a:pt x="451902" y="26017"/>
                    <a:pt x="451902" y="28222"/>
                    <a:pt x="449712" y="28222"/>
                  </a:cubicBezTo>
                  <a:cubicBezTo>
                    <a:pt x="449712" y="28222"/>
                    <a:pt x="449712" y="28222"/>
                    <a:pt x="447522" y="28222"/>
                  </a:cubicBezTo>
                  <a:cubicBezTo>
                    <a:pt x="436574" y="34836"/>
                    <a:pt x="423436" y="43656"/>
                    <a:pt x="410298" y="50271"/>
                  </a:cubicBezTo>
                  <a:cubicBezTo>
                    <a:pt x="410298" y="52475"/>
                    <a:pt x="408109" y="52475"/>
                    <a:pt x="408109" y="54680"/>
                  </a:cubicBezTo>
                  <a:cubicBezTo>
                    <a:pt x="405919" y="54680"/>
                    <a:pt x="403729" y="54680"/>
                    <a:pt x="401540" y="56885"/>
                  </a:cubicBezTo>
                  <a:cubicBezTo>
                    <a:pt x="401540" y="56885"/>
                    <a:pt x="399350" y="59090"/>
                    <a:pt x="397160" y="59090"/>
                  </a:cubicBezTo>
                  <a:cubicBezTo>
                    <a:pt x="397160" y="61295"/>
                    <a:pt x="397160" y="61295"/>
                    <a:pt x="394971" y="61295"/>
                  </a:cubicBezTo>
                  <a:cubicBezTo>
                    <a:pt x="394971" y="61295"/>
                    <a:pt x="392781" y="63500"/>
                    <a:pt x="392781" y="63500"/>
                  </a:cubicBezTo>
                  <a:cubicBezTo>
                    <a:pt x="392781" y="63500"/>
                    <a:pt x="392781" y="63500"/>
                    <a:pt x="390591" y="63500"/>
                  </a:cubicBezTo>
                  <a:cubicBezTo>
                    <a:pt x="390591" y="63500"/>
                    <a:pt x="388402" y="61295"/>
                    <a:pt x="390591" y="59090"/>
                  </a:cubicBezTo>
                  <a:cubicBezTo>
                    <a:pt x="390591" y="59090"/>
                    <a:pt x="392781" y="59090"/>
                    <a:pt x="392781" y="59090"/>
                  </a:cubicBezTo>
                  <a:cubicBezTo>
                    <a:pt x="394971" y="56885"/>
                    <a:pt x="394971" y="56885"/>
                    <a:pt x="397160" y="54680"/>
                  </a:cubicBezTo>
                  <a:cubicBezTo>
                    <a:pt x="399350" y="54680"/>
                    <a:pt x="401540" y="52475"/>
                    <a:pt x="401540" y="52475"/>
                  </a:cubicBezTo>
                  <a:cubicBezTo>
                    <a:pt x="403729" y="50271"/>
                    <a:pt x="405919" y="50271"/>
                    <a:pt x="405919" y="48066"/>
                  </a:cubicBezTo>
                  <a:cubicBezTo>
                    <a:pt x="419057" y="41451"/>
                    <a:pt x="430005" y="34836"/>
                    <a:pt x="443143" y="26017"/>
                  </a:cubicBezTo>
                  <a:cubicBezTo>
                    <a:pt x="445333" y="26017"/>
                    <a:pt x="447522" y="26017"/>
                    <a:pt x="447522" y="23812"/>
                  </a:cubicBezTo>
                  <a:close/>
                  <a:moveTo>
                    <a:pt x="419547" y="15875"/>
                  </a:moveTo>
                  <a:cubicBezTo>
                    <a:pt x="419547" y="15875"/>
                    <a:pt x="421740" y="18058"/>
                    <a:pt x="419547" y="20240"/>
                  </a:cubicBezTo>
                  <a:cubicBezTo>
                    <a:pt x="408586" y="28972"/>
                    <a:pt x="399817" y="35520"/>
                    <a:pt x="388855" y="42069"/>
                  </a:cubicBezTo>
                  <a:cubicBezTo>
                    <a:pt x="386663" y="44251"/>
                    <a:pt x="386663" y="44251"/>
                    <a:pt x="384471" y="46434"/>
                  </a:cubicBezTo>
                  <a:cubicBezTo>
                    <a:pt x="382279" y="46434"/>
                    <a:pt x="382279" y="48617"/>
                    <a:pt x="380086" y="48617"/>
                  </a:cubicBezTo>
                  <a:cubicBezTo>
                    <a:pt x="380086" y="50800"/>
                    <a:pt x="377894" y="50800"/>
                    <a:pt x="377894" y="50800"/>
                  </a:cubicBezTo>
                  <a:cubicBezTo>
                    <a:pt x="375702" y="50800"/>
                    <a:pt x="375702" y="48617"/>
                    <a:pt x="375702" y="46434"/>
                  </a:cubicBezTo>
                  <a:cubicBezTo>
                    <a:pt x="377894" y="46434"/>
                    <a:pt x="377894" y="44251"/>
                    <a:pt x="380086" y="44251"/>
                  </a:cubicBezTo>
                  <a:cubicBezTo>
                    <a:pt x="380086" y="44251"/>
                    <a:pt x="382279" y="42069"/>
                    <a:pt x="384471" y="42069"/>
                  </a:cubicBezTo>
                  <a:cubicBezTo>
                    <a:pt x="393240" y="33337"/>
                    <a:pt x="404201" y="26789"/>
                    <a:pt x="415163" y="18058"/>
                  </a:cubicBezTo>
                  <a:cubicBezTo>
                    <a:pt x="415163" y="18058"/>
                    <a:pt x="417355" y="18058"/>
                    <a:pt x="417355" y="18058"/>
                  </a:cubicBezTo>
                  <a:cubicBezTo>
                    <a:pt x="417355" y="18058"/>
                    <a:pt x="417355" y="15875"/>
                    <a:pt x="419547" y="15875"/>
                  </a:cubicBezTo>
                  <a:close/>
                  <a:moveTo>
                    <a:pt x="284013" y="11112"/>
                  </a:moveTo>
                  <a:cubicBezTo>
                    <a:pt x="286202" y="11112"/>
                    <a:pt x="288390" y="13249"/>
                    <a:pt x="286202" y="15386"/>
                  </a:cubicBezTo>
                  <a:cubicBezTo>
                    <a:pt x="273072" y="19660"/>
                    <a:pt x="262131" y="28208"/>
                    <a:pt x="251191" y="36756"/>
                  </a:cubicBezTo>
                  <a:cubicBezTo>
                    <a:pt x="249002" y="36756"/>
                    <a:pt x="246814" y="38893"/>
                    <a:pt x="244626" y="41030"/>
                  </a:cubicBezTo>
                  <a:cubicBezTo>
                    <a:pt x="240250" y="45304"/>
                    <a:pt x="235873" y="49579"/>
                    <a:pt x="229309" y="51716"/>
                  </a:cubicBezTo>
                  <a:cubicBezTo>
                    <a:pt x="227120" y="55990"/>
                    <a:pt x="224932" y="58127"/>
                    <a:pt x="220556" y="60264"/>
                  </a:cubicBezTo>
                  <a:cubicBezTo>
                    <a:pt x="218368" y="62401"/>
                    <a:pt x="213991" y="64538"/>
                    <a:pt x="211803" y="66675"/>
                  </a:cubicBezTo>
                  <a:cubicBezTo>
                    <a:pt x="211803" y="66675"/>
                    <a:pt x="211803" y="66675"/>
                    <a:pt x="209615" y="66675"/>
                  </a:cubicBezTo>
                  <a:cubicBezTo>
                    <a:pt x="209615" y="66675"/>
                    <a:pt x="207427" y="64538"/>
                    <a:pt x="209615" y="62401"/>
                  </a:cubicBezTo>
                  <a:cubicBezTo>
                    <a:pt x="213991" y="60264"/>
                    <a:pt x="216180" y="58127"/>
                    <a:pt x="220556" y="55990"/>
                  </a:cubicBezTo>
                  <a:cubicBezTo>
                    <a:pt x="224932" y="51716"/>
                    <a:pt x="231497" y="47442"/>
                    <a:pt x="235873" y="43167"/>
                  </a:cubicBezTo>
                  <a:cubicBezTo>
                    <a:pt x="238061" y="41030"/>
                    <a:pt x="240250" y="38893"/>
                    <a:pt x="242438" y="36756"/>
                  </a:cubicBezTo>
                  <a:cubicBezTo>
                    <a:pt x="255567" y="26071"/>
                    <a:pt x="268696" y="17523"/>
                    <a:pt x="284013" y="11112"/>
                  </a:cubicBezTo>
                  <a:close/>
                  <a:moveTo>
                    <a:pt x="261868" y="9525"/>
                  </a:moveTo>
                  <a:cubicBezTo>
                    <a:pt x="261868" y="9525"/>
                    <a:pt x="264016" y="9525"/>
                    <a:pt x="264016" y="9525"/>
                  </a:cubicBezTo>
                  <a:cubicBezTo>
                    <a:pt x="264016" y="9525"/>
                    <a:pt x="266164" y="11679"/>
                    <a:pt x="266164" y="11679"/>
                  </a:cubicBezTo>
                  <a:cubicBezTo>
                    <a:pt x="266164" y="11679"/>
                    <a:pt x="264016" y="13834"/>
                    <a:pt x="264016" y="13834"/>
                  </a:cubicBezTo>
                  <a:cubicBezTo>
                    <a:pt x="253277" y="22452"/>
                    <a:pt x="242538" y="31070"/>
                    <a:pt x="231799" y="39687"/>
                  </a:cubicBezTo>
                  <a:cubicBezTo>
                    <a:pt x="229651" y="41842"/>
                    <a:pt x="227503" y="43996"/>
                    <a:pt x="225356" y="46151"/>
                  </a:cubicBezTo>
                  <a:cubicBezTo>
                    <a:pt x="218912" y="50460"/>
                    <a:pt x="214617" y="54769"/>
                    <a:pt x="210321" y="59078"/>
                  </a:cubicBezTo>
                  <a:cubicBezTo>
                    <a:pt x="206026" y="61232"/>
                    <a:pt x="203878" y="65541"/>
                    <a:pt x="199582" y="67695"/>
                  </a:cubicBezTo>
                  <a:cubicBezTo>
                    <a:pt x="199582" y="67695"/>
                    <a:pt x="199582" y="67695"/>
                    <a:pt x="197434" y="69850"/>
                  </a:cubicBezTo>
                  <a:cubicBezTo>
                    <a:pt x="195287" y="69850"/>
                    <a:pt x="195287" y="69850"/>
                    <a:pt x="195287" y="69850"/>
                  </a:cubicBezTo>
                  <a:cubicBezTo>
                    <a:pt x="195287" y="67695"/>
                    <a:pt x="193139" y="67695"/>
                    <a:pt x="195287" y="65541"/>
                  </a:cubicBezTo>
                  <a:cubicBezTo>
                    <a:pt x="195287" y="65541"/>
                    <a:pt x="197434" y="63386"/>
                    <a:pt x="199582" y="63386"/>
                  </a:cubicBezTo>
                  <a:cubicBezTo>
                    <a:pt x="203878" y="56923"/>
                    <a:pt x="210321" y="52614"/>
                    <a:pt x="216764" y="48305"/>
                  </a:cubicBezTo>
                  <a:cubicBezTo>
                    <a:pt x="218912" y="46151"/>
                    <a:pt x="221060" y="43996"/>
                    <a:pt x="223208" y="41842"/>
                  </a:cubicBezTo>
                  <a:cubicBezTo>
                    <a:pt x="233947" y="33224"/>
                    <a:pt x="244686" y="22452"/>
                    <a:pt x="255425" y="13834"/>
                  </a:cubicBezTo>
                  <a:cubicBezTo>
                    <a:pt x="257573" y="13834"/>
                    <a:pt x="259720" y="11679"/>
                    <a:pt x="261868" y="9525"/>
                  </a:cubicBezTo>
                  <a:close/>
                  <a:moveTo>
                    <a:pt x="395280" y="6350"/>
                  </a:moveTo>
                  <a:cubicBezTo>
                    <a:pt x="395280" y="6350"/>
                    <a:pt x="397397" y="6350"/>
                    <a:pt x="397397" y="6350"/>
                  </a:cubicBezTo>
                  <a:cubicBezTo>
                    <a:pt x="399514" y="6350"/>
                    <a:pt x="399514" y="6350"/>
                    <a:pt x="399514" y="8533"/>
                  </a:cubicBezTo>
                  <a:cubicBezTo>
                    <a:pt x="399514" y="8533"/>
                    <a:pt x="399514" y="8533"/>
                    <a:pt x="399514" y="10715"/>
                  </a:cubicBezTo>
                  <a:cubicBezTo>
                    <a:pt x="397397" y="10715"/>
                    <a:pt x="395280" y="12898"/>
                    <a:pt x="393164" y="12898"/>
                  </a:cubicBezTo>
                  <a:cubicBezTo>
                    <a:pt x="382580" y="19447"/>
                    <a:pt x="371997" y="28178"/>
                    <a:pt x="361414" y="34726"/>
                  </a:cubicBezTo>
                  <a:cubicBezTo>
                    <a:pt x="361414" y="36909"/>
                    <a:pt x="359297" y="36909"/>
                    <a:pt x="357180" y="39092"/>
                  </a:cubicBezTo>
                  <a:cubicBezTo>
                    <a:pt x="355064" y="39092"/>
                    <a:pt x="355064" y="41275"/>
                    <a:pt x="352947" y="41275"/>
                  </a:cubicBezTo>
                  <a:cubicBezTo>
                    <a:pt x="352947" y="41275"/>
                    <a:pt x="352947" y="41275"/>
                    <a:pt x="350830" y="41275"/>
                  </a:cubicBezTo>
                  <a:cubicBezTo>
                    <a:pt x="350830" y="41275"/>
                    <a:pt x="348714" y="39092"/>
                    <a:pt x="350830" y="36909"/>
                  </a:cubicBezTo>
                  <a:cubicBezTo>
                    <a:pt x="352947" y="36909"/>
                    <a:pt x="355064" y="34726"/>
                    <a:pt x="357180" y="34726"/>
                  </a:cubicBezTo>
                  <a:cubicBezTo>
                    <a:pt x="365647" y="25995"/>
                    <a:pt x="376230" y="19447"/>
                    <a:pt x="386814" y="12898"/>
                  </a:cubicBezTo>
                  <a:cubicBezTo>
                    <a:pt x="388930" y="10715"/>
                    <a:pt x="391047" y="10715"/>
                    <a:pt x="393164" y="8533"/>
                  </a:cubicBezTo>
                  <a:cubicBezTo>
                    <a:pt x="393164" y="8533"/>
                    <a:pt x="395280" y="8533"/>
                    <a:pt x="395280" y="6350"/>
                  </a:cubicBezTo>
                  <a:close/>
                  <a:moveTo>
                    <a:pt x="367219" y="4762"/>
                  </a:moveTo>
                  <a:cubicBezTo>
                    <a:pt x="367219" y="4762"/>
                    <a:pt x="367219" y="4762"/>
                    <a:pt x="369352" y="4762"/>
                  </a:cubicBezTo>
                  <a:cubicBezTo>
                    <a:pt x="369352" y="4762"/>
                    <a:pt x="369352" y="6927"/>
                    <a:pt x="369352" y="6927"/>
                  </a:cubicBezTo>
                  <a:cubicBezTo>
                    <a:pt x="369352" y="6927"/>
                    <a:pt x="369352" y="9091"/>
                    <a:pt x="367219" y="9091"/>
                  </a:cubicBezTo>
                  <a:cubicBezTo>
                    <a:pt x="365085" y="9091"/>
                    <a:pt x="365085" y="11256"/>
                    <a:pt x="362952" y="11256"/>
                  </a:cubicBezTo>
                  <a:cubicBezTo>
                    <a:pt x="350153" y="15586"/>
                    <a:pt x="341620" y="24245"/>
                    <a:pt x="330954" y="30739"/>
                  </a:cubicBezTo>
                  <a:cubicBezTo>
                    <a:pt x="328821" y="32904"/>
                    <a:pt x="326687" y="35069"/>
                    <a:pt x="324554" y="35069"/>
                  </a:cubicBezTo>
                  <a:cubicBezTo>
                    <a:pt x="322421" y="37233"/>
                    <a:pt x="320288" y="41563"/>
                    <a:pt x="318155" y="43728"/>
                  </a:cubicBezTo>
                  <a:cubicBezTo>
                    <a:pt x="316021" y="43728"/>
                    <a:pt x="313888" y="45893"/>
                    <a:pt x="311755" y="45893"/>
                  </a:cubicBezTo>
                  <a:cubicBezTo>
                    <a:pt x="311755" y="48057"/>
                    <a:pt x="311755" y="48057"/>
                    <a:pt x="309622" y="48057"/>
                  </a:cubicBezTo>
                  <a:cubicBezTo>
                    <a:pt x="309622" y="50222"/>
                    <a:pt x="307488" y="50222"/>
                    <a:pt x="305355" y="52387"/>
                  </a:cubicBezTo>
                  <a:cubicBezTo>
                    <a:pt x="303222" y="52387"/>
                    <a:pt x="303222" y="52387"/>
                    <a:pt x="303222" y="52387"/>
                  </a:cubicBezTo>
                  <a:cubicBezTo>
                    <a:pt x="303222" y="52387"/>
                    <a:pt x="301089" y="50222"/>
                    <a:pt x="303222" y="48057"/>
                  </a:cubicBezTo>
                  <a:cubicBezTo>
                    <a:pt x="303222" y="48057"/>
                    <a:pt x="303222" y="48057"/>
                    <a:pt x="305355" y="48057"/>
                  </a:cubicBezTo>
                  <a:cubicBezTo>
                    <a:pt x="307488" y="45893"/>
                    <a:pt x="307488" y="43728"/>
                    <a:pt x="309622" y="43728"/>
                  </a:cubicBezTo>
                  <a:cubicBezTo>
                    <a:pt x="313888" y="41563"/>
                    <a:pt x="316021" y="37233"/>
                    <a:pt x="318155" y="35069"/>
                  </a:cubicBezTo>
                  <a:cubicBezTo>
                    <a:pt x="320288" y="35069"/>
                    <a:pt x="322421" y="32904"/>
                    <a:pt x="324554" y="30739"/>
                  </a:cubicBezTo>
                  <a:cubicBezTo>
                    <a:pt x="333087" y="24245"/>
                    <a:pt x="343753" y="15586"/>
                    <a:pt x="354419" y="11256"/>
                  </a:cubicBezTo>
                  <a:cubicBezTo>
                    <a:pt x="356552" y="9091"/>
                    <a:pt x="358686" y="6927"/>
                    <a:pt x="360819" y="6927"/>
                  </a:cubicBezTo>
                  <a:cubicBezTo>
                    <a:pt x="362952" y="6927"/>
                    <a:pt x="365085" y="4762"/>
                    <a:pt x="367219" y="4762"/>
                  </a:cubicBezTo>
                  <a:close/>
                  <a:moveTo>
                    <a:pt x="328573" y="0"/>
                  </a:moveTo>
                  <a:cubicBezTo>
                    <a:pt x="330707" y="0"/>
                    <a:pt x="330707" y="0"/>
                    <a:pt x="330707" y="0"/>
                  </a:cubicBezTo>
                  <a:cubicBezTo>
                    <a:pt x="332840" y="0"/>
                    <a:pt x="332840" y="2209"/>
                    <a:pt x="332840" y="4417"/>
                  </a:cubicBezTo>
                  <a:cubicBezTo>
                    <a:pt x="330707" y="4417"/>
                    <a:pt x="330707" y="4417"/>
                    <a:pt x="330707" y="4417"/>
                  </a:cubicBezTo>
                  <a:cubicBezTo>
                    <a:pt x="328573" y="4417"/>
                    <a:pt x="328573" y="4417"/>
                    <a:pt x="326440" y="4417"/>
                  </a:cubicBezTo>
                  <a:cubicBezTo>
                    <a:pt x="324307" y="6626"/>
                    <a:pt x="320040" y="8835"/>
                    <a:pt x="315774" y="8835"/>
                  </a:cubicBezTo>
                  <a:cubicBezTo>
                    <a:pt x="305108" y="15461"/>
                    <a:pt x="296575" y="24296"/>
                    <a:pt x="285909" y="33130"/>
                  </a:cubicBezTo>
                  <a:cubicBezTo>
                    <a:pt x="283776" y="35339"/>
                    <a:pt x="283776" y="35339"/>
                    <a:pt x="281643" y="37548"/>
                  </a:cubicBezTo>
                  <a:cubicBezTo>
                    <a:pt x="277376" y="41965"/>
                    <a:pt x="275243" y="44174"/>
                    <a:pt x="270976" y="46382"/>
                  </a:cubicBezTo>
                  <a:cubicBezTo>
                    <a:pt x="270976" y="48591"/>
                    <a:pt x="268843" y="48591"/>
                    <a:pt x="266710" y="48591"/>
                  </a:cubicBezTo>
                  <a:cubicBezTo>
                    <a:pt x="266710" y="50800"/>
                    <a:pt x="266710" y="50800"/>
                    <a:pt x="266710" y="50800"/>
                  </a:cubicBezTo>
                  <a:cubicBezTo>
                    <a:pt x="264577" y="50800"/>
                    <a:pt x="264577" y="48591"/>
                    <a:pt x="264577" y="46382"/>
                  </a:cubicBezTo>
                  <a:cubicBezTo>
                    <a:pt x="266710" y="44174"/>
                    <a:pt x="270976" y="41965"/>
                    <a:pt x="273110" y="37548"/>
                  </a:cubicBezTo>
                  <a:cubicBezTo>
                    <a:pt x="275243" y="37548"/>
                    <a:pt x="277376" y="35339"/>
                    <a:pt x="279509" y="33130"/>
                  </a:cubicBezTo>
                  <a:cubicBezTo>
                    <a:pt x="288042" y="24296"/>
                    <a:pt x="298708" y="15461"/>
                    <a:pt x="307241" y="8835"/>
                  </a:cubicBezTo>
                  <a:cubicBezTo>
                    <a:pt x="311508" y="8835"/>
                    <a:pt x="313641" y="6626"/>
                    <a:pt x="315774" y="4417"/>
                  </a:cubicBezTo>
                  <a:cubicBezTo>
                    <a:pt x="317907" y="4417"/>
                    <a:pt x="317907" y="4417"/>
                    <a:pt x="320040" y="4417"/>
                  </a:cubicBezTo>
                  <a:cubicBezTo>
                    <a:pt x="322174" y="2209"/>
                    <a:pt x="326440" y="0"/>
                    <a:pt x="328573" y="0"/>
                  </a:cubicBezTo>
                  <a:close/>
                </a:path>
              </a:pathLst>
            </a:custGeom>
            <a:grpFill/>
            <a:ln w="317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212783" y="2366961"/>
            <a:ext cx="779462" cy="1062039"/>
            <a:chOff x="4902519" y="2902743"/>
            <a:chExt cx="779462" cy="1062039"/>
          </a:xfrm>
          <a:solidFill>
            <a:schemeClr val="tx1"/>
          </a:solidFill>
        </p:grpSpPr>
        <p:sp>
          <p:nvSpPr>
            <p:cNvPr id="20" name="Freeform 88"/>
            <p:cNvSpPr>
              <a:spLocks noEditPoints="1"/>
            </p:cNvSpPr>
            <p:nvPr/>
          </p:nvSpPr>
          <p:spPr bwMode="auto">
            <a:xfrm>
              <a:off x="4902519" y="2937669"/>
              <a:ext cx="717550" cy="1022350"/>
            </a:xfrm>
            <a:custGeom>
              <a:avLst/>
              <a:gdLst>
                <a:gd name="T0" fmla="*/ 154 w 333"/>
                <a:gd name="T1" fmla="*/ 469 h 475"/>
                <a:gd name="T2" fmla="*/ 324 w 333"/>
                <a:gd name="T3" fmla="*/ 376 h 475"/>
                <a:gd name="T4" fmla="*/ 303 w 333"/>
                <a:gd name="T5" fmla="*/ 472 h 475"/>
                <a:gd name="T6" fmla="*/ 332 w 333"/>
                <a:gd name="T7" fmla="*/ 466 h 475"/>
                <a:gd name="T8" fmla="*/ 324 w 333"/>
                <a:gd name="T9" fmla="*/ 372 h 475"/>
                <a:gd name="T10" fmla="*/ 324 w 333"/>
                <a:gd name="T11" fmla="*/ 361 h 475"/>
                <a:gd name="T12" fmla="*/ 296 w 333"/>
                <a:gd name="T13" fmla="*/ 357 h 475"/>
                <a:gd name="T14" fmla="*/ 227 w 333"/>
                <a:gd name="T15" fmla="*/ 356 h 475"/>
                <a:gd name="T16" fmla="*/ 186 w 333"/>
                <a:gd name="T17" fmla="*/ 352 h 475"/>
                <a:gd name="T18" fmla="*/ 313 w 333"/>
                <a:gd name="T19" fmla="*/ 353 h 475"/>
                <a:gd name="T20" fmla="*/ 208 w 333"/>
                <a:gd name="T21" fmla="*/ 304 h 475"/>
                <a:gd name="T22" fmla="*/ 252 w 333"/>
                <a:gd name="T23" fmla="*/ 261 h 475"/>
                <a:gd name="T24" fmla="*/ 258 w 333"/>
                <a:gd name="T25" fmla="*/ 255 h 475"/>
                <a:gd name="T26" fmla="*/ 280 w 333"/>
                <a:gd name="T27" fmla="*/ 83 h 475"/>
                <a:gd name="T28" fmla="*/ 123 w 333"/>
                <a:gd name="T29" fmla="*/ 255 h 475"/>
                <a:gd name="T30" fmla="*/ 104 w 333"/>
                <a:gd name="T31" fmla="*/ 268 h 475"/>
                <a:gd name="T32" fmla="*/ 29 w 333"/>
                <a:gd name="T33" fmla="*/ 182 h 475"/>
                <a:gd name="T34" fmla="*/ 160 w 333"/>
                <a:gd name="T35" fmla="*/ 208 h 475"/>
                <a:gd name="T36" fmla="*/ 9 w 333"/>
                <a:gd name="T37" fmla="*/ 149 h 475"/>
                <a:gd name="T38" fmla="*/ 280 w 333"/>
                <a:gd name="T39" fmla="*/ 199 h 475"/>
                <a:gd name="T40" fmla="*/ 77 w 333"/>
                <a:gd name="T41" fmla="*/ 177 h 475"/>
                <a:gd name="T42" fmla="*/ 84 w 333"/>
                <a:gd name="T43" fmla="*/ 177 h 475"/>
                <a:gd name="T44" fmla="*/ 184 w 333"/>
                <a:gd name="T45" fmla="*/ 145 h 475"/>
                <a:gd name="T46" fmla="*/ 60 w 333"/>
                <a:gd name="T47" fmla="*/ 44 h 475"/>
                <a:gd name="T48" fmla="*/ 173 w 333"/>
                <a:gd name="T49" fmla="*/ 3 h 475"/>
                <a:gd name="T50" fmla="*/ 57 w 333"/>
                <a:gd name="T51" fmla="*/ 44 h 475"/>
                <a:gd name="T52" fmla="*/ 99 w 333"/>
                <a:gd name="T53" fmla="*/ 13 h 475"/>
                <a:gd name="T54" fmla="*/ 5 w 333"/>
                <a:gd name="T55" fmla="*/ 178 h 475"/>
                <a:gd name="T56" fmla="*/ 73 w 333"/>
                <a:gd name="T57" fmla="*/ 186 h 475"/>
                <a:gd name="T58" fmla="*/ 89 w 333"/>
                <a:gd name="T59" fmla="*/ 169 h 475"/>
                <a:gd name="T60" fmla="*/ 95 w 333"/>
                <a:gd name="T61" fmla="*/ 160 h 475"/>
                <a:gd name="T62" fmla="*/ 107 w 333"/>
                <a:gd name="T63" fmla="*/ 144 h 475"/>
                <a:gd name="T64" fmla="*/ 132 w 333"/>
                <a:gd name="T65" fmla="*/ 124 h 475"/>
                <a:gd name="T66" fmla="*/ 146 w 333"/>
                <a:gd name="T67" fmla="*/ 124 h 475"/>
                <a:gd name="T68" fmla="*/ 169 w 333"/>
                <a:gd name="T69" fmla="*/ 136 h 475"/>
                <a:gd name="T70" fmla="*/ 2 w 333"/>
                <a:gd name="T71" fmla="*/ 432 h 475"/>
                <a:gd name="T72" fmla="*/ 37 w 333"/>
                <a:gd name="T73" fmla="*/ 474 h 475"/>
                <a:gd name="T74" fmla="*/ 54 w 333"/>
                <a:gd name="T75" fmla="*/ 319 h 475"/>
                <a:gd name="T76" fmla="*/ 145 w 333"/>
                <a:gd name="T77" fmla="*/ 115 h 475"/>
                <a:gd name="T78" fmla="*/ 14 w 333"/>
                <a:gd name="T79" fmla="*/ 178 h 475"/>
                <a:gd name="T80" fmla="*/ 79 w 333"/>
                <a:gd name="T81" fmla="*/ 31 h 475"/>
                <a:gd name="T82" fmla="*/ 271 w 333"/>
                <a:gd name="T83" fmla="*/ 218 h 475"/>
                <a:gd name="T84" fmla="*/ 165 w 333"/>
                <a:gd name="T85" fmla="*/ 356 h 475"/>
                <a:gd name="T86" fmla="*/ 182 w 333"/>
                <a:gd name="T87" fmla="*/ 352 h 475"/>
                <a:gd name="T88" fmla="*/ 172 w 333"/>
                <a:gd name="T89" fmla="*/ 337 h 475"/>
                <a:gd name="T90" fmla="*/ 198 w 333"/>
                <a:gd name="T91" fmla="*/ 311 h 475"/>
                <a:gd name="T92" fmla="*/ 182 w 333"/>
                <a:gd name="T93" fmla="*/ 322 h 475"/>
                <a:gd name="T94" fmla="*/ 267 w 333"/>
                <a:gd name="T95" fmla="*/ 230 h 475"/>
                <a:gd name="T96" fmla="*/ 277 w 333"/>
                <a:gd name="T97" fmla="*/ 220 h 475"/>
                <a:gd name="T98" fmla="*/ 290 w 333"/>
                <a:gd name="T99" fmla="*/ 174 h 475"/>
                <a:gd name="T100" fmla="*/ 291 w 333"/>
                <a:gd name="T101" fmla="*/ 179 h 475"/>
                <a:gd name="T102" fmla="*/ 278 w 333"/>
                <a:gd name="T103" fmla="*/ 86 h 475"/>
                <a:gd name="T104" fmla="*/ 261 w 333"/>
                <a:gd name="T105" fmla="*/ 52 h 475"/>
                <a:gd name="T106" fmla="*/ 263 w 333"/>
                <a:gd name="T107" fmla="*/ 52 h 475"/>
                <a:gd name="T108" fmla="*/ 245 w 333"/>
                <a:gd name="T109" fmla="*/ 36 h 475"/>
                <a:gd name="T110" fmla="*/ 227 w 333"/>
                <a:gd name="T111" fmla="*/ 22 h 475"/>
                <a:gd name="T112" fmla="*/ 262 w 333"/>
                <a:gd name="T113" fmla="*/ 58 h 475"/>
                <a:gd name="T114" fmla="*/ 169 w 333"/>
                <a:gd name="T115" fmla="*/ 5 h 475"/>
                <a:gd name="T116" fmla="*/ 195 w 333"/>
                <a:gd name="T117" fmla="*/ 6 h 475"/>
                <a:gd name="T118" fmla="*/ 164 w 333"/>
                <a:gd name="T11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3" h="475">
                  <a:moveTo>
                    <a:pt x="45" y="472"/>
                  </a:moveTo>
                  <a:cubicBezTo>
                    <a:pt x="43" y="472"/>
                    <a:pt x="41" y="472"/>
                    <a:pt x="39" y="472"/>
                  </a:cubicBezTo>
                  <a:cubicBezTo>
                    <a:pt x="42" y="473"/>
                    <a:pt x="46" y="473"/>
                    <a:pt x="50" y="474"/>
                  </a:cubicBezTo>
                  <a:cubicBezTo>
                    <a:pt x="55" y="473"/>
                    <a:pt x="60" y="473"/>
                    <a:pt x="66" y="472"/>
                  </a:cubicBezTo>
                  <a:cubicBezTo>
                    <a:pt x="59" y="472"/>
                    <a:pt x="52" y="472"/>
                    <a:pt x="45" y="472"/>
                  </a:cubicBezTo>
                  <a:moveTo>
                    <a:pt x="228" y="470"/>
                  </a:moveTo>
                  <a:cubicBezTo>
                    <a:pt x="226" y="470"/>
                    <a:pt x="224" y="470"/>
                    <a:pt x="222" y="470"/>
                  </a:cubicBezTo>
                  <a:cubicBezTo>
                    <a:pt x="225" y="470"/>
                    <a:pt x="227" y="470"/>
                    <a:pt x="230" y="470"/>
                  </a:cubicBezTo>
                  <a:cubicBezTo>
                    <a:pt x="230" y="470"/>
                    <a:pt x="229" y="470"/>
                    <a:pt x="228" y="470"/>
                  </a:cubicBezTo>
                  <a:moveTo>
                    <a:pt x="154" y="469"/>
                  </a:moveTo>
                  <a:cubicBezTo>
                    <a:pt x="146" y="469"/>
                    <a:pt x="137" y="469"/>
                    <a:pt x="129" y="469"/>
                  </a:cubicBezTo>
                  <a:cubicBezTo>
                    <a:pt x="119" y="469"/>
                    <a:pt x="108" y="469"/>
                    <a:pt x="98" y="469"/>
                  </a:cubicBezTo>
                  <a:cubicBezTo>
                    <a:pt x="93" y="469"/>
                    <a:pt x="88" y="469"/>
                    <a:pt x="83" y="469"/>
                  </a:cubicBezTo>
                  <a:cubicBezTo>
                    <a:pt x="78" y="469"/>
                    <a:pt x="73" y="469"/>
                    <a:pt x="68" y="470"/>
                  </a:cubicBezTo>
                  <a:cubicBezTo>
                    <a:pt x="72" y="470"/>
                    <a:pt x="77" y="470"/>
                    <a:pt x="81" y="470"/>
                  </a:cubicBezTo>
                  <a:cubicBezTo>
                    <a:pt x="85" y="470"/>
                    <a:pt x="89" y="470"/>
                    <a:pt x="93" y="470"/>
                  </a:cubicBezTo>
                  <a:cubicBezTo>
                    <a:pt x="113" y="470"/>
                    <a:pt x="134" y="470"/>
                    <a:pt x="154" y="469"/>
                  </a:cubicBezTo>
                  <a:moveTo>
                    <a:pt x="324" y="372"/>
                  </a:moveTo>
                  <a:cubicBezTo>
                    <a:pt x="324" y="373"/>
                    <a:pt x="323" y="373"/>
                    <a:pt x="323" y="374"/>
                  </a:cubicBezTo>
                  <a:cubicBezTo>
                    <a:pt x="323" y="375"/>
                    <a:pt x="323" y="375"/>
                    <a:pt x="324" y="376"/>
                  </a:cubicBezTo>
                  <a:cubicBezTo>
                    <a:pt x="324" y="384"/>
                    <a:pt x="325" y="392"/>
                    <a:pt x="326" y="399"/>
                  </a:cubicBezTo>
                  <a:cubicBezTo>
                    <a:pt x="326" y="408"/>
                    <a:pt x="327" y="417"/>
                    <a:pt x="328" y="426"/>
                  </a:cubicBezTo>
                  <a:cubicBezTo>
                    <a:pt x="328" y="429"/>
                    <a:pt x="329" y="432"/>
                    <a:pt x="329" y="434"/>
                  </a:cubicBezTo>
                  <a:cubicBezTo>
                    <a:pt x="329" y="435"/>
                    <a:pt x="329" y="436"/>
                    <a:pt x="329" y="436"/>
                  </a:cubicBezTo>
                  <a:cubicBezTo>
                    <a:pt x="329" y="437"/>
                    <a:pt x="329" y="438"/>
                    <a:pt x="329" y="439"/>
                  </a:cubicBezTo>
                  <a:cubicBezTo>
                    <a:pt x="330" y="445"/>
                    <a:pt x="331" y="451"/>
                    <a:pt x="331" y="457"/>
                  </a:cubicBezTo>
                  <a:cubicBezTo>
                    <a:pt x="331" y="462"/>
                    <a:pt x="331" y="468"/>
                    <a:pt x="328" y="471"/>
                  </a:cubicBezTo>
                  <a:cubicBezTo>
                    <a:pt x="325" y="473"/>
                    <a:pt x="322" y="473"/>
                    <a:pt x="318" y="473"/>
                  </a:cubicBezTo>
                  <a:cubicBezTo>
                    <a:pt x="318" y="473"/>
                    <a:pt x="317" y="473"/>
                    <a:pt x="317" y="473"/>
                  </a:cubicBezTo>
                  <a:cubicBezTo>
                    <a:pt x="312" y="473"/>
                    <a:pt x="307" y="472"/>
                    <a:pt x="303" y="472"/>
                  </a:cubicBezTo>
                  <a:cubicBezTo>
                    <a:pt x="292" y="470"/>
                    <a:pt x="280" y="470"/>
                    <a:pt x="269" y="469"/>
                  </a:cubicBezTo>
                  <a:cubicBezTo>
                    <a:pt x="263" y="469"/>
                    <a:pt x="257" y="469"/>
                    <a:pt x="251" y="469"/>
                  </a:cubicBezTo>
                  <a:cubicBezTo>
                    <a:pt x="245" y="469"/>
                    <a:pt x="240" y="469"/>
                    <a:pt x="235" y="469"/>
                  </a:cubicBezTo>
                  <a:cubicBezTo>
                    <a:pt x="235" y="470"/>
                    <a:pt x="235" y="470"/>
                    <a:pt x="235" y="470"/>
                  </a:cubicBezTo>
                  <a:cubicBezTo>
                    <a:pt x="246" y="470"/>
                    <a:pt x="257" y="471"/>
                    <a:pt x="267" y="471"/>
                  </a:cubicBezTo>
                  <a:cubicBezTo>
                    <a:pt x="279" y="472"/>
                    <a:pt x="291" y="472"/>
                    <a:pt x="303" y="474"/>
                  </a:cubicBezTo>
                  <a:cubicBezTo>
                    <a:pt x="307" y="474"/>
                    <a:pt x="311" y="475"/>
                    <a:pt x="316" y="475"/>
                  </a:cubicBezTo>
                  <a:cubicBezTo>
                    <a:pt x="316" y="475"/>
                    <a:pt x="317" y="475"/>
                    <a:pt x="318" y="475"/>
                  </a:cubicBezTo>
                  <a:cubicBezTo>
                    <a:pt x="321" y="475"/>
                    <a:pt x="324" y="475"/>
                    <a:pt x="327" y="474"/>
                  </a:cubicBezTo>
                  <a:cubicBezTo>
                    <a:pt x="330" y="472"/>
                    <a:pt x="332" y="470"/>
                    <a:pt x="332" y="466"/>
                  </a:cubicBezTo>
                  <a:cubicBezTo>
                    <a:pt x="333" y="463"/>
                    <a:pt x="333" y="459"/>
                    <a:pt x="333" y="456"/>
                  </a:cubicBezTo>
                  <a:cubicBezTo>
                    <a:pt x="333" y="456"/>
                    <a:pt x="333" y="455"/>
                    <a:pt x="333" y="455"/>
                  </a:cubicBezTo>
                  <a:cubicBezTo>
                    <a:pt x="330" y="448"/>
                    <a:pt x="330" y="439"/>
                    <a:pt x="330" y="431"/>
                  </a:cubicBezTo>
                  <a:cubicBezTo>
                    <a:pt x="330" y="431"/>
                    <a:pt x="330" y="431"/>
                    <a:pt x="330" y="431"/>
                  </a:cubicBezTo>
                  <a:cubicBezTo>
                    <a:pt x="330" y="425"/>
                    <a:pt x="329" y="418"/>
                    <a:pt x="329" y="412"/>
                  </a:cubicBezTo>
                  <a:cubicBezTo>
                    <a:pt x="328" y="404"/>
                    <a:pt x="328" y="397"/>
                    <a:pt x="327" y="389"/>
                  </a:cubicBezTo>
                  <a:cubicBezTo>
                    <a:pt x="327" y="386"/>
                    <a:pt x="326" y="383"/>
                    <a:pt x="326" y="381"/>
                  </a:cubicBezTo>
                  <a:cubicBezTo>
                    <a:pt x="326" y="381"/>
                    <a:pt x="326" y="380"/>
                    <a:pt x="326" y="380"/>
                  </a:cubicBezTo>
                  <a:cubicBezTo>
                    <a:pt x="326" y="378"/>
                    <a:pt x="325" y="376"/>
                    <a:pt x="325" y="374"/>
                  </a:cubicBezTo>
                  <a:cubicBezTo>
                    <a:pt x="325" y="374"/>
                    <a:pt x="324" y="373"/>
                    <a:pt x="324" y="372"/>
                  </a:cubicBezTo>
                  <a:moveTo>
                    <a:pt x="322" y="358"/>
                  </a:moveTo>
                  <a:cubicBezTo>
                    <a:pt x="322" y="359"/>
                    <a:pt x="322" y="361"/>
                    <a:pt x="322" y="362"/>
                  </a:cubicBezTo>
                  <a:cubicBezTo>
                    <a:pt x="323" y="364"/>
                    <a:pt x="323" y="367"/>
                    <a:pt x="323" y="369"/>
                  </a:cubicBezTo>
                  <a:cubicBezTo>
                    <a:pt x="323" y="369"/>
                    <a:pt x="323" y="369"/>
                    <a:pt x="323" y="369"/>
                  </a:cubicBezTo>
                  <a:cubicBezTo>
                    <a:pt x="324" y="369"/>
                    <a:pt x="324" y="369"/>
                    <a:pt x="324" y="370"/>
                  </a:cubicBezTo>
                  <a:cubicBezTo>
                    <a:pt x="324" y="370"/>
                    <a:pt x="325" y="370"/>
                    <a:pt x="325" y="370"/>
                  </a:cubicBezTo>
                  <a:cubicBezTo>
                    <a:pt x="325" y="370"/>
                    <a:pt x="325" y="369"/>
                    <a:pt x="325" y="369"/>
                  </a:cubicBezTo>
                  <a:cubicBezTo>
                    <a:pt x="325" y="366"/>
                    <a:pt x="325" y="363"/>
                    <a:pt x="324" y="361"/>
                  </a:cubicBezTo>
                  <a:cubicBezTo>
                    <a:pt x="324" y="361"/>
                    <a:pt x="324" y="361"/>
                    <a:pt x="324" y="360"/>
                  </a:cubicBezTo>
                  <a:cubicBezTo>
                    <a:pt x="324" y="360"/>
                    <a:pt x="324" y="361"/>
                    <a:pt x="324" y="361"/>
                  </a:cubicBezTo>
                  <a:cubicBezTo>
                    <a:pt x="324" y="361"/>
                    <a:pt x="323" y="361"/>
                    <a:pt x="323" y="361"/>
                  </a:cubicBezTo>
                  <a:cubicBezTo>
                    <a:pt x="323" y="361"/>
                    <a:pt x="322" y="360"/>
                    <a:pt x="323" y="359"/>
                  </a:cubicBezTo>
                  <a:cubicBezTo>
                    <a:pt x="322" y="359"/>
                    <a:pt x="322" y="359"/>
                    <a:pt x="322" y="358"/>
                  </a:cubicBezTo>
                  <a:moveTo>
                    <a:pt x="206" y="354"/>
                  </a:moveTo>
                  <a:cubicBezTo>
                    <a:pt x="203" y="354"/>
                    <a:pt x="200" y="354"/>
                    <a:pt x="197" y="354"/>
                  </a:cubicBezTo>
                  <a:cubicBezTo>
                    <a:pt x="196" y="354"/>
                    <a:pt x="196" y="354"/>
                    <a:pt x="195" y="354"/>
                  </a:cubicBezTo>
                  <a:cubicBezTo>
                    <a:pt x="198" y="354"/>
                    <a:pt x="201" y="355"/>
                    <a:pt x="204" y="355"/>
                  </a:cubicBezTo>
                  <a:cubicBezTo>
                    <a:pt x="220" y="356"/>
                    <a:pt x="235" y="358"/>
                    <a:pt x="250" y="359"/>
                  </a:cubicBezTo>
                  <a:cubicBezTo>
                    <a:pt x="253" y="359"/>
                    <a:pt x="256" y="359"/>
                    <a:pt x="259" y="359"/>
                  </a:cubicBezTo>
                  <a:cubicBezTo>
                    <a:pt x="272" y="359"/>
                    <a:pt x="284" y="358"/>
                    <a:pt x="296" y="357"/>
                  </a:cubicBezTo>
                  <a:cubicBezTo>
                    <a:pt x="300" y="356"/>
                    <a:pt x="304" y="356"/>
                    <a:pt x="307" y="355"/>
                  </a:cubicBezTo>
                  <a:cubicBezTo>
                    <a:pt x="307" y="355"/>
                    <a:pt x="307" y="355"/>
                    <a:pt x="306" y="355"/>
                  </a:cubicBezTo>
                  <a:cubicBezTo>
                    <a:pt x="302" y="355"/>
                    <a:pt x="298" y="355"/>
                    <a:pt x="294" y="355"/>
                  </a:cubicBezTo>
                  <a:cubicBezTo>
                    <a:pt x="291" y="355"/>
                    <a:pt x="289" y="356"/>
                    <a:pt x="286" y="356"/>
                  </a:cubicBezTo>
                  <a:cubicBezTo>
                    <a:pt x="282" y="356"/>
                    <a:pt x="278" y="356"/>
                    <a:pt x="274" y="356"/>
                  </a:cubicBezTo>
                  <a:cubicBezTo>
                    <a:pt x="269" y="357"/>
                    <a:pt x="265" y="357"/>
                    <a:pt x="260" y="357"/>
                  </a:cubicBezTo>
                  <a:cubicBezTo>
                    <a:pt x="249" y="357"/>
                    <a:pt x="239" y="356"/>
                    <a:pt x="228" y="355"/>
                  </a:cubicBezTo>
                  <a:cubicBezTo>
                    <a:pt x="228" y="355"/>
                    <a:pt x="228" y="355"/>
                    <a:pt x="228" y="355"/>
                  </a:cubicBezTo>
                  <a:cubicBezTo>
                    <a:pt x="227" y="355"/>
                    <a:pt x="227" y="355"/>
                    <a:pt x="227" y="355"/>
                  </a:cubicBezTo>
                  <a:cubicBezTo>
                    <a:pt x="227" y="355"/>
                    <a:pt x="227" y="356"/>
                    <a:pt x="227" y="356"/>
                  </a:cubicBezTo>
                  <a:cubicBezTo>
                    <a:pt x="226" y="356"/>
                    <a:pt x="226" y="355"/>
                    <a:pt x="226" y="355"/>
                  </a:cubicBezTo>
                  <a:cubicBezTo>
                    <a:pt x="224" y="355"/>
                    <a:pt x="223" y="355"/>
                    <a:pt x="222" y="355"/>
                  </a:cubicBezTo>
                  <a:cubicBezTo>
                    <a:pt x="220" y="354"/>
                    <a:pt x="218" y="354"/>
                    <a:pt x="216" y="354"/>
                  </a:cubicBezTo>
                  <a:cubicBezTo>
                    <a:pt x="213" y="354"/>
                    <a:pt x="209" y="354"/>
                    <a:pt x="206" y="354"/>
                  </a:cubicBezTo>
                  <a:moveTo>
                    <a:pt x="309" y="353"/>
                  </a:moveTo>
                  <a:cubicBezTo>
                    <a:pt x="309" y="353"/>
                    <a:pt x="309" y="353"/>
                    <a:pt x="309" y="353"/>
                  </a:cubicBezTo>
                  <a:cubicBezTo>
                    <a:pt x="308" y="353"/>
                    <a:pt x="308" y="353"/>
                    <a:pt x="307" y="353"/>
                  </a:cubicBezTo>
                  <a:cubicBezTo>
                    <a:pt x="308" y="353"/>
                    <a:pt x="309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moveTo>
                    <a:pt x="186" y="352"/>
                  </a:moveTo>
                  <a:cubicBezTo>
                    <a:pt x="185" y="352"/>
                    <a:pt x="185" y="352"/>
                    <a:pt x="185" y="352"/>
                  </a:cubicBezTo>
                  <a:cubicBezTo>
                    <a:pt x="186" y="353"/>
                    <a:pt x="188" y="353"/>
                    <a:pt x="189" y="353"/>
                  </a:cubicBezTo>
                  <a:cubicBezTo>
                    <a:pt x="191" y="353"/>
                    <a:pt x="193" y="352"/>
                    <a:pt x="195" y="352"/>
                  </a:cubicBezTo>
                  <a:cubicBezTo>
                    <a:pt x="195" y="352"/>
                    <a:pt x="194" y="352"/>
                    <a:pt x="193" y="352"/>
                  </a:cubicBezTo>
                  <a:cubicBezTo>
                    <a:pt x="191" y="352"/>
                    <a:pt x="188" y="352"/>
                    <a:pt x="186" y="352"/>
                  </a:cubicBezTo>
                  <a:moveTo>
                    <a:pt x="318" y="352"/>
                  </a:moveTo>
                  <a:cubicBezTo>
                    <a:pt x="318" y="352"/>
                    <a:pt x="317" y="352"/>
                    <a:pt x="316" y="352"/>
                  </a:cubicBezTo>
                  <a:cubicBezTo>
                    <a:pt x="315" y="352"/>
                    <a:pt x="314" y="352"/>
                    <a:pt x="312" y="352"/>
                  </a:cubicBezTo>
                  <a:cubicBezTo>
                    <a:pt x="312" y="353"/>
                    <a:pt x="312" y="353"/>
                    <a:pt x="311" y="353"/>
                  </a:cubicBezTo>
                  <a:cubicBezTo>
                    <a:pt x="312" y="353"/>
                    <a:pt x="312" y="353"/>
                    <a:pt x="313" y="353"/>
                  </a:cubicBezTo>
                  <a:cubicBezTo>
                    <a:pt x="314" y="353"/>
                    <a:pt x="315" y="354"/>
                    <a:pt x="316" y="354"/>
                  </a:cubicBezTo>
                  <a:cubicBezTo>
                    <a:pt x="317" y="354"/>
                    <a:pt x="317" y="353"/>
                    <a:pt x="318" y="353"/>
                  </a:cubicBezTo>
                  <a:cubicBezTo>
                    <a:pt x="319" y="353"/>
                    <a:pt x="320" y="354"/>
                    <a:pt x="321" y="355"/>
                  </a:cubicBezTo>
                  <a:cubicBezTo>
                    <a:pt x="321" y="355"/>
                    <a:pt x="321" y="355"/>
                    <a:pt x="321" y="356"/>
                  </a:cubicBezTo>
                  <a:cubicBezTo>
                    <a:pt x="322" y="356"/>
                    <a:pt x="323" y="357"/>
                    <a:pt x="324" y="357"/>
                  </a:cubicBezTo>
                  <a:cubicBezTo>
                    <a:pt x="324" y="357"/>
                    <a:pt x="324" y="357"/>
                    <a:pt x="324" y="356"/>
                  </a:cubicBezTo>
                  <a:cubicBezTo>
                    <a:pt x="323" y="353"/>
                    <a:pt x="321" y="352"/>
                    <a:pt x="318" y="352"/>
                  </a:cubicBezTo>
                  <a:moveTo>
                    <a:pt x="244" y="273"/>
                  </a:moveTo>
                  <a:cubicBezTo>
                    <a:pt x="242" y="274"/>
                    <a:pt x="240" y="275"/>
                    <a:pt x="239" y="276"/>
                  </a:cubicBezTo>
                  <a:cubicBezTo>
                    <a:pt x="229" y="286"/>
                    <a:pt x="218" y="295"/>
                    <a:pt x="208" y="304"/>
                  </a:cubicBezTo>
                  <a:cubicBezTo>
                    <a:pt x="207" y="304"/>
                    <a:pt x="207" y="305"/>
                    <a:pt x="207" y="305"/>
                  </a:cubicBezTo>
                  <a:cubicBezTo>
                    <a:pt x="211" y="302"/>
                    <a:pt x="215" y="300"/>
                    <a:pt x="218" y="297"/>
                  </a:cubicBezTo>
                  <a:cubicBezTo>
                    <a:pt x="227" y="290"/>
                    <a:pt x="236" y="282"/>
                    <a:pt x="244" y="273"/>
                  </a:cubicBezTo>
                  <a:moveTo>
                    <a:pt x="247" y="264"/>
                  </a:moveTo>
                  <a:cubicBezTo>
                    <a:pt x="245" y="265"/>
                    <a:pt x="243" y="266"/>
                    <a:pt x="241" y="267"/>
                  </a:cubicBezTo>
                  <a:cubicBezTo>
                    <a:pt x="237" y="271"/>
                    <a:pt x="233" y="276"/>
                    <a:pt x="228" y="280"/>
                  </a:cubicBezTo>
                  <a:cubicBezTo>
                    <a:pt x="231" y="278"/>
                    <a:pt x="233" y="277"/>
                    <a:pt x="235" y="276"/>
                  </a:cubicBezTo>
                  <a:cubicBezTo>
                    <a:pt x="239" y="272"/>
                    <a:pt x="243" y="268"/>
                    <a:pt x="247" y="264"/>
                  </a:cubicBezTo>
                  <a:moveTo>
                    <a:pt x="256" y="258"/>
                  </a:moveTo>
                  <a:cubicBezTo>
                    <a:pt x="255" y="259"/>
                    <a:pt x="253" y="260"/>
                    <a:pt x="252" y="261"/>
                  </a:cubicBezTo>
                  <a:cubicBezTo>
                    <a:pt x="249" y="264"/>
                    <a:pt x="246" y="268"/>
                    <a:pt x="243" y="271"/>
                  </a:cubicBezTo>
                  <a:cubicBezTo>
                    <a:pt x="245" y="271"/>
                    <a:pt x="247" y="270"/>
                    <a:pt x="248" y="269"/>
                  </a:cubicBezTo>
                  <a:cubicBezTo>
                    <a:pt x="248" y="268"/>
                    <a:pt x="249" y="268"/>
                    <a:pt x="249" y="268"/>
                  </a:cubicBezTo>
                  <a:cubicBezTo>
                    <a:pt x="251" y="265"/>
                    <a:pt x="254" y="262"/>
                    <a:pt x="256" y="258"/>
                  </a:cubicBezTo>
                  <a:moveTo>
                    <a:pt x="264" y="245"/>
                  </a:moveTo>
                  <a:cubicBezTo>
                    <a:pt x="263" y="245"/>
                    <a:pt x="263" y="246"/>
                    <a:pt x="262" y="246"/>
                  </a:cubicBezTo>
                  <a:cubicBezTo>
                    <a:pt x="262" y="246"/>
                    <a:pt x="262" y="246"/>
                    <a:pt x="262" y="246"/>
                  </a:cubicBezTo>
                  <a:cubicBezTo>
                    <a:pt x="262" y="246"/>
                    <a:pt x="261" y="246"/>
                    <a:pt x="261" y="246"/>
                  </a:cubicBezTo>
                  <a:cubicBezTo>
                    <a:pt x="259" y="250"/>
                    <a:pt x="257" y="253"/>
                    <a:pt x="255" y="257"/>
                  </a:cubicBezTo>
                  <a:cubicBezTo>
                    <a:pt x="256" y="256"/>
                    <a:pt x="257" y="255"/>
                    <a:pt x="258" y="255"/>
                  </a:cubicBezTo>
                  <a:cubicBezTo>
                    <a:pt x="260" y="252"/>
                    <a:pt x="262" y="248"/>
                    <a:pt x="264" y="245"/>
                  </a:cubicBezTo>
                  <a:moveTo>
                    <a:pt x="283" y="83"/>
                  </a:moveTo>
                  <a:cubicBezTo>
                    <a:pt x="282" y="84"/>
                    <a:pt x="281" y="84"/>
                    <a:pt x="281" y="85"/>
                  </a:cubicBezTo>
                  <a:cubicBezTo>
                    <a:pt x="281" y="85"/>
                    <a:pt x="281" y="85"/>
                    <a:pt x="281" y="86"/>
                  </a:cubicBezTo>
                  <a:cubicBezTo>
                    <a:pt x="282" y="88"/>
                    <a:pt x="283" y="90"/>
                    <a:pt x="283" y="92"/>
                  </a:cubicBezTo>
                  <a:cubicBezTo>
                    <a:pt x="284" y="91"/>
                    <a:pt x="284" y="91"/>
                    <a:pt x="285" y="91"/>
                  </a:cubicBezTo>
                  <a:cubicBezTo>
                    <a:pt x="284" y="88"/>
                    <a:pt x="283" y="86"/>
                    <a:pt x="283" y="83"/>
                  </a:cubicBezTo>
                  <a:moveTo>
                    <a:pt x="279" y="75"/>
                  </a:moveTo>
                  <a:cubicBezTo>
                    <a:pt x="278" y="75"/>
                    <a:pt x="278" y="75"/>
                    <a:pt x="277" y="76"/>
                  </a:cubicBezTo>
                  <a:cubicBezTo>
                    <a:pt x="278" y="78"/>
                    <a:pt x="279" y="80"/>
                    <a:pt x="280" y="83"/>
                  </a:cubicBezTo>
                  <a:cubicBezTo>
                    <a:pt x="281" y="82"/>
                    <a:pt x="281" y="82"/>
                    <a:pt x="282" y="82"/>
                  </a:cubicBezTo>
                  <a:cubicBezTo>
                    <a:pt x="281" y="79"/>
                    <a:pt x="280" y="77"/>
                    <a:pt x="279" y="75"/>
                  </a:cubicBezTo>
                  <a:moveTo>
                    <a:pt x="161" y="354"/>
                  </a:moveTo>
                  <a:cubicBezTo>
                    <a:pt x="163" y="350"/>
                    <a:pt x="165" y="346"/>
                    <a:pt x="167" y="342"/>
                  </a:cubicBezTo>
                  <a:cubicBezTo>
                    <a:pt x="167" y="345"/>
                    <a:pt x="166" y="347"/>
                    <a:pt x="166" y="350"/>
                  </a:cubicBezTo>
                  <a:cubicBezTo>
                    <a:pt x="165" y="351"/>
                    <a:pt x="165" y="353"/>
                    <a:pt x="165" y="354"/>
                  </a:cubicBezTo>
                  <a:cubicBezTo>
                    <a:pt x="164" y="354"/>
                    <a:pt x="163" y="354"/>
                    <a:pt x="162" y="354"/>
                  </a:cubicBezTo>
                  <a:cubicBezTo>
                    <a:pt x="162" y="354"/>
                    <a:pt x="162" y="354"/>
                    <a:pt x="161" y="354"/>
                  </a:cubicBezTo>
                  <a:moveTo>
                    <a:pt x="122" y="255"/>
                  </a:moveTo>
                  <a:cubicBezTo>
                    <a:pt x="122" y="255"/>
                    <a:pt x="122" y="255"/>
                    <a:pt x="123" y="255"/>
                  </a:cubicBezTo>
                  <a:cubicBezTo>
                    <a:pt x="129" y="250"/>
                    <a:pt x="135" y="245"/>
                    <a:pt x="140" y="239"/>
                  </a:cubicBezTo>
                  <a:cubicBezTo>
                    <a:pt x="133" y="246"/>
                    <a:pt x="125" y="253"/>
                    <a:pt x="118" y="260"/>
                  </a:cubicBezTo>
                  <a:cubicBezTo>
                    <a:pt x="97" y="278"/>
                    <a:pt x="76" y="295"/>
                    <a:pt x="56" y="314"/>
                  </a:cubicBezTo>
                  <a:cubicBezTo>
                    <a:pt x="38" y="332"/>
                    <a:pt x="20" y="352"/>
                    <a:pt x="10" y="377"/>
                  </a:cubicBezTo>
                  <a:cubicBezTo>
                    <a:pt x="7" y="386"/>
                    <a:pt x="5" y="396"/>
                    <a:pt x="4" y="406"/>
                  </a:cubicBezTo>
                  <a:cubicBezTo>
                    <a:pt x="3" y="397"/>
                    <a:pt x="3" y="388"/>
                    <a:pt x="3" y="379"/>
                  </a:cubicBezTo>
                  <a:cubicBezTo>
                    <a:pt x="3" y="378"/>
                    <a:pt x="3" y="378"/>
                    <a:pt x="3" y="378"/>
                  </a:cubicBezTo>
                  <a:cubicBezTo>
                    <a:pt x="4" y="369"/>
                    <a:pt x="6" y="359"/>
                    <a:pt x="11" y="351"/>
                  </a:cubicBezTo>
                  <a:cubicBezTo>
                    <a:pt x="18" y="340"/>
                    <a:pt x="28" y="333"/>
                    <a:pt x="38" y="325"/>
                  </a:cubicBezTo>
                  <a:cubicBezTo>
                    <a:pt x="61" y="308"/>
                    <a:pt x="83" y="288"/>
                    <a:pt x="104" y="268"/>
                  </a:cubicBezTo>
                  <a:cubicBezTo>
                    <a:pt x="110" y="264"/>
                    <a:pt x="115" y="259"/>
                    <a:pt x="121" y="254"/>
                  </a:cubicBezTo>
                  <a:cubicBezTo>
                    <a:pt x="121" y="255"/>
                    <a:pt x="121" y="255"/>
                    <a:pt x="122" y="255"/>
                  </a:cubicBezTo>
                  <a:moveTo>
                    <a:pt x="174" y="198"/>
                  </a:moveTo>
                  <a:cubicBezTo>
                    <a:pt x="174" y="198"/>
                    <a:pt x="175" y="197"/>
                    <a:pt x="175" y="196"/>
                  </a:cubicBezTo>
                  <a:cubicBezTo>
                    <a:pt x="174" y="198"/>
                    <a:pt x="173" y="200"/>
                    <a:pt x="172" y="202"/>
                  </a:cubicBezTo>
                  <a:cubicBezTo>
                    <a:pt x="166" y="211"/>
                    <a:pt x="160" y="219"/>
                    <a:pt x="153" y="227"/>
                  </a:cubicBezTo>
                  <a:cubicBezTo>
                    <a:pt x="161" y="218"/>
                    <a:pt x="168" y="209"/>
                    <a:pt x="174" y="198"/>
                  </a:cubicBezTo>
                  <a:moveTo>
                    <a:pt x="24" y="182"/>
                  </a:moveTo>
                  <a:cubicBezTo>
                    <a:pt x="24" y="182"/>
                    <a:pt x="25" y="182"/>
                    <a:pt x="25" y="182"/>
                  </a:cubicBezTo>
                  <a:cubicBezTo>
                    <a:pt x="26" y="182"/>
                    <a:pt x="28" y="182"/>
                    <a:pt x="29" y="182"/>
                  </a:cubicBezTo>
                  <a:cubicBezTo>
                    <a:pt x="32" y="182"/>
                    <a:pt x="34" y="182"/>
                    <a:pt x="36" y="182"/>
                  </a:cubicBezTo>
                  <a:cubicBezTo>
                    <a:pt x="38" y="182"/>
                    <a:pt x="39" y="182"/>
                    <a:pt x="41" y="182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5" y="182"/>
                    <a:pt x="47" y="183"/>
                    <a:pt x="49" y="183"/>
                  </a:cubicBezTo>
                  <a:cubicBezTo>
                    <a:pt x="41" y="183"/>
                    <a:pt x="34" y="182"/>
                    <a:pt x="26" y="182"/>
                  </a:cubicBezTo>
                  <a:cubicBezTo>
                    <a:pt x="26" y="182"/>
                    <a:pt x="25" y="182"/>
                    <a:pt x="24" y="182"/>
                  </a:cubicBezTo>
                  <a:moveTo>
                    <a:pt x="26" y="332"/>
                  </a:moveTo>
                  <a:cubicBezTo>
                    <a:pt x="42" y="316"/>
                    <a:pt x="59" y="302"/>
                    <a:pt x="77" y="287"/>
                  </a:cubicBezTo>
                  <a:cubicBezTo>
                    <a:pt x="97" y="271"/>
                    <a:pt x="117" y="255"/>
                    <a:pt x="135" y="237"/>
                  </a:cubicBezTo>
                  <a:cubicBezTo>
                    <a:pt x="144" y="228"/>
                    <a:pt x="153" y="218"/>
                    <a:pt x="160" y="208"/>
                  </a:cubicBezTo>
                  <a:cubicBezTo>
                    <a:pt x="168" y="197"/>
                    <a:pt x="174" y="186"/>
                    <a:pt x="179" y="173"/>
                  </a:cubicBezTo>
                  <a:cubicBezTo>
                    <a:pt x="181" y="166"/>
                    <a:pt x="182" y="159"/>
                    <a:pt x="181" y="152"/>
                  </a:cubicBezTo>
                  <a:cubicBezTo>
                    <a:pt x="182" y="156"/>
                    <a:pt x="183" y="160"/>
                    <a:pt x="183" y="164"/>
                  </a:cubicBezTo>
                  <a:cubicBezTo>
                    <a:pt x="183" y="176"/>
                    <a:pt x="178" y="188"/>
                    <a:pt x="171" y="198"/>
                  </a:cubicBezTo>
                  <a:cubicBezTo>
                    <a:pt x="165" y="209"/>
                    <a:pt x="156" y="219"/>
                    <a:pt x="147" y="228"/>
                  </a:cubicBezTo>
                  <a:cubicBezTo>
                    <a:pt x="137" y="237"/>
                    <a:pt x="127" y="246"/>
                    <a:pt x="117" y="255"/>
                  </a:cubicBezTo>
                  <a:cubicBezTo>
                    <a:pt x="95" y="274"/>
                    <a:pt x="74" y="294"/>
                    <a:pt x="51" y="312"/>
                  </a:cubicBezTo>
                  <a:cubicBezTo>
                    <a:pt x="43" y="319"/>
                    <a:pt x="35" y="325"/>
                    <a:pt x="26" y="332"/>
                  </a:cubicBezTo>
                  <a:moveTo>
                    <a:pt x="8" y="162"/>
                  </a:moveTo>
                  <a:cubicBezTo>
                    <a:pt x="9" y="158"/>
                    <a:pt x="9" y="154"/>
                    <a:pt x="9" y="149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7"/>
                    <a:pt x="10" y="163"/>
                    <a:pt x="9" y="169"/>
                  </a:cubicBezTo>
                  <a:cubicBezTo>
                    <a:pt x="9" y="173"/>
                    <a:pt x="8" y="179"/>
                    <a:pt x="12" y="181"/>
                  </a:cubicBezTo>
                  <a:cubicBezTo>
                    <a:pt x="12" y="181"/>
                    <a:pt x="13" y="182"/>
                    <a:pt x="13" y="182"/>
                  </a:cubicBezTo>
                  <a:cubicBezTo>
                    <a:pt x="13" y="182"/>
                    <a:pt x="12" y="182"/>
                    <a:pt x="12" y="182"/>
                  </a:cubicBezTo>
                  <a:cubicBezTo>
                    <a:pt x="10" y="182"/>
                    <a:pt x="9" y="182"/>
                    <a:pt x="8" y="181"/>
                  </a:cubicBezTo>
                  <a:cubicBezTo>
                    <a:pt x="7" y="181"/>
                    <a:pt x="7" y="177"/>
                    <a:pt x="7" y="176"/>
                  </a:cubicBezTo>
                  <a:cubicBezTo>
                    <a:pt x="8" y="172"/>
                    <a:pt x="8" y="168"/>
                    <a:pt x="8" y="164"/>
                  </a:cubicBezTo>
                  <a:cubicBezTo>
                    <a:pt x="8" y="163"/>
                    <a:pt x="8" y="163"/>
                    <a:pt x="8" y="162"/>
                  </a:cubicBezTo>
                  <a:moveTo>
                    <a:pt x="280" y="199"/>
                  </a:moveTo>
                  <a:cubicBezTo>
                    <a:pt x="281" y="197"/>
                    <a:pt x="281" y="195"/>
                    <a:pt x="282" y="192"/>
                  </a:cubicBezTo>
                  <a:cubicBezTo>
                    <a:pt x="285" y="179"/>
                    <a:pt x="287" y="165"/>
                    <a:pt x="287" y="152"/>
                  </a:cubicBezTo>
                  <a:cubicBezTo>
                    <a:pt x="288" y="146"/>
                    <a:pt x="287" y="140"/>
                    <a:pt x="287" y="135"/>
                  </a:cubicBezTo>
                  <a:cubicBezTo>
                    <a:pt x="287" y="135"/>
                    <a:pt x="287" y="136"/>
                    <a:pt x="287" y="136"/>
                  </a:cubicBezTo>
                  <a:cubicBezTo>
                    <a:pt x="288" y="145"/>
                    <a:pt x="289" y="154"/>
                    <a:pt x="290" y="162"/>
                  </a:cubicBezTo>
                  <a:cubicBezTo>
                    <a:pt x="288" y="175"/>
                    <a:pt x="285" y="187"/>
                    <a:pt x="280" y="199"/>
                  </a:cubicBezTo>
                  <a:moveTo>
                    <a:pt x="44" y="180"/>
                  </a:moveTo>
                  <a:cubicBezTo>
                    <a:pt x="49" y="180"/>
                    <a:pt x="54" y="180"/>
                    <a:pt x="59" y="180"/>
                  </a:cubicBezTo>
                  <a:cubicBezTo>
                    <a:pt x="62" y="179"/>
                    <a:pt x="66" y="179"/>
                    <a:pt x="69" y="179"/>
                  </a:cubicBezTo>
                  <a:cubicBezTo>
                    <a:pt x="72" y="178"/>
                    <a:pt x="75" y="178"/>
                    <a:pt x="77" y="177"/>
                  </a:cubicBezTo>
                  <a:cubicBezTo>
                    <a:pt x="81" y="176"/>
                    <a:pt x="84" y="172"/>
                    <a:pt x="86" y="168"/>
                  </a:cubicBezTo>
                  <a:cubicBezTo>
                    <a:pt x="88" y="164"/>
                    <a:pt x="90" y="160"/>
                    <a:pt x="92" y="156"/>
                  </a:cubicBezTo>
                  <a:cubicBezTo>
                    <a:pt x="94" y="152"/>
                    <a:pt x="98" y="149"/>
                    <a:pt x="101" y="145"/>
                  </a:cubicBezTo>
                  <a:cubicBezTo>
                    <a:pt x="107" y="138"/>
                    <a:pt x="114" y="132"/>
                    <a:pt x="123" y="127"/>
                  </a:cubicBezTo>
                  <a:cubicBezTo>
                    <a:pt x="126" y="125"/>
                    <a:pt x="129" y="123"/>
                    <a:pt x="132" y="121"/>
                  </a:cubicBezTo>
                  <a:cubicBezTo>
                    <a:pt x="125" y="125"/>
                    <a:pt x="119" y="130"/>
                    <a:pt x="114" y="135"/>
                  </a:cubicBezTo>
                  <a:cubicBezTo>
                    <a:pt x="112" y="137"/>
                    <a:pt x="110" y="139"/>
                    <a:pt x="108" y="142"/>
                  </a:cubicBezTo>
                  <a:cubicBezTo>
                    <a:pt x="106" y="143"/>
                    <a:pt x="104" y="145"/>
                    <a:pt x="103" y="146"/>
                  </a:cubicBezTo>
                  <a:cubicBezTo>
                    <a:pt x="98" y="151"/>
                    <a:pt x="94" y="155"/>
                    <a:pt x="91" y="161"/>
                  </a:cubicBezTo>
                  <a:cubicBezTo>
                    <a:pt x="88" y="166"/>
                    <a:pt x="87" y="172"/>
                    <a:pt x="84" y="177"/>
                  </a:cubicBezTo>
                  <a:cubicBezTo>
                    <a:pt x="84" y="179"/>
                    <a:pt x="82" y="180"/>
                    <a:pt x="80" y="180"/>
                  </a:cubicBezTo>
                  <a:cubicBezTo>
                    <a:pt x="76" y="180"/>
                    <a:pt x="73" y="180"/>
                    <a:pt x="69" y="180"/>
                  </a:cubicBezTo>
                  <a:cubicBezTo>
                    <a:pt x="64" y="180"/>
                    <a:pt x="59" y="180"/>
                    <a:pt x="54" y="180"/>
                  </a:cubicBezTo>
                  <a:cubicBezTo>
                    <a:pt x="51" y="180"/>
                    <a:pt x="48" y="180"/>
                    <a:pt x="46" y="180"/>
                  </a:cubicBezTo>
                  <a:cubicBezTo>
                    <a:pt x="45" y="180"/>
                    <a:pt x="45" y="180"/>
                    <a:pt x="44" y="180"/>
                  </a:cubicBezTo>
                  <a:moveTo>
                    <a:pt x="152" y="115"/>
                  </a:moveTo>
                  <a:cubicBezTo>
                    <a:pt x="156" y="114"/>
                    <a:pt x="160" y="113"/>
                    <a:pt x="164" y="113"/>
                  </a:cubicBezTo>
                  <a:cubicBezTo>
                    <a:pt x="171" y="113"/>
                    <a:pt x="178" y="116"/>
                    <a:pt x="183" y="123"/>
                  </a:cubicBezTo>
                  <a:cubicBezTo>
                    <a:pt x="189" y="133"/>
                    <a:pt x="188" y="144"/>
                    <a:pt x="186" y="155"/>
                  </a:cubicBezTo>
                  <a:cubicBezTo>
                    <a:pt x="186" y="152"/>
                    <a:pt x="185" y="148"/>
                    <a:pt x="184" y="145"/>
                  </a:cubicBezTo>
                  <a:cubicBezTo>
                    <a:pt x="182" y="135"/>
                    <a:pt x="175" y="125"/>
                    <a:pt x="167" y="119"/>
                  </a:cubicBezTo>
                  <a:cubicBezTo>
                    <a:pt x="162" y="117"/>
                    <a:pt x="157" y="115"/>
                    <a:pt x="152" y="115"/>
                  </a:cubicBezTo>
                  <a:moveTo>
                    <a:pt x="9" y="139"/>
                  </a:moveTo>
                  <a:cubicBezTo>
                    <a:pt x="10" y="132"/>
                    <a:pt x="10" y="125"/>
                    <a:pt x="12" y="118"/>
                  </a:cubicBezTo>
                  <a:cubicBezTo>
                    <a:pt x="13" y="115"/>
                    <a:pt x="14" y="111"/>
                    <a:pt x="15" y="108"/>
                  </a:cubicBezTo>
                  <a:cubicBezTo>
                    <a:pt x="13" y="115"/>
                    <a:pt x="11" y="122"/>
                    <a:pt x="10" y="129"/>
                  </a:cubicBezTo>
                  <a:cubicBezTo>
                    <a:pt x="10" y="132"/>
                    <a:pt x="10" y="135"/>
                    <a:pt x="10" y="137"/>
                  </a:cubicBezTo>
                  <a:cubicBezTo>
                    <a:pt x="10" y="138"/>
                    <a:pt x="10" y="138"/>
                    <a:pt x="9" y="139"/>
                  </a:cubicBezTo>
                  <a:moveTo>
                    <a:pt x="36" y="69"/>
                  </a:moveTo>
                  <a:cubicBezTo>
                    <a:pt x="43" y="60"/>
                    <a:pt x="51" y="51"/>
                    <a:pt x="60" y="44"/>
                  </a:cubicBezTo>
                  <a:cubicBezTo>
                    <a:pt x="50" y="53"/>
                    <a:pt x="42" y="64"/>
                    <a:pt x="35" y="76"/>
                  </a:cubicBezTo>
                  <a:cubicBezTo>
                    <a:pt x="27" y="89"/>
                    <a:pt x="22" y="104"/>
                    <a:pt x="16" y="119"/>
                  </a:cubicBezTo>
                  <a:cubicBezTo>
                    <a:pt x="15" y="122"/>
                    <a:pt x="14" y="125"/>
                    <a:pt x="13" y="128"/>
                  </a:cubicBezTo>
                  <a:cubicBezTo>
                    <a:pt x="13" y="125"/>
                    <a:pt x="13" y="123"/>
                    <a:pt x="14" y="121"/>
                  </a:cubicBezTo>
                  <a:cubicBezTo>
                    <a:pt x="16" y="107"/>
                    <a:pt x="22" y="94"/>
                    <a:pt x="29" y="82"/>
                  </a:cubicBezTo>
                  <a:cubicBezTo>
                    <a:pt x="31" y="78"/>
                    <a:pt x="33" y="74"/>
                    <a:pt x="36" y="69"/>
                  </a:cubicBezTo>
                  <a:moveTo>
                    <a:pt x="164" y="0"/>
                  </a:moveTo>
                  <a:cubicBezTo>
                    <a:pt x="163" y="1"/>
                    <a:pt x="162" y="1"/>
                    <a:pt x="162" y="2"/>
                  </a:cubicBezTo>
                  <a:cubicBezTo>
                    <a:pt x="167" y="2"/>
                    <a:pt x="173" y="2"/>
                    <a:pt x="178" y="4"/>
                  </a:cubicBezTo>
                  <a:cubicBezTo>
                    <a:pt x="176" y="4"/>
                    <a:pt x="175" y="3"/>
                    <a:pt x="173" y="3"/>
                  </a:cubicBezTo>
                  <a:cubicBezTo>
                    <a:pt x="172" y="3"/>
                    <a:pt x="170" y="3"/>
                    <a:pt x="169" y="3"/>
                  </a:cubicBezTo>
                  <a:cubicBezTo>
                    <a:pt x="165" y="3"/>
                    <a:pt x="162" y="3"/>
                    <a:pt x="159" y="4"/>
                  </a:cubicBezTo>
                  <a:cubicBezTo>
                    <a:pt x="158" y="4"/>
                    <a:pt x="158" y="5"/>
                    <a:pt x="157" y="5"/>
                  </a:cubicBezTo>
                  <a:cubicBezTo>
                    <a:pt x="157" y="5"/>
                    <a:pt x="157" y="5"/>
                    <a:pt x="156" y="5"/>
                  </a:cubicBezTo>
                  <a:cubicBezTo>
                    <a:pt x="156" y="5"/>
                    <a:pt x="155" y="5"/>
                    <a:pt x="156" y="4"/>
                  </a:cubicBezTo>
                  <a:cubicBezTo>
                    <a:pt x="144" y="5"/>
                    <a:pt x="132" y="8"/>
                    <a:pt x="121" y="11"/>
                  </a:cubicBezTo>
                  <a:cubicBezTo>
                    <a:pt x="109" y="14"/>
                    <a:pt x="96" y="19"/>
                    <a:pt x="85" y="25"/>
                  </a:cubicBezTo>
                  <a:cubicBezTo>
                    <a:pt x="83" y="26"/>
                    <a:pt x="81" y="28"/>
                    <a:pt x="79" y="29"/>
                  </a:cubicBezTo>
                  <a:cubicBezTo>
                    <a:pt x="74" y="31"/>
                    <a:pt x="70" y="34"/>
                    <a:pt x="66" y="36"/>
                  </a:cubicBezTo>
                  <a:cubicBezTo>
                    <a:pt x="63" y="39"/>
                    <a:pt x="60" y="41"/>
                    <a:pt x="57" y="44"/>
                  </a:cubicBezTo>
                  <a:cubicBezTo>
                    <a:pt x="64" y="37"/>
                    <a:pt x="72" y="30"/>
                    <a:pt x="81" y="25"/>
                  </a:cubicBezTo>
                  <a:cubicBezTo>
                    <a:pt x="92" y="18"/>
                    <a:pt x="104" y="13"/>
                    <a:pt x="117" y="10"/>
                  </a:cubicBezTo>
                  <a:cubicBezTo>
                    <a:pt x="118" y="10"/>
                    <a:pt x="119" y="10"/>
                    <a:pt x="120" y="9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2" y="8"/>
                    <a:pt x="124" y="7"/>
                    <a:pt x="125" y="6"/>
                  </a:cubicBezTo>
                  <a:cubicBezTo>
                    <a:pt x="124" y="6"/>
                    <a:pt x="122" y="7"/>
                    <a:pt x="120" y="7"/>
                  </a:cubicBezTo>
                  <a:cubicBezTo>
                    <a:pt x="115" y="9"/>
                    <a:pt x="109" y="10"/>
                    <a:pt x="104" y="12"/>
                  </a:cubicBezTo>
                  <a:cubicBezTo>
                    <a:pt x="103" y="13"/>
                    <a:pt x="102" y="13"/>
                    <a:pt x="101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0" y="14"/>
                    <a:pt x="99" y="14"/>
                    <a:pt x="99" y="13"/>
                  </a:cubicBezTo>
                  <a:cubicBezTo>
                    <a:pt x="88" y="18"/>
                    <a:pt x="78" y="24"/>
                    <a:pt x="68" y="31"/>
                  </a:cubicBezTo>
                  <a:cubicBezTo>
                    <a:pt x="56" y="41"/>
                    <a:pt x="45" y="52"/>
                    <a:pt x="36" y="66"/>
                  </a:cubicBezTo>
                  <a:cubicBezTo>
                    <a:pt x="30" y="74"/>
                    <a:pt x="25" y="84"/>
                    <a:pt x="20" y="94"/>
                  </a:cubicBezTo>
                  <a:cubicBezTo>
                    <a:pt x="16" y="100"/>
                    <a:pt x="14" y="106"/>
                    <a:pt x="11" y="113"/>
                  </a:cubicBezTo>
                  <a:cubicBezTo>
                    <a:pt x="9" y="120"/>
                    <a:pt x="8" y="127"/>
                    <a:pt x="8" y="134"/>
                  </a:cubicBezTo>
                  <a:cubicBezTo>
                    <a:pt x="7" y="141"/>
                    <a:pt x="7" y="149"/>
                    <a:pt x="7" y="156"/>
                  </a:cubicBezTo>
                  <a:cubicBezTo>
                    <a:pt x="7" y="159"/>
                    <a:pt x="6" y="161"/>
                    <a:pt x="6" y="163"/>
                  </a:cubicBezTo>
                  <a:cubicBezTo>
                    <a:pt x="6" y="165"/>
                    <a:pt x="6" y="167"/>
                    <a:pt x="5" y="168"/>
                  </a:cubicBezTo>
                  <a:cubicBezTo>
                    <a:pt x="5" y="169"/>
                    <a:pt x="5" y="169"/>
                    <a:pt x="6" y="169"/>
                  </a:cubicBezTo>
                  <a:cubicBezTo>
                    <a:pt x="6" y="172"/>
                    <a:pt x="5" y="175"/>
                    <a:pt x="5" y="178"/>
                  </a:cubicBezTo>
                  <a:cubicBezTo>
                    <a:pt x="5" y="182"/>
                    <a:pt x="7" y="183"/>
                    <a:pt x="10" y="184"/>
                  </a:cubicBezTo>
                  <a:cubicBezTo>
                    <a:pt x="11" y="184"/>
                    <a:pt x="13" y="184"/>
                    <a:pt x="14" y="184"/>
                  </a:cubicBezTo>
                  <a:cubicBezTo>
                    <a:pt x="14" y="184"/>
                    <a:pt x="15" y="184"/>
                    <a:pt x="16" y="184"/>
                  </a:cubicBezTo>
                  <a:cubicBezTo>
                    <a:pt x="16" y="184"/>
                    <a:pt x="17" y="184"/>
                    <a:pt x="18" y="184"/>
                  </a:cubicBezTo>
                  <a:cubicBezTo>
                    <a:pt x="18" y="184"/>
                    <a:pt x="19" y="184"/>
                    <a:pt x="19" y="184"/>
                  </a:cubicBezTo>
                  <a:cubicBezTo>
                    <a:pt x="23" y="184"/>
                    <a:pt x="27" y="184"/>
                    <a:pt x="31" y="184"/>
                  </a:cubicBezTo>
                  <a:cubicBezTo>
                    <a:pt x="43" y="185"/>
                    <a:pt x="55" y="185"/>
                    <a:pt x="67" y="186"/>
                  </a:cubicBezTo>
                  <a:cubicBezTo>
                    <a:pt x="68" y="186"/>
                    <a:pt x="70" y="186"/>
                    <a:pt x="71" y="186"/>
                  </a:cubicBezTo>
                  <a:cubicBezTo>
                    <a:pt x="72" y="186"/>
                    <a:pt x="72" y="186"/>
                    <a:pt x="73" y="186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4" y="186"/>
                    <a:pt x="74" y="184"/>
                    <a:pt x="73" y="184"/>
                  </a:cubicBezTo>
                  <a:cubicBezTo>
                    <a:pt x="71" y="184"/>
                    <a:pt x="69" y="184"/>
                    <a:pt x="67" y="184"/>
                  </a:cubicBezTo>
                  <a:cubicBezTo>
                    <a:pt x="63" y="184"/>
                    <a:pt x="60" y="183"/>
                    <a:pt x="56" y="182"/>
                  </a:cubicBezTo>
                  <a:cubicBezTo>
                    <a:pt x="60" y="182"/>
                    <a:pt x="64" y="182"/>
                    <a:pt x="67" y="182"/>
                  </a:cubicBezTo>
                  <a:cubicBezTo>
                    <a:pt x="71" y="182"/>
                    <a:pt x="75" y="182"/>
                    <a:pt x="78" y="182"/>
                  </a:cubicBezTo>
                  <a:cubicBezTo>
                    <a:pt x="80" y="182"/>
                    <a:pt x="82" y="182"/>
                    <a:pt x="84" y="181"/>
                  </a:cubicBezTo>
                  <a:cubicBezTo>
                    <a:pt x="85" y="180"/>
                    <a:pt x="86" y="179"/>
                    <a:pt x="87" y="178"/>
                  </a:cubicBezTo>
                  <a:cubicBezTo>
                    <a:pt x="88" y="175"/>
                    <a:pt x="89" y="172"/>
                    <a:pt x="89" y="169"/>
                  </a:cubicBezTo>
                  <a:cubicBezTo>
                    <a:pt x="89" y="169"/>
                    <a:pt x="89" y="169"/>
                    <a:pt x="90" y="169"/>
                  </a:cubicBezTo>
                  <a:cubicBezTo>
                    <a:pt x="89" y="171"/>
                    <a:pt x="90" y="172"/>
                    <a:pt x="90" y="173"/>
                  </a:cubicBezTo>
                  <a:cubicBezTo>
                    <a:pt x="90" y="174"/>
                    <a:pt x="90" y="174"/>
                    <a:pt x="91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5" y="171"/>
                    <a:pt x="96" y="166"/>
                    <a:pt x="98" y="162"/>
                  </a:cubicBezTo>
                  <a:cubicBezTo>
                    <a:pt x="97" y="162"/>
                    <a:pt x="97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5" y="166"/>
                    <a:pt x="93" y="168"/>
                    <a:pt x="92" y="171"/>
                  </a:cubicBezTo>
                  <a:cubicBezTo>
                    <a:pt x="91" y="167"/>
                    <a:pt x="93" y="163"/>
                    <a:pt x="95" y="160"/>
                  </a:cubicBezTo>
                  <a:cubicBezTo>
                    <a:pt x="97" y="157"/>
                    <a:pt x="98" y="155"/>
                    <a:pt x="100" y="153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99" y="155"/>
                    <a:pt x="98" y="158"/>
                    <a:pt x="97" y="161"/>
                  </a:cubicBezTo>
                  <a:cubicBezTo>
                    <a:pt x="98" y="160"/>
                    <a:pt x="98" y="160"/>
                    <a:pt x="99" y="160"/>
                  </a:cubicBezTo>
                  <a:cubicBezTo>
                    <a:pt x="100" y="158"/>
                    <a:pt x="101" y="156"/>
                    <a:pt x="102" y="155"/>
                  </a:cubicBezTo>
                  <a:cubicBezTo>
                    <a:pt x="101" y="154"/>
                    <a:pt x="101" y="154"/>
                    <a:pt x="102" y="154"/>
                  </a:cubicBezTo>
                  <a:cubicBezTo>
                    <a:pt x="102" y="153"/>
                    <a:pt x="103" y="152"/>
                    <a:pt x="103" y="152"/>
                  </a:cubicBezTo>
                  <a:cubicBezTo>
                    <a:pt x="104" y="150"/>
                    <a:pt x="106" y="148"/>
                    <a:pt x="107" y="146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7" y="146"/>
                    <a:pt x="106" y="145"/>
                    <a:pt x="107" y="144"/>
                  </a:cubicBezTo>
                  <a:cubicBezTo>
                    <a:pt x="109" y="143"/>
                    <a:pt x="111" y="142"/>
                    <a:pt x="113" y="141"/>
                  </a:cubicBezTo>
                  <a:cubicBezTo>
                    <a:pt x="119" y="137"/>
                    <a:pt x="125" y="134"/>
                    <a:pt x="132" y="132"/>
                  </a:cubicBezTo>
                  <a:cubicBezTo>
                    <a:pt x="133" y="132"/>
                    <a:pt x="134" y="132"/>
                    <a:pt x="135" y="131"/>
                  </a:cubicBezTo>
                  <a:cubicBezTo>
                    <a:pt x="136" y="130"/>
                    <a:pt x="137" y="130"/>
                    <a:pt x="138" y="129"/>
                  </a:cubicBezTo>
                  <a:cubicBezTo>
                    <a:pt x="133" y="130"/>
                    <a:pt x="129" y="131"/>
                    <a:pt x="124" y="133"/>
                  </a:cubicBezTo>
                  <a:cubicBezTo>
                    <a:pt x="129" y="130"/>
                    <a:pt x="134" y="128"/>
                    <a:pt x="140" y="127"/>
                  </a:cubicBezTo>
                  <a:cubicBezTo>
                    <a:pt x="141" y="126"/>
                    <a:pt x="142" y="126"/>
                    <a:pt x="143" y="125"/>
                  </a:cubicBezTo>
                  <a:cubicBezTo>
                    <a:pt x="133" y="126"/>
                    <a:pt x="125" y="130"/>
                    <a:pt x="117" y="135"/>
                  </a:cubicBezTo>
                  <a:cubicBezTo>
                    <a:pt x="117" y="135"/>
                    <a:pt x="117" y="135"/>
                    <a:pt x="116" y="135"/>
                  </a:cubicBezTo>
                  <a:cubicBezTo>
                    <a:pt x="121" y="131"/>
                    <a:pt x="126" y="127"/>
                    <a:pt x="132" y="124"/>
                  </a:cubicBezTo>
                  <a:cubicBezTo>
                    <a:pt x="136" y="121"/>
                    <a:pt x="141" y="119"/>
                    <a:pt x="145" y="117"/>
                  </a:cubicBezTo>
                  <a:cubicBezTo>
                    <a:pt x="146" y="117"/>
                    <a:pt x="147" y="117"/>
                    <a:pt x="148" y="117"/>
                  </a:cubicBezTo>
                  <a:cubicBezTo>
                    <a:pt x="149" y="117"/>
                    <a:pt x="150" y="117"/>
                    <a:pt x="151" y="117"/>
                  </a:cubicBezTo>
                  <a:cubicBezTo>
                    <a:pt x="159" y="117"/>
                    <a:pt x="166" y="120"/>
                    <a:pt x="172" y="126"/>
                  </a:cubicBezTo>
                  <a:cubicBezTo>
                    <a:pt x="179" y="134"/>
                    <a:pt x="183" y="143"/>
                    <a:pt x="184" y="153"/>
                  </a:cubicBezTo>
                  <a:cubicBezTo>
                    <a:pt x="183" y="149"/>
                    <a:pt x="181" y="145"/>
                    <a:pt x="177" y="141"/>
                  </a:cubicBezTo>
                  <a:cubicBezTo>
                    <a:pt x="177" y="140"/>
                    <a:pt x="176" y="139"/>
                    <a:pt x="175" y="138"/>
                  </a:cubicBezTo>
                  <a:cubicBezTo>
                    <a:pt x="169" y="129"/>
                    <a:pt x="160" y="125"/>
                    <a:pt x="150" y="124"/>
                  </a:cubicBezTo>
                  <a:cubicBezTo>
                    <a:pt x="149" y="124"/>
                    <a:pt x="148" y="124"/>
                    <a:pt x="148" y="124"/>
                  </a:cubicBezTo>
                  <a:cubicBezTo>
                    <a:pt x="147" y="124"/>
                    <a:pt x="147" y="124"/>
                    <a:pt x="146" y="124"/>
                  </a:cubicBezTo>
                  <a:cubicBezTo>
                    <a:pt x="145" y="125"/>
                    <a:pt x="144" y="126"/>
                    <a:pt x="143" y="127"/>
                  </a:cubicBezTo>
                  <a:cubicBezTo>
                    <a:pt x="145" y="126"/>
                    <a:pt x="147" y="126"/>
                    <a:pt x="148" y="126"/>
                  </a:cubicBezTo>
                  <a:cubicBezTo>
                    <a:pt x="148" y="126"/>
                    <a:pt x="148" y="126"/>
                    <a:pt x="149" y="126"/>
                  </a:cubicBezTo>
                  <a:cubicBezTo>
                    <a:pt x="156" y="126"/>
                    <a:pt x="164" y="129"/>
                    <a:pt x="169" y="134"/>
                  </a:cubicBezTo>
                  <a:cubicBezTo>
                    <a:pt x="163" y="130"/>
                    <a:pt x="156" y="129"/>
                    <a:pt x="149" y="128"/>
                  </a:cubicBezTo>
                  <a:cubicBezTo>
                    <a:pt x="148" y="128"/>
                    <a:pt x="147" y="128"/>
                    <a:pt x="146" y="128"/>
                  </a:cubicBezTo>
                  <a:cubicBezTo>
                    <a:pt x="145" y="128"/>
                    <a:pt x="143" y="128"/>
                    <a:pt x="141" y="128"/>
                  </a:cubicBezTo>
                  <a:cubicBezTo>
                    <a:pt x="140" y="129"/>
                    <a:pt x="140" y="130"/>
                    <a:pt x="139" y="131"/>
                  </a:cubicBezTo>
                  <a:cubicBezTo>
                    <a:pt x="141" y="130"/>
                    <a:pt x="144" y="130"/>
                    <a:pt x="146" y="130"/>
                  </a:cubicBezTo>
                  <a:cubicBezTo>
                    <a:pt x="154" y="130"/>
                    <a:pt x="162" y="132"/>
                    <a:pt x="169" y="136"/>
                  </a:cubicBezTo>
                  <a:cubicBezTo>
                    <a:pt x="172" y="138"/>
                    <a:pt x="174" y="140"/>
                    <a:pt x="176" y="142"/>
                  </a:cubicBezTo>
                  <a:cubicBezTo>
                    <a:pt x="183" y="155"/>
                    <a:pt x="179" y="170"/>
                    <a:pt x="173" y="182"/>
                  </a:cubicBezTo>
                  <a:cubicBezTo>
                    <a:pt x="167" y="194"/>
                    <a:pt x="160" y="206"/>
                    <a:pt x="151" y="216"/>
                  </a:cubicBezTo>
                  <a:cubicBezTo>
                    <a:pt x="136" y="236"/>
                    <a:pt x="116" y="253"/>
                    <a:pt x="96" y="269"/>
                  </a:cubicBezTo>
                  <a:cubicBezTo>
                    <a:pt x="75" y="287"/>
                    <a:pt x="53" y="304"/>
                    <a:pt x="33" y="323"/>
                  </a:cubicBezTo>
                  <a:cubicBezTo>
                    <a:pt x="28" y="327"/>
                    <a:pt x="23" y="333"/>
                    <a:pt x="18" y="338"/>
                  </a:cubicBezTo>
                  <a:cubicBezTo>
                    <a:pt x="14" y="343"/>
                    <a:pt x="9" y="348"/>
                    <a:pt x="6" y="353"/>
                  </a:cubicBezTo>
                  <a:cubicBezTo>
                    <a:pt x="1" y="361"/>
                    <a:pt x="1" y="370"/>
                    <a:pt x="1" y="379"/>
                  </a:cubicBezTo>
                  <a:cubicBezTo>
                    <a:pt x="0" y="386"/>
                    <a:pt x="0" y="394"/>
                    <a:pt x="1" y="402"/>
                  </a:cubicBezTo>
                  <a:cubicBezTo>
                    <a:pt x="1" y="412"/>
                    <a:pt x="2" y="422"/>
                    <a:pt x="2" y="432"/>
                  </a:cubicBezTo>
                  <a:cubicBezTo>
                    <a:pt x="2" y="444"/>
                    <a:pt x="3" y="457"/>
                    <a:pt x="7" y="469"/>
                  </a:cubicBezTo>
                  <a:cubicBezTo>
                    <a:pt x="7" y="469"/>
                    <a:pt x="7" y="469"/>
                    <a:pt x="7" y="469"/>
                  </a:cubicBezTo>
                  <a:cubicBezTo>
                    <a:pt x="7" y="469"/>
                    <a:pt x="7" y="469"/>
                    <a:pt x="7" y="469"/>
                  </a:cubicBezTo>
                  <a:cubicBezTo>
                    <a:pt x="7" y="470"/>
                    <a:pt x="7" y="470"/>
                    <a:pt x="7" y="470"/>
                  </a:cubicBezTo>
                  <a:cubicBezTo>
                    <a:pt x="8" y="470"/>
                    <a:pt x="9" y="469"/>
                    <a:pt x="8" y="468"/>
                  </a:cubicBezTo>
                  <a:cubicBezTo>
                    <a:pt x="7" y="463"/>
                    <a:pt x="6" y="458"/>
                    <a:pt x="6" y="452"/>
                  </a:cubicBezTo>
                  <a:cubicBezTo>
                    <a:pt x="7" y="456"/>
                    <a:pt x="8" y="460"/>
                    <a:pt x="10" y="464"/>
                  </a:cubicBezTo>
                  <a:cubicBezTo>
                    <a:pt x="12" y="467"/>
                    <a:pt x="15" y="470"/>
                    <a:pt x="19" y="472"/>
                  </a:cubicBezTo>
                  <a:cubicBezTo>
                    <a:pt x="24" y="474"/>
                    <a:pt x="30" y="474"/>
                    <a:pt x="35" y="474"/>
                  </a:cubicBezTo>
                  <a:cubicBezTo>
                    <a:pt x="36" y="474"/>
                    <a:pt x="36" y="474"/>
                    <a:pt x="37" y="474"/>
                  </a:cubicBezTo>
                  <a:cubicBezTo>
                    <a:pt x="38" y="474"/>
                    <a:pt x="38" y="474"/>
                    <a:pt x="38" y="474"/>
                  </a:cubicBezTo>
                  <a:cubicBezTo>
                    <a:pt x="38" y="474"/>
                    <a:pt x="37" y="474"/>
                    <a:pt x="36" y="474"/>
                  </a:cubicBezTo>
                  <a:cubicBezTo>
                    <a:pt x="33" y="473"/>
                    <a:pt x="31" y="473"/>
                    <a:pt x="28" y="472"/>
                  </a:cubicBezTo>
                  <a:cubicBezTo>
                    <a:pt x="25" y="472"/>
                    <a:pt x="22" y="471"/>
                    <a:pt x="19" y="470"/>
                  </a:cubicBezTo>
                  <a:cubicBezTo>
                    <a:pt x="15" y="468"/>
                    <a:pt x="12" y="464"/>
                    <a:pt x="10" y="459"/>
                  </a:cubicBezTo>
                  <a:cubicBezTo>
                    <a:pt x="8" y="455"/>
                    <a:pt x="8" y="450"/>
                    <a:pt x="7" y="446"/>
                  </a:cubicBezTo>
                  <a:cubicBezTo>
                    <a:pt x="6" y="439"/>
                    <a:pt x="5" y="432"/>
                    <a:pt x="5" y="425"/>
                  </a:cubicBezTo>
                  <a:cubicBezTo>
                    <a:pt x="5" y="424"/>
                    <a:pt x="5" y="423"/>
                    <a:pt x="5" y="422"/>
                  </a:cubicBezTo>
                  <a:cubicBezTo>
                    <a:pt x="5" y="409"/>
                    <a:pt x="6" y="397"/>
                    <a:pt x="10" y="385"/>
                  </a:cubicBezTo>
                  <a:cubicBezTo>
                    <a:pt x="17" y="359"/>
                    <a:pt x="35" y="338"/>
                    <a:pt x="54" y="319"/>
                  </a:cubicBezTo>
                  <a:cubicBezTo>
                    <a:pt x="73" y="300"/>
                    <a:pt x="94" y="283"/>
                    <a:pt x="115" y="266"/>
                  </a:cubicBezTo>
                  <a:cubicBezTo>
                    <a:pt x="125" y="257"/>
                    <a:pt x="135" y="247"/>
                    <a:pt x="144" y="238"/>
                  </a:cubicBezTo>
                  <a:cubicBezTo>
                    <a:pt x="154" y="229"/>
                    <a:pt x="162" y="220"/>
                    <a:pt x="170" y="209"/>
                  </a:cubicBezTo>
                  <a:cubicBezTo>
                    <a:pt x="177" y="198"/>
                    <a:pt x="182" y="186"/>
                    <a:pt x="185" y="172"/>
                  </a:cubicBezTo>
                  <a:cubicBezTo>
                    <a:pt x="186" y="165"/>
                    <a:pt x="187" y="158"/>
                    <a:pt x="189" y="152"/>
                  </a:cubicBezTo>
                  <a:cubicBezTo>
                    <a:pt x="190" y="146"/>
                    <a:pt x="190" y="140"/>
                    <a:pt x="189" y="134"/>
                  </a:cubicBezTo>
                  <a:cubicBezTo>
                    <a:pt x="188" y="124"/>
                    <a:pt x="181" y="115"/>
                    <a:pt x="172" y="112"/>
                  </a:cubicBezTo>
                  <a:cubicBezTo>
                    <a:pt x="169" y="111"/>
                    <a:pt x="167" y="111"/>
                    <a:pt x="164" y="111"/>
                  </a:cubicBezTo>
                  <a:cubicBezTo>
                    <a:pt x="158" y="111"/>
                    <a:pt x="151" y="113"/>
                    <a:pt x="146" y="115"/>
                  </a:cubicBezTo>
                  <a:cubicBezTo>
                    <a:pt x="146" y="115"/>
                    <a:pt x="145" y="115"/>
                    <a:pt x="145" y="115"/>
                  </a:cubicBezTo>
                  <a:cubicBezTo>
                    <a:pt x="145" y="115"/>
                    <a:pt x="144" y="115"/>
                    <a:pt x="144" y="115"/>
                  </a:cubicBezTo>
                  <a:cubicBezTo>
                    <a:pt x="135" y="117"/>
                    <a:pt x="127" y="121"/>
                    <a:pt x="119" y="126"/>
                  </a:cubicBezTo>
                  <a:cubicBezTo>
                    <a:pt x="111" y="132"/>
                    <a:pt x="104" y="138"/>
                    <a:pt x="98" y="145"/>
                  </a:cubicBezTo>
                  <a:cubicBezTo>
                    <a:pt x="95" y="148"/>
                    <a:pt x="92" y="151"/>
                    <a:pt x="90" y="155"/>
                  </a:cubicBezTo>
                  <a:cubicBezTo>
                    <a:pt x="88" y="159"/>
                    <a:pt x="86" y="164"/>
                    <a:pt x="84" y="168"/>
                  </a:cubicBezTo>
                  <a:cubicBezTo>
                    <a:pt x="81" y="172"/>
                    <a:pt x="78" y="176"/>
                    <a:pt x="73" y="176"/>
                  </a:cubicBezTo>
                  <a:cubicBezTo>
                    <a:pt x="65" y="177"/>
                    <a:pt x="58" y="178"/>
                    <a:pt x="50" y="178"/>
                  </a:cubicBezTo>
                  <a:cubicBezTo>
                    <a:pt x="46" y="178"/>
                    <a:pt x="42" y="178"/>
                    <a:pt x="37" y="178"/>
                  </a:cubicBezTo>
                  <a:cubicBezTo>
                    <a:pt x="30" y="178"/>
                    <a:pt x="22" y="178"/>
                    <a:pt x="14" y="178"/>
                  </a:cubicBezTo>
                  <a:cubicBezTo>
                    <a:pt x="14" y="178"/>
                    <a:pt x="14" y="178"/>
                    <a:pt x="14" y="178"/>
                  </a:cubicBezTo>
                  <a:cubicBezTo>
                    <a:pt x="14" y="178"/>
                    <a:pt x="14" y="178"/>
                    <a:pt x="14" y="178"/>
                  </a:cubicBezTo>
                  <a:cubicBezTo>
                    <a:pt x="14" y="178"/>
                    <a:pt x="14" y="178"/>
                    <a:pt x="13" y="178"/>
                  </a:cubicBezTo>
                  <a:cubicBezTo>
                    <a:pt x="13" y="178"/>
                    <a:pt x="12" y="179"/>
                    <a:pt x="13" y="179"/>
                  </a:cubicBezTo>
                  <a:cubicBezTo>
                    <a:pt x="12" y="179"/>
                    <a:pt x="12" y="179"/>
                    <a:pt x="12" y="178"/>
                  </a:cubicBezTo>
                  <a:cubicBezTo>
                    <a:pt x="11" y="177"/>
                    <a:pt x="11" y="174"/>
                    <a:pt x="11" y="171"/>
                  </a:cubicBezTo>
                  <a:cubicBezTo>
                    <a:pt x="11" y="169"/>
                    <a:pt x="11" y="166"/>
                    <a:pt x="11" y="163"/>
                  </a:cubicBezTo>
                  <a:cubicBezTo>
                    <a:pt x="11" y="155"/>
                    <a:pt x="11" y="146"/>
                    <a:pt x="12" y="137"/>
                  </a:cubicBezTo>
                  <a:cubicBezTo>
                    <a:pt x="13" y="133"/>
                    <a:pt x="14" y="130"/>
                    <a:pt x="15" y="126"/>
                  </a:cubicBezTo>
                  <a:cubicBezTo>
                    <a:pt x="20" y="113"/>
                    <a:pt x="25" y="100"/>
                    <a:pt x="31" y="87"/>
                  </a:cubicBezTo>
                  <a:cubicBezTo>
                    <a:pt x="42" y="64"/>
                    <a:pt x="58" y="45"/>
                    <a:pt x="79" y="31"/>
                  </a:cubicBezTo>
                  <a:cubicBezTo>
                    <a:pt x="81" y="30"/>
                    <a:pt x="82" y="30"/>
                    <a:pt x="83" y="29"/>
                  </a:cubicBezTo>
                  <a:cubicBezTo>
                    <a:pt x="95" y="23"/>
                    <a:pt x="107" y="18"/>
                    <a:pt x="120" y="14"/>
                  </a:cubicBezTo>
                  <a:cubicBezTo>
                    <a:pt x="129" y="11"/>
                    <a:pt x="138" y="10"/>
                    <a:pt x="147" y="9"/>
                  </a:cubicBezTo>
                  <a:cubicBezTo>
                    <a:pt x="150" y="9"/>
                    <a:pt x="153" y="9"/>
                    <a:pt x="156" y="9"/>
                  </a:cubicBezTo>
                  <a:cubicBezTo>
                    <a:pt x="178" y="9"/>
                    <a:pt x="198" y="15"/>
                    <a:pt x="217" y="26"/>
                  </a:cubicBezTo>
                  <a:cubicBezTo>
                    <a:pt x="238" y="39"/>
                    <a:pt x="254" y="60"/>
                    <a:pt x="267" y="82"/>
                  </a:cubicBezTo>
                  <a:cubicBezTo>
                    <a:pt x="273" y="93"/>
                    <a:pt x="278" y="104"/>
                    <a:pt x="282" y="117"/>
                  </a:cubicBezTo>
                  <a:cubicBezTo>
                    <a:pt x="285" y="130"/>
                    <a:pt x="286" y="143"/>
                    <a:pt x="285" y="157"/>
                  </a:cubicBezTo>
                  <a:cubicBezTo>
                    <a:pt x="285" y="171"/>
                    <a:pt x="282" y="185"/>
                    <a:pt x="278" y="198"/>
                  </a:cubicBezTo>
                  <a:cubicBezTo>
                    <a:pt x="276" y="205"/>
                    <a:pt x="274" y="212"/>
                    <a:pt x="271" y="218"/>
                  </a:cubicBezTo>
                  <a:cubicBezTo>
                    <a:pt x="271" y="219"/>
                    <a:pt x="271" y="219"/>
                    <a:pt x="271" y="220"/>
                  </a:cubicBezTo>
                  <a:cubicBezTo>
                    <a:pt x="268" y="224"/>
                    <a:pt x="266" y="229"/>
                    <a:pt x="263" y="233"/>
                  </a:cubicBezTo>
                  <a:cubicBezTo>
                    <a:pt x="257" y="244"/>
                    <a:pt x="248" y="254"/>
                    <a:pt x="239" y="263"/>
                  </a:cubicBezTo>
                  <a:cubicBezTo>
                    <a:pt x="229" y="273"/>
                    <a:pt x="218" y="282"/>
                    <a:pt x="208" y="291"/>
                  </a:cubicBezTo>
                  <a:cubicBezTo>
                    <a:pt x="199" y="299"/>
                    <a:pt x="190" y="309"/>
                    <a:pt x="182" y="319"/>
                  </a:cubicBezTo>
                  <a:cubicBezTo>
                    <a:pt x="177" y="324"/>
                    <a:pt x="173" y="330"/>
                    <a:pt x="170" y="336"/>
                  </a:cubicBezTo>
                  <a:cubicBezTo>
                    <a:pt x="165" y="342"/>
                    <a:pt x="161" y="348"/>
                    <a:pt x="159" y="355"/>
                  </a:cubicBezTo>
                  <a:cubicBezTo>
                    <a:pt x="159" y="355"/>
                    <a:pt x="159" y="356"/>
                    <a:pt x="160" y="356"/>
                  </a:cubicBezTo>
                  <a:cubicBezTo>
                    <a:pt x="161" y="356"/>
                    <a:pt x="162" y="356"/>
                    <a:pt x="162" y="356"/>
                  </a:cubicBezTo>
                  <a:cubicBezTo>
                    <a:pt x="163" y="356"/>
                    <a:pt x="164" y="356"/>
                    <a:pt x="165" y="356"/>
                  </a:cubicBezTo>
                  <a:cubicBezTo>
                    <a:pt x="165" y="356"/>
                    <a:pt x="165" y="356"/>
                    <a:pt x="165" y="356"/>
                  </a:cubicBezTo>
                  <a:cubicBezTo>
                    <a:pt x="165" y="357"/>
                    <a:pt x="166" y="357"/>
                    <a:pt x="166" y="357"/>
                  </a:cubicBezTo>
                  <a:cubicBezTo>
                    <a:pt x="167" y="357"/>
                    <a:pt x="167" y="357"/>
                    <a:pt x="167" y="356"/>
                  </a:cubicBezTo>
                  <a:cubicBezTo>
                    <a:pt x="167" y="356"/>
                    <a:pt x="168" y="356"/>
                    <a:pt x="168" y="355"/>
                  </a:cubicBezTo>
                  <a:cubicBezTo>
                    <a:pt x="168" y="355"/>
                    <a:pt x="169" y="355"/>
                    <a:pt x="169" y="355"/>
                  </a:cubicBezTo>
                  <a:cubicBezTo>
                    <a:pt x="173" y="354"/>
                    <a:pt x="178" y="354"/>
                    <a:pt x="182" y="354"/>
                  </a:cubicBezTo>
                  <a:cubicBezTo>
                    <a:pt x="182" y="354"/>
                    <a:pt x="183" y="354"/>
                    <a:pt x="184" y="354"/>
                  </a:cubicBezTo>
                  <a:cubicBezTo>
                    <a:pt x="183" y="354"/>
                    <a:pt x="183" y="354"/>
                    <a:pt x="182" y="354"/>
                  </a:cubicBezTo>
                  <a:cubicBezTo>
                    <a:pt x="182" y="353"/>
                    <a:pt x="181" y="353"/>
                    <a:pt x="182" y="352"/>
                  </a:cubicBezTo>
                  <a:cubicBezTo>
                    <a:pt x="182" y="352"/>
                    <a:pt x="182" y="352"/>
                    <a:pt x="182" y="352"/>
                  </a:cubicBezTo>
                  <a:cubicBezTo>
                    <a:pt x="180" y="352"/>
                    <a:pt x="178" y="352"/>
                    <a:pt x="176" y="352"/>
                  </a:cubicBezTo>
                  <a:cubicBezTo>
                    <a:pt x="174" y="353"/>
                    <a:pt x="171" y="353"/>
                    <a:pt x="169" y="353"/>
                  </a:cubicBezTo>
                  <a:cubicBezTo>
                    <a:pt x="169" y="353"/>
                    <a:pt x="169" y="353"/>
                    <a:pt x="168" y="353"/>
                  </a:cubicBezTo>
                  <a:cubicBezTo>
                    <a:pt x="171" y="346"/>
                    <a:pt x="175" y="339"/>
                    <a:pt x="179" y="332"/>
                  </a:cubicBezTo>
                  <a:cubicBezTo>
                    <a:pt x="179" y="333"/>
                    <a:pt x="179" y="333"/>
                    <a:pt x="178" y="333"/>
                  </a:cubicBezTo>
                  <a:cubicBezTo>
                    <a:pt x="178" y="333"/>
                    <a:pt x="178" y="333"/>
                    <a:pt x="178" y="333"/>
                  </a:cubicBezTo>
                  <a:cubicBezTo>
                    <a:pt x="177" y="333"/>
                    <a:pt x="177" y="333"/>
                    <a:pt x="177" y="332"/>
                  </a:cubicBezTo>
                  <a:cubicBezTo>
                    <a:pt x="174" y="337"/>
                    <a:pt x="171" y="341"/>
                    <a:pt x="169" y="346"/>
                  </a:cubicBezTo>
                  <a:cubicBezTo>
                    <a:pt x="169" y="347"/>
                    <a:pt x="168" y="348"/>
                    <a:pt x="168" y="349"/>
                  </a:cubicBezTo>
                  <a:cubicBezTo>
                    <a:pt x="168" y="345"/>
                    <a:pt x="170" y="341"/>
                    <a:pt x="172" y="337"/>
                  </a:cubicBezTo>
                  <a:cubicBezTo>
                    <a:pt x="173" y="335"/>
                    <a:pt x="175" y="334"/>
                    <a:pt x="177" y="332"/>
                  </a:cubicBezTo>
                  <a:cubicBezTo>
                    <a:pt x="177" y="332"/>
                    <a:pt x="177" y="331"/>
                    <a:pt x="177" y="331"/>
                  </a:cubicBezTo>
                  <a:cubicBezTo>
                    <a:pt x="179" y="330"/>
                    <a:pt x="181" y="329"/>
                    <a:pt x="182" y="328"/>
                  </a:cubicBezTo>
                  <a:cubicBezTo>
                    <a:pt x="183" y="327"/>
                    <a:pt x="184" y="326"/>
                    <a:pt x="184" y="325"/>
                  </a:cubicBezTo>
                  <a:cubicBezTo>
                    <a:pt x="192" y="319"/>
                    <a:pt x="200" y="313"/>
                    <a:pt x="207" y="307"/>
                  </a:cubicBezTo>
                  <a:cubicBezTo>
                    <a:pt x="205" y="308"/>
                    <a:pt x="202" y="310"/>
                    <a:pt x="200" y="312"/>
                  </a:cubicBezTo>
                  <a:cubicBezTo>
                    <a:pt x="199" y="312"/>
                    <a:pt x="199" y="312"/>
                    <a:pt x="199" y="312"/>
                  </a:cubicBezTo>
                  <a:cubicBezTo>
                    <a:pt x="199" y="312"/>
                    <a:pt x="199" y="312"/>
                    <a:pt x="198" y="311"/>
                  </a:cubicBezTo>
                  <a:cubicBezTo>
                    <a:pt x="197" y="313"/>
                    <a:pt x="195" y="314"/>
                    <a:pt x="193" y="316"/>
                  </a:cubicBezTo>
                  <a:cubicBezTo>
                    <a:pt x="195" y="314"/>
                    <a:pt x="196" y="312"/>
                    <a:pt x="198" y="311"/>
                  </a:cubicBezTo>
                  <a:cubicBezTo>
                    <a:pt x="198" y="310"/>
                    <a:pt x="198" y="310"/>
                    <a:pt x="199" y="310"/>
                  </a:cubicBezTo>
                  <a:cubicBezTo>
                    <a:pt x="199" y="310"/>
                    <a:pt x="199" y="310"/>
                    <a:pt x="199" y="309"/>
                  </a:cubicBezTo>
                  <a:cubicBezTo>
                    <a:pt x="206" y="303"/>
                    <a:pt x="212" y="297"/>
                    <a:pt x="218" y="292"/>
                  </a:cubicBezTo>
                  <a:cubicBezTo>
                    <a:pt x="222" y="288"/>
                    <a:pt x="226" y="285"/>
                    <a:pt x="230" y="281"/>
                  </a:cubicBezTo>
                  <a:cubicBezTo>
                    <a:pt x="227" y="283"/>
                    <a:pt x="225" y="284"/>
                    <a:pt x="223" y="285"/>
                  </a:cubicBezTo>
                  <a:cubicBezTo>
                    <a:pt x="212" y="295"/>
                    <a:pt x="202" y="304"/>
                    <a:pt x="192" y="314"/>
                  </a:cubicBezTo>
                  <a:cubicBezTo>
                    <a:pt x="189" y="317"/>
                    <a:pt x="186" y="320"/>
                    <a:pt x="183" y="324"/>
                  </a:cubicBezTo>
                  <a:cubicBezTo>
                    <a:pt x="182" y="325"/>
                    <a:pt x="180" y="327"/>
                    <a:pt x="178" y="328"/>
                  </a:cubicBezTo>
                  <a:cubicBezTo>
                    <a:pt x="177" y="329"/>
                    <a:pt x="176" y="330"/>
                    <a:pt x="175" y="331"/>
                  </a:cubicBezTo>
                  <a:cubicBezTo>
                    <a:pt x="177" y="328"/>
                    <a:pt x="179" y="325"/>
                    <a:pt x="182" y="322"/>
                  </a:cubicBezTo>
                  <a:cubicBezTo>
                    <a:pt x="189" y="312"/>
                    <a:pt x="198" y="303"/>
                    <a:pt x="208" y="294"/>
                  </a:cubicBezTo>
                  <a:cubicBezTo>
                    <a:pt x="209" y="293"/>
                    <a:pt x="210" y="292"/>
                    <a:pt x="211" y="291"/>
                  </a:cubicBezTo>
                  <a:cubicBezTo>
                    <a:pt x="210" y="291"/>
                    <a:pt x="210" y="290"/>
                    <a:pt x="211" y="289"/>
                  </a:cubicBezTo>
                  <a:cubicBezTo>
                    <a:pt x="213" y="288"/>
                    <a:pt x="215" y="287"/>
                    <a:pt x="216" y="286"/>
                  </a:cubicBezTo>
                  <a:cubicBezTo>
                    <a:pt x="223" y="280"/>
                    <a:pt x="231" y="274"/>
                    <a:pt x="237" y="267"/>
                  </a:cubicBezTo>
                  <a:cubicBezTo>
                    <a:pt x="237" y="267"/>
                    <a:pt x="237" y="267"/>
                    <a:pt x="238" y="267"/>
                  </a:cubicBezTo>
                  <a:cubicBezTo>
                    <a:pt x="238" y="267"/>
                    <a:pt x="238" y="266"/>
                    <a:pt x="238" y="266"/>
                  </a:cubicBezTo>
                  <a:cubicBezTo>
                    <a:pt x="238" y="266"/>
                    <a:pt x="239" y="266"/>
                    <a:pt x="239" y="266"/>
                  </a:cubicBezTo>
                  <a:cubicBezTo>
                    <a:pt x="248" y="257"/>
                    <a:pt x="256" y="247"/>
                    <a:pt x="263" y="237"/>
                  </a:cubicBezTo>
                  <a:cubicBezTo>
                    <a:pt x="265" y="235"/>
                    <a:pt x="266" y="232"/>
                    <a:pt x="267" y="230"/>
                  </a:cubicBezTo>
                  <a:cubicBezTo>
                    <a:pt x="267" y="232"/>
                    <a:pt x="266" y="233"/>
                    <a:pt x="266" y="235"/>
                  </a:cubicBezTo>
                  <a:cubicBezTo>
                    <a:pt x="262" y="241"/>
                    <a:pt x="257" y="248"/>
                    <a:pt x="252" y="254"/>
                  </a:cubicBezTo>
                  <a:cubicBezTo>
                    <a:pt x="250" y="257"/>
                    <a:pt x="248" y="260"/>
                    <a:pt x="245" y="262"/>
                  </a:cubicBezTo>
                  <a:cubicBezTo>
                    <a:pt x="247" y="261"/>
                    <a:pt x="249" y="260"/>
                    <a:pt x="251" y="259"/>
                  </a:cubicBezTo>
                  <a:cubicBezTo>
                    <a:pt x="254" y="255"/>
                    <a:pt x="258" y="250"/>
                    <a:pt x="261" y="246"/>
                  </a:cubicBezTo>
                  <a:cubicBezTo>
                    <a:pt x="261" y="245"/>
                    <a:pt x="261" y="245"/>
                    <a:pt x="261" y="244"/>
                  </a:cubicBezTo>
                  <a:cubicBezTo>
                    <a:pt x="263" y="243"/>
                    <a:pt x="264" y="243"/>
                    <a:pt x="265" y="242"/>
                  </a:cubicBezTo>
                  <a:cubicBezTo>
                    <a:pt x="266" y="240"/>
                    <a:pt x="267" y="238"/>
                    <a:pt x="267" y="236"/>
                  </a:cubicBezTo>
                  <a:cubicBezTo>
                    <a:pt x="269" y="234"/>
                    <a:pt x="270" y="231"/>
                    <a:pt x="272" y="229"/>
                  </a:cubicBezTo>
                  <a:cubicBezTo>
                    <a:pt x="274" y="226"/>
                    <a:pt x="275" y="223"/>
                    <a:pt x="277" y="220"/>
                  </a:cubicBezTo>
                  <a:cubicBezTo>
                    <a:pt x="276" y="220"/>
                    <a:pt x="276" y="219"/>
                    <a:pt x="277" y="218"/>
                  </a:cubicBezTo>
                  <a:cubicBezTo>
                    <a:pt x="277" y="218"/>
                    <a:pt x="278" y="218"/>
                    <a:pt x="278" y="218"/>
                  </a:cubicBezTo>
                  <a:cubicBezTo>
                    <a:pt x="280" y="215"/>
                    <a:pt x="281" y="212"/>
                    <a:pt x="282" y="210"/>
                  </a:cubicBezTo>
                  <a:cubicBezTo>
                    <a:pt x="282" y="210"/>
                    <a:pt x="281" y="210"/>
                    <a:pt x="281" y="210"/>
                  </a:cubicBezTo>
                  <a:cubicBezTo>
                    <a:pt x="281" y="210"/>
                    <a:pt x="280" y="211"/>
                    <a:pt x="280" y="211"/>
                  </a:cubicBezTo>
                  <a:cubicBezTo>
                    <a:pt x="280" y="211"/>
                    <a:pt x="280" y="210"/>
                    <a:pt x="280" y="210"/>
                  </a:cubicBezTo>
                  <a:cubicBezTo>
                    <a:pt x="278" y="213"/>
                    <a:pt x="277" y="216"/>
                    <a:pt x="275" y="219"/>
                  </a:cubicBezTo>
                  <a:cubicBezTo>
                    <a:pt x="274" y="222"/>
                    <a:pt x="272" y="225"/>
                    <a:pt x="270" y="227"/>
                  </a:cubicBezTo>
                  <a:cubicBezTo>
                    <a:pt x="271" y="225"/>
                    <a:pt x="272" y="223"/>
                    <a:pt x="273" y="221"/>
                  </a:cubicBezTo>
                  <a:cubicBezTo>
                    <a:pt x="280" y="206"/>
                    <a:pt x="286" y="190"/>
                    <a:pt x="290" y="174"/>
                  </a:cubicBezTo>
                  <a:cubicBezTo>
                    <a:pt x="290" y="175"/>
                    <a:pt x="289" y="177"/>
                    <a:pt x="289" y="179"/>
                  </a:cubicBezTo>
                  <a:cubicBezTo>
                    <a:pt x="288" y="189"/>
                    <a:pt x="285" y="199"/>
                    <a:pt x="280" y="208"/>
                  </a:cubicBezTo>
                  <a:cubicBezTo>
                    <a:pt x="282" y="208"/>
                    <a:pt x="283" y="207"/>
                    <a:pt x="284" y="207"/>
                  </a:cubicBezTo>
                  <a:cubicBezTo>
                    <a:pt x="286" y="202"/>
                    <a:pt x="287" y="197"/>
                    <a:pt x="289" y="192"/>
                  </a:cubicBezTo>
                  <a:cubicBezTo>
                    <a:pt x="289" y="192"/>
                    <a:pt x="288" y="192"/>
                    <a:pt x="288" y="192"/>
                  </a:cubicBezTo>
                  <a:cubicBezTo>
                    <a:pt x="287" y="192"/>
                    <a:pt x="287" y="191"/>
                    <a:pt x="288" y="190"/>
                  </a:cubicBezTo>
                  <a:cubicBezTo>
                    <a:pt x="288" y="190"/>
                    <a:pt x="289" y="190"/>
                    <a:pt x="289" y="189"/>
                  </a:cubicBezTo>
                  <a:cubicBezTo>
                    <a:pt x="290" y="186"/>
                    <a:pt x="291" y="182"/>
                    <a:pt x="291" y="179"/>
                  </a:cubicBezTo>
                  <a:cubicBezTo>
                    <a:pt x="291" y="179"/>
                    <a:pt x="291" y="179"/>
                    <a:pt x="291" y="179"/>
                  </a:cubicBezTo>
                  <a:cubicBezTo>
                    <a:pt x="291" y="179"/>
                    <a:pt x="291" y="179"/>
                    <a:pt x="291" y="179"/>
                  </a:cubicBezTo>
                  <a:cubicBezTo>
                    <a:pt x="290" y="179"/>
                    <a:pt x="289" y="177"/>
                    <a:pt x="290" y="177"/>
                  </a:cubicBezTo>
                  <a:cubicBezTo>
                    <a:pt x="290" y="177"/>
                    <a:pt x="291" y="176"/>
                    <a:pt x="291" y="176"/>
                  </a:cubicBezTo>
                  <a:cubicBezTo>
                    <a:pt x="292" y="171"/>
                    <a:pt x="292" y="167"/>
                    <a:pt x="292" y="162"/>
                  </a:cubicBezTo>
                  <a:cubicBezTo>
                    <a:pt x="295" y="139"/>
                    <a:pt x="292" y="116"/>
                    <a:pt x="286" y="93"/>
                  </a:cubicBezTo>
                  <a:cubicBezTo>
                    <a:pt x="286" y="93"/>
                    <a:pt x="286" y="93"/>
                    <a:pt x="286" y="92"/>
                  </a:cubicBezTo>
                  <a:cubicBezTo>
                    <a:pt x="285" y="93"/>
                    <a:pt x="284" y="93"/>
                    <a:pt x="284" y="94"/>
                  </a:cubicBezTo>
                  <a:cubicBezTo>
                    <a:pt x="287" y="103"/>
                    <a:pt x="289" y="114"/>
                    <a:pt x="290" y="124"/>
                  </a:cubicBezTo>
                  <a:cubicBezTo>
                    <a:pt x="291" y="133"/>
                    <a:pt x="291" y="141"/>
                    <a:pt x="291" y="150"/>
                  </a:cubicBezTo>
                  <a:cubicBezTo>
                    <a:pt x="291" y="150"/>
                    <a:pt x="291" y="150"/>
                    <a:pt x="291" y="150"/>
                  </a:cubicBezTo>
                  <a:cubicBezTo>
                    <a:pt x="289" y="128"/>
                    <a:pt x="285" y="107"/>
                    <a:pt x="278" y="86"/>
                  </a:cubicBezTo>
                  <a:cubicBezTo>
                    <a:pt x="278" y="86"/>
                    <a:pt x="278" y="86"/>
                    <a:pt x="278" y="86"/>
                  </a:cubicBezTo>
                  <a:cubicBezTo>
                    <a:pt x="277" y="86"/>
                    <a:pt x="277" y="85"/>
                    <a:pt x="277" y="84"/>
                  </a:cubicBezTo>
                  <a:cubicBezTo>
                    <a:pt x="276" y="82"/>
                    <a:pt x="275" y="80"/>
                    <a:pt x="274" y="77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4" y="78"/>
                    <a:pt x="273" y="78"/>
                    <a:pt x="273" y="78"/>
                  </a:cubicBezTo>
                  <a:cubicBezTo>
                    <a:pt x="272" y="78"/>
                    <a:pt x="272" y="76"/>
                    <a:pt x="273" y="76"/>
                  </a:cubicBezTo>
                  <a:cubicBezTo>
                    <a:pt x="273" y="76"/>
                    <a:pt x="273" y="75"/>
                    <a:pt x="274" y="75"/>
                  </a:cubicBezTo>
                  <a:cubicBezTo>
                    <a:pt x="273" y="74"/>
                    <a:pt x="273" y="73"/>
                    <a:pt x="272" y="72"/>
                  </a:cubicBezTo>
                  <a:cubicBezTo>
                    <a:pt x="267" y="61"/>
                    <a:pt x="260" y="51"/>
                    <a:pt x="252" y="43"/>
                  </a:cubicBezTo>
                  <a:cubicBezTo>
                    <a:pt x="255" y="46"/>
                    <a:pt x="258" y="49"/>
                    <a:pt x="261" y="52"/>
                  </a:cubicBezTo>
                  <a:cubicBezTo>
                    <a:pt x="267" y="58"/>
                    <a:pt x="272" y="66"/>
                    <a:pt x="276" y="74"/>
                  </a:cubicBezTo>
                  <a:cubicBezTo>
                    <a:pt x="277" y="74"/>
                    <a:pt x="277" y="73"/>
                    <a:pt x="278" y="73"/>
                  </a:cubicBezTo>
                  <a:cubicBezTo>
                    <a:pt x="277" y="71"/>
                    <a:pt x="276" y="69"/>
                    <a:pt x="275" y="68"/>
                  </a:cubicBezTo>
                  <a:cubicBezTo>
                    <a:pt x="275" y="68"/>
                    <a:pt x="275" y="68"/>
                    <a:pt x="274" y="68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273" y="68"/>
                    <a:pt x="272" y="67"/>
                    <a:pt x="273" y="67"/>
                  </a:cubicBezTo>
                  <a:cubicBezTo>
                    <a:pt x="274" y="66"/>
                    <a:pt x="274" y="66"/>
                    <a:pt x="274" y="66"/>
                  </a:cubicBezTo>
                  <a:cubicBezTo>
                    <a:pt x="273" y="64"/>
                    <a:pt x="271" y="61"/>
                    <a:pt x="269" y="59"/>
                  </a:cubicBezTo>
                  <a:cubicBezTo>
                    <a:pt x="268" y="56"/>
                    <a:pt x="266" y="54"/>
                    <a:pt x="264" y="52"/>
                  </a:cubicBezTo>
                  <a:cubicBezTo>
                    <a:pt x="264" y="52"/>
                    <a:pt x="264" y="52"/>
                    <a:pt x="263" y="52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2" y="52"/>
                    <a:pt x="261" y="51"/>
                    <a:pt x="262" y="50"/>
                  </a:cubicBezTo>
                  <a:cubicBezTo>
                    <a:pt x="262" y="50"/>
                    <a:pt x="262" y="50"/>
                    <a:pt x="263" y="50"/>
                  </a:cubicBezTo>
                  <a:cubicBezTo>
                    <a:pt x="261" y="49"/>
                    <a:pt x="260" y="48"/>
                    <a:pt x="259" y="47"/>
                  </a:cubicBezTo>
                  <a:cubicBezTo>
                    <a:pt x="259" y="47"/>
                    <a:pt x="259" y="47"/>
                    <a:pt x="259" y="47"/>
                  </a:cubicBezTo>
                  <a:cubicBezTo>
                    <a:pt x="259" y="47"/>
                    <a:pt x="258" y="47"/>
                    <a:pt x="258" y="47"/>
                  </a:cubicBezTo>
                  <a:cubicBezTo>
                    <a:pt x="258" y="47"/>
                    <a:pt x="257" y="46"/>
                    <a:pt x="258" y="45"/>
                  </a:cubicBezTo>
                  <a:cubicBezTo>
                    <a:pt x="254" y="42"/>
                    <a:pt x="250" y="38"/>
                    <a:pt x="246" y="35"/>
                  </a:cubicBezTo>
                  <a:cubicBezTo>
                    <a:pt x="246" y="35"/>
                    <a:pt x="245" y="35"/>
                    <a:pt x="245" y="35"/>
                  </a:cubicBezTo>
                  <a:cubicBezTo>
                    <a:pt x="245" y="36"/>
                    <a:pt x="245" y="36"/>
                    <a:pt x="245" y="36"/>
                  </a:cubicBezTo>
                  <a:cubicBezTo>
                    <a:pt x="244" y="36"/>
                    <a:pt x="243" y="34"/>
                    <a:pt x="244" y="34"/>
                  </a:cubicBezTo>
                  <a:cubicBezTo>
                    <a:pt x="244" y="34"/>
                    <a:pt x="244" y="34"/>
                    <a:pt x="244" y="34"/>
                  </a:cubicBezTo>
                  <a:cubicBezTo>
                    <a:pt x="243" y="33"/>
                    <a:pt x="243" y="32"/>
                    <a:pt x="242" y="32"/>
                  </a:cubicBezTo>
                  <a:cubicBezTo>
                    <a:pt x="240" y="30"/>
                    <a:pt x="238" y="29"/>
                    <a:pt x="236" y="28"/>
                  </a:cubicBezTo>
                  <a:cubicBezTo>
                    <a:pt x="236" y="28"/>
                    <a:pt x="236" y="28"/>
                    <a:pt x="236" y="28"/>
                  </a:cubicBezTo>
                  <a:cubicBezTo>
                    <a:pt x="236" y="28"/>
                    <a:pt x="235" y="28"/>
                    <a:pt x="235" y="28"/>
                  </a:cubicBezTo>
                  <a:cubicBezTo>
                    <a:pt x="235" y="28"/>
                    <a:pt x="234" y="27"/>
                    <a:pt x="235" y="26"/>
                  </a:cubicBezTo>
                  <a:cubicBezTo>
                    <a:pt x="233" y="25"/>
                    <a:pt x="231" y="24"/>
                    <a:pt x="229" y="22"/>
                  </a:cubicBezTo>
                  <a:cubicBezTo>
                    <a:pt x="229" y="22"/>
                    <a:pt x="229" y="22"/>
                    <a:pt x="228" y="22"/>
                  </a:cubicBezTo>
                  <a:cubicBezTo>
                    <a:pt x="228" y="22"/>
                    <a:pt x="228" y="22"/>
                    <a:pt x="227" y="22"/>
                  </a:cubicBezTo>
                  <a:cubicBezTo>
                    <a:pt x="224" y="20"/>
                    <a:pt x="221" y="18"/>
                    <a:pt x="218" y="16"/>
                  </a:cubicBezTo>
                  <a:cubicBezTo>
                    <a:pt x="217" y="17"/>
                    <a:pt x="216" y="17"/>
                    <a:pt x="215" y="18"/>
                  </a:cubicBezTo>
                  <a:cubicBezTo>
                    <a:pt x="215" y="18"/>
                    <a:pt x="215" y="18"/>
                    <a:pt x="215" y="18"/>
                  </a:cubicBezTo>
                  <a:cubicBezTo>
                    <a:pt x="214" y="18"/>
                    <a:pt x="213" y="16"/>
                    <a:pt x="214" y="16"/>
                  </a:cubicBezTo>
                  <a:cubicBezTo>
                    <a:pt x="215" y="16"/>
                    <a:pt x="215" y="15"/>
                    <a:pt x="216" y="15"/>
                  </a:cubicBezTo>
                  <a:cubicBezTo>
                    <a:pt x="214" y="14"/>
                    <a:pt x="211" y="12"/>
                    <a:pt x="209" y="11"/>
                  </a:cubicBezTo>
                  <a:cubicBezTo>
                    <a:pt x="209" y="11"/>
                    <a:pt x="209" y="11"/>
                    <a:pt x="209" y="11"/>
                  </a:cubicBezTo>
                  <a:cubicBezTo>
                    <a:pt x="207" y="12"/>
                    <a:pt x="206" y="12"/>
                    <a:pt x="205" y="13"/>
                  </a:cubicBezTo>
                  <a:cubicBezTo>
                    <a:pt x="215" y="18"/>
                    <a:pt x="226" y="25"/>
                    <a:pt x="235" y="32"/>
                  </a:cubicBezTo>
                  <a:cubicBezTo>
                    <a:pt x="246" y="39"/>
                    <a:pt x="255" y="47"/>
                    <a:pt x="262" y="58"/>
                  </a:cubicBezTo>
                  <a:cubicBezTo>
                    <a:pt x="270" y="70"/>
                    <a:pt x="275" y="83"/>
                    <a:pt x="279" y="95"/>
                  </a:cubicBezTo>
                  <a:cubicBezTo>
                    <a:pt x="282" y="104"/>
                    <a:pt x="284" y="113"/>
                    <a:pt x="285" y="122"/>
                  </a:cubicBezTo>
                  <a:cubicBezTo>
                    <a:pt x="284" y="119"/>
                    <a:pt x="284" y="116"/>
                    <a:pt x="283" y="113"/>
                  </a:cubicBezTo>
                  <a:cubicBezTo>
                    <a:pt x="279" y="101"/>
                    <a:pt x="274" y="90"/>
                    <a:pt x="268" y="79"/>
                  </a:cubicBezTo>
                  <a:cubicBezTo>
                    <a:pt x="255" y="58"/>
                    <a:pt x="240" y="38"/>
                    <a:pt x="219" y="25"/>
                  </a:cubicBezTo>
                  <a:cubicBezTo>
                    <a:pt x="200" y="13"/>
                    <a:pt x="179" y="7"/>
                    <a:pt x="157" y="7"/>
                  </a:cubicBezTo>
                  <a:cubicBezTo>
                    <a:pt x="155" y="7"/>
                    <a:pt x="153" y="7"/>
                    <a:pt x="151" y="7"/>
                  </a:cubicBezTo>
                  <a:cubicBezTo>
                    <a:pt x="149" y="7"/>
                    <a:pt x="146" y="8"/>
                    <a:pt x="143" y="8"/>
                  </a:cubicBezTo>
                  <a:cubicBezTo>
                    <a:pt x="148" y="7"/>
                    <a:pt x="152" y="6"/>
                    <a:pt x="157" y="6"/>
                  </a:cubicBezTo>
                  <a:cubicBezTo>
                    <a:pt x="161" y="5"/>
                    <a:pt x="165" y="5"/>
                    <a:pt x="169" y="5"/>
                  </a:cubicBezTo>
                  <a:cubicBezTo>
                    <a:pt x="177" y="5"/>
                    <a:pt x="185" y="6"/>
                    <a:pt x="192" y="8"/>
                  </a:cubicBezTo>
                  <a:cubicBezTo>
                    <a:pt x="195" y="9"/>
                    <a:pt x="198" y="10"/>
                    <a:pt x="201" y="11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202" y="12"/>
                    <a:pt x="203" y="12"/>
                    <a:pt x="203" y="12"/>
                  </a:cubicBezTo>
                  <a:cubicBezTo>
                    <a:pt x="204" y="11"/>
                    <a:pt x="205" y="11"/>
                    <a:pt x="206" y="10"/>
                  </a:cubicBezTo>
                  <a:cubicBezTo>
                    <a:pt x="203" y="9"/>
                    <a:pt x="200" y="8"/>
                    <a:pt x="197" y="7"/>
                  </a:cubicBezTo>
                  <a:cubicBezTo>
                    <a:pt x="196" y="8"/>
                    <a:pt x="196" y="8"/>
                    <a:pt x="195" y="8"/>
                  </a:cubicBezTo>
                  <a:cubicBezTo>
                    <a:pt x="195" y="9"/>
                    <a:pt x="195" y="9"/>
                    <a:pt x="194" y="9"/>
                  </a:cubicBezTo>
                  <a:cubicBezTo>
                    <a:pt x="194" y="9"/>
                    <a:pt x="193" y="7"/>
                    <a:pt x="194" y="7"/>
                  </a:cubicBezTo>
                  <a:cubicBezTo>
                    <a:pt x="194" y="7"/>
                    <a:pt x="194" y="6"/>
                    <a:pt x="195" y="6"/>
                  </a:cubicBezTo>
                  <a:cubicBezTo>
                    <a:pt x="194" y="6"/>
                    <a:pt x="193" y="6"/>
                    <a:pt x="193" y="6"/>
                  </a:cubicBezTo>
                  <a:cubicBezTo>
                    <a:pt x="190" y="5"/>
                    <a:pt x="188" y="4"/>
                    <a:pt x="185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3"/>
                  </a:cubicBezTo>
                  <a:cubicBezTo>
                    <a:pt x="179" y="2"/>
                    <a:pt x="176" y="1"/>
                    <a:pt x="173" y="1"/>
                  </a:cubicBezTo>
                  <a:cubicBezTo>
                    <a:pt x="173" y="1"/>
                    <a:pt x="172" y="2"/>
                    <a:pt x="171" y="2"/>
                  </a:cubicBezTo>
                  <a:cubicBezTo>
                    <a:pt x="171" y="2"/>
                    <a:pt x="171" y="2"/>
                    <a:pt x="171" y="2"/>
                  </a:cubicBezTo>
                  <a:cubicBezTo>
                    <a:pt x="170" y="2"/>
                    <a:pt x="170" y="1"/>
                    <a:pt x="170" y="0"/>
                  </a:cubicBezTo>
                  <a:cubicBezTo>
                    <a:pt x="168" y="0"/>
                    <a:pt x="166" y="0"/>
                    <a:pt x="164" y="0"/>
                  </a:cubicBezTo>
                  <a:moveTo>
                    <a:pt x="161" y="0"/>
                  </a:moveTo>
                  <a:cubicBezTo>
                    <a:pt x="155" y="0"/>
                    <a:pt x="149" y="1"/>
                    <a:pt x="143" y="2"/>
                  </a:cubicBezTo>
                  <a:cubicBezTo>
                    <a:pt x="141" y="2"/>
                    <a:pt x="140" y="3"/>
                    <a:pt x="139" y="4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8" y="4"/>
                    <a:pt x="138" y="3"/>
                    <a:pt x="138" y="3"/>
                  </a:cubicBezTo>
                  <a:cubicBezTo>
                    <a:pt x="136" y="3"/>
                    <a:pt x="134" y="4"/>
                    <a:pt x="131" y="4"/>
                  </a:cubicBezTo>
                  <a:cubicBezTo>
                    <a:pt x="130" y="5"/>
                    <a:pt x="128" y="7"/>
                    <a:pt x="126" y="8"/>
                  </a:cubicBezTo>
                  <a:cubicBezTo>
                    <a:pt x="136" y="5"/>
                    <a:pt x="147" y="2"/>
                    <a:pt x="158" y="2"/>
                  </a:cubicBezTo>
                  <a:cubicBezTo>
                    <a:pt x="159" y="1"/>
                    <a:pt x="160" y="1"/>
                    <a:pt x="161" y="0"/>
                  </a:cubicBezTo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89"/>
            <p:cNvSpPr>
              <a:spLocks noEditPoints="1"/>
            </p:cNvSpPr>
            <p:nvPr/>
          </p:nvSpPr>
          <p:spPr bwMode="auto">
            <a:xfrm>
              <a:off x="4916806" y="3691732"/>
              <a:ext cx="709613" cy="273050"/>
            </a:xfrm>
            <a:custGeom>
              <a:avLst/>
              <a:gdLst>
                <a:gd name="T0" fmla="*/ 321 w 329"/>
                <a:gd name="T1" fmla="*/ 50 h 127"/>
                <a:gd name="T2" fmla="*/ 326 w 329"/>
                <a:gd name="T3" fmla="*/ 105 h 127"/>
                <a:gd name="T4" fmla="*/ 329 w 329"/>
                <a:gd name="T5" fmla="*/ 92 h 127"/>
                <a:gd name="T6" fmla="*/ 325 w 329"/>
                <a:gd name="T7" fmla="*/ 86 h 127"/>
                <a:gd name="T8" fmla="*/ 327 w 329"/>
                <a:gd name="T9" fmla="*/ 82 h 127"/>
                <a:gd name="T10" fmla="*/ 326 w 329"/>
                <a:gd name="T11" fmla="*/ 65 h 127"/>
                <a:gd name="T12" fmla="*/ 325 w 329"/>
                <a:gd name="T13" fmla="*/ 53 h 127"/>
                <a:gd name="T14" fmla="*/ 325 w 329"/>
                <a:gd name="T15" fmla="*/ 51 h 127"/>
                <a:gd name="T16" fmla="*/ 322 w 329"/>
                <a:gd name="T17" fmla="*/ 39 h 127"/>
                <a:gd name="T18" fmla="*/ 322 w 329"/>
                <a:gd name="T19" fmla="*/ 29 h 127"/>
                <a:gd name="T20" fmla="*/ 225 w 329"/>
                <a:gd name="T21" fmla="*/ 120 h 127"/>
                <a:gd name="T22" fmla="*/ 169 w 329"/>
                <a:gd name="T23" fmla="*/ 123 h 127"/>
                <a:gd name="T24" fmla="*/ 43 w 329"/>
                <a:gd name="T25" fmla="*/ 124 h 127"/>
                <a:gd name="T26" fmla="*/ 59 w 329"/>
                <a:gd name="T27" fmla="*/ 122 h 127"/>
                <a:gd name="T28" fmla="*/ 117 w 329"/>
                <a:gd name="T29" fmla="*/ 122 h 127"/>
                <a:gd name="T30" fmla="*/ 321 w 329"/>
                <a:gd name="T31" fmla="*/ 20 h 127"/>
                <a:gd name="T32" fmla="*/ 317 w 329"/>
                <a:gd name="T33" fmla="*/ 20 h 127"/>
                <a:gd name="T34" fmla="*/ 314 w 329"/>
                <a:gd name="T35" fmla="*/ 31 h 127"/>
                <a:gd name="T36" fmla="*/ 321 w 329"/>
                <a:gd name="T37" fmla="*/ 102 h 127"/>
                <a:gd name="T38" fmla="*/ 289 w 329"/>
                <a:gd name="T39" fmla="*/ 113 h 127"/>
                <a:gd name="T40" fmla="*/ 193 w 329"/>
                <a:gd name="T41" fmla="*/ 118 h 127"/>
                <a:gd name="T42" fmla="*/ 74 w 329"/>
                <a:gd name="T43" fmla="*/ 120 h 127"/>
                <a:gd name="T44" fmla="*/ 26 w 329"/>
                <a:gd name="T45" fmla="*/ 120 h 127"/>
                <a:gd name="T46" fmla="*/ 3 w 329"/>
                <a:gd name="T47" fmla="*/ 96 h 127"/>
                <a:gd name="T48" fmla="*/ 21 w 329"/>
                <a:gd name="T49" fmla="*/ 122 h 127"/>
                <a:gd name="T50" fmla="*/ 104 w 329"/>
                <a:gd name="T51" fmla="*/ 126 h 127"/>
                <a:gd name="T52" fmla="*/ 208 w 329"/>
                <a:gd name="T53" fmla="*/ 125 h 127"/>
                <a:gd name="T54" fmla="*/ 244 w 329"/>
                <a:gd name="T55" fmla="*/ 119 h 127"/>
                <a:gd name="T56" fmla="*/ 323 w 329"/>
                <a:gd name="T57" fmla="*/ 106 h 127"/>
                <a:gd name="T58" fmla="*/ 321 w 329"/>
                <a:gd name="T59" fmla="*/ 76 h 127"/>
                <a:gd name="T60" fmla="*/ 317 w 329"/>
                <a:gd name="T61" fmla="*/ 22 h 127"/>
                <a:gd name="T62" fmla="*/ 322 w 329"/>
                <a:gd name="T63" fmla="*/ 19 h 127"/>
                <a:gd name="T64" fmla="*/ 320 w 329"/>
                <a:gd name="T65" fmla="*/ 18 h 127"/>
                <a:gd name="T66" fmla="*/ 224 w 329"/>
                <a:gd name="T67" fmla="*/ 3 h 127"/>
                <a:gd name="T68" fmla="*/ 279 w 329"/>
                <a:gd name="T69" fmla="*/ 6 h 127"/>
                <a:gd name="T70" fmla="*/ 306 w 329"/>
                <a:gd name="T71" fmla="*/ 5 h 127"/>
                <a:gd name="T72" fmla="*/ 317 w 329"/>
                <a:gd name="T73" fmla="*/ 8 h 127"/>
                <a:gd name="T74" fmla="*/ 306 w 329"/>
                <a:gd name="T75" fmla="*/ 3 h 127"/>
                <a:gd name="T76" fmla="*/ 302 w 329"/>
                <a:gd name="T77" fmla="*/ 3 h 127"/>
                <a:gd name="T78" fmla="*/ 279 w 329"/>
                <a:gd name="T79" fmla="*/ 4 h 127"/>
                <a:gd name="T80" fmla="*/ 252 w 329"/>
                <a:gd name="T81" fmla="*/ 4 h 127"/>
                <a:gd name="T82" fmla="*/ 179 w 329"/>
                <a:gd name="T83" fmla="*/ 0 h 127"/>
                <a:gd name="T84" fmla="*/ 177 w 329"/>
                <a:gd name="T85" fmla="*/ 4 h 127"/>
                <a:gd name="T86" fmla="*/ 199 w 329"/>
                <a:gd name="T87" fmla="*/ 4 h 127"/>
                <a:gd name="T88" fmla="*/ 219 w 329"/>
                <a:gd name="T89" fmla="*/ 4 h 127"/>
                <a:gd name="T90" fmla="*/ 211 w 329"/>
                <a:gd name="T91" fmla="*/ 3 h 127"/>
                <a:gd name="T92" fmla="*/ 189 w 329"/>
                <a:gd name="T93" fmla="*/ 2 h 127"/>
                <a:gd name="T94" fmla="*/ 179 w 329"/>
                <a:gd name="T95" fmla="*/ 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9" h="127">
                  <a:moveTo>
                    <a:pt x="322" y="29"/>
                  </a:moveTo>
                  <a:cubicBezTo>
                    <a:pt x="322" y="30"/>
                    <a:pt x="321" y="31"/>
                    <a:pt x="321" y="31"/>
                  </a:cubicBezTo>
                  <a:cubicBezTo>
                    <a:pt x="320" y="31"/>
                    <a:pt x="320" y="31"/>
                    <a:pt x="320" y="31"/>
                  </a:cubicBezTo>
                  <a:cubicBezTo>
                    <a:pt x="321" y="38"/>
                    <a:pt x="321" y="44"/>
                    <a:pt x="321" y="50"/>
                  </a:cubicBezTo>
                  <a:cubicBezTo>
                    <a:pt x="322" y="58"/>
                    <a:pt x="323" y="65"/>
                    <a:pt x="324" y="73"/>
                  </a:cubicBezTo>
                  <a:cubicBezTo>
                    <a:pt x="324" y="75"/>
                    <a:pt x="323" y="78"/>
                    <a:pt x="323" y="81"/>
                  </a:cubicBezTo>
                  <a:cubicBezTo>
                    <a:pt x="323" y="81"/>
                    <a:pt x="323" y="81"/>
                    <a:pt x="323" y="81"/>
                  </a:cubicBezTo>
                  <a:cubicBezTo>
                    <a:pt x="323" y="89"/>
                    <a:pt x="323" y="98"/>
                    <a:pt x="326" y="105"/>
                  </a:cubicBezTo>
                  <a:cubicBezTo>
                    <a:pt x="326" y="105"/>
                    <a:pt x="326" y="106"/>
                    <a:pt x="326" y="106"/>
                  </a:cubicBezTo>
                  <a:cubicBezTo>
                    <a:pt x="326" y="106"/>
                    <a:pt x="327" y="106"/>
                    <a:pt x="327" y="106"/>
                  </a:cubicBezTo>
                  <a:cubicBezTo>
                    <a:pt x="327" y="106"/>
                    <a:pt x="327" y="106"/>
                    <a:pt x="328" y="105"/>
                  </a:cubicBezTo>
                  <a:cubicBezTo>
                    <a:pt x="329" y="101"/>
                    <a:pt x="329" y="96"/>
                    <a:pt x="329" y="92"/>
                  </a:cubicBezTo>
                  <a:cubicBezTo>
                    <a:pt x="328" y="89"/>
                    <a:pt x="328" y="87"/>
                    <a:pt x="327" y="84"/>
                  </a:cubicBezTo>
                  <a:cubicBezTo>
                    <a:pt x="327" y="84"/>
                    <a:pt x="326" y="85"/>
                    <a:pt x="325" y="85"/>
                  </a:cubicBezTo>
                  <a:cubicBezTo>
                    <a:pt x="327" y="91"/>
                    <a:pt x="328" y="96"/>
                    <a:pt x="327" y="102"/>
                  </a:cubicBezTo>
                  <a:cubicBezTo>
                    <a:pt x="325" y="96"/>
                    <a:pt x="325" y="91"/>
                    <a:pt x="325" y="86"/>
                  </a:cubicBezTo>
                  <a:cubicBezTo>
                    <a:pt x="325" y="86"/>
                    <a:pt x="325" y="86"/>
                    <a:pt x="325" y="86"/>
                  </a:cubicBezTo>
                  <a:cubicBezTo>
                    <a:pt x="325" y="86"/>
                    <a:pt x="325" y="86"/>
                    <a:pt x="324" y="86"/>
                  </a:cubicBezTo>
                  <a:cubicBezTo>
                    <a:pt x="324" y="86"/>
                    <a:pt x="323" y="85"/>
                    <a:pt x="324" y="84"/>
                  </a:cubicBezTo>
                  <a:cubicBezTo>
                    <a:pt x="325" y="83"/>
                    <a:pt x="326" y="83"/>
                    <a:pt x="327" y="82"/>
                  </a:cubicBezTo>
                  <a:cubicBezTo>
                    <a:pt x="327" y="80"/>
                    <a:pt x="326" y="78"/>
                    <a:pt x="326" y="76"/>
                  </a:cubicBezTo>
                  <a:cubicBezTo>
                    <a:pt x="326" y="75"/>
                    <a:pt x="326" y="73"/>
                    <a:pt x="326" y="72"/>
                  </a:cubicBezTo>
                  <a:cubicBezTo>
                    <a:pt x="326" y="69"/>
                    <a:pt x="326" y="67"/>
                    <a:pt x="326" y="65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25" y="65"/>
                    <a:pt x="324" y="64"/>
                    <a:pt x="325" y="63"/>
                  </a:cubicBezTo>
                  <a:cubicBezTo>
                    <a:pt x="325" y="63"/>
                    <a:pt x="325" y="63"/>
                    <a:pt x="326" y="62"/>
                  </a:cubicBezTo>
                  <a:cubicBezTo>
                    <a:pt x="326" y="60"/>
                    <a:pt x="325" y="58"/>
                    <a:pt x="325" y="55"/>
                  </a:cubicBezTo>
                  <a:cubicBezTo>
                    <a:pt x="325" y="55"/>
                    <a:pt x="325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5" y="53"/>
                    <a:pt x="325" y="53"/>
                    <a:pt x="324" y="53"/>
                  </a:cubicBezTo>
                  <a:cubicBezTo>
                    <a:pt x="324" y="53"/>
                    <a:pt x="323" y="52"/>
                    <a:pt x="324" y="51"/>
                  </a:cubicBezTo>
                  <a:cubicBezTo>
                    <a:pt x="324" y="51"/>
                    <a:pt x="325" y="51"/>
                    <a:pt x="325" y="51"/>
                  </a:cubicBezTo>
                  <a:cubicBezTo>
                    <a:pt x="325" y="47"/>
                    <a:pt x="324" y="44"/>
                    <a:pt x="324" y="40"/>
                  </a:cubicBezTo>
                  <a:cubicBezTo>
                    <a:pt x="324" y="41"/>
                    <a:pt x="323" y="41"/>
                    <a:pt x="323" y="41"/>
                  </a:cubicBezTo>
                  <a:cubicBezTo>
                    <a:pt x="323" y="41"/>
                    <a:pt x="323" y="41"/>
                    <a:pt x="323" y="41"/>
                  </a:cubicBezTo>
                  <a:cubicBezTo>
                    <a:pt x="322" y="41"/>
                    <a:pt x="321" y="40"/>
                    <a:pt x="322" y="39"/>
                  </a:cubicBezTo>
                  <a:cubicBezTo>
                    <a:pt x="323" y="39"/>
                    <a:pt x="323" y="38"/>
                    <a:pt x="324" y="38"/>
                  </a:cubicBezTo>
                  <a:cubicBezTo>
                    <a:pt x="324" y="37"/>
                    <a:pt x="324" y="37"/>
                    <a:pt x="323" y="36"/>
                  </a:cubicBezTo>
                  <a:cubicBezTo>
                    <a:pt x="323" y="34"/>
                    <a:pt x="323" y="32"/>
                    <a:pt x="322" y="30"/>
                  </a:cubicBezTo>
                  <a:cubicBezTo>
                    <a:pt x="322" y="30"/>
                    <a:pt x="322" y="30"/>
                    <a:pt x="322" y="29"/>
                  </a:cubicBezTo>
                  <a:moveTo>
                    <a:pt x="215" y="120"/>
                  </a:moveTo>
                  <a:cubicBezTo>
                    <a:pt x="217" y="120"/>
                    <a:pt x="219" y="120"/>
                    <a:pt x="221" y="120"/>
                  </a:cubicBezTo>
                  <a:cubicBezTo>
                    <a:pt x="222" y="120"/>
                    <a:pt x="223" y="120"/>
                    <a:pt x="223" y="120"/>
                  </a:cubicBezTo>
                  <a:cubicBezTo>
                    <a:pt x="224" y="120"/>
                    <a:pt x="224" y="120"/>
                    <a:pt x="225" y="120"/>
                  </a:cubicBezTo>
                  <a:cubicBezTo>
                    <a:pt x="220" y="122"/>
                    <a:pt x="214" y="123"/>
                    <a:pt x="209" y="123"/>
                  </a:cubicBezTo>
                  <a:cubicBezTo>
                    <a:pt x="206" y="123"/>
                    <a:pt x="203" y="123"/>
                    <a:pt x="200" y="122"/>
                  </a:cubicBezTo>
                  <a:cubicBezTo>
                    <a:pt x="196" y="122"/>
                    <a:pt x="192" y="122"/>
                    <a:pt x="187" y="122"/>
                  </a:cubicBezTo>
                  <a:cubicBezTo>
                    <a:pt x="181" y="122"/>
                    <a:pt x="175" y="122"/>
                    <a:pt x="169" y="123"/>
                  </a:cubicBezTo>
                  <a:cubicBezTo>
                    <a:pt x="156" y="123"/>
                    <a:pt x="143" y="124"/>
                    <a:pt x="130" y="124"/>
                  </a:cubicBezTo>
                  <a:cubicBezTo>
                    <a:pt x="117" y="124"/>
                    <a:pt x="104" y="124"/>
                    <a:pt x="91" y="124"/>
                  </a:cubicBezTo>
                  <a:cubicBezTo>
                    <a:pt x="83" y="125"/>
                    <a:pt x="75" y="125"/>
                    <a:pt x="68" y="125"/>
                  </a:cubicBezTo>
                  <a:cubicBezTo>
                    <a:pt x="59" y="125"/>
                    <a:pt x="51" y="124"/>
                    <a:pt x="43" y="124"/>
                  </a:cubicBezTo>
                  <a:cubicBezTo>
                    <a:pt x="39" y="123"/>
                    <a:pt x="35" y="123"/>
                    <a:pt x="32" y="122"/>
                  </a:cubicBezTo>
                  <a:cubicBezTo>
                    <a:pt x="31" y="122"/>
                    <a:pt x="30" y="122"/>
                    <a:pt x="30" y="122"/>
                  </a:cubicBezTo>
                  <a:cubicBezTo>
                    <a:pt x="32" y="122"/>
                    <a:pt x="35" y="122"/>
                    <a:pt x="38" y="122"/>
                  </a:cubicBezTo>
                  <a:cubicBezTo>
                    <a:pt x="45" y="122"/>
                    <a:pt x="52" y="122"/>
                    <a:pt x="59" y="122"/>
                  </a:cubicBezTo>
                  <a:cubicBezTo>
                    <a:pt x="62" y="122"/>
                    <a:pt x="66" y="122"/>
                    <a:pt x="70" y="122"/>
                  </a:cubicBezTo>
                  <a:cubicBezTo>
                    <a:pt x="81" y="122"/>
                    <a:pt x="92" y="122"/>
                    <a:pt x="102" y="122"/>
                  </a:cubicBezTo>
                  <a:cubicBezTo>
                    <a:pt x="103" y="122"/>
                    <a:pt x="104" y="122"/>
                    <a:pt x="105" y="122"/>
                  </a:cubicBezTo>
                  <a:cubicBezTo>
                    <a:pt x="109" y="122"/>
                    <a:pt x="113" y="122"/>
                    <a:pt x="117" y="122"/>
                  </a:cubicBezTo>
                  <a:cubicBezTo>
                    <a:pt x="139" y="122"/>
                    <a:pt x="161" y="121"/>
                    <a:pt x="183" y="121"/>
                  </a:cubicBezTo>
                  <a:cubicBezTo>
                    <a:pt x="194" y="121"/>
                    <a:pt x="204" y="120"/>
                    <a:pt x="215" y="120"/>
                  </a:cubicBezTo>
                  <a:moveTo>
                    <a:pt x="322" y="19"/>
                  </a:moveTo>
                  <a:cubicBezTo>
                    <a:pt x="321" y="19"/>
                    <a:pt x="321" y="19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21"/>
                    <a:pt x="320" y="23"/>
                    <a:pt x="320" y="24"/>
                  </a:cubicBezTo>
                  <a:cubicBezTo>
                    <a:pt x="319" y="23"/>
                    <a:pt x="319" y="21"/>
                    <a:pt x="318" y="20"/>
                  </a:cubicBezTo>
                  <a:cubicBezTo>
                    <a:pt x="318" y="20"/>
                    <a:pt x="317" y="20"/>
                    <a:pt x="317" y="20"/>
                  </a:cubicBezTo>
                  <a:cubicBezTo>
                    <a:pt x="317" y="19"/>
                    <a:pt x="317" y="19"/>
                    <a:pt x="316" y="19"/>
                  </a:cubicBezTo>
                  <a:cubicBezTo>
                    <a:pt x="316" y="19"/>
                    <a:pt x="316" y="19"/>
                    <a:pt x="316" y="19"/>
                  </a:cubicBezTo>
                  <a:cubicBezTo>
                    <a:pt x="316" y="20"/>
                    <a:pt x="316" y="20"/>
                    <a:pt x="316" y="20"/>
                  </a:cubicBezTo>
                  <a:cubicBezTo>
                    <a:pt x="314" y="23"/>
                    <a:pt x="314" y="27"/>
                    <a:pt x="314" y="31"/>
                  </a:cubicBezTo>
                  <a:cubicBezTo>
                    <a:pt x="314" y="35"/>
                    <a:pt x="314" y="39"/>
                    <a:pt x="315" y="44"/>
                  </a:cubicBezTo>
                  <a:cubicBezTo>
                    <a:pt x="317" y="54"/>
                    <a:pt x="318" y="65"/>
                    <a:pt x="319" y="75"/>
                  </a:cubicBezTo>
                  <a:cubicBezTo>
                    <a:pt x="320" y="82"/>
                    <a:pt x="320" y="88"/>
                    <a:pt x="321" y="95"/>
                  </a:cubicBezTo>
                  <a:cubicBezTo>
                    <a:pt x="321" y="97"/>
                    <a:pt x="321" y="100"/>
                    <a:pt x="321" y="102"/>
                  </a:cubicBezTo>
                  <a:cubicBezTo>
                    <a:pt x="321" y="104"/>
                    <a:pt x="321" y="106"/>
                    <a:pt x="321" y="107"/>
                  </a:cubicBezTo>
                  <a:cubicBezTo>
                    <a:pt x="320" y="108"/>
                    <a:pt x="319" y="109"/>
                    <a:pt x="317" y="110"/>
                  </a:cubicBezTo>
                  <a:cubicBezTo>
                    <a:pt x="315" y="110"/>
                    <a:pt x="312" y="111"/>
                    <a:pt x="309" y="111"/>
                  </a:cubicBezTo>
                  <a:cubicBezTo>
                    <a:pt x="302" y="112"/>
                    <a:pt x="296" y="113"/>
                    <a:pt x="289" y="113"/>
                  </a:cubicBezTo>
                  <a:cubicBezTo>
                    <a:pt x="266" y="115"/>
                    <a:pt x="244" y="117"/>
                    <a:pt x="221" y="118"/>
                  </a:cubicBezTo>
                  <a:cubicBezTo>
                    <a:pt x="219" y="117"/>
                    <a:pt x="217" y="117"/>
                    <a:pt x="214" y="117"/>
                  </a:cubicBezTo>
                  <a:cubicBezTo>
                    <a:pt x="213" y="117"/>
                    <a:pt x="212" y="117"/>
                    <a:pt x="211" y="117"/>
                  </a:cubicBezTo>
                  <a:cubicBezTo>
                    <a:pt x="205" y="118"/>
                    <a:pt x="199" y="118"/>
                    <a:pt x="193" y="118"/>
                  </a:cubicBezTo>
                  <a:cubicBezTo>
                    <a:pt x="180" y="118"/>
                    <a:pt x="167" y="118"/>
                    <a:pt x="153" y="119"/>
                  </a:cubicBezTo>
                  <a:cubicBezTo>
                    <a:pt x="151" y="119"/>
                    <a:pt x="149" y="119"/>
                    <a:pt x="147" y="119"/>
                  </a:cubicBezTo>
                  <a:cubicBezTo>
                    <a:pt x="127" y="120"/>
                    <a:pt x="106" y="120"/>
                    <a:pt x="86" y="120"/>
                  </a:cubicBezTo>
                  <a:cubicBezTo>
                    <a:pt x="82" y="120"/>
                    <a:pt x="78" y="120"/>
                    <a:pt x="74" y="120"/>
                  </a:cubicBezTo>
                  <a:cubicBezTo>
                    <a:pt x="70" y="120"/>
                    <a:pt x="65" y="120"/>
                    <a:pt x="61" y="120"/>
                  </a:cubicBezTo>
                  <a:cubicBezTo>
                    <a:pt x="49" y="120"/>
                    <a:pt x="38" y="120"/>
                    <a:pt x="26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6" y="120"/>
                    <a:pt x="25" y="120"/>
                    <a:pt x="25" y="121"/>
                  </a:cubicBezTo>
                  <a:cubicBezTo>
                    <a:pt x="20" y="120"/>
                    <a:pt x="15" y="118"/>
                    <a:pt x="11" y="113"/>
                  </a:cubicBezTo>
                  <a:cubicBezTo>
                    <a:pt x="6" y="109"/>
                    <a:pt x="4" y="102"/>
                    <a:pt x="3" y="96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1" y="95"/>
                    <a:pt x="0" y="95"/>
                    <a:pt x="1" y="96"/>
                  </a:cubicBezTo>
                  <a:cubicBezTo>
                    <a:pt x="3" y="103"/>
                    <a:pt x="5" y="110"/>
                    <a:pt x="10" y="115"/>
                  </a:cubicBezTo>
                  <a:cubicBezTo>
                    <a:pt x="13" y="119"/>
                    <a:pt x="17" y="120"/>
                    <a:pt x="21" y="122"/>
                  </a:cubicBezTo>
                  <a:cubicBezTo>
                    <a:pt x="24" y="123"/>
                    <a:pt x="26" y="123"/>
                    <a:pt x="29" y="124"/>
                  </a:cubicBezTo>
                  <a:cubicBezTo>
                    <a:pt x="30" y="124"/>
                    <a:pt x="31" y="124"/>
                    <a:pt x="31" y="124"/>
                  </a:cubicBezTo>
                  <a:cubicBezTo>
                    <a:pt x="44" y="126"/>
                    <a:pt x="56" y="127"/>
                    <a:pt x="68" y="127"/>
                  </a:cubicBezTo>
                  <a:cubicBezTo>
                    <a:pt x="80" y="127"/>
                    <a:pt x="92" y="126"/>
                    <a:pt x="104" y="126"/>
                  </a:cubicBezTo>
                  <a:cubicBezTo>
                    <a:pt x="128" y="126"/>
                    <a:pt x="153" y="125"/>
                    <a:pt x="177" y="124"/>
                  </a:cubicBezTo>
                  <a:cubicBezTo>
                    <a:pt x="180" y="124"/>
                    <a:pt x="183" y="124"/>
                    <a:pt x="186" y="124"/>
                  </a:cubicBezTo>
                  <a:cubicBezTo>
                    <a:pt x="192" y="124"/>
                    <a:pt x="198" y="124"/>
                    <a:pt x="204" y="125"/>
                  </a:cubicBezTo>
                  <a:cubicBezTo>
                    <a:pt x="206" y="125"/>
                    <a:pt x="207" y="125"/>
                    <a:pt x="208" y="125"/>
                  </a:cubicBezTo>
                  <a:cubicBezTo>
                    <a:pt x="215" y="125"/>
                    <a:pt x="222" y="124"/>
                    <a:pt x="228" y="121"/>
                  </a:cubicBezTo>
                  <a:cubicBezTo>
                    <a:pt x="228" y="121"/>
                    <a:pt x="228" y="120"/>
                    <a:pt x="228" y="120"/>
                  </a:cubicBezTo>
                  <a:cubicBezTo>
                    <a:pt x="228" y="120"/>
                    <a:pt x="228" y="120"/>
                    <a:pt x="228" y="119"/>
                  </a:cubicBezTo>
                  <a:cubicBezTo>
                    <a:pt x="233" y="119"/>
                    <a:pt x="238" y="119"/>
                    <a:pt x="244" y="119"/>
                  </a:cubicBezTo>
                  <a:cubicBezTo>
                    <a:pt x="250" y="118"/>
                    <a:pt x="256" y="118"/>
                    <a:pt x="262" y="117"/>
                  </a:cubicBezTo>
                  <a:cubicBezTo>
                    <a:pt x="275" y="116"/>
                    <a:pt x="288" y="115"/>
                    <a:pt x="301" y="114"/>
                  </a:cubicBezTo>
                  <a:cubicBezTo>
                    <a:pt x="306" y="114"/>
                    <a:pt x="312" y="113"/>
                    <a:pt x="318" y="111"/>
                  </a:cubicBezTo>
                  <a:cubicBezTo>
                    <a:pt x="321" y="111"/>
                    <a:pt x="322" y="109"/>
                    <a:pt x="323" y="106"/>
                  </a:cubicBezTo>
                  <a:cubicBezTo>
                    <a:pt x="323" y="104"/>
                    <a:pt x="323" y="101"/>
                    <a:pt x="323" y="98"/>
                  </a:cubicBezTo>
                  <a:cubicBezTo>
                    <a:pt x="323" y="94"/>
                    <a:pt x="322" y="90"/>
                    <a:pt x="322" y="86"/>
                  </a:cubicBezTo>
                  <a:cubicBezTo>
                    <a:pt x="322" y="86"/>
                    <a:pt x="322" y="85"/>
                    <a:pt x="322" y="84"/>
                  </a:cubicBezTo>
                  <a:cubicBezTo>
                    <a:pt x="322" y="82"/>
                    <a:pt x="321" y="79"/>
                    <a:pt x="321" y="76"/>
                  </a:cubicBezTo>
                  <a:cubicBezTo>
                    <a:pt x="320" y="70"/>
                    <a:pt x="319" y="63"/>
                    <a:pt x="319" y="57"/>
                  </a:cubicBezTo>
                  <a:cubicBezTo>
                    <a:pt x="318" y="51"/>
                    <a:pt x="317" y="45"/>
                    <a:pt x="316" y="39"/>
                  </a:cubicBezTo>
                  <a:cubicBezTo>
                    <a:pt x="316" y="34"/>
                    <a:pt x="315" y="29"/>
                    <a:pt x="316" y="24"/>
                  </a:cubicBezTo>
                  <a:cubicBezTo>
                    <a:pt x="316" y="23"/>
                    <a:pt x="317" y="23"/>
                    <a:pt x="317" y="22"/>
                  </a:cubicBezTo>
                  <a:cubicBezTo>
                    <a:pt x="317" y="23"/>
                    <a:pt x="318" y="24"/>
                    <a:pt x="318" y="24"/>
                  </a:cubicBezTo>
                  <a:cubicBezTo>
                    <a:pt x="319" y="26"/>
                    <a:pt x="320" y="27"/>
                    <a:pt x="320" y="29"/>
                  </a:cubicBezTo>
                  <a:cubicBezTo>
                    <a:pt x="321" y="28"/>
                    <a:pt x="322" y="27"/>
                    <a:pt x="322" y="27"/>
                  </a:cubicBezTo>
                  <a:cubicBezTo>
                    <a:pt x="322" y="24"/>
                    <a:pt x="322" y="21"/>
                    <a:pt x="322" y="19"/>
                  </a:cubicBezTo>
                  <a:moveTo>
                    <a:pt x="318" y="9"/>
                  </a:moveTo>
                  <a:cubicBezTo>
                    <a:pt x="318" y="10"/>
                    <a:pt x="318" y="10"/>
                    <a:pt x="317" y="10"/>
                  </a:cubicBezTo>
                  <a:cubicBezTo>
                    <a:pt x="317" y="11"/>
                    <a:pt x="317" y="11"/>
                    <a:pt x="317" y="11"/>
                  </a:cubicBezTo>
                  <a:cubicBezTo>
                    <a:pt x="319" y="13"/>
                    <a:pt x="319" y="15"/>
                    <a:pt x="320" y="18"/>
                  </a:cubicBezTo>
                  <a:cubicBezTo>
                    <a:pt x="320" y="17"/>
                    <a:pt x="321" y="17"/>
                    <a:pt x="321" y="16"/>
                  </a:cubicBezTo>
                  <a:cubicBezTo>
                    <a:pt x="321" y="16"/>
                    <a:pt x="321" y="15"/>
                    <a:pt x="321" y="14"/>
                  </a:cubicBezTo>
                  <a:cubicBezTo>
                    <a:pt x="320" y="12"/>
                    <a:pt x="319" y="11"/>
                    <a:pt x="318" y="9"/>
                  </a:cubicBezTo>
                  <a:moveTo>
                    <a:pt x="224" y="3"/>
                  </a:moveTo>
                  <a:cubicBezTo>
                    <a:pt x="223" y="4"/>
                    <a:pt x="222" y="4"/>
                    <a:pt x="221" y="5"/>
                  </a:cubicBezTo>
                  <a:cubicBezTo>
                    <a:pt x="230" y="5"/>
                    <a:pt x="239" y="6"/>
                    <a:pt x="248" y="6"/>
                  </a:cubicBezTo>
                  <a:cubicBezTo>
                    <a:pt x="249" y="6"/>
                    <a:pt x="250" y="6"/>
                    <a:pt x="251" y="6"/>
                  </a:cubicBezTo>
                  <a:cubicBezTo>
                    <a:pt x="261" y="6"/>
                    <a:pt x="270" y="6"/>
                    <a:pt x="279" y="6"/>
                  </a:cubicBezTo>
                  <a:cubicBezTo>
                    <a:pt x="282" y="6"/>
                    <a:pt x="284" y="5"/>
                    <a:pt x="287" y="5"/>
                  </a:cubicBezTo>
                  <a:cubicBezTo>
                    <a:pt x="291" y="5"/>
                    <a:pt x="295" y="5"/>
                    <a:pt x="299" y="5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02" y="5"/>
                    <a:pt x="304" y="5"/>
                    <a:pt x="306" y="5"/>
                  </a:cubicBezTo>
                  <a:cubicBezTo>
                    <a:pt x="310" y="6"/>
                    <a:pt x="313" y="6"/>
                    <a:pt x="315" y="8"/>
                  </a:cubicBezTo>
                  <a:cubicBezTo>
                    <a:pt x="315" y="9"/>
                    <a:pt x="315" y="9"/>
                    <a:pt x="316" y="9"/>
                  </a:cubicBezTo>
                  <a:cubicBezTo>
                    <a:pt x="316" y="9"/>
                    <a:pt x="316" y="9"/>
                    <a:pt x="316" y="9"/>
                  </a:cubicBezTo>
                  <a:cubicBezTo>
                    <a:pt x="316" y="8"/>
                    <a:pt x="317" y="8"/>
                    <a:pt x="317" y="8"/>
                  </a:cubicBezTo>
                  <a:cubicBezTo>
                    <a:pt x="317" y="8"/>
                    <a:pt x="317" y="8"/>
                    <a:pt x="317" y="7"/>
                  </a:cubicBezTo>
                  <a:cubicBezTo>
                    <a:pt x="316" y="7"/>
                    <a:pt x="315" y="6"/>
                    <a:pt x="314" y="6"/>
                  </a:cubicBezTo>
                  <a:cubicBezTo>
                    <a:pt x="313" y="5"/>
                    <a:pt x="311" y="4"/>
                    <a:pt x="309" y="4"/>
                  </a:cubicBezTo>
                  <a:cubicBezTo>
                    <a:pt x="308" y="4"/>
                    <a:pt x="307" y="3"/>
                    <a:pt x="306" y="3"/>
                  </a:cubicBezTo>
                  <a:cubicBezTo>
                    <a:pt x="305" y="3"/>
                    <a:pt x="305" y="3"/>
                    <a:pt x="304" y="3"/>
                  </a:cubicBezTo>
                  <a:cubicBezTo>
                    <a:pt x="304" y="3"/>
                    <a:pt x="304" y="4"/>
                    <a:pt x="304" y="4"/>
                  </a:cubicBezTo>
                  <a:cubicBezTo>
                    <a:pt x="303" y="4"/>
                    <a:pt x="303" y="4"/>
                    <a:pt x="303" y="4"/>
                  </a:cubicBezTo>
                  <a:cubicBezTo>
                    <a:pt x="303" y="4"/>
                    <a:pt x="302" y="4"/>
                    <a:pt x="302" y="3"/>
                  </a:cubicBezTo>
                  <a:cubicBezTo>
                    <a:pt x="302" y="3"/>
                    <a:pt x="301" y="3"/>
                    <a:pt x="300" y="3"/>
                  </a:cubicBezTo>
                  <a:cubicBezTo>
                    <a:pt x="299" y="3"/>
                    <a:pt x="298" y="3"/>
                    <a:pt x="297" y="3"/>
                  </a:cubicBezTo>
                  <a:cubicBezTo>
                    <a:pt x="292" y="3"/>
                    <a:pt x="286" y="3"/>
                    <a:pt x="280" y="4"/>
                  </a:cubicBezTo>
                  <a:cubicBezTo>
                    <a:pt x="280" y="4"/>
                    <a:pt x="280" y="4"/>
                    <a:pt x="279" y="4"/>
                  </a:cubicBezTo>
                  <a:cubicBezTo>
                    <a:pt x="279" y="4"/>
                    <a:pt x="279" y="4"/>
                    <a:pt x="279" y="4"/>
                  </a:cubicBezTo>
                  <a:cubicBezTo>
                    <a:pt x="278" y="4"/>
                    <a:pt x="278" y="4"/>
                    <a:pt x="278" y="4"/>
                  </a:cubicBezTo>
                  <a:cubicBezTo>
                    <a:pt x="276" y="4"/>
                    <a:pt x="274" y="4"/>
                    <a:pt x="272" y="4"/>
                  </a:cubicBezTo>
                  <a:cubicBezTo>
                    <a:pt x="265" y="4"/>
                    <a:pt x="259" y="4"/>
                    <a:pt x="252" y="4"/>
                  </a:cubicBezTo>
                  <a:cubicBezTo>
                    <a:pt x="247" y="4"/>
                    <a:pt x="243" y="4"/>
                    <a:pt x="239" y="4"/>
                  </a:cubicBezTo>
                  <a:cubicBezTo>
                    <a:pt x="234" y="4"/>
                    <a:pt x="229" y="3"/>
                    <a:pt x="224" y="3"/>
                  </a:cubicBezTo>
                  <a:moveTo>
                    <a:pt x="179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77" y="0"/>
                    <a:pt x="176" y="1"/>
                    <a:pt x="175" y="2"/>
                  </a:cubicBezTo>
                  <a:cubicBezTo>
                    <a:pt x="175" y="2"/>
                    <a:pt x="175" y="2"/>
                    <a:pt x="175" y="2"/>
                  </a:cubicBezTo>
                  <a:cubicBezTo>
                    <a:pt x="174" y="3"/>
                    <a:pt x="175" y="3"/>
                    <a:pt x="175" y="4"/>
                  </a:cubicBezTo>
                  <a:cubicBezTo>
                    <a:pt x="176" y="4"/>
                    <a:pt x="176" y="4"/>
                    <a:pt x="177" y="4"/>
                  </a:cubicBezTo>
                  <a:cubicBezTo>
                    <a:pt x="178" y="5"/>
                    <a:pt x="180" y="5"/>
                    <a:pt x="182" y="5"/>
                  </a:cubicBezTo>
                  <a:cubicBezTo>
                    <a:pt x="184" y="5"/>
                    <a:pt x="186" y="4"/>
                    <a:pt x="188" y="4"/>
                  </a:cubicBezTo>
                  <a:cubicBezTo>
                    <a:pt x="189" y="4"/>
                    <a:pt x="189" y="4"/>
                    <a:pt x="190" y="4"/>
                  </a:cubicBezTo>
                  <a:cubicBezTo>
                    <a:pt x="193" y="4"/>
                    <a:pt x="196" y="4"/>
                    <a:pt x="199" y="4"/>
                  </a:cubicBezTo>
                  <a:cubicBezTo>
                    <a:pt x="202" y="4"/>
                    <a:pt x="206" y="4"/>
                    <a:pt x="209" y="4"/>
                  </a:cubicBezTo>
                  <a:cubicBezTo>
                    <a:pt x="211" y="4"/>
                    <a:pt x="213" y="4"/>
                    <a:pt x="215" y="5"/>
                  </a:cubicBezTo>
                  <a:cubicBezTo>
                    <a:pt x="216" y="5"/>
                    <a:pt x="217" y="5"/>
                    <a:pt x="219" y="5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20" y="3"/>
                    <a:pt x="220" y="3"/>
                    <a:pt x="220" y="3"/>
                  </a:cubicBezTo>
                  <a:cubicBezTo>
                    <a:pt x="217" y="3"/>
                    <a:pt x="215" y="3"/>
                    <a:pt x="212" y="2"/>
                  </a:cubicBezTo>
                  <a:cubicBezTo>
                    <a:pt x="212" y="2"/>
                    <a:pt x="212" y="2"/>
                    <a:pt x="212" y="2"/>
                  </a:cubicBezTo>
                  <a:cubicBezTo>
                    <a:pt x="211" y="3"/>
                    <a:pt x="211" y="3"/>
                    <a:pt x="211" y="3"/>
                  </a:cubicBezTo>
                  <a:cubicBezTo>
                    <a:pt x="211" y="3"/>
                    <a:pt x="211" y="3"/>
                    <a:pt x="210" y="2"/>
                  </a:cubicBezTo>
                  <a:cubicBezTo>
                    <a:pt x="209" y="2"/>
                    <a:pt x="207" y="2"/>
                    <a:pt x="205" y="2"/>
                  </a:cubicBezTo>
                  <a:cubicBezTo>
                    <a:pt x="203" y="2"/>
                    <a:pt x="200" y="2"/>
                    <a:pt x="198" y="2"/>
                  </a:cubicBezTo>
                  <a:cubicBezTo>
                    <a:pt x="195" y="2"/>
                    <a:pt x="192" y="2"/>
                    <a:pt x="189" y="2"/>
                  </a:cubicBezTo>
                  <a:cubicBezTo>
                    <a:pt x="189" y="2"/>
                    <a:pt x="188" y="2"/>
                    <a:pt x="188" y="2"/>
                  </a:cubicBezTo>
                  <a:cubicBezTo>
                    <a:pt x="186" y="2"/>
                    <a:pt x="184" y="3"/>
                    <a:pt x="182" y="3"/>
                  </a:cubicBezTo>
                  <a:cubicBezTo>
                    <a:pt x="181" y="3"/>
                    <a:pt x="179" y="3"/>
                    <a:pt x="178" y="2"/>
                  </a:cubicBezTo>
                  <a:cubicBezTo>
                    <a:pt x="178" y="2"/>
                    <a:pt x="178" y="2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80" y="2"/>
                    <a:pt x="180" y="0"/>
                    <a:pt x="179" y="0"/>
                  </a:cubicBezTo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90"/>
            <p:cNvSpPr>
              <a:spLocks noEditPoints="1"/>
            </p:cNvSpPr>
            <p:nvPr/>
          </p:nvSpPr>
          <p:spPr bwMode="auto">
            <a:xfrm>
              <a:off x="5112069" y="2909094"/>
              <a:ext cx="509588" cy="787400"/>
            </a:xfrm>
            <a:custGeom>
              <a:avLst/>
              <a:gdLst>
                <a:gd name="T0" fmla="*/ 213 w 237"/>
                <a:gd name="T1" fmla="*/ 234 h 365"/>
                <a:gd name="T2" fmla="*/ 223 w 237"/>
                <a:gd name="T3" fmla="*/ 198 h 365"/>
                <a:gd name="T4" fmla="*/ 213 w 237"/>
                <a:gd name="T5" fmla="*/ 227 h 365"/>
                <a:gd name="T6" fmla="*/ 205 w 237"/>
                <a:gd name="T7" fmla="*/ 249 h 365"/>
                <a:gd name="T8" fmla="*/ 189 w 237"/>
                <a:gd name="T9" fmla="*/ 274 h 365"/>
                <a:gd name="T10" fmla="*/ 165 w 237"/>
                <a:gd name="T11" fmla="*/ 303 h 365"/>
                <a:gd name="T12" fmla="*/ 185 w 237"/>
                <a:gd name="T13" fmla="*/ 276 h 365"/>
                <a:gd name="T14" fmla="*/ 129 w 237"/>
                <a:gd name="T15" fmla="*/ 331 h 365"/>
                <a:gd name="T16" fmla="*/ 80 w 237"/>
                <a:gd name="T17" fmla="*/ 365 h 365"/>
                <a:gd name="T18" fmla="*/ 110 w 237"/>
                <a:gd name="T19" fmla="*/ 342 h 365"/>
                <a:gd name="T20" fmla="*/ 150 w 237"/>
                <a:gd name="T21" fmla="*/ 319 h 365"/>
                <a:gd name="T22" fmla="*/ 219 w 237"/>
                <a:gd name="T23" fmla="*/ 222 h 365"/>
                <a:gd name="T24" fmla="*/ 228 w 237"/>
                <a:gd name="T25" fmla="*/ 187 h 365"/>
                <a:gd name="T26" fmla="*/ 227 w 237"/>
                <a:gd name="T27" fmla="*/ 158 h 365"/>
                <a:gd name="T28" fmla="*/ 230 w 237"/>
                <a:gd name="T29" fmla="*/ 154 h 365"/>
                <a:gd name="T30" fmla="*/ 226 w 237"/>
                <a:gd name="T31" fmla="*/ 110 h 365"/>
                <a:gd name="T32" fmla="*/ 230 w 237"/>
                <a:gd name="T33" fmla="*/ 120 h 365"/>
                <a:gd name="T34" fmla="*/ 194 w 237"/>
                <a:gd name="T35" fmla="*/ 47 h 365"/>
                <a:gd name="T36" fmla="*/ 195 w 237"/>
                <a:gd name="T37" fmla="*/ 48 h 365"/>
                <a:gd name="T38" fmla="*/ 206 w 237"/>
                <a:gd name="T39" fmla="*/ 63 h 365"/>
                <a:gd name="T40" fmla="*/ 213 w 237"/>
                <a:gd name="T41" fmla="*/ 79 h 365"/>
                <a:gd name="T42" fmla="*/ 219 w 237"/>
                <a:gd name="T43" fmla="*/ 87 h 365"/>
                <a:gd name="T44" fmla="*/ 224 w 237"/>
                <a:gd name="T45" fmla="*/ 102 h 365"/>
                <a:gd name="T46" fmla="*/ 228 w 237"/>
                <a:gd name="T47" fmla="*/ 108 h 365"/>
                <a:gd name="T48" fmla="*/ 210 w 237"/>
                <a:gd name="T49" fmla="*/ 63 h 365"/>
                <a:gd name="T50" fmla="*/ 232 w 237"/>
                <a:gd name="T51" fmla="*/ 163 h 365"/>
                <a:gd name="T52" fmla="*/ 228 w 237"/>
                <a:gd name="T53" fmla="*/ 161 h 365"/>
                <a:gd name="T54" fmla="*/ 228 w 237"/>
                <a:gd name="T55" fmla="*/ 185 h 365"/>
                <a:gd name="T56" fmla="*/ 237 w 237"/>
                <a:gd name="T57" fmla="*/ 142 h 365"/>
                <a:gd name="T58" fmla="*/ 115 w 237"/>
                <a:gd name="T59" fmla="*/ 2 h 365"/>
                <a:gd name="T60" fmla="*/ 125 w 237"/>
                <a:gd name="T61" fmla="*/ 4 h 365"/>
                <a:gd name="T62" fmla="*/ 124 w 237"/>
                <a:gd name="T63" fmla="*/ 7 h 365"/>
                <a:gd name="T64" fmla="*/ 139 w 237"/>
                <a:gd name="T65" fmla="*/ 11 h 365"/>
                <a:gd name="T66" fmla="*/ 136 w 237"/>
                <a:gd name="T67" fmla="*/ 8 h 365"/>
                <a:gd name="T68" fmla="*/ 166 w 237"/>
                <a:gd name="T69" fmla="*/ 21 h 365"/>
                <a:gd name="T70" fmla="*/ 155 w 237"/>
                <a:gd name="T71" fmla="*/ 18 h 365"/>
                <a:gd name="T72" fmla="*/ 159 w 237"/>
                <a:gd name="T73" fmla="*/ 20 h 365"/>
                <a:gd name="T74" fmla="*/ 166 w 237"/>
                <a:gd name="T75" fmla="*/ 22 h 365"/>
                <a:gd name="T76" fmla="*/ 177 w 237"/>
                <a:gd name="T77" fmla="*/ 29 h 365"/>
                <a:gd name="T78" fmla="*/ 187 w 237"/>
                <a:gd name="T79" fmla="*/ 39 h 365"/>
                <a:gd name="T80" fmla="*/ 188 w 237"/>
                <a:gd name="T81" fmla="*/ 37 h 365"/>
                <a:gd name="T82" fmla="*/ 115 w 237"/>
                <a:gd name="T83" fmla="*/ 2 h 365"/>
                <a:gd name="T84" fmla="*/ 7 w 237"/>
                <a:gd name="T85" fmla="*/ 23 h 365"/>
                <a:gd name="T86" fmla="*/ 33 w 237"/>
                <a:gd name="T87" fmla="*/ 5 h 365"/>
                <a:gd name="T88" fmla="*/ 12 w 237"/>
                <a:gd name="T89" fmla="*/ 15 h 365"/>
                <a:gd name="T90" fmla="*/ 2 w 237"/>
                <a:gd name="T91" fmla="*/ 25 h 365"/>
                <a:gd name="T92" fmla="*/ 3 w 237"/>
                <a:gd name="T93" fmla="*/ 27 h 365"/>
                <a:gd name="T94" fmla="*/ 30 w 237"/>
                <a:gd name="T95" fmla="*/ 8 h 365"/>
                <a:gd name="T96" fmla="*/ 40 w 237"/>
                <a:gd name="T97" fmla="*/ 5 h 365"/>
                <a:gd name="T98" fmla="*/ 55 w 237"/>
                <a:gd name="T99" fmla="*/ 3 h 365"/>
                <a:gd name="T100" fmla="*/ 93 w 237"/>
                <a:gd name="T101" fmla="*/ 2 h 365"/>
                <a:gd name="T102" fmla="*/ 106 w 237"/>
                <a:gd name="T103" fmla="*/ 3 h 365"/>
                <a:gd name="T104" fmla="*/ 97 w 237"/>
                <a:gd name="T105" fmla="*/ 0 h 365"/>
                <a:gd name="T106" fmla="*/ 92 w 237"/>
                <a:gd name="T107" fmla="*/ 0 h 365"/>
                <a:gd name="T108" fmla="*/ 66 w 237"/>
                <a:gd name="T109" fmla="*/ 2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7" h="365">
                  <a:moveTo>
                    <a:pt x="213" y="234"/>
                  </a:moveTo>
                  <a:cubicBezTo>
                    <a:pt x="213" y="233"/>
                    <a:pt x="214" y="231"/>
                    <a:pt x="214" y="229"/>
                  </a:cubicBezTo>
                  <a:cubicBezTo>
                    <a:pt x="215" y="225"/>
                    <a:pt x="217" y="222"/>
                    <a:pt x="218" y="219"/>
                  </a:cubicBezTo>
                  <a:cubicBezTo>
                    <a:pt x="216" y="224"/>
                    <a:pt x="215" y="229"/>
                    <a:pt x="213" y="234"/>
                  </a:cubicBezTo>
                  <a:moveTo>
                    <a:pt x="228" y="187"/>
                  </a:moveTo>
                  <a:cubicBezTo>
                    <a:pt x="227" y="187"/>
                    <a:pt x="226" y="187"/>
                    <a:pt x="224" y="188"/>
                  </a:cubicBezTo>
                  <a:cubicBezTo>
                    <a:pt x="224" y="191"/>
                    <a:pt x="224" y="194"/>
                    <a:pt x="223" y="197"/>
                  </a:cubicBezTo>
                  <a:cubicBezTo>
                    <a:pt x="223" y="197"/>
                    <a:pt x="223" y="198"/>
                    <a:pt x="223" y="198"/>
                  </a:cubicBezTo>
                  <a:cubicBezTo>
                    <a:pt x="222" y="200"/>
                    <a:pt x="221" y="202"/>
                    <a:pt x="221" y="203"/>
                  </a:cubicBezTo>
                  <a:cubicBezTo>
                    <a:pt x="221" y="204"/>
                    <a:pt x="221" y="205"/>
                    <a:pt x="220" y="205"/>
                  </a:cubicBezTo>
                  <a:cubicBezTo>
                    <a:pt x="218" y="212"/>
                    <a:pt x="215" y="220"/>
                    <a:pt x="213" y="227"/>
                  </a:cubicBezTo>
                  <a:cubicBezTo>
                    <a:pt x="213" y="227"/>
                    <a:pt x="213" y="227"/>
                    <a:pt x="213" y="227"/>
                  </a:cubicBezTo>
                  <a:cubicBezTo>
                    <a:pt x="214" y="227"/>
                    <a:pt x="214" y="229"/>
                    <a:pt x="213" y="229"/>
                  </a:cubicBezTo>
                  <a:cubicBezTo>
                    <a:pt x="213" y="229"/>
                    <a:pt x="212" y="230"/>
                    <a:pt x="212" y="230"/>
                  </a:cubicBezTo>
                  <a:cubicBezTo>
                    <a:pt x="212" y="231"/>
                    <a:pt x="211" y="231"/>
                    <a:pt x="211" y="232"/>
                  </a:cubicBezTo>
                  <a:cubicBezTo>
                    <a:pt x="209" y="238"/>
                    <a:pt x="207" y="243"/>
                    <a:pt x="205" y="249"/>
                  </a:cubicBezTo>
                  <a:cubicBezTo>
                    <a:pt x="202" y="254"/>
                    <a:pt x="198" y="259"/>
                    <a:pt x="195" y="263"/>
                  </a:cubicBezTo>
                  <a:cubicBezTo>
                    <a:pt x="192" y="267"/>
                    <a:pt x="189" y="270"/>
                    <a:pt x="187" y="274"/>
                  </a:cubicBezTo>
                  <a:cubicBezTo>
                    <a:pt x="187" y="274"/>
                    <a:pt x="188" y="274"/>
                    <a:pt x="188" y="274"/>
                  </a:cubicBezTo>
                  <a:cubicBezTo>
                    <a:pt x="188" y="274"/>
                    <a:pt x="189" y="274"/>
                    <a:pt x="189" y="274"/>
                  </a:cubicBezTo>
                  <a:cubicBezTo>
                    <a:pt x="193" y="270"/>
                    <a:pt x="197" y="265"/>
                    <a:pt x="200" y="260"/>
                  </a:cubicBezTo>
                  <a:cubicBezTo>
                    <a:pt x="200" y="259"/>
                    <a:pt x="201" y="259"/>
                    <a:pt x="201" y="259"/>
                  </a:cubicBezTo>
                  <a:cubicBezTo>
                    <a:pt x="196" y="266"/>
                    <a:pt x="192" y="272"/>
                    <a:pt x="186" y="278"/>
                  </a:cubicBezTo>
                  <a:cubicBezTo>
                    <a:pt x="180" y="287"/>
                    <a:pt x="172" y="295"/>
                    <a:pt x="165" y="303"/>
                  </a:cubicBezTo>
                  <a:cubicBezTo>
                    <a:pt x="169" y="298"/>
                    <a:pt x="173" y="293"/>
                    <a:pt x="177" y="288"/>
                  </a:cubicBezTo>
                  <a:cubicBezTo>
                    <a:pt x="181" y="284"/>
                    <a:pt x="184" y="280"/>
                    <a:pt x="187" y="276"/>
                  </a:cubicBezTo>
                  <a:cubicBezTo>
                    <a:pt x="187" y="276"/>
                    <a:pt x="187" y="276"/>
                    <a:pt x="186" y="276"/>
                  </a:cubicBezTo>
                  <a:cubicBezTo>
                    <a:pt x="186" y="276"/>
                    <a:pt x="185" y="276"/>
                    <a:pt x="185" y="276"/>
                  </a:cubicBezTo>
                  <a:cubicBezTo>
                    <a:pt x="180" y="281"/>
                    <a:pt x="175" y="287"/>
                    <a:pt x="171" y="292"/>
                  </a:cubicBezTo>
                  <a:cubicBezTo>
                    <a:pt x="164" y="300"/>
                    <a:pt x="158" y="310"/>
                    <a:pt x="149" y="317"/>
                  </a:cubicBezTo>
                  <a:cubicBezTo>
                    <a:pt x="145" y="321"/>
                    <a:pt x="141" y="324"/>
                    <a:pt x="137" y="326"/>
                  </a:cubicBezTo>
                  <a:cubicBezTo>
                    <a:pt x="134" y="328"/>
                    <a:pt x="131" y="330"/>
                    <a:pt x="129" y="331"/>
                  </a:cubicBezTo>
                  <a:cubicBezTo>
                    <a:pt x="111" y="341"/>
                    <a:pt x="92" y="348"/>
                    <a:pt x="79" y="363"/>
                  </a:cubicBezTo>
                  <a:cubicBezTo>
                    <a:pt x="78" y="364"/>
                    <a:pt x="79" y="365"/>
                    <a:pt x="80" y="365"/>
                  </a:cubicBezTo>
                  <a:cubicBezTo>
                    <a:pt x="80" y="365"/>
                    <a:pt x="80" y="365"/>
                    <a:pt x="80" y="365"/>
                  </a:cubicBezTo>
                  <a:cubicBezTo>
                    <a:pt x="80" y="365"/>
                    <a:pt x="80" y="365"/>
                    <a:pt x="80" y="365"/>
                  </a:cubicBezTo>
                  <a:cubicBezTo>
                    <a:pt x="80" y="365"/>
                    <a:pt x="80" y="365"/>
                    <a:pt x="80" y="365"/>
                  </a:cubicBezTo>
                  <a:cubicBezTo>
                    <a:pt x="89" y="357"/>
                    <a:pt x="98" y="351"/>
                    <a:pt x="108" y="345"/>
                  </a:cubicBezTo>
                  <a:cubicBezTo>
                    <a:pt x="108" y="345"/>
                    <a:pt x="108" y="344"/>
                    <a:pt x="108" y="344"/>
                  </a:cubicBezTo>
                  <a:cubicBezTo>
                    <a:pt x="108" y="343"/>
                    <a:pt x="109" y="343"/>
                    <a:pt x="110" y="342"/>
                  </a:cubicBezTo>
                  <a:cubicBezTo>
                    <a:pt x="110" y="342"/>
                    <a:pt x="111" y="342"/>
                    <a:pt x="111" y="342"/>
                  </a:cubicBezTo>
                  <a:cubicBezTo>
                    <a:pt x="111" y="342"/>
                    <a:pt x="112" y="343"/>
                    <a:pt x="112" y="343"/>
                  </a:cubicBezTo>
                  <a:cubicBezTo>
                    <a:pt x="118" y="339"/>
                    <a:pt x="125" y="336"/>
                    <a:pt x="132" y="332"/>
                  </a:cubicBezTo>
                  <a:cubicBezTo>
                    <a:pt x="138" y="328"/>
                    <a:pt x="145" y="324"/>
                    <a:pt x="150" y="319"/>
                  </a:cubicBezTo>
                  <a:cubicBezTo>
                    <a:pt x="155" y="315"/>
                    <a:pt x="160" y="311"/>
                    <a:pt x="165" y="306"/>
                  </a:cubicBezTo>
                  <a:cubicBezTo>
                    <a:pt x="172" y="298"/>
                    <a:pt x="180" y="289"/>
                    <a:pt x="187" y="281"/>
                  </a:cubicBezTo>
                  <a:cubicBezTo>
                    <a:pt x="194" y="272"/>
                    <a:pt x="201" y="263"/>
                    <a:pt x="206" y="254"/>
                  </a:cubicBezTo>
                  <a:cubicBezTo>
                    <a:pt x="212" y="244"/>
                    <a:pt x="215" y="233"/>
                    <a:pt x="219" y="222"/>
                  </a:cubicBezTo>
                  <a:cubicBezTo>
                    <a:pt x="221" y="214"/>
                    <a:pt x="223" y="206"/>
                    <a:pt x="225" y="198"/>
                  </a:cubicBezTo>
                  <a:cubicBezTo>
                    <a:pt x="225" y="197"/>
                    <a:pt x="226" y="196"/>
                    <a:pt x="226" y="195"/>
                  </a:cubicBezTo>
                  <a:cubicBezTo>
                    <a:pt x="227" y="192"/>
                    <a:pt x="227" y="190"/>
                    <a:pt x="228" y="187"/>
                  </a:cubicBezTo>
                  <a:cubicBezTo>
                    <a:pt x="228" y="187"/>
                    <a:pt x="228" y="187"/>
                    <a:pt x="228" y="187"/>
                  </a:cubicBezTo>
                  <a:moveTo>
                    <a:pt x="230" y="143"/>
                  </a:moveTo>
                  <a:cubicBezTo>
                    <a:pt x="230" y="143"/>
                    <a:pt x="229" y="144"/>
                    <a:pt x="228" y="144"/>
                  </a:cubicBezTo>
                  <a:cubicBezTo>
                    <a:pt x="228" y="145"/>
                    <a:pt x="228" y="147"/>
                    <a:pt x="228" y="148"/>
                  </a:cubicBezTo>
                  <a:cubicBezTo>
                    <a:pt x="228" y="152"/>
                    <a:pt x="228" y="155"/>
                    <a:pt x="227" y="158"/>
                  </a:cubicBezTo>
                  <a:cubicBezTo>
                    <a:pt x="228" y="158"/>
                    <a:pt x="229" y="158"/>
                    <a:pt x="229" y="158"/>
                  </a:cubicBezTo>
                  <a:cubicBezTo>
                    <a:pt x="229" y="158"/>
                    <a:pt x="229" y="158"/>
                    <a:pt x="229" y="158"/>
                  </a:cubicBezTo>
                  <a:cubicBezTo>
                    <a:pt x="229" y="158"/>
                    <a:pt x="229" y="158"/>
                    <a:pt x="229" y="158"/>
                  </a:cubicBezTo>
                  <a:cubicBezTo>
                    <a:pt x="230" y="157"/>
                    <a:pt x="230" y="155"/>
                    <a:pt x="230" y="154"/>
                  </a:cubicBezTo>
                  <a:cubicBezTo>
                    <a:pt x="230" y="150"/>
                    <a:pt x="230" y="147"/>
                    <a:pt x="230" y="143"/>
                  </a:cubicBezTo>
                  <a:moveTo>
                    <a:pt x="228" y="108"/>
                  </a:moveTo>
                  <a:cubicBezTo>
                    <a:pt x="228" y="109"/>
                    <a:pt x="228" y="110"/>
                    <a:pt x="227" y="110"/>
                  </a:cubicBezTo>
                  <a:cubicBezTo>
                    <a:pt x="227" y="110"/>
                    <a:pt x="226" y="110"/>
                    <a:pt x="226" y="110"/>
                  </a:cubicBezTo>
                  <a:cubicBezTo>
                    <a:pt x="226" y="111"/>
                    <a:pt x="227" y="113"/>
                    <a:pt x="227" y="114"/>
                  </a:cubicBezTo>
                  <a:cubicBezTo>
                    <a:pt x="229" y="123"/>
                    <a:pt x="229" y="133"/>
                    <a:pt x="229" y="142"/>
                  </a:cubicBezTo>
                  <a:cubicBezTo>
                    <a:pt x="229" y="142"/>
                    <a:pt x="230" y="141"/>
                    <a:pt x="231" y="141"/>
                  </a:cubicBezTo>
                  <a:cubicBezTo>
                    <a:pt x="231" y="134"/>
                    <a:pt x="231" y="127"/>
                    <a:pt x="230" y="120"/>
                  </a:cubicBezTo>
                  <a:cubicBezTo>
                    <a:pt x="229" y="116"/>
                    <a:pt x="229" y="112"/>
                    <a:pt x="228" y="108"/>
                  </a:cubicBezTo>
                  <a:moveTo>
                    <a:pt x="193" y="42"/>
                  </a:moveTo>
                  <a:cubicBezTo>
                    <a:pt x="192" y="42"/>
                    <a:pt x="191" y="42"/>
                    <a:pt x="190" y="42"/>
                  </a:cubicBezTo>
                  <a:cubicBezTo>
                    <a:pt x="192" y="44"/>
                    <a:pt x="193" y="45"/>
                    <a:pt x="194" y="47"/>
                  </a:cubicBezTo>
                  <a:cubicBezTo>
                    <a:pt x="195" y="46"/>
                    <a:pt x="195" y="46"/>
                    <a:pt x="196" y="46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8" y="46"/>
                    <a:pt x="198" y="48"/>
                    <a:pt x="197" y="48"/>
                  </a:cubicBezTo>
                  <a:cubicBezTo>
                    <a:pt x="196" y="48"/>
                    <a:pt x="196" y="48"/>
                    <a:pt x="195" y="48"/>
                  </a:cubicBezTo>
                  <a:cubicBezTo>
                    <a:pt x="199" y="53"/>
                    <a:pt x="202" y="57"/>
                    <a:pt x="204" y="62"/>
                  </a:cubicBezTo>
                  <a:cubicBezTo>
                    <a:pt x="205" y="62"/>
                    <a:pt x="205" y="62"/>
                    <a:pt x="205" y="62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7" y="62"/>
                    <a:pt x="207" y="63"/>
                    <a:pt x="206" y="63"/>
                  </a:cubicBezTo>
                  <a:cubicBezTo>
                    <a:pt x="206" y="64"/>
                    <a:pt x="206" y="64"/>
                    <a:pt x="206" y="64"/>
                  </a:cubicBezTo>
                  <a:cubicBezTo>
                    <a:pt x="208" y="68"/>
                    <a:pt x="210" y="73"/>
                    <a:pt x="213" y="77"/>
                  </a:cubicBezTo>
                  <a:cubicBezTo>
                    <a:pt x="213" y="77"/>
                    <a:pt x="214" y="78"/>
                    <a:pt x="213" y="79"/>
                  </a:cubicBezTo>
                  <a:cubicBezTo>
                    <a:pt x="213" y="79"/>
                    <a:pt x="213" y="79"/>
                    <a:pt x="213" y="79"/>
                  </a:cubicBezTo>
                  <a:cubicBezTo>
                    <a:pt x="214" y="81"/>
                    <a:pt x="215" y="82"/>
                    <a:pt x="216" y="84"/>
                  </a:cubicBezTo>
                  <a:cubicBezTo>
                    <a:pt x="217" y="85"/>
                    <a:pt x="217" y="86"/>
                    <a:pt x="217" y="87"/>
                  </a:cubicBezTo>
                  <a:cubicBezTo>
                    <a:pt x="217" y="87"/>
                    <a:pt x="217" y="87"/>
                    <a:pt x="217" y="87"/>
                  </a:cubicBezTo>
                  <a:cubicBezTo>
                    <a:pt x="218" y="87"/>
                    <a:pt x="218" y="87"/>
                    <a:pt x="219" y="87"/>
                  </a:cubicBezTo>
                  <a:cubicBezTo>
                    <a:pt x="220" y="87"/>
                    <a:pt x="219" y="89"/>
                    <a:pt x="218" y="89"/>
                  </a:cubicBezTo>
                  <a:cubicBezTo>
                    <a:pt x="220" y="92"/>
                    <a:pt x="222" y="96"/>
                    <a:pt x="223" y="100"/>
                  </a:cubicBezTo>
                  <a:cubicBezTo>
                    <a:pt x="223" y="100"/>
                    <a:pt x="224" y="100"/>
                    <a:pt x="224" y="100"/>
                  </a:cubicBezTo>
                  <a:cubicBezTo>
                    <a:pt x="225" y="101"/>
                    <a:pt x="224" y="102"/>
                    <a:pt x="224" y="102"/>
                  </a:cubicBezTo>
                  <a:cubicBezTo>
                    <a:pt x="224" y="104"/>
                    <a:pt x="225" y="106"/>
                    <a:pt x="226" y="108"/>
                  </a:cubicBezTo>
                  <a:cubicBezTo>
                    <a:pt x="226" y="108"/>
                    <a:pt x="227" y="108"/>
                    <a:pt x="227" y="108"/>
                  </a:cubicBezTo>
                  <a:cubicBezTo>
                    <a:pt x="227" y="108"/>
                    <a:pt x="227" y="108"/>
                    <a:pt x="227" y="108"/>
                  </a:cubicBezTo>
                  <a:cubicBezTo>
                    <a:pt x="227" y="108"/>
                    <a:pt x="228" y="108"/>
                    <a:pt x="228" y="108"/>
                  </a:cubicBezTo>
                  <a:cubicBezTo>
                    <a:pt x="227" y="107"/>
                    <a:pt x="227" y="105"/>
                    <a:pt x="227" y="104"/>
                  </a:cubicBezTo>
                  <a:cubicBezTo>
                    <a:pt x="225" y="99"/>
                    <a:pt x="223" y="94"/>
                    <a:pt x="221" y="90"/>
                  </a:cubicBezTo>
                  <a:cubicBezTo>
                    <a:pt x="215" y="76"/>
                    <a:pt x="208" y="63"/>
                    <a:pt x="200" y="51"/>
                  </a:cubicBezTo>
                  <a:cubicBezTo>
                    <a:pt x="203" y="55"/>
                    <a:pt x="207" y="59"/>
                    <a:pt x="210" y="63"/>
                  </a:cubicBezTo>
                  <a:cubicBezTo>
                    <a:pt x="217" y="72"/>
                    <a:pt x="223" y="82"/>
                    <a:pt x="227" y="93"/>
                  </a:cubicBezTo>
                  <a:cubicBezTo>
                    <a:pt x="231" y="104"/>
                    <a:pt x="233" y="116"/>
                    <a:pt x="234" y="127"/>
                  </a:cubicBezTo>
                  <a:cubicBezTo>
                    <a:pt x="235" y="133"/>
                    <a:pt x="235" y="139"/>
                    <a:pt x="235" y="145"/>
                  </a:cubicBezTo>
                  <a:cubicBezTo>
                    <a:pt x="235" y="151"/>
                    <a:pt x="234" y="157"/>
                    <a:pt x="232" y="163"/>
                  </a:cubicBezTo>
                  <a:cubicBezTo>
                    <a:pt x="231" y="170"/>
                    <a:pt x="229" y="177"/>
                    <a:pt x="227" y="184"/>
                  </a:cubicBezTo>
                  <a:cubicBezTo>
                    <a:pt x="228" y="176"/>
                    <a:pt x="229" y="168"/>
                    <a:pt x="229" y="161"/>
                  </a:cubicBezTo>
                  <a:cubicBezTo>
                    <a:pt x="229" y="161"/>
                    <a:pt x="229" y="161"/>
                    <a:pt x="229" y="161"/>
                  </a:cubicBezTo>
                  <a:cubicBezTo>
                    <a:pt x="228" y="161"/>
                    <a:pt x="228" y="161"/>
                    <a:pt x="228" y="161"/>
                  </a:cubicBezTo>
                  <a:cubicBezTo>
                    <a:pt x="228" y="161"/>
                    <a:pt x="227" y="161"/>
                    <a:pt x="227" y="161"/>
                  </a:cubicBezTo>
                  <a:cubicBezTo>
                    <a:pt x="227" y="168"/>
                    <a:pt x="226" y="175"/>
                    <a:pt x="225" y="182"/>
                  </a:cubicBezTo>
                  <a:cubicBezTo>
                    <a:pt x="225" y="183"/>
                    <a:pt x="225" y="184"/>
                    <a:pt x="225" y="186"/>
                  </a:cubicBezTo>
                  <a:cubicBezTo>
                    <a:pt x="226" y="185"/>
                    <a:pt x="227" y="185"/>
                    <a:pt x="228" y="185"/>
                  </a:cubicBezTo>
                  <a:cubicBezTo>
                    <a:pt x="228" y="185"/>
                    <a:pt x="228" y="185"/>
                    <a:pt x="229" y="185"/>
                  </a:cubicBezTo>
                  <a:cubicBezTo>
                    <a:pt x="229" y="182"/>
                    <a:pt x="230" y="180"/>
                    <a:pt x="231" y="177"/>
                  </a:cubicBezTo>
                  <a:cubicBezTo>
                    <a:pt x="232" y="171"/>
                    <a:pt x="234" y="165"/>
                    <a:pt x="235" y="159"/>
                  </a:cubicBezTo>
                  <a:cubicBezTo>
                    <a:pt x="236" y="154"/>
                    <a:pt x="237" y="148"/>
                    <a:pt x="237" y="142"/>
                  </a:cubicBezTo>
                  <a:cubicBezTo>
                    <a:pt x="237" y="136"/>
                    <a:pt x="236" y="130"/>
                    <a:pt x="236" y="125"/>
                  </a:cubicBezTo>
                  <a:cubicBezTo>
                    <a:pt x="234" y="113"/>
                    <a:pt x="232" y="102"/>
                    <a:pt x="228" y="91"/>
                  </a:cubicBezTo>
                  <a:cubicBezTo>
                    <a:pt x="221" y="72"/>
                    <a:pt x="208" y="55"/>
                    <a:pt x="193" y="42"/>
                  </a:cubicBezTo>
                  <a:moveTo>
                    <a:pt x="115" y="2"/>
                  </a:moveTo>
                  <a:cubicBezTo>
                    <a:pt x="115" y="2"/>
                    <a:pt x="115" y="2"/>
                    <a:pt x="114" y="3"/>
                  </a:cubicBezTo>
                  <a:cubicBezTo>
                    <a:pt x="113" y="3"/>
                    <a:pt x="111" y="3"/>
                    <a:pt x="110" y="4"/>
                  </a:cubicBezTo>
                  <a:cubicBezTo>
                    <a:pt x="113" y="4"/>
                    <a:pt x="117" y="5"/>
                    <a:pt x="120" y="6"/>
                  </a:cubicBezTo>
                  <a:cubicBezTo>
                    <a:pt x="122" y="5"/>
                    <a:pt x="123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4"/>
                    <a:pt x="127" y="6"/>
                    <a:pt x="125" y="6"/>
                  </a:cubicBezTo>
                  <a:cubicBezTo>
                    <a:pt x="125" y="6"/>
                    <a:pt x="124" y="6"/>
                    <a:pt x="124" y="6"/>
                  </a:cubicBezTo>
                  <a:cubicBezTo>
                    <a:pt x="124" y="6"/>
                    <a:pt x="124" y="7"/>
                    <a:pt x="124" y="7"/>
                  </a:cubicBezTo>
                  <a:cubicBezTo>
                    <a:pt x="128" y="8"/>
                    <a:pt x="132" y="9"/>
                    <a:pt x="136" y="10"/>
                  </a:cubicBezTo>
                  <a:cubicBezTo>
                    <a:pt x="137" y="10"/>
                    <a:pt x="138" y="10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40" y="9"/>
                    <a:pt x="140" y="11"/>
                    <a:pt x="139" y="11"/>
                  </a:cubicBezTo>
                  <a:cubicBezTo>
                    <a:pt x="139" y="11"/>
                    <a:pt x="139" y="11"/>
                    <a:pt x="139" y="11"/>
                  </a:cubicBezTo>
                  <a:cubicBezTo>
                    <a:pt x="141" y="12"/>
                    <a:pt x="143" y="13"/>
                    <a:pt x="145" y="13"/>
                  </a:cubicBezTo>
                  <a:cubicBezTo>
                    <a:pt x="146" y="13"/>
                    <a:pt x="147" y="13"/>
                    <a:pt x="148" y="13"/>
                  </a:cubicBezTo>
                  <a:cubicBezTo>
                    <a:pt x="144" y="11"/>
                    <a:pt x="140" y="9"/>
                    <a:pt x="136" y="8"/>
                  </a:cubicBezTo>
                  <a:cubicBezTo>
                    <a:pt x="134" y="7"/>
                    <a:pt x="132" y="7"/>
                    <a:pt x="130" y="6"/>
                  </a:cubicBezTo>
                  <a:cubicBezTo>
                    <a:pt x="140" y="8"/>
                    <a:pt x="151" y="12"/>
                    <a:pt x="160" y="17"/>
                  </a:cubicBezTo>
                  <a:cubicBezTo>
                    <a:pt x="163" y="19"/>
                    <a:pt x="166" y="21"/>
                    <a:pt x="169" y="23"/>
                  </a:cubicBezTo>
                  <a:cubicBezTo>
                    <a:pt x="168" y="23"/>
                    <a:pt x="167" y="22"/>
                    <a:pt x="166" y="21"/>
                  </a:cubicBezTo>
                  <a:cubicBezTo>
                    <a:pt x="161" y="19"/>
                    <a:pt x="156" y="16"/>
                    <a:pt x="150" y="14"/>
                  </a:cubicBezTo>
                  <a:cubicBezTo>
                    <a:pt x="150" y="14"/>
                    <a:pt x="150" y="15"/>
                    <a:pt x="149" y="15"/>
                  </a:cubicBezTo>
                  <a:cubicBezTo>
                    <a:pt x="149" y="15"/>
                    <a:pt x="148" y="15"/>
                    <a:pt x="148" y="15"/>
                  </a:cubicBezTo>
                  <a:cubicBezTo>
                    <a:pt x="151" y="16"/>
                    <a:pt x="153" y="17"/>
                    <a:pt x="155" y="18"/>
                  </a:cubicBezTo>
                  <a:cubicBezTo>
                    <a:pt x="156" y="18"/>
                    <a:pt x="156" y="19"/>
                    <a:pt x="157" y="19"/>
                  </a:cubicBezTo>
                  <a:cubicBezTo>
                    <a:pt x="157" y="18"/>
                    <a:pt x="157" y="18"/>
                    <a:pt x="158" y="18"/>
                  </a:cubicBezTo>
                  <a:cubicBezTo>
                    <a:pt x="158" y="18"/>
                    <a:pt x="158" y="18"/>
                    <a:pt x="158" y="18"/>
                  </a:cubicBezTo>
                  <a:cubicBezTo>
                    <a:pt x="159" y="18"/>
                    <a:pt x="160" y="19"/>
                    <a:pt x="159" y="20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61" y="21"/>
                    <a:pt x="163" y="22"/>
                    <a:pt x="165" y="23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7" y="22"/>
                    <a:pt x="167" y="23"/>
                    <a:pt x="167" y="24"/>
                  </a:cubicBezTo>
                  <a:cubicBezTo>
                    <a:pt x="170" y="26"/>
                    <a:pt x="173" y="28"/>
                    <a:pt x="176" y="30"/>
                  </a:cubicBezTo>
                  <a:cubicBezTo>
                    <a:pt x="176" y="29"/>
                    <a:pt x="176" y="29"/>
                    <a:pt x="177" y="29"/>
                  </a:cubicBezTo>
                  <a:cubicBezTo>
                    <a:pt x="177" y="29"/>
                    <a:pt x="177" y="29"/>
                    <a:pt x="177" y="29"/>
                  </a:cubicBezTo>
                  <a:cubicBezTo>
                    <a:pt x="178" y="29"/>
                    <a:pt x="178" y="30"/>
                    <a:pt x="178" y="31"/>
                  </a:cubicBezTo>
                  <a:cubicBezTo>
                    <a:pt x="179" y="32"/>
                    <a:pt x="180" y="32"/>
                    <a:pt x="180" y="33"/>
                  </a:cubicBezTo>
                  <a:cubicBezTo>
                    <a:pt x="183" y="35"/>
                    <a:pt x="185" y="37"/>
                    <a:pt x="187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8" y="39"/>
                    <a:pt x="188" y="40"/>
                    <a:pt x="189" y="41"/>
                  </a:cubicBezTo>
                  <a:cubicBezTo>
                    <a:pt x="190" y="40"/>
                    <a:pt x="191" y="40"/>
                    <a:pt x="191" y="40"/>
                  </a:cubicBezTo>
                  <a:cubicBezTo>
                    <a:pt x="191" y="39"/>
                    <a:pt x="190" y="39"/>
                    <a:pt x="189" y="38"/>
                  </a:cubicBezTo>
                  <a:cubicBezTo>
                    <a:pt x="189" y="38"/>
                    <a:pt x="188" y="37"/>
                    <a:pt x="188" y="37"/>
                  </a:cubicBezTo>
                  <a:cubicBezTo>
                    <a:pt x="186" y="35"/>
                    <a:pt x="185" y="34"/>
                    <a:pt x="183" y="33"/>
                  </a:cubicBezTo>
                  <a:cubicBezTo>
                    <a:pt x="179" y="29"/>
                    <a:pt x="174" y="25"/>
                    <a:pt x="169" y="21"/>
                  </a:cubicBezTo>
                  <a:cubicBezTo>
                    <a:pt x="162" y="16"/>
                    <a:pt x="155" y="12"/>
                    <a:pt x="146" y="9"/>
                  </a:cubicBezTo>
                  <a:cubicBezTo>
                    <a:pt x="136" y="5"/>
                    <a:pt x="126" y="3"/>
                    <a:pt x="115" y="2"/>
                  </a:cubicBezTo>
                  <a:moveTo>
                    <a:pt x="16" y="15"/>
                  </a:moveTo>
                  <a:cubicBezTo>
                    <a:pt x="18" y="13"/>
                    <a:pt x="21" y="12"/>
                    <a:pt x="24" y="11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0"/>
                    <a:pt x="7" y="23"/>
                  </a:cubicBezTo>
                  <a:cubicBezTo>
                    <a:pt x="8" y="21"/>
                    <a:pt x="9" y="20"/>
                    <a:pt x="10" y="19"/>
                  </a:cubicBezTo>
                  <a:cubicBezTo>
                    <a:pt x="12" y="17"/>
                    <a:pt x="14" y="16"/>
                    <a:pt x="16" y="15"/>
                  </a:cubicBezTo>
                  <a:moveTo>
                    <a:pt x="65" y="0"/>
                  </a:moveTo>
                  <a:cubicBezTo>
                    <a:pt x="54" y="1"/>
                    <a:pt x="43" y="2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4" y="6"/>
                    <a:pt x="18" y="10"/>
                    <a:pt x="12" y="15"/>
                  </a:cubicBezTo>
                  <a:cubicBezTo>
                    <a:pt x="12" y="15"/>
                    <a:pt x="11" y="15"/>
                    <a:pt x="11" y="16"/>
                  </a:cubicBezTo>
                  <a:cubicBezTo>
                    <a:pt x="7" y="18"/>
                    <a:pt x="4" y="21"/>
                    <a:pt x="1" y="23"/>
                  </a:cubicBezTo>
                  <a:cubicBezTo>
                    <a:pt x="0" y="24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3" y="24"/>
                    <a:pt x="3" y="24"/>
                  </a:cubicBezTo>
                  <a:cubicBezTo>
                    <a:pt x="3" y="24"/>
                    <a:pt x="3" y="25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3" y="27"/>
                    <a:pt x="3" y="27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5" y="26"/>
                    <a:pt x="6" y="26"/>
                    <a:pt x="7" y="25"/>
                  </a:cubicBezTo>
                  <a:cubicBezTo>
                    <a:pt x="11" y="22"/>
                    <a:pt x="16" y="18"/>
                    <a:pt x="20" y="15"/>
                  </a:cubicBezTo>
                  <a:cubicBezTo>
                    <a:pt x="24" y="13"/>
                    <a:pt x="27" y="11"/>
                    <a:pt x="30" y="8"/>
                  </a:cubicBezTo>
                  <a:cubicBezTo>
                    <a:pt x="32" y="7"/>
                    <a:pt x="34" y="7"/>
                    <a:pt x="36" y="6"/>
                  </a:cubicBezTo>
                  <a:cubicBezTo>
                    <a:pt x="37" y="6"/>
                    <a:pt x="38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4" y="5"/>
                    <a:pt x="48" y="4"/>
                    <a:pt x="52" y="4"/>
                  </a:cubicBezTo>
                  <a:cubicBezTo>
                    <a:pt x="53" y="3"/>
                    <a:pt x="53" y="3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5" y="2"/>
                    <a:pt x="55" y="3"/>
                    <a:pt x="55" y="3"/>
                  </a:cubicBezTo>
                  <a:cubicBezTo>
                    <a:pt x="57" y="3"/>
                    <a:pt x="59" y="3"/>
                    <a:pt x="61" y="3"/>
                  </a:cubicBezTo>
                  <a:cubicBezTo>
                    <a:pt x="63" y="2"/>
                    <a:pt x="64" y="1"/>
                    <a:pt x="65" y="0"/>
                  </a:cubicBezTo>
                  <a:moveTo>
                    <a:pt x="97" y="0"/>
                  </a:moveTo>
                  <a:cubicBezTo>
                    <a:pt x="95" y="1"/>
                    <a:pt x="94" y="1"/>
                    <a:pt x="93" y="2"/>
                  </a:cubicBezTo>
                  <a:cubicBezTo>
                    <a:pt x="93" y="2"/>
                    <a:pt x="94" y="2"/>
                    <a:pt x="95" y="2"/>
                  </a:cubicBezTo>
                  <a:cubicBezTo>
                    <a:pt x="95" y="3"/>
                    <a:pt x="95" y="3"/>
                    <a:pt x="96" y="3"/>
                  </a:cubicBezTo>
                  <a:cubicBezTo>
                    <a:pt x="97" y="3"/>
                    <a:pt x="99" y="3"/>
                    <a:pt x="100" y="3"/>
                  </a:cubicBezTo>
                  <a:cubicBezTo>
                    <a:pt x="102" y="3"/>
                    <a:pt x="104" y="3"/>
                    <a:pt x="106" y="3"/>
                  </a:cubicBezTo>
                  <a:cubicBezTo>
                    <a:pt x="107" y="2"/>
                    <a:pt x="109" y="2"/>
                    <a:pt x="110" y="1"/>
                  </a:cubicBezTo>
                  <a:cubicBezTo>
                    <a:pt x="109" y="1"/>
                    <a:pt x="108" y="1"/>
                    <a:pt x="107" y="1"/>
                  </a:cubicBezTo>
                  <a:cubicBezTo>
                    <a:pt x="106" y="1"/>
                    <a:pt x="106" y="1"/>
                    <a:pt x="105" y="1"/>
                  </a:cubicBezTo>
                  <a:cubicBezTo>
                    <a:pt x="102" y="1"/>
                    <a:pt x="99" y="0"/>
                    <a:pt x="97" y="0"/>
                  </a:cubicBezTo>
                  <a:moveTo>
                    <a:pt x="88" y="0"/>
                  </a:moveTo>
                  <a:cubicBezTo>
                    <a:pt x="87" y="1"/>
                    <a:pt x="85" y="1"/>
                    <a:pt x="84" y="2"/>
                  </a:cubicBezTo>
                  <a:cubicBezTo>
                    <a:pt x="85" y="2"/>
                    <a:pt x="87" y="2"/>
                    <a:pt x="89" y="2"/>
                  </a:cubicBezTo>
                  <a:cubicBezTo>
                    <a:pt x="90" y="1"/>
                    <a:pt x="91" y="1"/>
                    <a:pt x="92" y="0"/>
                  </a:cubicBezTo>
                  <a:cubicBezTo>
                    <a:pt x="91" y="0"/>
                    <a:pt x="89" y="0"/>
                    <a:pt x="88" y="0"/>
                  </a:cubicBezTo>
                  <a:moveTo>
                    <a:pt x="83" y="0"/>
                  </a:moveTo>
                  <a:cubicBezTo>
                    <a:pt x="79" y="0"/>
                    <a:pt x="75" y="0"/>
                    <a:pt x="70" y="0"/>
                  </a:cubicBezTo>
                  <a:cubicBezTo>
                    <a:pt x="69" y="1"/>
                    <a:pt x="67" y="2"/>
                    <a:pt x="66" y="2"/>
                  </a:cubicBezTo>
                  <a:cubicBezTo>
                    <a:pt x="70" y="2"/>
                    <a:pt x="75" y="2"/>
                    <a:pt x="80" y="2"/>
                  </a:cubicBezTo>
                  <a:cubicBezTo>
                    <a:pt x="81" y="1"/>
                    <a:pt x="82" y="1"/>
                    <a:pt x="83" y="0"/>
                  </a:cubicBezTo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92"/>
            <p:cNvSpPr>
              <a:spLocks noEditPoints="1"/>
            </p:cNvSpPr>
            <p:nvPr/>
          </p:nvSpPr>
          <p:spPr bwMode="auto">
            <a:xfrm>
              <a:off x="5628006" y="3650457"/>
              <a:ext cx="53975" cy="265113"/>
            </a:xfrm>
            <a:custGeom>
              <a:avLst/>
              <a:gdLst>
                <a:gd name="T0" fmla="*/ 11 w 25"/>
                <a:gd name="T1" fmla="*/ 46 h 123"/>
                <a:gd name="T2" fmla="*/ 13 w 25"/>
                <a:gd name="T3" fmla="*/ 60 h 123"/>
                <a:gd name="T4" fmla="*/ 13 w 25"/>
                <a:gd name="T5" fmla="*/ 67 h 123"/>
                <a:gd name="T6" fmla="*/ 15 w 25"/>
                <a:gd name="T7" fmla="*/ 67 h 123"/>
                <a:gd name="T8" fmla="*/ 11 w 25"/>
                <a:gd name="T9" fmla="*/ 24 h 123"/>
                <a:gd name="T10" fmla="*/ 10 w 25"/>
                <a:gd name="T11" fmla="*/ 30 h 123"/>
                <a:gd name="T12" fmla="*/ 11 w 25"/>
                <a:gd name="T13" fmla="*/ 33 h 123"/>
                <a:gd name="T14" fmla="*/ 10 w 25"/>
                <a:gd name="T15" fmla="*/ 35 h 123"/>
                <a:gd name="T16" fmla="*/ 11 w 25"/>
                <a:gd name="T17" fmla="*/ 44 h 123"/>
                <a:gd name="T18" fmla="*/ 12 w 25"/>
                <a:gd name="T19" fmla="*/ 33 h 123"/>
                <a:gd name="T20" fmla="*/ 10 w 25"/>
                <a:gd name="T21" fmla="*/ 12 h 123"/>
                <a:gd name="T22" fmla="*/ 9 w 25"/>
                <a:gd name="T23" fmla="*/ 17 h 123"/>
                <a:gd name="T24" fmla="*/ 11 w 25"/>
                <a:gd name="T25" fmla="*/ 22 h 123"/>
                <a:gd name="T26" fmla="*/ 10 w 25"/>
                <a:gd name="T27" fmla="*/ 12 h 123"/>
                <a:gd name="T28" fmla="*/ 9 w 25"/>
                <a:gd name="T29" fmla="*/ 5 h 123"/>
                <a:gd name="T30" fmla="*/ 10 w 25"/>
                <a:gd name="T31" fmla="*/ 10 h 123"/>
                <a:gd name="T32" fmla="*/ 10 w 25"/>
                <a:gd name="T33" fmla="*/ 5 h 123"/>
                <a:gd name="T34" fmla="*/ 12 w 25"/>
                <a:gd name="T35" fmla="*/ 109 h 123"/>
                <a:gd name="T36" fmla="*/ 20 w 25"/>
                <a:gd name="T37" fmla="*/ 69 h 123"/>
                <a:gd name="T38" fmla="*/ 17 w 25"/>
                <a:gd name="T39" fmla="*/ 21 h 123"/>
                <a:gd name="T40" fmla="*/ 21 w 25"/>
                <a:gd name="T41" fmla="*/ 69 h 123"/>
                <a:gd name="T42" fmla="*/ 10 w 25"/>
                <a:gd name="T43" fmla="*/ 111 h 123"/>
                <a:gd name="T44" fmla="*/ 15 w 25"/>
                <a:gd name="T45" fmla="*/ 1 h 123"/>
                <a:gd name="T46" fmla="*/ 15 w 25"/>
                <a:gd name="T47" fmla="*/ 7 h 123"/>
                <a:gd name="T48" fmla="*/ 16 w 25"/>
                <a:gd name="T49" fmla="*/ 9 h 123"/>
                <a:gd name="T50" fmla="*/ 15 w 25"/>
                <a:gd name="T51" fmla="*/ 11 h 123"/>
                <a:gd name="T52" fmla="*/ 15 w 25"/>
                <a:gd name="T53" fmla="*/ 34 h 123"/>
                <a:gd name="T54" fmla="*/ 18 w 25"/>
                <a:gd name="T55" fmla="*/ 96 h 123"/>
                <a:gd name="T56" fmla="*/ 16 w 25"/>
                <a:gd name="T57" fmla="*/ 98 h 123"/>
                <a:gd name="T58" fmla="*/ 16 w 25"/>
                <a:gd name="T59" fmla="*/ 77 h 123"/>
                <a:gd name="T60" fmla="*/ 15 w 25"/>
                <a:gd name="T61" fmla="*/ 69 h 123"/>
                <a:gd name="T62" fmla="*/ 14 w 25"/>
                <a:gd name="T63" fmla="*/ 78 h 123"/>
                <a:gd name="T64" fmla="*/ 15 w 25"/>
                <a:gd name="T65" fmla="*/ 77 h 123"/>
                <a:gd name="T66" fmla="*/ 15 w 25"/>
                <a:gd name="T67" fmla="*/ 80 h 123"/>
                <a:gd name="T68" fmla="*/ 15 w 25"/>
                <a:gd name="T69" fmla="*/ 95 h 123"/>
                <a:gd name="T70" fmla="*/ 6 w 25"/>
                <a:gd name="T71" fmla="*/ 114 h 123"/>
                <a:gd name="T72" fmla="*/ 5 w 25"/>
                <a:gd name="T73" fmla="*/ 115 h 123"/>
                <a:gd name="T74" fmla="*/ 1 w 25"/>
                <a:gd name="T75" fmla="*/ 123 h 123"/>
                <a:gd name="T76" fmla="*/ 7 w 25"/>
                <a:gd name="T77" fmla="*/ 115 h 123"/>
                <a:gd name="T78" fmla="*/ 23 w 25"/>
                <a:gd name="T79" fmla="*/ 73 h 123"/>
                <a:gd name="T80" fmla="*/ 18 w 25"/>
                <a:gd name="T81" fmla="*/ 18 h 123"/>
                <a:gd name="T82" fmla="*/ 17 w 25"/>
                <a:gd name="T83" fmla="*/ 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" h="123">
                  <a:moveTo>
                    <a:pt x="13" y="46"/>
                  </a:moveTo>
                  <a:cubicBezTo>
                    <a:pt x="12" y="46"/>
                    <a:pt x="12" y="46"/>
                    <a:pt x="11" y="46"/>
                  </a:cubicBezTo>
                  <a:cubicBezTo>
                    <a:pt x="12" y="51"/>
                    <a:pt x="12" y="55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3"/>
                    <a:pt x="13" y="64"/>
                  </a:cubicBezTo>
                  <a:cubicBezTo>
                    <a:pt x="13" y="65"/>
                    <a:pt x="13" y="66"/>
                    <a:pt x="13" y="67"/>
                  </a:cubicBezTo>
                  <a:cubicBezTo>
                    <a:pt x="14" y="67"/>
                    <a:pt x="14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0"/>
                    <a:pt x="14" y="53"/>
                    <a:pt x="13" y="46"/>
                  </a:cubicBezTo>
                  <a:moveTo>
                    <a:pt x="11" y="24"/>
                  </a:moveTo>
                  <a:cubicBezTo>
                    <a:pt x="11" y="24"/>
                    <a:pt x="10" y="24"/>
                    <a:pt x="9" y="24"/>
                  </a:cubicBezTo>
                  <a:cubicBezTo>
                    <a:pt x="10" y="26"/>
                    <a:pt x="10" y="28"/>
                    <a:pt x="10" y="30"/>
                  </a:cubicBezTo>
                  <a:cubicBezTo>
                    <a:pt x="10" y="31"/>
                    <a:pt x="10" y="32"/>
                    <a:pt x="10" y="33"/>
                  </a:cubicBezTo>
                  <a:cubicBezTo>
                    <a:pt x="10" y="33"/>
                    <a:pt x="11" y="33"/>
                    <a:pt x="11" y="33"/>
                  </a:cubicBezTo>
                  <a:cubicBezTo>
                    <a:pt x="12" y="34"/>
                    <a:pt x="12" y="35"/>
                    <a:pt x="11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8"/>
                    <a:pt x="11" y="41"/>
                    <a:pt x="11" y="44"/>
                  </a:cubicBezTo>
                  <a:cubicBezTo>
                    <a:pt x="12" y="44"/>
                    <a:pt x="12" y="44"/>
                    <a:pt x="13" y="44"/>
                  </a:cubicBezTo>
                  <a:cubicBezTo>
                    <a:pt x="13" y="40"/>
                    <a:pt x="12" y="37"/>
                    <a:pt x="12" y="33"/>
                  </a:cubicBezTo>
                  <a:cubicBezTo>
                    <a:pt x="12" y="30"/>
                    <a:pt x="12" y="27"/>
                    <a:pt x="11" y="24"/>
                  </a:cubicBezTo>
                  <a:moveTo>
                    <a:pt x="10" y="12"/>
                  </a:moveTo>
                  <a:cubicBezTo>
                    <a:pt x="9" y="12"/>
                    <a:pt x="9" y="13"/>
                    <a:pt x="8" y="13"/>
                  </a:cubicBezTo>
                  <a:cubicBezTo>
                    <a:pt x="8" y="14"/>
                    <a:pt x="8" y="16"/>
                    <a:pt x="9" y="17"/>
                  </a:cubicBezTo>
                  <a:cubicBezTo>
                    <a:pt x="9" y="19"/>
                    <a:pt x="9" y="20"/>
                    <a:pt x="9" y="22"/>
                  </a:cubicBezTo>
                  <a:cubicBezTo>
                    <a:pt x="10" y="22"/>
                    <a:pt x="10" y="22"/>
                    <a:pt x="11" y="22"/>
                  </a:cubicBezTo>
                  <a:cubicBezTo>
                    <a:pt x="11" y="21"/>
                    <a:pt x="11" y="20"/>
                    <a:pt x="11" y="19"/>
                  </a:cubicBezTo>
                  <a:cubicBezTo>
                    <a:pt x="11" y="16"/>
                    <a:pt x="10" y="14"/>
                    <a:pt x="10" y="12"/>
                  </a:cubicBezTo>
                  <a:moveTo>
                    <a:pt x="10" y="5"/>
                  </a:moveTo>
                  <a:cubicBezTo>
                    <a:pt x="10" y="5"/>
                    <a:pt x="9" y="5"/>
                    <a:pt x="9" y="5"/>
                  </a:cubicBezTo>
                  <a:cubicBezTo>
                    <a:pt x="8" y="7"/>
                    <a:pt x="8" y="9"/>
                    <a:pt x="8" y="11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5"/>
                    <a:pt x="11" y="5"/>
                    <a:pt x="10" y="5"/>
                  </a:cubicBezTo>
                  <a:moveTo>
                    <a:pt x="10" y="111"/>
                  </a:moveTo>
                  <a:cubicBezTo>
                    <a:pt x="11" y="111"/>
                    <a:pt x="11" y="110"/>
                    <a:pt x="12" y="109"/>
                  </a:cubicBezTo>
                  <a:cubicBezTo>
                    <a:pt x="15" y="106"/>
                    <a:pt x="18" y="102"/>
                    <a:pt x="19" y="97"/>
                  </a:cubicBezTo>
                  <a:cubicBezTo>
                    <a:pt x="23" y="88"/>
                    <a:pt x="21" y="78"/>
                    <a:pt x="20" y="69"/>
                  </a:cubicBezTo>
                  <a:cubicBezTo>
                    <a:pt x="18" y="57"/>
                    <a:pt x="18" y="45"/>
                    <a:pt x="17" y="34"/>
                  </a:cubicBezTo>
                  <a:cubicBezTo>
                    <a:pt x="17" y="30"/>
                    <a:pt x="17" y="25"/>
                    <a:pt x="17" y="21"/>
                  </a:cubicBezTo>
                  <a:cubicBezTo>
                    <a:pt x="17" y="25"/>
                    <a:pt x="18" y="29"/>
                    <a:pt x="18" y="33"/>
                  </a:cubicBezTo>
                  <a:cubicBezTo>
                    <a:pt x="19" y="45"/>
                    <a:pt x="20" y="57"/>
                    <a:pt x="21" y="69"/>
                  </a:cubicBezTo>
                  <a:cubicBezTo>
                    <a:pt x="22" y="78"/>
                    <a:pt x="23" y="87"/>
                    <a:pt x="21" y="95"/>
                  </a:cubicBezTo>
                  <a:cubicBezTo>
                    <a:pt x="20" y="102"/>
                    <a:pt x="16" y="108"/>
                    <a:pt x="10" y="111"/>
                  </a:cubicBezTo>
                  <a:moveTo>
                    <a:pt x="16" y="0"/>
                  </a:moveTo>
                  <a:cubicBezTo>
                    <a:pt x="15" y="0"/>
                    <a:pt x="15" y="1"/>
                    <a:pt x="15" y="1"/>
                  </a:cubicBezTo>
                  <a:cubicBezTo>
                    <a:pt x="15" y="3"/>
                    <a:pt x="15" y="5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6" y="7"/>
                    <a:pt x="16" y="7"/>
                  </a:cubicBezTo>
                  <a:cubicBezTo>
                    <a:pt x="17" y="7"/>
                    <a:pt x="17" y="8"/>
                    <a:pt x="16" y="9"/>
                  </a:cubicBezTo>
                  <a:cubicBezTo>
                    <a:pt x="16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3"/>
                    <a:pt x="15" y="15"/>
                    <a:pt x="15" y="16"/>
                  </a:cubicBezTo>
                  <a:cubicBezTo>
                    <a:pt x="15" y="22"/>
                    <a:pt x="15" y="28"/>
                    <a:pt x="15" y="34"/>
                  </a:cubicBezTo>
                  <a:cubicBezTo>
                    <a:pt x="16" y="45"/>
                    <a:pt x="16" y="57"/>
                    <a:pt x="18" y="68"/>
                  </a:cubicBezTo>
                  <a:cubicBezTo>
                    <a:pt x="19" y="77"/>
                    <a:pt x="21" y="87"/>
                    <a:pt x="18" y="96"/>
                  </a:cubicBezTo>
                  <a:cubicBezTo>
                    <a:pt x="17" y="98"/>
                    <a:pt x="16" y="101"/>
                    <a:pt x="14" y="103"/>
                  </a:cubicBezTo>
                  <a:cubicBezTo>
                    <a:pt x="15" y="101"/>
                    <a:pt x="15" y="100"/>
                    <a:pt x="16" y="98"/>
                  </a:cubicBezTo>
                  <a:cubicBezTo>
                    <a:pt x="17" y="94"/>
                    <a:pt x="18" y="89"/>
                    <a:pt x="17" y="84"/>
                  </a:cubicBezTo>
                  <a:cubicBezTo>
                    <a:pt x="17" y="82"/>
                    <a:pt x="17" y="80"/>
                    <a:pt x="16" y="77"/>
                  </a:cubicBezTo>
                  <a:cubicBezTo>
                    <a:pt x="16" y="75"/>
                    <a:pt x="16" y="72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4" y="69"/>
                    <a:pt x="14" y="69"/>
                    <a:pt x="13" y="69"/>
                  </a:cubicBezTo>
                  <a:cubicBezTo>
                    <a:pt x="14" y="72"/>
                    <a:pt x="14" y="75"/>
                    <a:pt x="14" y="78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6" y="77"/>
                    <a:pt x="17" y="78"/>
                    <a:pt x="16" y="79"/>
                  </a:cubicBezTo>
                  <a:cubicBezTo>
                    <a:pt x="16" y="79"/>
                    <a:pt x="15" y="80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6" y="85"/>
                    <a:pt x="16" y="90"/>
                    <a:pt x="15" y="95"/>
                  </a:cubicBezTo>
                  <a:cubicBezTo>
                    <a:pt x="13" y="101"/>
                    <a:pt x="11" y="106"/>
                    <a:pt x="8" y="111"/>
                  </a:cubicBezTo>
                  <a:cubicBezTo>
                    <a:pt x="7" y="112"/>
                    <a:pt x="6" y="113"/>
                    <a:pt x="6" y="114"/>
                  </a:cubicBezTo>
                  <a:cubicBezTo>
                    <a:pt x="6" y="114"/>
                    <a:pt x="5" y="114"/>
                    <a:pt x="5" y="114"/>
                  </a:cubicBezTo>
                  <a:cubicBezTo>
                    <a:pt x="5" y="114"/>
                    <a:pt x="5" y="115"/>
                    <a:pt x="5" y="115"/>
                  </a:cubicBezTo>
                  <a:cubicBezTo>
                    <a:pt x="3" y="117"/>
                    <a:pt x="2" y="119"/>
                    <a:pt x="0" y="121"/>
                  </a:cubicBezTo>
                  <a:cubicBezTo>
                    <a:pt x="0" y="122"/>
                    <a:pt x="0" y="123"/>
                    <a:pt x="1" y="123"/>
                  </a:cubicBezTo>
                  <a:cubicBezTo>
                    <a:pt x="1" y="123"/>
                    <a:pt x="1" y="123"/>
                    <a:pt x="2" y="122"/>
                  </a:cubicBezTo>
                  <a:cubicBezTo>
                    <a:pt x="4" y="120"/>
                    <a:pt x="6" y="118"/>
                    <a:pt x="7" y="115"/>
                  </a:cubicBezTo>
                  <a:cubicBezTo>
                    <a:pt x="15" y="112"/>
                    <a:pt x="20" y="106"/>
                    <a:pt x="22" y="98"/>
                  </a:cubicBezTo>
                  <a:cubicBezTo>
                    <a:pt x="25" y="90"/>
                    <a:pt x="24" y="82"/>
                    <a:pt x="23" y="73"/>
                  </a:cubicBezTo>
                  <a:cubicBezTo>
                    <a:pt x="22" y="61"/>
                    <a:pt x="21" y="48"/>
                    <a:pt x="20" y="35"/>
                  </a:cubicBezTo>
                  <a:cubicBezTo>
                    <a:pt x="20" y="30"/>
                    <a:pt x="19" y="24"/>
                    <a:pt x="18" y="18"/>
                  </a:cubicBezTo>
                  <a:cubicBezTo>
                    <a:pt x="18" y="16"/>
                    <a:pt x="17" y="13"/>
                    <a:pt x="17" y="10"/>
                  </a:cubicBezTo>
                  <a:cubicBezTo>
                    <a:pt x="17" y="7"/>
                    <a:pt x="18" y="4"/>
                    <a:pt x="17" y="1"/>
                  </a:cubicBezTo>
                  <a:cubicBezTo>
                    <a:pt x="17" y="1"/>
                    <a:pt x="16" y="0"/>
                    <a:pt x="16" y="0"/>
                  </a:cubicBezTo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93"/>
            <p:cNvSpPr>
              <a:spLocks noEditPoints="1"/>
            </p:cNvSpPr>
            <p:nvPr/>
          </p:nvSpPr>
          <p:spPr bwMode="auto">
            <a:xfrm>
              <a:off x="5107306" y="3193257"/>
              <a:ext cx="122238" cy="119063"/>
            </a:xfrm>
            <a:custGeom>
              <a:avLst/>
              <a:gdLst>
                <a:gd name="T0" fmla="*/ 27 w 57"/>
                <a:gd name="T1" fmla="*/ 34 h 55"/>
                <a:gd name="T2" fmla="*/ 22 w 57"/>
                <a:gd name="T3" fmla="*/ 37 h 55"/>
                <a:gd name="T4" fmla="*/ 21 w 57"/>
                <a:gd name="T5" fmla="*/ 40 h 55"/>
                <a:gd name="T6" fmla="*/ 21 w 57"/>
                <a:gd name="T7" fmla="*/ 40 h 55"/>
                <a:gd name="T8" fmla="*/ 21 w 57"/>
                <a:gd name="T9" fmla="*/ 40 h 55"/>
                <a:gd name="T10" fmla="*/ 21 w 57"/>
                <a:gd name="T11" fmla="*/ 40 h 55"/>
                <a:gd name="T12" fmla="*/ 20 w 57"/>
                <a:gd name="T13" fmla="*/ 41 h 55"/>
                <a:gd name="T14" fmla="*/ 16 w 57"/>
                <a:gd name="T15" fmla="*/ 44 h 55"/>
                <a:gd name="T16" fmla="*/ 15 w 57"/>
                <a:gd name="T17" fmla="*/ 44 h 55"/>
                <a:gd name="T18" fmla="*/ 14 w 57"/>
                <a:gd name="T19" fmla="*/ 44 h 55"/>
                <a:gd name="T20" fmla="*/ 13 w 57"/>
                <a:gd name="T21" fmla="*/ 44 h 55"/>
                <a:gd name="T22" fmla="*/ 1 w 57"/>
                <a:gd name="T23" fmla="*/ 50 h 55"/>
                <a:gd name="T24" fmla="*/ 1 w 57"/>
                <a:gd name="T25" fmla="*/ 52 h 55"/>
                <a:gd name="T26" fmla="*/ 1 w 57"/>
                <a:gd name="T27" fmla="*/ 52 h 55"/>
                <a:gd name="T28" fmla="*/ 6 w 57"/>
                <a:gd name="T29" fmla="*/ 50 h 55"/>
                <a:gd name="T30" fmla="*/ 6 w 57"/>
                <a:gd name="T31" fmla="*/ 50 h 55"/>
                <a:gd name="T32" fmla="*/ 5 w 57"/>
                <a:gd name="T33" fmla="*/ 50 h 55"/>
                <a:gd name="T34" fmla="*/ 1 w 57"/>
                <a:gd name="T35" fmla="*/ 53 h 55"/>
                <a:gd name="T36" fmla="*/ 1 w 57"/>
                <a:gd name="T37" fmla="*/ 55 h 55"/>
                <a:gd name="T38" fmla="*/ 2 w 57"/>
                <a:gd name="T39" fmla="*/ 55 h 55"/>
                <a:gd name="T40" fmla="*/ 2 w 57"/>
                <a:gd name="T41" fmla="*/ 55 h 55"/>
                <a:gd name="T42" fmla="*/ 2 w 57"/>
                <a:gd name="T43" fmla="*/ 55 h 55"/>
                <a:gd name="T44" fmla="*/ 9 w 57"/>
                <a:gd name="T45" fmla="*/ 51 h 55"/>
                <a:gd name="T46" fmla="*/ 13 w 57"/>
                <a:gd name="T47" fmla="*/ 49 h 55"/>
                <a:gd name="T48" fmla="*/ 18 w 57"/>
                <a:gd name="T49" fmla="*/ 46 h 55"/>
                <a:gd name="T50" fmla="*/ 18 w 57"/>
                <a:gd name="T51" fmla="*/ 45 h 55"/>
                <a:gd name="T52" fmla="*/ 24 w 57"/>
                <a:gd name="T53" fmla="*/ 40 h 55"/>
                <a:gd name="T54" fmla="*/ 27 w 57"/>
                <a:gd name="T55" fmla="*/ 34 h 55"/>
                <a:gd name="T56" fmla="*/ 34 w 57"/>
                <a:gd name="T57" fmla="*/ 25 h 55"/>
                <a:gd name="T58" fmla="*/ 29 w 57"/>
                <a:gd name="T59" fmla="*/ 26 h 55"/>
                <a:gd name="T60" fmla="*/ 24 w 57"/>
                <a:gd name="T61" fmla="*/ 34 h 55"/>
                <a:gd name="T62" fmla="*/ 29 w 57"/>
                <a:gd name="T63" fmla="*/ 31 h 55"/>
                <a:gd name="T64" fmla="*/ 32 w 57"/>
                <a:gd name="T65" fmla="*/ 27 h 55"/>
                <a:gd name="T66" fmla="*/ 34 w 57"/>
                <a:gd name="T67" fmla="*/ 25 h 55"/>
                <a:gd name="T68" fmla="*/ 41 w 57"/>
                <a:gd name="T69" fmla="*/ 15 h 55"/>
                <a:gd name="T70" fmla="*/ 37 w 57"/>
                <a:gd name="T71" fmla="*/ 16 h 55"/>
                <a:gd name="T72" fmla="*/ 31 w 57"/>
                <a:gd name="T73" fmla="*/ 23 h 55"/>
                <a:gd name="T74" fmla="*/ 36 w 57"/>
                <a:gd name="T75" fmla="*/ 22 h 55"/>
                <a:gd name="T76" fmla="*/ 36 w 57"/>
                <a:gd name="T77" fmla="*/ 22 h 55"/>
                <a:gd name="T78" fmla="*/ 37 w 57"/>
                <a:gd name="T79" fmla="*/ 22 h 55"/>
                <a:gd name="T80" fmla="*/ 46 w 57"/>
                <a:gd name="T81" fmla="*/ 17 h 55"/>
                <a:gd name="T82" fmla="*/ 46 w 57"/>
                <a:gd name="T83" fmla="*/ 15 h 55"/>
                <a:gd name="T84" fmla="*/ 44 w 57"/>
                <a:gd name="T85" fmla="*/ 15 h 55"/>
                <a:gd name="T86" fmla="*/ 40 w 57"/>
                <a:gd name="T87" fmla="*/ 16 h 55"/>
                <a:gd name="T88" fmla="*/ 41 w 57"/>
                <a:gd name="T89" fmla="*/ 15 h 55"/>
                <a:gd name="T90" fmla="*/ 56 w 57"/>
                <a:gd name="T91" fmla="*/ 0 h 55"/>
                <a:gd name="T92" fmla="*/ 55 w 57"/>
                <a:gd name="T93" fmla="*/ 0 h 55"/>
                <a:gd name="T94" fmla="*/ 48 w 57"/>
                <a:gd name="T95" fmla="*/ 6 h 55"/>
                <a:gd name="T96" fmla="*/ 45 w 57"/>
                <a:gd name="T97" fmla="*/ 8 h 55"/>
                <a:gd name="T98" fmla="*/ 43 w 57"/>
                <a:gd name="T99" fmla="*/ 10 h 55"/>
                <a:gd name="T100" fmla="*/ 40 w 57"/>
                <a:gd name="T101" fmla="*/ 12 h 55"/>
                <a:gd name="T102" fmla="*/ 40 w 57"/>
                <a:gd name="T103" fmla="*/ 13 h 55"/>
                <a:gd name="T104" fmla="*/ 43 w 57"/>
                <a:gd name="T105" fmla="*/ 12 h 55"/>
                <a:gd name="T106" fmla="*/ 43 w 57"/>
                <a:gd name="T107" fmla="*/ 12 h 55"/>
                <a:gd name="T108" fmla="*/ 44 w 57"/>
                <a:gd name="T109" fmla="*/ 12 h 55"/>
                <a:gd name="T110" fmla="*/ 44 w 57"/>
                <a:gd name="T111" fmla="*/ 12 h 55"/>
                <a:gd name="T112" fmla="*/ 46 w 57"/>
                <a:gd name="T113" fmla="*/ 9 h 55"/>
                <a:gd name="T114" fmla="*/ 48 w 57"/>
                <a:gd name="T115" fmla="*/ 8 h 55"/>
                <a:gd name="T116" fmla="*/ 51 w 57"/>
                <a:gd name="T117" fmla="*/ 5 h 55"/>
                <a:gd name="T118" fmla="*/ 56 w 57"/>
                <a:gd name="T119" fmla="*/ 2 h 55"/>
                <a:gd name="T120" fmla="*/ 56 w 57"/>
                <a:gd name="T1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" h="55">
                  <a:moveTo>
                    <a:pt x="27" y="34"/>
                  </a:moveTo>
                  <a:cubicBezTo>
                    <a:pt x="26" y="35"/>
                    <a:pt x="24" y="36"/>
                    <a:pt x="22" y="37"/>
                  </a:cubicBezTo>
                  <a:cubicBezTo>
                    <a:pt x="22" y="38"/>
                    <a:pt x="21" y="39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40"/>
                    <a:pt x="20" y="40"/>
                    <a:pt x="20" y="41"/>
                  </a:cubicBezTo>
                  <a:cubicBezTo>
                    <a:pt x="19" y="42"/>
                    <a:pt x="18" y="43"/>
                    <a:pt x="16" y="44"/>
                  </a:cubicBezTo>
                  <a:cubicBezTo>
                    <a:pt x="16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9" y="46"/>
                    <a:pt x="5" y="49"/>
                    <a:pt x="1" y="50"/>
                  </a:cubicBezTo>
                  <a:cubicBezTo>
                    <a:pt x="0" y="50"/>
                    <a:pt x="0" y="52"/>
                    <a:pt x="1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3" y="51"/>
                    <a:pt x="4" y="51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5" y="50"/>
                    <a:pt x="5" y="50"/>
                  </a:cubicBezTo>
                  <a:cubicBezTo>
                    <a:pt x="4" y="51"/>
                    <a:pt x="2" y="52"/>
                    <a:pt x="1" y="53"/>
                  </a:cubicBezTo>
                  <a:cubicBezTo>
                    <a:pt x="0" y="54"/>
                    <a:pt x="0" y="55"/>
                    <a:pt x="1" y="55"/>
                  </a:cubicBezTo>
                  <a:cubicBezTo>
                    <a:pt x="1" y="55"/>
                    <a:pt x="2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4" y="54"/>
                    <a:pt x="6" y="53"/>
                    <a:pt x="9" y="51"/>
                  </a:cubicBezTo>
                  <a:cubicBezTo>
                    <a:pt x="10" y="51"/>
                    <a:pt x="11" y="50"/>
                    <a:pt x="13" y="49"/>
                  </a:cubicBezTo>
                  <a:cubicBezTo>
                    <a:pt x="15" y="48"/>
                    <a:pt x="17" y="47"/>
                    <a:pt x="18" y="46"/>
                  </a:cubicBezTo>
                  <a:cubicBezTo>
                    <a:pt x="19" y="46"/>
                    <a:pt x="19" y="45"/>
                    <a:pt x="18" y="45"/>
                  </a:cubicBezTo>
                  <a:cubicBezTo>
                    <a:pt x="21" y="43"/>
                    <a:pt x="22" y="42"/>
                    <a:pt x="24" y="40"/>
                  </a:cubicBezTo>
                  <a:cubicBezTo>
                    <a:pt x="25" y="38"/>
                    <a:pt x="26" y="36"/>
                    <a:pt x="27" y="34"/>
                  </a:cubicBezTo>
                  <a:moveTo>
                    <a:pt x="34" y="25"/>
                  </a:moveTo>
                  <a:cubicBezTo>
                    <a:pt x="32" y="25"/>
                    <a:pt x="31" y="26"/>
                    <a:pt x="29" y="26"/>
                  </a:cubicBezTo>
                  <a:cubicBezTo>
                    <a:pt x="27" y="28"/>
                    <a:pt x="26" y="31"/>
                    <a:pt x="24" y="34"/>
                  </a:cubicBezTo>
                  <a:cubicBezTo>
                    <a:pt x="26" y="33"/>
                    <a:pt x="28" y="32"/>
                    <a:pt x="29" y="31"/>
                  </a:cubicBezTo>
                  <a:cubicBezTo>
                    <a:pt x="30" y="30"/>
                    <a:pt x="31" y="28"/>
                    <a:pt x="32" y="27"/>
                  </a:cubicBezTo>
                  <a:cubicBezTo>
                    <a:pt x="32" y="26"/>
                    <a:pt x="33" y="26"/>
                    <a:pt x="34" y="25"/>
                  </a:cubicBezTo>
                  <a:moveTo>
                    <a:pt x="41" y="15"/>
                  </a:moveTo>
                  <a:cubicBezTo>
                    <a:pt x="40" y="15"/>
                    <a:pt x="38" y="16"/>
                    <a:pt x="37" y="16"/>
                  </a:cubicBezTo>
                  <a:cubicBezTo>
                    <a:pt x="35" y="18"/>
                    <a:pt x="33" y="21"/>
                    <a:pt x="31" y="23"/>
                  </a:cubicBezTo>
                  <a:cubicBezTo>
                    <a:pt x="33" y="23"/>
                    <a:pt x="34" y="23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7" y="22"/>
                  </a:cubicBezTo>
                  <a:cubicBezTo>
                    <a:pt x="40" y="20"/>
                    <a:pt x="43" y="18"/>
                    <a:pt x="46" y="17"/>
                  </a:cubicBezTo>
                  <a:cubicBezTo>
                    <a:pt x="47" y="16"/>
                    <a:pt x="47" y="15"/>
                    <a:pt x="46" y="15"/>
                  </a:cubicBezTo>
                  <a:cubicBezTo>
                    <a:pt x="45" y="15"/>
                    <a:pt x="45" y="15"/>
                    <a:pt x="44" y="15"/>
                  </a:cubicBezTo>
                  <a:cubicBezTo>
                    <a:pt x="43" y="15"/>
                    <a:pt x="41" y="15"/>
                    <a:pt x="40" y="16"/>
                  </a:cubicBezTo>
                  <a:cubicBezTo>
                    <a:pt x="40" y="15"/>
                    <a:pt x="41" y="15"/>
                    <a:pt x="41" y="15"/>
                  </a:cubicBezTo>
                  <a:moveTo>
                    <a:pt x="56" y="0"/>
                  </a:moveTo>
                  <a:cubicBezTo>
                    <a:pt x="56" y="0"/>
                    <a:pt x="55" y="0"/>
                    <a:pt x="55" y="0"/>
                  </a:cubicBezTo>
                  <a:cubicBezTo>
                    <a:pt x="53" y="2"/>
                    <a:pt x="50" y="4"/>
                    <a:pt x="48" y="6"/>
                  </a:cubicBezTo>
                  <a:cubicBezTo>
                    <a:pt x="47" y="7"/>
                    <a:pt x="46" y="7"/>
                    <a:pt x="45" y="8"/>
                  </a:cubicBezTo>
                  <a:cubicBezTo>
                    <a:pt x="44" y="9"/>
                    <a:pt x="43" y="9"/>
                    <a:pt x="43" y="10"/>
                  </a:cubicBezTo>
                  <a:cubicBezTo>
                    <a:pt x="42" y="11"/>
                    <a:pt x="41" y="11"/>
                    <a:pt x="40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1" y="13"/>
                    <a:pt x="42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10"/>
                    <a:pt x="46" y="9"/>
                  </a:cubicBezTo>
                  <a:cubicBezTo>
                    <a:pt x="47" y="9"/>
                    <a:pt x="48" y="8"/>
                    <a:pt x="48" y="8"/>
                  </a:cubicBezTo>
                  <a:cubicBezTo>
                    <a:pt x="49" y="7"/>
                    <a:pt x="50" y="6"/>
                    <a:pt x="51" y="5"/>
                  </a:cubicBezTo>
                  <a:cubicBezTo>
                    <a:pt x="53" y="4"/>
                    <a:pt x="54" y="3"/>
                    <a:pt x="56" y="2"/>
                  </a:cubicBezTo>
                  <a:cubicBezTo>
                    <a:pt x="57" y="1"/>
                    <a:pt x="57" y="0"/>
                    <a:pt x="56" y="0"/>
                  </a:cubicBezTo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任意多边形 270"/>
            <p:cNvSpPr/>
            <p:nvPr/>
          </p:nvSpPr>
          <p:spPr bwMode="auto">
            <a:xfrm>
              <a:off x="5107838" y="2902743"/>
              <a:ext cx="556146" cy="974726"/>
            </a:xfrm>
            <a:custGeom>
              <a:avLst/>
              <a:gdLst>
                <a:gd name="connsiteX0" fmla="*/ 527047 w 556146"/>
                <a:gd name="connsiteY0" fmla="*/ 954088 h 974726"/>
                <a:gd name="connsiteX1" fmla="*/ 529164 w 556146"/>
                <a:gd name="connsiteY1" fmla="*/ 954088 h 974726"/>
                <a:gd name="connsiteX2" fmla="*/ 529164 w 556146"/>
                <a:gd name="connsiteY2" fmla="*/ 958674 h 974726"/>
                <a:gd name="connsiteX3" fmla="*/ 514347 w 556146"/>
                <a:gd name="connsiteY3" fmla="*/ 970140 h 974726"/>
                <a:gd name="connsiteX4" fmla="*/ 510114 w 556146"/>
                <a:gd name="connsiteY4" fmla="*/ 972433 h 974726"/>
                <a:gd name="connsiteX5" fmla="*/ 510114 w 556146"/>
                <a:gd name="connsiteY5" fmla="*/ 974726 h 974726"/>
                <a:gd name="connsiteX6" fmla="*/ 507997 w 556146"/>
                <a:gd name="connsiteY6" fmla="*/ 974726 h 974726"/>
                <a:gd name="connsiteX7" fmla="*/ 507997 w 556146"/>
                <a:gd name="connsiteY7" fmla="*/ 970140 h 974726"/>
                <a:gd name="connsiteX8" fmla="*/ 514347 w 556146"/>
                <a:gd name="connsiteY8" fmla="*/ 965554 h 974726"/>
                <a:gd name="connsiteX9" fmla="*/ 527047 w 556146"/>
                <a:gd name="connsiteY9" fmla="*/ 954088 h 974726"/>
                <a:gd name="connsiteX10" fmla="*/ 550414 w 556146"/>
                <a:gd name="connsiteY10" fmla="*/ 914400 h 974726"/>
                <a:gd name="connsiteX11" fmla="*/ 552503 w 556146"/>
                <a:gd name="connsiteY11" fmla="*/ 914400 h 974726"/>
                <a:gd name="connsiteX12" fmla="*/ 554591 w 556146"/>
                <a:gd name="connsiteY12" fmla="*/ 918696 h 974726"/>
                <a:gd name="connsiteX13" fmla="*/ 552503 w 556146"/>
                <a:gd name="connsiteY13" fmla="*/ 920844 h 974726"/>
                <a:gd name="connsiteX14" fmla="*/ 521170 w 556146"/>
                <a:gd name="connsiteY14" fmla="*/ 948765 h 974726"/>
                <a:gd name="connsiteX15" fmla="*/ 519081 w 556146"/>
                <a:gd name="connsiteY15" fmla="*/ 950913 h 974726"/>
                <a:gd name="connsiteX16" fmla="*/ 516992 w 556146"/>
                <a:gd name="connsiteY16" fmla="*/ 946617 h 974726"/>
                <a:gd name="connsiteX17" fmla="*/ 550414 w 556146"/>
                <a:gd name="connsiteY17" fmla="*/ 916548 h 974726"/>
                <a:gd name="connsiteX18" fmla="*/ 550414 w 556146"/>
                <a:gd name="connsiteY18" fmla="*/ 914400 h 974726"/>
                <a:gd name="connsiteX19" fmla="*/ 548121 w 556146"/>
                <a:gd name="connsiteY19" fmla="*/ 892175 h 974726"/>
                <a:gd name="connsiteX20" fmla="*/ 552401 w 556146"/>
                <a:gd name="connsiteY20" fmla="*/ 892175 h 974726"/>
                <a:gd name="connsiteX21" fmla="*/ 554541 w 556146"/>
                <a:gd name="connsiteY21" fmla="*/ 892175 h 974726"/>
                <a:gd name="connsiteX22" fmla="*/ 554541 w 556146"/>
                <a:gd name="connsiteY22" fmla="*/ 896471 h 974726"/>
                <a:gd name="connsiteX23" fmla="*/ 552401 w 556146"/>
                <a:gd name="connsiteY23" fmla="*/ 896471 h 974726"/>
                <a:gd name="connsiteX24" fmla="*/ 548121 w 556146"/>
                <a:gd name="connsiteY24" fmla="*/ 896471 h 974726"/>
                <a:gd name="connsiteX25" fmla="*/ 531004 w 556146"/>
                <a:gd name="connsiteY25" fmla="*/ 909358 h 974726"/>
                <a:gd name="connsiteX26" fmla="*/ 511747 w 556146"/>
                <a:gd name="connsiteY26" fmla="*/ 926540 h 974726"/>
                <a:gd name="connsiteX27" fmla="*/ 511747 w 556146"/>
                <a:gd name="connsiteY27" fmla="*/ 928688 h 974726"/>
                <a:gd name="connsiteX28" fmla="*/ 509607 w 556146"/>
                <a:gd name="connsiteY28" fmla="*/ 924392 h 974726"/>
                <a:gd name="connsiteX29" fmla="*/ 511747 w 556146"/>
                <a:gd name="connsiteY29" fmla="*/ 922245 h 974726"/>
                <a:gd name="connsiteX30" fmla="*/ 531004 w 556146"/>
                <a:gd name="connsiteY30" fmla="*/ 902914 h 974726"/>
                <a:gd name="connsiteX31" fmla="*/ 548121 w 556146"/>
                <a:gd name="connsiteY31" fmla="*/ 892175 h 974726"/>
                <a:gd name="connsiteX32" fmla="*/ 544457 w 556146"/>
                <a:gd name="connsiteY32" fmla="*/ 874713 h 974726"/>
                <a:gd name="connsiteX33" fmla="*/ 546600 w 556146"/>
                <a:gd name="connsiteY33" fmla="*/ 874713 h 974726"/>
                <a:gd name="connsiteX34" fmla="*/ 548743 w 556146"/>
                <a:gd name="connsiteY34" fmla="*/ 876911 h 974726"/>
                <a:gd name="connsiteX35" fmla="*/ 546600 w 556146"/>
                <a:gd name="connsiteY35" fmla="*/ 879109 h 974726"/>
                <a:gd name="connsiteX36" fmla="*/ 510167 w 556146"/>
                <a:gd name="connsiteY36" fmla="*/ 903288 h 974726"/>
                <a:gd name="connsiteX37" fmla="*/ 508023 w 556146"/>
                <a:gd name="connsiteY37" fmla="*/ 903288 h 974726"/>
                <a:gd name="connsiteX38" fmla="*/ 508023 w 556146"/>
                <a:gd name="connsiteY38" fmla="*/ 898892 h 974726"/>
                <a:gd name="connsiteX39" fmla="*/ 510167 w 556146"/>
                <a:gd name="connsiteY39" fmla="*/ 898892 h 974726"/>
                <a:gd name="connsiteX40" fmla="*/ 544457 w 556146"/>
                <a:gd name="connsiteY40" fmla="*/ 874713 h 974726"/>
                <a:gd name="connsiteX41" fmla="*/ 544297 w 556146"/>
                <a:gd name="connsiteY41" fmla="*/ 842963 h 974726"/>
                <a:gd name="connsiteX42" fmla="*/ 548615 w 556146"/>
                <a:gd name="connsiteY42" fmla="*/ 842963 h 974726"/>
                <a:gd name="connsiteX43" fmla="*/ 550774 w 556146"/>
                <a:gd name="connsiteY43" fmla="*/ 842963 h 974726"/>
                <a:gd name="connsiteX44" fmla="*/ 552933 w 556146"/>
                <a:gd name="connsiteY44" fmla="*/ 842963 h 974726"/>
                <a:gd name="connsiteX45" fmla="*/ 552933 w 556146"/>
                <a:gd name="connsiteY45" fmla="*/ 847130 h 974726"/>
                <a:gd name="connsiteX46" fmla="*/ 550774 w 556146"/>
                <a:gd name="connsiteY46" fmla="*/ 847130 h 974726"/>
                <a:gd name="connsiteX47" fmla="*/ 548615 w 556146"/>
                <a:gd name="connsiteY47" fmla="*/ 847130 h 974726"/>
                <a:gd name="connsiteX48" fmla="*/ 544297 w 556146"/>
                <a:gd name="connsiteY48" fmla="*/ 847130 h 974726"/>
                <a:gd name="connsiteX49" fmla="*/ 524866 w 556146"/>
                <a:gd name="connsiteY49" fmla="*/ 859632 h 974726"/>
                <a:gd name="connsiteX50" fmla="*/ 507594 w 556146"/>
                <a:gd name="connsiteY50" fmla="*/ 874218 h 974726"/>
                <a:gd name="connsiteX51" fmla="*/ 505435 w 556146"/>
                <a:gd name="connsiteY51" fmla="*/ 876301 h 974726"/>
                <a:gd name="connsiteX52" fmla="*/ 503276 w 556146"/>
                <a:gd name="connsiteY52" fmla="*/ 872134 h 974726"/>
                <a:gd name="connsiteX53" fmla="*/ 507594 w 556146"/>
                <a:gd name="connsiteY53" fmla="*/ 870050 h 974726"/>
                <a:gd name="connsiteX54" fmla="*/ 527025 w 556146"/>
                <a:gd name="connsiteY54" fmla="*/ 853381 h 974726"/>
                <a:gd name="connsiteX55" fmla="*/ 544297 w 556146"/>
                <a:gd name="connsiteY55" fmla="*/ 842963 h 974726"/>
                <a:gd name="connsiteX56" fmla="*/ 542738 w 556146"/>
                <a:gd name="connsiteY56" fmla="*/ 819150 h 974726"/>
                <a:gd name="connsiteX57" fmla="*/ 544947 w 556146"/>
                <a:gd name="connsiteY57" fmla="*/ 819150 h 974726"/>
                <a:gd name="connsiteX58" fmla="*/ 544947 w 556146"/>
                <a:gd name="connsiteY58" fmla="*/ 823446 h 974726"/>
                <a:gd name="connsiteX59" fmla="*/ 542738 w 556146"/>
                <a:gd name="connsiteY59" fmla="*/ 823446 h 974726"/>
                <a:gd name="connsiteX60" fmla="*/ 531694 w 556146"/>
                <a:gd name="connsiteY60" fmla="*/ 827741 h 974726"/>
                <a:gd name="connsiteX61" fmla="*/ 520651 w 556146"/>
                <a:gd name="connsiteY61" fmla="*/ 838481 h 974726"/>
                <a:gd name="connsiteX62" fmla="*/ 502981 w 556146"/>
                <a:gd name="connsiteY62" fmla="*/ 851367 h 974726"/>
                <a:gd name="connsiteX63" fmla="*/ 500773 w 556146"/>
                <a:gd name="connsiteY63" fmla="*/ 855663 h 974726"/>
                <a:gd name="connsiteX64" fmla="*/ 498564 w 556146"/>
                <a:gd name="connsiteY64" fmla="*/ 855663 h 974726"/>
                <a:gd name="connsiteX65" fmla="*/ 496355 w 556146"/>
                <a:gd name="connsiteY65" fmla="*/ 855663 h 974726"/>
                <a:gd name="connsiteX66" fmla="*/ 496355 w 556146"/>
                <a:gd name="connsiteY66" fmla="*/ 853515 h 974726"/>
                <a:gd name="connsiteX67" fmla="*/ 498564 w 556146"/>
                <a:gd name="connsiteY67" fmla="*/ 851367 h 974726"/>
                <a:gd name="connsiteX68" fmla="*/ 502981 w 556146"/>
                <a:gd name="connsiteY68" fmla="*/ 847072 h 974726"/>
                <a:gd name="connsiteX69" fmla="*/ 520651 w 556146"/>
                <a:gd name="connsiteY69" fmla="*/ 832037 h 974726"/>
                <a:gd name="connsiteX70" fmla="*/ 542738 w 556146"/>
                <a:gd name="connsiteY70" fmla="*/ 819150 h 974726"/>
                <a:gd name="connsiteX71" fmla="*/ 546583 w 556146"/>
                <a:gd name="connsiteY71" fmla="*/ 793750 h 974726"/>
                <a:gd name="connsiteX72" fmla="*/ 546583 w 556146"/>
                <a:gd name="connsiteY72" fmla="*/ 797983 h 974726"/>
                <a:gd name="connsiteX73" fmla="*/ 544424 w 556146"/>
                <a:gd name="connsiteY73" fmla="*/ 800100 h 974726"/>
                <a:gd name="connsiteX74" fmla="*/ 540106 w 556146"/>
                <a:gd name="connsiteY74" fmla="*/ 800100 h 974726"/>
                <a:gd name="connsiteX75" fmla="*/ 520675 w 556146"/>
                <a:gd name="connsiteY75" fmla="*/ 812800 h 974726"/>
                <a:gd name="connsiteX76" fmla="*/ 503403 w 556146"/>
                <a:gd name="connsiteY76" fmla="*/ 829733 h 974726"/>
                <a:gd name="connsiteX77" fmla="*/ 501244 w 556146"/>
                <a:gd name="connsiteY77" fmla="*/ 831850 h 974726"/>
                <a:gd name="connsiteX78" fmla="*/ 499085 w 556146"/>
                <a:gd name="connsiteY78" fmla="*/ 831850 h 974726"/>
                <a:gd name="connsiteX79" fmla="*/ 496926 w 556146"/>
                <a:gd name="connsiteY79" fmla="*/ 827617 h 974726"/>
                <a:gd name="connsiteX80" fmla="*/ 499085 w 556146"/>
                <a:gd name="connsiteY80" fmla="*/ 827617 h 974726"/>
                <a:gd name="connsiteX81" fmla="*/ 501244 w 556146"/>
                <a:gd name="connsiteY81" fmla="*/ 823383 h 974726"/>
                <a:gd name="connsiteX82" fmla="*/ 522834 w 556146"/>
                <a:gd name="connsiteY82" fmla="*/ 806450 h 974726"/>
                <a:gd name="connsiteX83" fmla="*/ 540106 w 556146"/>
                <a:gd name="connsiteY83" fmla="*/ 795867 h 974726"/>
                <a:gd name="connsiteX84" fmla="*/ 544424 w 556146"/>
                <a:gd name="connsiteY84" fmla="*/ 795867 h 974726"/>
                <a:gd name="connsiteX85" fmla="*/ 546583 w 556146"/>
                <a:gd name="connsiteY85" fmla="*/ 793750 h 974726"/>
                <a:gd name="connsiteX86" fmla="*/ 552414 w 556146"/>
                <a:gd name="connsiteY86" fmla="*/ 763588 h 974726"/>
                <a:gd name="connsiteX87" fmla="*/ 554547 w 556146"/>
                <a:gd name="connsiteY87" fmla="*/ 763588 h 974726"/>
                <a:gd name="connsiteX88" fmla="*/ 554547 w 556146"/>
                <a:gd name="connsiteY88" fmla="*/ 767868 h 974726"/>
                <a:gd name="connsiteX89" fmla="*/ 552414 w 556146"/>
                <a:gd name="connsiteY89" fmla="*/ 767868 h 974726"/>
                <a:gd name="connsiteX90" fmla="*/ 541748 w 556146"/>
                <a:gd name="connsiteY90" fmla="*/ 774287 h 974726"/>
                <a:gd name="connsiteX91" fmla="*/ 537481 w 556146"/>
                <a:gd name="connsiteY91" fmla="*/ 776426 h 974726"/>
                <a:gd name="connsiteX92" fmla="*/ 494817 w 556146"/>
                <a:gd name="connsiteY92" fmla="*/ 808522 h 974726"/>
                <a:gd name="connsiteX93" fmla="*/ 492684 w 556146"/>
                <a:gd name="connsiteY93" fmla="*/ 810661 h 974726"/>
                <a:gd name="connsiteX94" fmla="*/ 492684 w 556146"/>
                <a:gd name="connsiteY94" fmla="*/ 812801 h 974726"/>
                <a:gd name="connsiteX95" fmla="*/ 490550 w 556146"/>
                <a:gd name="connsiteY95" fmla="*/ 812801 h 974726"/>
                <a:gd name="connsiteX96" fmla="*/ 490550 w 556146"/>
                <a:gd name="connsiteY96" fmla="*/ 808522 h 974726"/>
                <a:gd name="connsiteX97" fmla="*/ 492684 w 556146"/>
                <a:gd name="connsiteY97" fmla="*/ 806382 h 974726"/>
                <a:gd name="connsiteX98" fmla="*/ 537481 w 556146"/>
                <a:gd name="connsiteY98" fmla="*/ 772147 h 974726"/>
                <a:gd name="connsiteX99" fmla="*/ 541748 w 556146"/>
                <a:gd name="connsiteY99" fmla="*/ 770007 h 974726"/>
                <a:gd name="connsiteX100" fmla="*/ 552414 w 556146"/>
                <a:gd name="connsiteY100" fmla="*/ 763588 h 974726"/>
                <a:gd name="connsiteX101" fmla="*/ 526951 w 556146"/>
                <a:gd name="connsiteY101" fmla="*/ 752475 h 974726"/>
                <a:gd name="connsiteX102" fmla="*/ 529115 w 556146"/>
                <a:gd name="connsiteY102" fmla="*/ 752475 h 974726"/>
                <a:gd name="connsiteX103" fmla="*/ 529115 w 556146"/>
                <a:gd name="connsiteY103" fmla="*/ 756708 h 974726"/>
                <a:gd name="connsiteX104" fmla="*/ 466337 w 556146"/>
                <a:gd name="connsiteY104" fmla="*/ 792692 h 974726"/>
                <a:gd name="connsiteX105" fmla="*/ 464172 w 556146"/>
                <a:gd name="connsiteY105" fmla="*/ 794808 h 974726"/>
                <a:gd name="connsiteX106" fmla="*/ 464172 w 556146"/>
                <a:gd name="connsiteY106" fmla="*/ 796925 h 974726"/>
                <a:gd name="connsiteX107" fmla="*/ 462007 w 556146"/>
                <a:gd name="connsiteY107" fmla="*/ 796925 h 974726"/>
                <a:gd name="connsiteX108" fmla="*/ 459842 w 556146"/>
                <a:gd name="connsiteY108" fmla="*/ 794808 h 974726"/>
                <a:gd name="connsiteX109" fmla="*/ 462007 w 556146"/>
                <a:gd name="connsiteY109" fmla="*/ 792692 h 974726"/>
                <a:gd name="connsiteX110" fmla="*/ 526951 w 556146"/>
                <a:gd name="connsiteY110" fmla="*/ 752475 h 974726"/>
                <a:gd name="connsiteX111" fmla="*/ 456090 w 556146"/>
                <a:gd name="connsiteY111" fmla="*/ 752475 h 974726"/>
                <a:gd name="connsiteX112" fmla="*/ 458255 w 556146"/>
                <a:gd name="connsiteY112" fmla="*/ 754618 h 974726"/>
                <a:gd name="connsiteX113" fmla="*/ 456090 w 556146"/>
                <a:gd name="connsiteY113" fmla="*/ 756761 h 974726"/>
                <a:gd name="connsiteX114" fmla="*/ 421454 w 556146"/>
                <a:gd name="connsiteY114" fmla="*/ 773907 h 974726"/>
                <a:gd name="connsiteX115" fmla="*/ 391147 w 556146"/>
                <a:gd name="connsiteY115" fmla="*/ 795338 h 974726"/>
                <a:gd name="connsiteX116" fmla="*/ 388982 w 556146"/>
                <a:gd name="connsiteY116" fmla="*/ 791052 h 974726"/>
                <a:gd name="connsiteX117" fmla="*/ 421454 w 556146"/>
                <a:gd name="connsiteY117" fmla="*/ 767477 h 974726"/>
                <a:gd name="connsiteX118" fmla="*/ 440937 w 556146"/>
                <a:gd name="connsiteY118" fmla="*/ 756761 h 974726"/>
                <a:gd name="connsiteX119" fmla="*/ 456090 w 556146"/>
                <a:gd name="connsiteY119" fmla="*/ 752475 h 974726"/>
                <a:gd name="connsiteX120" fmla="*/ 432175 w 556146"/>
                <a:gd name="connsiteY120" fmla="*/ 749300 h 974726"/>
                <a:gd name="connsiteX121" fmla="*/ 438639 w 556146"/>
                <a:gd name="connsiteY121" fmla="*/ 749300 h 974726"/>
                <a:gd name="connsiteX122" fmla="*/ 438639 w 556146"/>
                <a:gd name="connsiteY122" fmla="*/ 751465 h 974726"/>
                <a:gd name="connsiteX123" fmla="*/ 438639 w 556146"/>
                <a:gd name="connsiteY123" fmla="*/ 753630 h 974726"/>
                <a:gd name="connsiteX124" fmla="*/ 436484 w 556146"/>
                <a:gd name="connsiteY124" fmla="*/ 753630 h 974726"/>
                <a:gd name="connsiteX125" fmla="*/ 432175 w 556146"/>
                <a:gd name="connsiteY125" fmla="*/ 753630 h 974726"/>
                <a:gd name="connsiteX126" fmla="*/ 425712 w 556146"/>
                <a:gd name="connsiteY126" fmla="*/ 755794 h 974726"/>
                <a:gd name="connsiteX127" fmla="*/ 417094 w 556146"/>
                <a:gd name="connsiteY127" fmla="*/ 760124 h 974726"/>
                <a:gd name="connsiteX128" fmla="*/ 397704 w 556146"/>
                <a:gd name="connsiteY128" fmla="*/ 770948 h 974726"/>
                <a:gd name="connsiteX129" fmla="*/ 354614 w 556146"/>
                <a:gd name="connsiteY129" fmla="*/ 796925 h 974726"/>
                <a:gd name="connsiteX130" fmla="*/ 352460 w 556146"/>
                <a:gd name="connsiteY130" fmla="*/ 796925 h 974726"/>
                <a:gd name="connsiteX131" fmla="*/ 352460 w 556146"/>
                <a:gd name="connsiteY131" fmla="*/ 792596 h 974726"/>
                <a:gd name="connsiteX132" fmla="*/ 399858 w 556146"/>
                <a:gd name="connsiteY132" fmla="*/ 764454 h 974726"/>
                <a:gd name="connsiteX133" fmla="*/ 414940 w 556146"/>
                <a:gd name="connsiteY133" fmla="*/ 755794 h 974726"/>
                <a:gd name="connsiteX134" fmla="*/ 421403 w 556146"/>
                <a:gd name="connsiteY134" fmla="*/ 751465 h 974726"/>
                <a:gd name="connsiteX135" fmla="*/ 423557 w 556146"/>
                <a:gd name="connsiteY135" fmla="*/ 751465 h 974726"/>
                <a:gd name="connsiteX136" fmla="*/ 432175 w 556146"/>
                <a:gd name="connsiteY136" fmla="*/ 749300 h 974726"/>
                <a:gd name="connsiteX137" fmla="*/ 294198 w 556146"/>
                <a:gd name="connsiteY137" fmla="*/ 748242 h 974726"/>
                <a:gd name="connsiteX138" fmla="*/ 294198 w 556146"/>
                <a:gd name="connsiteY138" fmla="*/ 750358 h 974726"/>
                <a:gd name="connsiteX139" fmla="*/ 287803 w 556146"/>
                <a:gd name="connsiteY139" fmla="*/ 754592 h 974726"/>
                <a:gd name="connsiteX140" fmla="*/ 225981 w 556146"/>
                <a:gd name="connsiteY140" fmla="*/ 790575 h 974726"/>
                <a:gd name="connsiteX141" fmla="*/ 223849 w 556146"/>
                <a:gd name="connsiteY141" fmla="*/ 790575 h 974726"/>
                <a:gd name="connsiteX142" fmla="*/ 223849 w 556146"/>
                <a:gd name="connsiteY142" fmla="*/ 786342 h 974726"/>
                <a:gd name="connsiteX143" fmla="*/ 275012 w 556146"/>
                <a:gd name="connsiteY143" fmla="*/ 754592 h 974726"/>
                <a:gd name="connsiteX144" fmla="*/ 294198 w 556146"/>
                <a:gd name="connsiteY144" fmla="*/ 748242 h 974726"/>
                <a:gd name="connsiteX145" fmla="*/ 503541 w 556146"/>
                <a:gd name="connsiteY145" fmla="*/ 747713 h 974726"/>
                <a:gd name="connsiteX146" fmla="*/ 510058 w 556146"/>
                <a:gd name="connsiteY146" fmla="*/ 749878 h 974726"/>
                <a:gd name="connsiteX147" fmla="*/ 507886 w 556146"/>
                <a:gd name="connsiteY147" fmla="*/ 754207 h 974726"/>
                <a:gd name="connsiteX148" fmla="*/ 507886 w 556146"/>
                <a:gd name="connsiteY148" fmla="*/ 752043 h 974726"/>
                <a:gd name="connsiteX149" fmla="*/ 503541 w 556146"/>
                <a:gd name="connsiteY149" fmla="*/ 752043 h 974726"/>
                <a:gd name="connsiteX150" fmla="*/ 492679 w 556146"/>
                <a:gd name="connsiteY150" fmla="*/ 756372 h 974726"/>
                <a:gd name="connsiteX151" fmla="*/ 468783 w 556146"/>
                <a:gd name="connsiteY151" fmla="*/ 769361 h 974726"/>
                <a:gd name="connsiteX152" fmla="*/ 434025 w 556146"/>
                <a:gd name="connsiteY152" fmla="*/ 795338 h 974726"/>
                <a:gd name="connsiteX153" fmla="*/ 431853 w 556146"/>
                <a:gd name="connsiteY153" fmla="*/ 795338 h 974726"/>
                <a:gd name="connsiteX154" fmla="*/ 431853 w 556146"/>
                <a:gd name="connsiteY154" fmla="*/ 791009 h 974726"/>
                <a:gd name="connsiteX155" fmla="*/ 470955 w 556146"/>
                <a:gd name="connsiteY155" fmla="*/ 762867 h 974726"/>
                <a:gd name="connsiteX156" fmla="*/ 488334 w 556146"/>
                <a:gd name="connsiteY156" fmla="*/ 752043 h 974726"/>
                <a:gd name="connsiteX157" fmla="*/ 494851 w 556146"/>
                <a:gd name="connsiteY157" fmla="*/ 749878 h 974726"/>
                <a:gd name="connsiteX158" fmla="*/ 503541 w 556146"/>
                <a:gd name="connsiteY158" fmla="*/ 747713 h 974726"/>
                <a:gd name="connsiteX159" fmla="*/ 368221 w 556146"/>
                <a:gd name="connsiteY159" fmla="*/ 747713 h 974726"/>
                <a:gd name="connsiteX160" fmla="*/ 370376 w 556146"/>
                <a:gd name="connsiteY160" fmla="*/ 747713 h 974726"/>
                <a:gd name="connsiteX161" fmla="*/ 368221 w 556146"/>
                <a:gd name="connsiteY161" fmla="*/ 752031 h 974726"/>
                <a:gd name="connsiteX162" fmla="*/ 359603 w 556146"/>
                <a:gd name="connsiteY162" fmla="*/ 754190 h 974726"/>
                <a:gd name="connsiteX163" fmla="*/ 348831 w 556146"/>
                <a:gd name="connsiteY163" fmla="*/ 760667 h 974726"/>
                <a:gd name="connsiteX164" fmla="*/ 329441 w 556146"/>
                <a:gd name="connsiteY164" fmla="*/ 773621 h 974726"/>
                <a:gd name="connsiteX165" fmla="*/ 292815 w 556146"/>
                <a:gd name="connsiteY165" fmla="*/ 795211 h 974726"/>
                <a:gd name="connsiteX166" fmla="*/ 286351 w 556146"/>
                <a:gd name="connsiteY166" fmla="*/ 799529 h 974726"/>
                <a:gd name="connsiteX167" fmla="*/ 284197 w 556146"/>
                <a:gd name="connsiteY167" fmla="*/ 799529 h 974726"/>
                <a:gd name="connsiteX168" fmla="*/ 284197 w 556146"/>
                <a:gd name="connsiteY168" fmla="*/ 801688 h 974726"/>
                <a:gd name="connsiteX169" fmla="*/ 282042 w 556146"/>
                <a:gd name="connsiteY169" fmla="*/ 799529 h 974726"/>
                <a:gd name="connsiteX170" fmla="*/ 282042 w 556146"/>
                <a:gd name="connsiteY170" fmla="*/ 797370 h 974726"/>
                <a:gd name="connsiteX171" fmla="*/ 284197 w 556146"/>
                <a:gd name="connsiteY171" fmla="*/ 795211 h 974726"/>
                <a:gd name="connsiteX172" fmla="*/ 331595 w 556146"/>
                <a:gd name="connsiteY172" fmla="*/ 767144 h 974726"/>
                <a:gd name="connsiteX173" fmla="*/ 350985 w 556146"/>
                <a:gd name="connsiteY173" fmla="*/ 754190 h 974726"/>
                <a:gd name="connsiteX174" fmla="*/ 368221 w 556146"/>
                <a:gd name="connsiteY174" fmla="*/ 747713 h 974726"/>
                <a:gd name="connsiteX175" fmla="*/ 333251 w 556146"/>
                <a:gd name="connsiteY175" fmla="*/ 747713 h 974726"/>
                <a:gd name="connsiteX176" fmla="*/ 335428 w 556146"/>
                <a:gd name="connsiteY176" fmla="*/ 747713 h 974726"/>
                <a:gd name="connsiteX177" fmla="*/ 335428 w 556146"/>
                <a:gd name="connsiteY177" fmla="*/ 752043 h 974726"/>
                <a:gd name="connsiteX178" fmla="*/ 333251 w 556146"/>
                <a:gd name="connsiteY178" fmla="*/ 754207 h 974726"/>
                <a:gd name="connsiteX179" fmla="*/ 265760 w 556146"/>
                <a:gd name="connsiteY179" fmla="*/ 793173 h 974726"/>
                <a:gd name="connsiteX180" fmla="*/ 263582 w 556146"/>
                <a:gd name="connsiteY180" fmla="*/ 795338 h 974726"/>
                <a:gd name="connsiteX181" fmla="*/ 261405 w 556146"/>
                <a:gd name="connsiteY181" fmla="*/ 793173 h 974726"/>
                <a:gd name="connsiteX182" fmla="*/ 263582 w 556146"/>
                <a:gd name="connsiteY182" fmla="*/ 791009 h 974726"/>
                <a:gd name="connsiteX183" fmla="*/ 324542 w 556146"/>
                <a:gd name="connsiteY183" fmla="*/ 754207 h 974726"/>
                <a:gd name="connsiteX184" fmla="*/ 333251 w 556146"/>
                <a:gd name="connsiteY184" fmla="*/ 747713 h 974726"/>
                <a:gd name="connsiteX185" fmla="*/ 481523 w 556146"/>
                <a:gd name="connsiteY185" fmla="*/ 746125 h 974726"/>
                <a:gd name="connsiteX186" fmla="*/ 483655 w 556146"/>
                <a:gd name="connsiteY186" fmla="*/ 748242 h 974726"/>
                <a:gd name="connsiteX187" fmla="*/ 483655 w 556146"/>
                <a:gd name="connsiteY187" fmla="*/ 750358 h 974726"/>
                <a:gd name="connsiteX188" fmla="*/ 481523 w 556146"/>
                <a:gd name="connsiteY188" fmla="*/ 750358 h 974726"/>
                <a:gd name="connsiteX189" fmla="*/ 475128 w 556146"/>
                <a:gd name="connsiteY189" fmla="*/ 754592 h 974726"/>
                <a:gd name="connsiteX190" fmla="*/ 413306 w 556146"/>
                <a:gd name="connsiteY190" fmla="*/ 796925 h 974726"/>
                <a:gd name="connsiteX191" fmla="*/ 411174 w 556146"/>
                <a:gd name="connsiteY191" fmla="*/ 796925 h 974726"/>
                <a:gd name="connsiteX192" fmla="*/ 409042 w 556146"/>
                <a:gd name="connsiteY192" fmla="*/ 796925 h 974726"/>
                <a:gd name="connsiteX193" fmla="*/ 409042 w 556146"/>
                <a:gd name="connsiteY193" fmla="*/ 794808 h 974726"/>
                <a:gd name="connsiteX194" fmla="*/ 464469 w 556146"/>
                <a:gd name="connsiteY194" fmla="*/ 754592 h 974726"/>
                <a:gd name="connsiteX195" fmla="*/ 472996 w 556146"/>
                <a:gd name="connsiteY195" fmla="*/ 750358 h 974726"/>
                <a:gd name="connsiteX196" fmla="*/ 477260 w 556146"/>
                <a:gd name="connsiteY196" fmla="*/ 748242 h 974726"/>
                <a:gd name="connsiteX197" fmla="*/ 479392 w 556146"/>
                <a:gd name="connsiteY197" fmla="*/ 748242 h 974726"/>
                <a:gd name="connsiteX198" fmla="*/ 481523 w 556146"/>
                <a:gd name="connsiteY198" fmla="*/ 746125 h 974726"/>
                <a:gd name="connsiteX199" fmla="*/ 396145 w 556146"/>
                <a:gd name="connsiteY199" fmla="*/ 746125 h 974726"/>
                <a:gd name="connsiteX200" fmla="*/ 398328 w 556146"/>
                <a:gd name="connsiteY200" fmla="*/ 746125 h 974726"/>
                <a:gd name="connsiteX201" fmla="*/ 400510 w 556146"/>
                <a:gd name="connsiteY201" fmla="*/ 746125 h 974726"/>
                <a:gd name="connsiteX202" fmla="*/ 402693 w 556146"/>
                <a:gd name="connsiteY202" fmla="*/ 746125 h 974726"/>
                <a:gd name="connsiteX203" fmla="*/ 400510 w 556146"/>
                <a:gd name="connsiteY203" fmla="*/ 750358 h 974726"/>
                <a:gd name="connsiteX204" fmla="*/ 398328 w 556146"/>
                <a:gd name="connsiteY204" fmla="*/ 750358 h 974726"/>
                <a:gd name="connsiteX205" fmla="*/ 396145 w 556146"/>
                <a:gd name="connsiteY205" fmla="*/ 752475 h 974726"/>
                <a:gd name="connsiteX206" fmla="*/ 387413 w 556146"/>
                <a:gd name="connsiteY206" fmla="*/ 756708 h 974726"/>
                <a:gd name="connsiteX207" fmla="*/ 319746 w 556146"/>
                <a:gd name="connsiteY207" fmla="*/ 796925 h 974726"/>
                <a:gd name="connsiteX208" fmla="*/ 317563 w 556146"/>
                <a:gd name="connsiteY208" fmla="*/ 796925 h 974726"/>
                <a:gd name="connsiteX209" fmla="*/ 317563 w 556146"/>
                <a:gd name="connsiteY209" fmla="*/ 792692 h 974726"/>
                <a:gd name="connsiteX210" fmla="*/ 378682 w 556146"/>
                <a:gd name="connsiteY210" fmla="*/ 756708 h 974726"/>
                <a:gd name="connsiteX211" fmla="*/ 387413 w 556146"/>
                <a:gd name="connsiteY211" fmla="*/ 752475 h 974726"/>
                <a:gd name="connsiteX212" fmla="*/ 396145 w 556146"/>
                <a:gd name="connsiteY212" fmla="*/ 746125 h 974726"/>
                <a:gd name="connsiteX213" fmla="*/ 331673 w 556146"/>
                <a:gd name="connsiteY213" fmla="*/ 673100 h 974726"/>
                <a:gd name="connsiteX214" fmla="*/ 331673 w 556146"/>
                <a:gd name="connsiteY214" fmla="*/ 677379 h 974726"/>
                <a:gd name="connsiteX215" fmla="*/ 257812 w 556146"/>
                <a:gd name="connsiteY215" fmla="*/ 722313 h 974726"/>
                <a:gd name="connsiteX216" fmla="*/ 175262 w 556146"/>
                <a:gd name="connsiteY216" fmla="*/ 771525 h 974726"/>
                <a:gd name="connsiteX217" fmla="*/ 173090 w 556146"/>
                <a:gd name="connsiteY217" fmla="*/ 767246 h 974726"/>
                <a:gd name="connsiteX218" fmla="*/ 255640 w 556146"/>
                <a:gd name="connsiteY218" fmla="*/ 718033 h 974726"/>
                <a:gd name="connsiteX219" fmla="*/ 331673 w 556146"/>
                <a:gd name="connsiteY219" fmla="*/ 675240 h 974726"/>
                <a:gd name="connsiteX220" fmla="*/ 331673 w 556146"/>
                <a:gd name="connsiteY220" fmla="*/ 673100 h 974726"/>
                <a:gd name="connsiteX221" fmla="*/ 358699 w 556146"/>
                <a:gd name="connsiteY221" fmla="*/ 638175 h 974726"/>
                <a:gd name="connsiteX222" fmla="*/ 360852 w 556146"/>
                <a:gd name="connsiteY222" fmla="*/ 642488 h 974726"/>
                <a:gd name="connsiteX223" fmla="*/ 317789 w 556146"/>
                <a:gd name="connsiteY223" fmla="*/ 668368 h 974726"/>
                <a:gd name="connsiteX224" fmla="*/ 272572 w 556146"/>
                <a:gd name="connsiteY224" fmla="*/ 696403 h 974726"/>
                <a:gd name="connsiteX225" fmla="*/ 179987 w 556146"/>
                <a:gd name="connsiteY225" fmla="*/ 750319 h 974726"/>
                <a:gd name="connsiteX226" fmla="*/ 177833 w 556146"/>
                <a:gd name="connsiteY226" fmla="*/ 752475 h 974726"/>
                <a:gd name="connsiteX227" fmla="*/ 175680 w 556146"/>
                <a:gd name="connsiteY227" fmla="*/ 750319 h 974726"/>
                <a:gd name="connsiteX228" fmla="*/ 175680 w 556146"/>
                <a:gd name="connsiteY228" fmla="*/ 748162 h 974726"/>
                <a:gd name="connsiteX229" fmla="*/ 186446 w 556146"/>
                <a:gd name="connsiteY229" fmla="*/ 741692 h 974726"/>
                <a:gd name="connsiteX230" fmla="*/ 272572 w 556146"/>
                <a:gd name="connsiteY230" fmla="*/ 689934 h 974726"/>
                <a:gd name="connsiteX231" fmla="*/ 317789 w 556146"/>
                <a:gd name="connsiteY231" fmla="*/ 661898 h 974726"/>
                <a:gd name="connsiteX232" fmla="*/ 358699 w 556146"/>
                <a:gd name="connsiteY232" fmla="*/ 640332 h 974726"/>
                <a:gd name="connsiteX233" fmla="*/ 358699 w 556146"/>
                <a:gd name="connsiteY233" fmla="*/ 638175 h 974726"/>
                <a:gd name="connsiteX234" fmla="*/ 404190 w 556146"/>
                <a:gd name="connsiteY234" fmla="*/ 596900 h 974726"/>
                <a:gd name="connsiteX235" fmla="*/ 406337 w 556146"/>
                <a:gd name="connsiteY235" fmla="*/ 596900 h 974726"/>
                <a:gd name="connsiteX236" fmla="*/ 408484 w 556146"/>
                <a:gd name="connsiteY236" fmla="*/ 596900 h 974726"/>
                <a:gd name="connsiteX237" fmla="*/ 410630 w 556146"/>
                <a:gd name="connsiteY237" fmla="*/ 596900 h 974726"/>
                <a:gd name="connsiteX238" fmla="*/ 408484 w 556146"/>
                <a:gd name="connsiteY238" fmla="*/ 601196 h 974726"/>
                <a:gd name="connsiteX239" fmla="*/ 406337 w 556146"/>
                <a:gd name="connsiteY239" fmla="*/ 601196 h 974726"/>
                <a:gd name="connsiteX240" fmla="*/ 404190 w 556146"/>
                <a:gd name="connsiteY240" fmla="*/ 601196 h 974726"/>
                <a:gd name="connsiteX241" fmla="*/ 402043 w 556146"/>
                <a:gd name="connsiteY241" fmla="*/ 601196 h 974726"/>
                <a:gd name="connsiteX242" fmla="*/ 393456 w 556146"/>
                <a:gd name="connsiteY242" fmla="*/ 605491 h 974726"/>
                <a:gd name="connsiteX243" fmla="*/ 382723 w 556146"/>
                <a:gd name="connsiteY243" fmla="*/ 609787 h 974726"/>
                <a:gd name="connsiteX244" fmla="*/ 361255 w 556146"/>
                <a:gd name="connsiteY244" fmla="*/ 622674 h 974726"/>
                <a:gd name="connsiteX245" fmla="*/ 316174 w 556146"/>
                <a:gd name="connsiteY245" fmla="*/ 650595 h 974726"/>
                <a:gd name="connsiteX246" fmla="*/ 241038 w 556146"/>
                <a:gd name="connsiteY246" fmla="*/ 695699 h 974726"/>
                <a:gd name="connsiteX247" fmla="*/ 226011 w 556146"/>
                <a:gd name="connsiteY247" fmla="*/ 706438 h 974726"/>
                <a:gd name="connsiteX248" fmla="*/ 223864 w 556146"/>
                <a:gd name="connsiteY248" fmla="*/ 706438 h 974726"/>
                <a:gd name="connsiteX249" fmla="*/ 221717 w 556146"/>
                <a:gd name="connsiteY249" fmla="*/ 704290 h 974726"/>
                <a:gd name="connsiteX250" fmla="*/ 223864 w 556146"/>
                <a:gd name="connsiteY250" fmla="*/ 702143 h 974726"/>
                <a:gd name="connsiteX251" fmla="*/ 223864 w 556146"/>
                <a:gd name="connsiteY251" fmla="*/ 699995 h 974726"/>
                <a:gd name="connsiteX252" fmla="*/ 241038 w 556146"/>
                <a:gd name="connsiteY252" fmla="*/ 691404 h 974726"/>
                <a:gd name="connsiteX253" fmla="*/ 264652 w 556146"/>
                <a:gd name="connsiteY253" fmla="*/ 674221 h 974726"/>
                <a:gd name="connsiteX254" fmla="*/ 318320 w 556146"/>
                <a:gd name="connsiteY254" fmla="*/ 642004 h 974726"/>
                <a:gd name="connsiteX255" fmla="*/ 367695 w 556146"/>
                <a:gd name="connsiteY255" fmla="*/ 614083 h 974726"/>
                <a:gd name="connsiteX256" fmla="*/ 391310 w 556146"/>
                <a:gd name="connsiteY256" fmla="*/ 601196 h 974726"/>
                <a:gd name="connsiteX257" fmla="*/ 404190 w 556146"/>
                <a:gd name="connsiteY257" fmla="*/ 596900 h 974726"/>
                <a:gd name="connsiteX258" fmla="*/ 431737 w 556146"/>
                <a:gd name="connsiteY258" fmla="*/ 552450 h 974726"/>
                <a:gd name="connsiteX259" fmla="*/ 433884 w 556146"/>
                <a:gd name="connsiteY259" fmla="*/ 552450 h 974726"/>
                <a:gd name="connsiteX260" fmla="*/ 433884 w 556146"/>
                <a:gd name="connsiteY260" fmla="*/ 556746 h 974726"/>
                <a:gd name="connsiteX261" fmla="*/ 431737 w 556146"/>
                <a:gd name="connsiteY261" fmla="*/ 556746 h 974726"/>
                <a:gd name="connsiteX262" fmla="*/ 418856 w 556146"/>
                <a:gd name="connsiteY262" fmla="*/ 561041 h 974726"/>
                <a:gd name="connsiteX263" fmla="*/ 401682 w 556146"/>
                <a:gd name="connsiteY263" fmla="*/ 571780 h 974726"/>
                <a:gd name="connsiteX264" fmla="*/ 371628 w 556146"/>
                <a:gd name="connsiteY264" fmla="*/ 593258 h 974726"/>
                <a:gd name="connsiteX265" fmla="*/ 320106 w 556146"/>
                <a:gd name="connsiteY265" fmla="*/ 623328 h 974726"/>
                <a:gd name="connsiteX266" fmla="*/ 309373 w 556146"/>
                <a:gd name="connsiteY266" fmla="*/ 629771 h 974726"/>
                <a:gd name="connsiteX267" fmla="*/ 290052 w 556146"/>
                <a:gd name="connsiteY267" fmla="*/ 640510 h 974726"/>
                <a:gd name="connsiteX268" fmla="*/ 275025 w 556146"/>
                <a:gd name="connsiteY268" fmla="*/ 649101 h 974726"/>
                <a:gd name="connsiteX269" fmla="*/ 251411 w 556146"/>
                <a:gd name="connsiteY269" fmla="*/ 661988 h 974726"/>
                <a:gd name="connsiteX270" fmla="*/ 249264 w 556146"/>
                <a:gd name="connsiteY270" fmla="*/ 661988 h 974726"/>
                <a:gd name="connsiteX271" fmla="*/ 249264 w 556146"/>
                <a:gd name="connsiteY271" fmla="*/ 657693 h 974726"/>
                <a:gd name="connsiteX272" fmla="*/ 259998 w 556146"/>
                <a:gd name="connsiteY272" fmla="*/ 651249 h 974726"/>
                <a:gd name="connsiteX273" fmla="*/ 285759 w 556146"/>
                <a:gd name="connsiteY273" fmla="*/ 638362 h 974726"/>
                <a:gd name="connsiteX274" fmla="*/ 300786 w 556146"/>
                <a:gd name="connsiteY274" fmla="*/ 629771 h 974726"/>
                <a:gd name="connsiteX275" fmla="*/ 311519 w 556146"/>
                <a:gd name="connsiteY275" fmla="*/ 623328 h 974726"/>
                <a:gd name="connsiteX276" fmla="*/ 317960 w 556146"/>
                <a:gd name="connsiteY276" fmla="*/ 619032 h 974726"/>
                <a:gd name="connsiteX277" fmla="*/ 328693 w 556146"/>
                <a:gd name="connsiteY277" fmla="*/ 614736 h 974726"/>
                <a:gd name="connsiteX278" fmla="*/ 371628 w 556146"/>
                <a:gd name="connsiteY278" fmla="*/ 588963 h 974726"/>
                <a:gd name="connsiteX279" fmla="*/ 403829 w 556146"/>
                <a:gd name="connsiteY279" fmla="*/ 565337 h 974726"/>
                <a:gd name="connsiteX280" fmla="*/ 421003 w 556146"/>
                <a:gd name="connsiteY280" fmla="*/ 554598 h 974726"/>
                <a:gd name="connsiteX281" fmla="*/ 431737 w 556146"/>
                <a:gd name="connsiteY281" fmla="*/ 552450 h 974726"/>
                <a:gd name="connsiteX282" fmla="*/ 441257 w 556146"/>
                <a:gd name="connsiteY282" fmla="*/ 523875 h 974726"/>
                <a:gd name="connsiteX283" fmla="*/ 443406 w 556146"/>
                <a:gd name="connsiteY283" fmla="*/ 526030 h 974726"/>
                <a:gd name="connsiteX284" fmla="*/ 419764 w 556146"/>
                <a:gd name="connsiteY284" fmla="*/ 547574 h 974726"/>
                <a:gd name="connsiteX285" fmla="*/ 391824 w 556146"/>
                <a:gd name="connsiteY285" fmla="*/ 564810 h 974726"/>
                <a:gd name="connsiteX286" fmla="*/ 346691 w 556146"/>
                <a:gd name="connsiteY286" fmla="*/ 590664 h 974726"/>
                <a:gd name="connsiteX287" fmla="*/ 338094 w 556146"/>
                <a:gd name="connsiteY287" fmla="*/ 597127 h 974726"/>
                <a:gd name="connsiteX288" fmla="*/ 327348 w 556146"/>
                <a:gd name="connsiteY288" fmla="*/ 603591 h 974726"/>
                <a:gd name="connsiteX289" fmla="*/ 314452 w 556146"/>
                <a:gd name="connsiteY289" fmla="*/ 610054 h 974726"/>
                <a:gd name="connsiteX290" fmla="*/ 310154 w 556146"/>
                <a:gd name="connsiteY290" fmla="*/ 612209 h 974726"/>
                <a:gd name="connsiteX291" fmla="*/ 308004 w 556146"/>
                <a:gd name="connsiteY291" fmla="*/ 614363 h 974726"/>
                <a:gd name="connsiteX292" fmla="*/ 305855 w 556146"/>
                <a:gd name="connsiteY292" fmla="*/ 610054 h 974726"/>
                <a:gd name="connsiteX293" fmla="*/ 308004 w 556146"/>
                <a:gd name="connsiteY293" fmla="*/ 610054 h 974726"/>
                <a:gd name="connsiteX294" fmla="*/ 308004 w 556146"/>
                <a:gd name="connsiteY294" fmla="*/ 607900 h 974726"/>
                <a:gd name="connsiteX295" fmla="*/ 323049 w 556146"/>
                <a:gd name="connsiteY295" fmla="*/ 599282 h 974726"/>
                <a:gd name="connsiteX296" fmla="*/ 335944 w 556146"/>
                <a:gd name="connsiteY296" fmla="*/ 592818 h 974726"/>
                <a:gd name="connsiteX297" fmla="*/ 344541 w 556146"/>
                <a:gd name="connsiteY297" fmla="*/ 588509 h 974726"/>
                <a:gd name="connsiteX298" fmla="*/ 350989 w 556146"/>
                <a:gd name="connsiteY298" fmla="*/ 584200 h 974726"/>
                <a:gd name="connsiteX299" fmla="*/ 385377 w 556146"/>
                <a:gd name="connsiteY299" fmla="*/ 562656 h 974726"/>
                <a:gd name="connsiteX300" fmla="*/ 415466 w 556146"/>
                <a:gd name="connsiteY300" fmla="*/ 545420 h 974726"/>
                <a:gd name="connsiteX301" fmla="*/ 441257 w 556146"/>
                <a:gd name="connsiteY301" fmla="*/ 523875 h 974726"/>
                <a:gd name="connsiteX302" fmla="*/ 462446 w 556146"/>
                <a:gd name="connsiteY302" fmla="*/ 495300 h 974726"/>
                <a:gd name="connsiteX303" fmla="*/ 462446 w 556146"/>
                <a:gd name="connsiteY303" fmla="*/ 499666 h 974726"/>
                <a:gd name="connsiteX304" fmla="*/ 460287 w 556146"/>
                <a:gd name="connsiteY304" fmla="*/ 501849 h 974726"/>
                <a:gd name="connsiteX305" fmla="*/ 363132 w 556146"/>
                <a:gd name="connsiteY305" fmla="*/ 562967 h 974726"/>
                <a:gd name="connsiteX306" fmla="*/ 358814 w 556146"/>
                <a:gd name="connsiteY306" fmla="*/ 565150 h 974726"/>
                <a:gd name="connsiteX307" fmla="*/ 356655 w 556146"/>
                <a:gd name="connsiteY307" fmla="*/ 565150 h 974726"/>
                <a:gd name="connsiteX308" fmla="*/ 356655 w 556146"/>
                <a:gd name="connsiteY308" fmla="*/ 560785 h 974726"/>
                <a:gd name="connsiteX309" fmla="*/ 365291 w 556146"/>
                <a:gd name="connsiteY309" fmla="*/ 556419 h 974726"/>
                <a:gd name="connsiteX310" fmla="*/ 462446 w 556146"/>
                <a:gd name="connsiteY310" fmla="*/ 495300 h 974726"/>
                <a:gd name="connsiteX311" fmla="*/ 462473 w 556146"/>
                <a:gd name="connsiteY311" fmla="*/ 471488 h 974726"/>
                <a:gd name="connsiteX312" fmla="*/ 462473 w 556146"/>
                <a:gd name="connsiteY312" fmla="*/ 475784 h 974726"/>
                <a:gd name="connsiteX313" fmla="*/ 460342 w 556146"/>
                <a:gd name="connsiteY313" fmla="*/ 475784 h 974726"/>
                <a:gd name="connsiteX314" fmla="*/ 445419 w 556146"/>
                <a:gd name="connsiteY314" fmla="*/ 482227 h 974726"/>
                <a:gd name="connsiteX315" fmla="*/ 428365 w 556146"/>
                <a:gd name="connsiteY315" fmla="*/ 490819 h 974726"/>
                <a:gd name="connsiteX316" fmla="*/ 394256 w 556146"/>
                <a:gd name="connsiteY316" fmla="*/ 508001 h 974726"/>
                <a:gd name="connsiteX317" fmla="*/ 392124 w 556146"/>
                <a:gd name="connsiteY317" fmla="*/ 508001 h 974726"/>
                <a:gd name="connsiteX318" fmla="*/ 392124 w 556146"/>
                <a:gd name="connsiteY318" fmla="*/ 503705 h 974726"/>
                <a:gd name="connsiteX319" fmla="*/ 394256 w 556146"/>
                <a:gd name="connsiteY319" fmla="*/ 503705 h 974726"/>
                <a:gd name="connsiteX320" fmla="*/ 430496 w 556146"/>
                <a:gd name="connsiteY320" fmla="*/ 484375 h 974726"/>
                <a:gd name="connsiteX321" fmla="*/ 447551 w 556146"/>
                <a:gd name="connsiteY321" fmla="*/ 475784 h 974726"/>
                <a:gd name="connsiteX322" fmla="*/ 462473 w 556146"/>
                <a:gd name="connsiteY322" fmla="*/ 471488 h 974726"/>
                <a:gd name="connsiteX323" fmla="*/ 476165 w 556146"/>
                <a:gd name="connsiteY323" fmla="*/ 444500 h 974726"/>
                <a:gd name="connsiteX324" fmla="*/ 478323 w 556146"/>
                <a:gd name="connsiteY324" fmla="*/ 444500 h 974726"/>
                <a:gd name="connsiteX325" fmla="*/ 480480 w 556146"/>
                <a:gd name="connsiteY325" fmla="*/ 444500 h 974726"/>
                <a:gd name="connsiteX326" fmla="*/ 478323 w 556146"/>
                <a:gd name="connsiteY326" fmla="*/ 448733 h 974726"/>
                <a:gd name="connsiteX327" fmla="*/ 476165 w 556146"/>
                <a:gd name="connsiteY327" fmla="*/ 448733 h 974726"/>
                <a:gd name="connsiteX328" fmla="*/ 458906 w 556146"/>
                <a:gd name="connsiteY328" fmla="*/ 455083 h 974726"/>
                <a:gd name="connsiteX329" fmla="*/ 441647 w 556146"/>
                <a:gd name="connsiteY329" fmla="*/ 465667 h 974726"/>
                <a:gd name="connsiteX330" fmla="*/ 402814 w 556146"/>
                <a:gd name="connsiteY330" fmla="*/ 486833 h 974726"/>
                <a:gd name="connsiteX331" fmla="*/ 400657 w 556146"/>
                <a:gd name="connsiteY331" fmla="*/ 486833 h 974726"/>
                <a:gd name="connsiteX332" fmla="*/ 398500 w 556146"/>
                <a:gd name="connsiteY332" fmla="*/ 488950 h 974726"/>
                <a:gd name="connsiteX333" fmla="*/ 398500 w 556146"/>
                <a:gd name="connsiteY333" fmla="*/ 486833 h 974726"/>
                <a:gd name="connsiteX334" fmla="*/ 398500 w 556146"/>
                <a:gd name="connsiteY334" fmla="*/ 484717 h 974726"/>
                <a:gd name="connsiteX335" fmla="*/ 398500 w 556146"/>
                <a:gd name="connsiteY335" fmla="*/ 482600 h 974726"/>
                <a:gd name="connsiteX336" fmla="*/ 407129 w 556146"/>
                <a:gd name="connsiteY336" fmla="*/ 480483 h 974726"/>
                <a:gd name="connsiteX337" fmla="*/ 443805 w 556146"/>
                <a:gd name="connsiteY337" fmla="*/ 459317 h 974726"/>
                <a:gd name="connsiteX338" fmla="*/ 463221 w 556146"/>
                <a:gd name="connsiteY338" fmla="*/ 448733 h 974726"/>
                <a:gd name="connsiteX339" fmla="*/ 476165 w 556146"/>
                <a:gd name="connsiteY339" fmla="*/ 444500 h 974726"/>
                <a:gd name="connsiteX340" fmla="*/ 495165 w 556146"/>
                <a:gd name="connsiteY340" fmla="*/ 404813 h 974726"/>
                <a:gd name="connsiteX341" fmla="*/ 497347 w 556146"/>
                <a:gd name="connsiteY341" fmla="*/ 404813 h 974726"/>
                <a:gd name="connsiteX342" fmla="*/ 497347 w 556146"/>
                <a:gd name="connsiteY342" fmla="*/ 409099 h 974726"/>
                <a:gd name="connsiteX343" fmla="*/ 495165 w 556146"/>
                <a:gd name="connsiteY343" fmla="*/ 409099 h 974726"/>
                <a:gd name="connsiteX344" fmla="*/ 486433 w 556146"/>
                <a:gd name="connsiteY344" fmla="*/ 411243 h 974726"/>
                <a:gd name="connsiteX345" fmla="*/ 475519 w 556146"/>
                <a:gd name="connsiteY345" fmla="*/ 415529 h 974726"/>
                <a:gd name="connsiteX346" fmla="*/ 455874 w 556146"/>
                <a:gd name="connsiteY346" fmla="*/ 426245 h 974726"/>
                <a:gd name="connsiteX347" fmla="*/ 416583 w 556146"/>
                <a:gd name="connsiteY347" fmla="*/ 447676 h 974726"/>
                <a:gd name="connsiteX348" fmla="*/ 414400 w 556146"/>
                <a:gd name="connsiteY348" fmla="*/ 447676 h 974726"/>
                <a:gd name="connsiteX349" fmla="*/ 414400 w 556146"/>
                <a:gd name="connsiteY349" fmla="*/ 443390 h 974726"/>
                <a:gd name="connsiteX350" fmla="*/ 416583 w 556146"/>
                <a:gd name="connsiteY350" fmla="*/ 441247 h 974726"/>
                <a:gd name="connsiteX351" fmla="*/ 458057 w 556146"/>
                <a:gd name="connsiteY351" fmla="*/ 421958 h 974726"/>
                <a:gd name="connsiteX352" fmla="*/ 479885 w 556146"/>
                <a:gd name="connsiteY352" fmla="*/ 409099 h 974726"/>
                <a:gd name="connsiteX353" fmla="*/ 488616 w 556146"/>
                <a:gd name="connsiteY353" fmla="*/ 406956 h 974726"/>
                <a:gd name="connsiteX354" fmla="*/ 495165 w 556146"/>
                <a:gd name="connsiteY354" fmla="*/ 404813 h 974726"/>
                <a:gd name="connsiteX355" fmla="*/ 486253 w 556146"/>
                <a:gd name="connsiteY355" fmla="*/ 385763 h 974726"/>
                <a:gd name="connsiteX356" fmla="*/ 486253 w 556146"/>
                <a:gd name="connsiteY356" fmla="*/ 390129 h 974726"/>
                <a:gd name="connsiteX357" fmla="*/ 451617 w 556146"/>
                <a:gd name="connsiteY357" fmla="*/ 403226 h 974726"/>
                <a:gd name="connsiteX358" fmla="*/ 421310 w 556146"/>
                <a:gd name="connsiteY358" fmla="*/ 420688 h 974726"/>
                <a:gd name="connsiteX359" fmla="*/ 419145 w 556146"/>
                <a:gd name="connsiteY359" fmla="*/ 416323 h 974726"/>
                <a:gd name="connsiteX360" fmla="*/ 421310 w 556146"/>
                <a:gd name="connsiteY360" fmla="*/ 414140 h 974726"/>
                <a:gd name="connsiteX361" fmla="*/ 486253 w 556146"/>
                <a:gd name="connsiteY361" fmla="*/ 385763 h 974726"/>
                <a:gd name="connsiteX362" fmla="*/ 69817 w 556146"/>
                <a:gd name="connsiteY362" fmla="*/ 350838 h 974726"/>
                <a:gd name="connsiteX363" fmla="*/ 71948 w 556146"/>
                <a:gd name="connsiteY363" fmla="*/ 355204 h 974726"/>
                <a:gd name="connsiteX364" fmla="*/ 57026 w 556146"/>
                <a:gd name="connsiteY364" fmla="*/ 363935 h 974726"/>
                <a:gd name="connsiteX365" fmla="*/ 46367 w 556146"/>
                <a:gd name="connsiteY365" fmla="*/ 370483 h 974726"/>
                <a:gd name="connsiteX366" fmla="*/ 5863 w 556146"/>
                <a:gd name="connsiteY366" fmla="*/ 383580 h 974726"/>
                <a:gd name="connsiteX367" fmla="*/ 1599 w 556146"/>
                <a:gd name="connsiteY367" fmla="*/ 385763 h 974726"/>
                <a:gd name="connsiteX368" fmla="*/ 1599 w 556146"/>
                <a:gd name="connsiteY368" fmla="*/ 381398 h 974726"/>
                <a:gd name="connsiteX369" fmla="*/ 3731 w 556146"/>
                <a:gd name="connsiteY369" fmla="*/ 381398 h 974726"/>
                <a:gd name="connsiteX370" fmla="*/ 7994 w 556146"/>
                <a:gd name="connsiteY370" fmla="*/ 379215 h 974726"/>
                <a:gd name="connsiteX371" fmla="*/ 50630 w 556146"/>
                <a:gd name="connsiteY371" fmla="*/ 363935 h 974726"/>
                <a:gd name="connsiteX372" fmla="*/ 61289 w 556146"/>
                <a:gd name="connsiteY372" fmla="*/ 357387 h 974726"/>
                <a:gd name="connsiteX373" fmla="*/ 69817 w 556146"/>
                <a:gd name="connsiteY373" fmla="*/ 353021 h 974726"/>
                <a:gd name="connsiteX374" fmla="*/ 69817 w 556146"/>
                <a:gd name="connsiteY374" fmla="*/ 350838 h 974726"/>
                <a:gd name="connsiteX375" fmla="*/ 492982 w 556146"/>
                <a:gd name="connsiteY375" fmla="*/ 347663 h 974726"/>
                <a:gd name="connsiteX376" fmla="*/ 497347 w 556146"/>
                <a:gd name="connsiteY376" fmla="*/ 347663 h 974726"/>
                <a:gd name="connsiteX377" fmla="*/ 499530 w 556146"/>
                <a:gd name="connsiteY377" fmla="*/ 351830 h 974726"/>
                <a:gd name="connsiteX378" fmla="*/ 497347 w 556146"/>
                <a:gd name="connsiteY378" fmla="*/ 353914 h 974726"/>
                <a:gd name="connsiteX379" fmla="*/ 495165 w 556146"/>
                <a:gd name="connsiteY379" fmla="*/ 353914 h 974726"/>
                <a:gd name="connsiteX380" fmla="*/ 492982 w 556146"/>
                <a:gd name="connsiteY380" fmla="*/ 353914 h 974726"/>
                <a:gd name="connsiteX381" fmla="*/ 492982 w 556146"/>
                <a:gd name="connsiteY381" fmla="*/ 351830 h 974726"/>
                <a:gd name="connsiteX382" fmla="*/ 464605 w 556146"/>
                <a:gd name="connsiteY382" fmla="*/ 364332 h 974726"/>
                <a:gd name="connsiteX383" fmla="*/ 434046 w 556146"/>
                <a:gd name="connsiteY383" fmla="*/ 381001 h 974726"/>
                <a:gd name="connsiteX384" fmla="*/ 431863 w 556146"/>
                <a:gd name="connsiteY384" fmla="*/ 376834 h 974726"/>
                <a:gd name="connsiteX385" fmla="*/ 464605 w 556146"/>
                <a:gd name="connsiteY385" fmla="*/ 360165 h 974726"/>
                <a:gd name="connsiteX386" fmla="*/ 492982 w 556146"/>
                <a:gd name="connsiteY386" fmla="*/ 347663 h 974726"/>
                <a:gd name="connsiteX387" fmla="*/ 76691 w 556146"/>
                <a:gd name="connsiteY387" fmla="*/ 338138 h 974726"/>
                <a:gd name="connsiteX388" fmla="*/ 78842 w 556146"/>
                <a:gd name="connsiteY388" fmla="*/ 338138 h 974726"/>
                <a:gd name="connsiteX389" fmla="*/ 76691 w 556146"/>
                <a:gd name="connsiteY389" fmla="*/ 342447 h 974726"/>
                <a:gd name="connsiteX390" fmla="*/ 72390 w 556146"/>
                <a:gd name="connsiteY390" fmla="*/ 344601 h 974726"/>
                <a:gd name="connsiteX391" fmla="*/ 61636 w 556146"/>
                <a:gd name="connsiteY391" fmla="*/ 346756 h 974726"/>
                <a:gd name="connsiteX392" fmla="*/ 44429 w 556146"/>
                <a:gd name="connsiteY392" fmla="*/ 351065 h 974726"/>
                <a:gd name="connsiteX393" fmla="*/ 16469 w 556146"/>
                <a:gd name="connsiteY393" fmla="*/ 368301 h 974726"/>
                <a:gd name="connsiteX394" fmla="*/ 14318 w 556146"/>
                <a:gd name="connsiteY394" fmla="*/ 368301 h 974726"/>
                <a:gd name="connsiteX395" fmla="*/ 14318 w 556146"/>
                <a:gd name="connsiteY395" fmla="*/ 366147 h 974726"/>
                <a:gd name="connsiteX396" fmla="*/ 16469 w 556146"/>
                <a:gd name="connsiteY396" fmla="*/ 361838 h 974726"/>
                <a:gd name="connsiteX397" fmla="*/ 42279 w 556146"/>
                <a:gd name="connsiteY397" fmla="*/ 346756 h 974726"/>
                <a:gd name="connsiteX398" fmla="*/ 65937 w 556146"/>
                <a:gd name="connsiteY398" fmla="*/ 340292 h 974726"/>
                <a:gd name="connsiteX399" fmla="*/ 76691 w 556146"/>
                <a:gd name="connsiteY399" fmla="*/ 338138 h 974726"/>
                <a:gd name="connsiteX400" fmla="*/ 92553 w 556146"/>
                <a:gd name="connsiteY400" fmla="*/ 317500 h 974726"/>
                <a:gd name="connsiteX401" fmla="*/ 94718 w 556146"/>
                <a:gd name="connsiteY401" fmla="*/ 317500 h 974726"/>
                <a:gd name="connsiteX402" fmla="*/ 92553 w 556146"/>
                <a:gd name="connsiteY402" fmla="*/ 321733 h 974726"/>
                <a:gd name="connsiteX403" fmla="*/ 88224 w 556146"/>
                <a:gd name="connsiteY403" fmla="*/ 323850 h 974726"/>
                <a:gd name="connsiteX404" fmla="*/ 79565 w 556146"/>
                <a:gd name="connsiteY404" fmla="*/ 325967 h 974726"/>
                <a:gd name="connsiteX405" fmla="*/ 27610 w 556146"/>
                <a:gd name="connsiteY405" fmla="*/ 349250 h 974726"/>
                <a:gd name="connsiteX406" fmla="*/ 25445 w 556146"/>
                <a:gd name="connsiteY406" fmla="*/ 349250 h 974726"/>
                <a:gd name="connsiteX407" fmla="*/ 25445 w 556146"/>
                <a:gd name="connsiteY407" fmla="*/ 345017 h 974726"/>
                <a:gd name="connsiteX408" fmla="*/ 38434 w 556146"/>
                <a:gd name="connsiteY408" fmla="*/ 338667 h 974726"/>
                <a:gd name="connsiteX409" fmla="*/ 86059 w 556146"/>
                <a:gd name="connsiteY409" fmla="*/ 319617 h 974726"/>
                <a:gd name="connsiteX410" fmla="*/ 92553 w 556146"/>
                <a:gd name="connsiteY410" fmla="*/ 317500 h 974726"/>
                <a:gd name="connsiteX411" fmla="*/ 508486 w 556146"/>
                <a:gd name="connsiteY411" fmla="*/ 307975 h 974726"/>
                <a:gd name="connsiteX412" fmla="*/ 510643 w 556146"/>
                <a:gd name="connsiteY412" fmla="*/ 310115 h 974726"/>
                <a:gd name="connsiteX413" fmla="*/ 508486 w 556146"/>
                <a:gd name="connsiteY413" fmla="*/ 314394 h 974726"/>
                <a:gd name="connsiteX414" fmla="*/ 506328 w 556146"/>
                <a:gd name="connsiteY414" fmla="*/ 316534 h 974726"/>
                <a:gd name="connsiteX415" fmla="*/ 504171 w 556146"/>
                <a:gd name="connsiteY415" fmla="*/ 312254 h 974726"/>
                <a:gd name="connsiteX416" fmla="*/ 499856 w 556146"/>
                <a:gd name="connsiteY416" fmla="*/ 314394 h 974726"/>
                <a:gd name="connsiteX417" fmla="*/ 495542 w 556146"/>
                <a:gd name="connsiteY417" fmla="*/ 316534 h 974726"/>
                <a:gd name="connsiteX418" fmla="*/ 430820 w 556146"/>
                <a:gd name="connsiteY418" fmla="*/ 355048 h 974726"/>
                <a:gd name="connsiteX419" fmla="*/ 430820 w 556146"/>
                <a:gd name="connsiteY419" fmla="*/ 357188 h 974726"/>
                <a:gd name="connsiteX420" fmla="*/ 428663 w 556146"/>
                <a:gd name="connsiteY420" fmla="*/ 352909 h 974726"/>
                <a:gd name="connsiteX421" fmla="*/ 497699 w 556146"/>
                <a:gd name="connsiteY421" fmla="*/ 312254 h 974726"/>
                <a:gd name="connsiteX422" fmla="*/ 502014 w 556146"/>
                <a:gd name="connsiteY422" fmla="*/ 310115 h 974726"/>
                <a:gd name="connsiteX423" fmla="*/ 508486 w 556146"/>
                <a:gd name="connsiteY423" fmla="*/ 307975 h 974726"/>
                <a:gd name="connsiteX424" fmla="*/ 481954 w 556146"/>
                <a:gd name="connsiteY424" fmla="*/ 293688 h 974726"/>
                <a:gd name="connsiteX425" fmla="*/ 486263 w 556146"/>
                <a:gd name="connsiteY425" fmla="*/ 297855 h 974726"/>
                <a:gd name="connsiteX426" fmla="*/ 484108 w 556146"/>
                <a:gd name="connsiteY426" fmla="*/ 299939 h 974726"/>
                <a:gd name="connsiteX427" fmla="*/ 481954 w 556146"/>
                <a:gd name="connsiteY427" fmla="*/ 297855 h 974726"/>
                <a:gd name="connsiteX428" fmla="*/ 432401 w 556146"/>
                <a:gd name="connsiteY428" fmla="*/ 327026 h 974726"/>
                <a:gd name="connsiteX429" fmla="*/ 430247 w 556146"/>
                <a:gd name="connsiteY429" fmla="*/ 327026 h 974726"/>
                <a:gd name="connsiteX430" fmla="*/ 430247 w 556146"/>
                <a:gd name="connsiteY430" fmla="*/ 322859 h 974726"/>
                <a:gd name="connsiteX431" fmla="*/ 460409 w 556146"/>
                <a:gd name="connsiteY431" fmla="*/ 304106 h 974726"/>
                <a:gd name="connsiteX432" fmla="*/ 477645 w 556146"/>
                <a:gd name="connsiteY432" fmla="*/ 295771 h 974726"/>
                <a:gd name="connsiteX433" fmla="*/ 481954 w 556146"/>
                <a:gd name="connsiteY433" fmla="*/ 293688 h 974726"/>
                <a:gd name="connsiteX434" fmla="*/ 488879 w 556146"/>
                <a:gd name="connsiteY434" fmla="*/ 269875 h 974726"/>
                <a:gd name="connsiteX435" fmla="*/ 491029 w 556146"/>
                <a:gd name="connsiteY435" fmla="*/ 269875 h 974726"/>
                <a:gd name="connsiteX436" fmla="*/ 493180 w 556146"/>
                <a:gd name="connsiteY436" fmla="*/ 271992 h 974726"/>
                <a:gd name="connsiteX437" fmla="*/ 488879 w 556146"/>
                <a:gd name="connsiteY437" fmla="*/ 276225 h 974726"/>
                <a:gd name="connsiteX438" fmla="*/ 486728 w 556146"/>
                <a:gd name="connsiteY438" fmla="*/ 274108 h 974726"/>
                <a:gd name="connsiteX439" fmla="*/ 430807 w 556146"/>
                <a:gd name="connsiteY439" fmla="*/ 305858 h 974726"/>
                <a:gd name="connsiteX440" fmla="*/ 428656 w 556146"/>
                <a:gd name="connsiteY440" fmla="*/ 307975 h 974726"/>
                <a:gd name="connsiteX441" fmla="*/ 428656 w 556146"/>
                <a:gd name="connsiteY441" fmla="*/ 303742 h 974726"/>
                <a:gd name="connsiteX442" fmla="*/ 488879 w 556146"/>
                <a:gd name="connsiteY442" fmla="*/ 269875 h 974726"/>
                <a:gd name="connsiteX443" fmla="*/ 490502 w 556146"/>
                <a:gd name="connsiteY443" fmla="*/ 239713 h 974726"/>
                <a:gd name="connsiteX444" fmla="*/ 492635 w 556146"/>
                <a:gd name="connsiteY444" fmla="*/ 239713 h 974726"/>
                <a:gd name="connsiteX445" fmla="*/ 494768 w 556146"/>
                <a:gd name="connsiteY445" fmla="*/ 239713 h 974726"/>
                <a:gd name="connsiteX446" fmla="*/ 492635 w 556146"/>
                <a:gd name="connsiteY446" fmla="*/ 243946 h 974726"/>
                <a:gd name="connsiteX447" fmla="*/ 490502 w 556146"/>
                <a:gd name="connsiteY447" fmla="*/ 243946 h 974726"/>
                <a:gd name="connsiteX448" fmla="*/ 460637 w 556146"/>
                <a:gd name="connsiteY448" fmla="*/ 256646 h 974726"/>
                <a:gd name="connsiteX449" fmla="*/ 430772 w 556146"/>
                <a:gd name="connsiteY449" fmla="*/ 277813 h 974726"/>
                <a:gd name="connsiteX450" fmla="*/ 428638 w 556146"/>
                <a:gd name="connsiteY450" fmla="*/ 273580 h 974726"/>
                <a:gd name="connsiteX451" fmla="*/ 460637 w 556146"/>
                <a:gd name="connsiteY451" fmla="*/ 252413 h 974726"/>
                <a:gd name="connsiteX452" fmla="*/ 490502 w 556146"/>
                <a:gd name="connsiteY452" fmla="*/ 239713 h 974726"/>
                <a:gd name="connsiteX453" fmla="*/ 473265 w 556146"/>
                <a:gd name="connsiteY453" fmla="*/ 222250 h 974726"/>
                <a:gd name="connsiteX454" fmla="*/ 481924 w 556146"/>
                <a:gd name="connsiteY454" fmla="*/ 222250 h 974726"/>
                <a:gd name="connsiteX455" fmla="*/ 484089 w 556146"/>
                <a:gd name="connsiteY455" fmla="*/ 222250 h 974726"/>
                <a:gd name="connsiteX456" fmla="*/ 486253 w 556146"/>
                <a:gd name="connsiteY456" fmla="*/ 222250 h 974726"/>
                <a:gd name="connsiteX457" fmla="*/ 486253 w 556146"/>
                <a:gd name="connsiteY457" fmla="*/ 226546 h 974726"/>
                <a:gd name="connsiteX458" fmla="*/ 484089 w 556146"/>
                <a:gd name="connsiteY458" fmla="*/ 226546 h 974726"/>
                <a:gd name="connsiteX459" fmla="*/ 479759 w 556146"/>
                <a:gd name="connsiteY459" fmla="*/ 226546 h 974726"/>
                <a:gd name="connsiteX460" fmla="*/ 471100 w 556146"/>
                <a:gd name="connsiteY460" fmla="*/ 228693 h 974726"/>
                <a:gd name="connsiteX461" fmla="*/ 451617 w 556146"/>
                <a:gd name="connsiteY461" fmla="*/ 239432 h 974726"/>
                <a:gd name="connsiteX462" fmla="*/ 421310 w 556146"/>
                <a:gd name="connsiteY462" fmla="*/ 258763 h 974726"/>
                <a:gd name="connsiteX463" fmla="*/ 419145 w 556146"/>
                <a:gd name="connsiteY463" fmla="*/ 254467 h 974726"/>
                <a:gd name="connsiteX464" fmla="*/ 453782 w 556146"/>
                <a:gd name="connsiteY464" fmla="*/ 232989 h 974726"/>
                <a:gd name="connsiteX465" fmla="*/ 473265 w 556146"/>
                <a:gd name="connsiteY465" fmla="*/ 222250 h 974726"/>
                <a:gd name="connsiteX466" fmla="*/ 470823 w 556146"/>
                <a:gd name="connsiteY466" fmla="*/ 193675 h 974726"/>
                <a:gd name="connsiteX467" fmla="*/ 475144 w 556146"/>
                <a:gd name="connsiteY467" fmla="*/ 193675 h 974726"/>
                <a:gd name="connsiteX468" fmla="*/ 472984 w 556146"/>
                <a:gd name="connsiteY468" fmla="*/ 197961 h 974726"/>
                <a:gd name="connsiteX469" fmla="*/ 470823 w 556146"/>
                <a:gd name="connsiteY469" fmla="*/ 197961 h 974726"/>
                <a:gd name="connsiteX470" fmla="*/ 464341 w 556146"/>
                <a:gd name="connsiteY470" fmla="*/ 200104 h 974726"/>
                <a:gd name="connsiteX471" fmla="*/ 455697 w 556146"/>
                <a:gd name="connsiteY471" fmla="*/ 204391 h 974726"/>
                <a:gd name="connsiteX472" fmla="*/ 438411 w 556146"/>
                <a:gd name="connsiteY472" fmla="*/ 215106 h 974726"/>
                <a:gd name="connsiteX473" fmla="*/ 410321 w 556146"/>
                <a:gd name="connsiteY473" fmla="*/ 232252 h 974726"/>
                <a:gd name="connsiteX474" fmla="*/ 406000 w 556146"/>
                <a:gd name="connsiteY474" fmla="*/ 236538 h 974726"/>
                <a:gd name="connsiteX475" fmla="*/ 403839 w 556146"/>
                <a:gd name="connsiteY475" fmla="*/ 236538 h 974726"/>
                <a:gd name="connsiteX476" fmla="*/ 401678 w 556146"/>
                <a:gd name="connsiteY476" fmla="*/ 236538 h 974726"/>
                <a:gd name="connsiteX477" fmla="*/ 401678 w 556146"/>
                <a:gd name="connsiteY477" fmla="*/ 232252 h 974726"/>
                <a:gd name="connsiteX478" fmla="*/ 403839 w 556146"/>
                <a:gd name="connsiteY478" fmla="*/ 232252 h 974726"/>
                <a:gd name="connsiteX479" fmla="*/ 408160 w 556146"/>
                <a:gd name="connsiteY479" fmla="*/ 230108 h 974726"/>
                <a:gd name="connsiteX480" fmla="*/ 442733 w 556146"/>
                <a:gd name="connsiteY480" fmla="*/ 208677 h 974726"/>
                <a:gd name="connsiteX481" fmla="*/ 462180 w 556146"/>
                <a:gd name="connsiteY481" fmla="*/ 197961 h 974726"/>
                <a:gd name="connsiteX482" fmla="*/ 470823 w 556146"/>
                <a:gd name="connsiteY482" fmla="*/ 193675 h 974726"/>
                <a:gd name="connsiteX483" fmla="*/ 460310 w 556146"/>
                <a:gd name="connsiteY483" fmla="*/ 173038 h 974726"/>
                <a:gd name="connsiteX484" fmla="*/ 462457 w 556146"/>
                <a:gd name="connsiteY484" fmla="*/ 173038 h 974726"/>
                <a:gd name="connsiteX485" fmla="*/ 462457 w 556146"/>
                <a:gd name="connsiteY485" fmla="*/ 177367 h 974726"/>
                <a:gd name="connsiteX486" fmla="*/ 462457 w 556146"/>
                <a:gd name="connsiteY486" fmla="*/ 181697 h 974726"/>
                <a:gd name="connsiteX487" fmla="*/ 460310 w 556146"/>
                <a:gd name="connsiteY487" fmla="*/ 181697 h 974726"/>
                <a:gd name="connsiteX488" fmla="*/ 458162 w 556146"/>
                <a:gd name="connsiteY488" fmla="*/ 179532 h 974726"/>
                <a:gd name="connsiteX489" fmla="*/ 404467 w 556146"/>
                <a:gd name="connsiteY489" fmla="*/ 214169 h 974726"/>
                <a:gd name="connsiteX490" fmla="*/ 400171 w 556146"/>
                <a:gd name="connsiteY490" fmla="*/ 218498 h 974726"/>
                <a:gd name="connsiteX491" fmla="*/ 393728 w 556146"/>
                <a:gd name="connsiteY491" fmla="*/ 220663 h 974726"/>
                <a:gd name="connsiteX492" fmla="*/ 391580 w 556146"/>
                <a:gd name="connsiteY492" fmla="*/ 216333 h 974726"/>
                <a:gd name="connsiteX493" fmla="*/ 398024 w 556146"/>
                <a:gd name="connsiteY493" fmla="*/ 214169 h 974726"/>
                <a:gd name="connsiteX494" fmla="*/ 402319 w 556146"/>
                <a:gd name="connsiteY494" fmla="*/ 212004 h 974726"/>
                <a:gd name="connsiteX495" fmla="*/ 460310 w 556146"/>
                <a:gd name="connsiteY495" fmla="*/ 173038 h 974726"/>
                <a:gd name="connsiteX496" fmla="*/ 449197 w 556146"/>
                <a:gd name="connsiteY496" fmla="*/ 161925 h 974726"/>
                <a:gd name="connsiteX497" fmla="*/ 451344 w 556146"/>
                <a:gd name="connsiteY497" fmla="*/ 166270 h 974726"/>
                <a:gd name="connsiteX498" fmla="*/ 395502 w 556146"/>
                <a:gd name="connsiteY498" fmla="*/ 196683 h 974726"/>
                <a:gd name="connsiteX499" fmla="*/ 391206 w 556146"/>
                <a:gd name="connsiteY499" fmla="*/ 198855 h 974726"/>
                <a:gd name="connsiteX500" fmla="*/ 384763 w 556146"/>
                <a:gd name="connsiteY500" fmla="*/ 201028 h 974726"/>
                <a:gd name="connsiteX501" fmla="*/ 382615 w 556146"/>
                <a:gd name="connsiteY501" fmla="*/ 203200 h 974726"/>
                <a:gd name="connsiteX502" fmla="*/ 382615 w 556146"/>
                <a:gd name="connsiteY502" fmla="*/ 198855 h 974726"/>
                <a:gd name="connsiteX503" fmla="*/ 384763 w 556146"/>
                <a:gd name="connsiteY503" fmla="*/ 196683 h 974726"/>
                <a:gd name="connsiteX504" fmla="*/ 389058 w 556146"/>
                <a:gd name="connsiteY504" fmla="*/ 194510 h 974726"/>
                <a:gd name="connsiteX505" fmla="*/ 393354 w 556146"/>
                <a:gd name="connsiteY505" fmla="*/ 192338 h 974726"/>
                <a:gd name="connsiteX506" fmla="*/ 449197 w 556146"/>
                <a:gd name="connsiteY506" fmla="*/ 161925 h 974726"/>
                <a:gd name="connsiteX507" fmla="*/ 443769 w 556146"/>
                <a:gd name="connsiteY507" fmla="*/ 139700 h 974726"/>
                <a:gd name="connsiteX508" fmla="*/ 445952 w 556146"/>
                <a:gd name="connsiteY508" fmla="*/ 139700 h 974726"/>
                <a:gd name="connsiteX509" fmla="*/ 448134 w 556146"/>
                <a:gd name="connsiteY509" fmla="*/ 139700 h 974726"/>
                <a:gd name="connsiteX510" fmla="*/ 448134 w 556146"/>
                <a:gd name="connsiteY510" fmla="*/ 141872 h 974726"/>
                <a:gd name="connsiteX511" fmla="*/ 448134 w 556146"/>
                <a:gd name="connsiteY511" fmla="*/ 144045 h 974726"/>
                <a:gd name="connsiteX512" fmla="*/ 387016 w 556146"/>
                <a:gd name="connsiteY512" fmla="*/ 180975 h 974726"/>
                <a:gd name="connsiteX513" fmla="*/ 384833 w 556146"/>
                <a:gd name="connsiteY513" fmla="*/ 180975 h 974726"/>
                <a:gd name="connsiteX514" fmla="*/ 382650 w 556146"/>
                <a:gd name="connsiteY514" fmla="*/ 178803 h 974726"/>
                <a:gd name="connsiteX515" fmla="*/ 384833 w 556146"/>
                <a:gd name="connsiteY515" fmla="*/ 176630 h 974726"/>
                <a:gd name="connsiteX516" fmla="*/ 443769 w 556146"/>
                <a:gd name="connsiteY516" fmla="*/ 139700 h 974726"/>
                <a:gd name="connsiteX517" fmla="*/ 431760 w 556146"/>
                <a:gd name="connsiteY517" fmla="*/ 125413 h 974726"/>
                <a:gd name="connsiteX518" fmla="*/ 436030 w 556146"/>
                <a:gd name="connsiteY518" fmla="*/ 129709 h 974726"/>
                <a:gd name="connsiteX519" fmla="*/ 433895 w 556146"/>
                <a:gd name="connsiteY519" fmla="*/ 131856 h 974726"/>
                <a:gd name="connsiteX520" fmla="*/ 431760 w 556146"/>
                <a:gd name="connsiteY520" fmla="*/ 129709 h 974726"/>
                <a:gd name="connsiteX521" fmla="*/ 429625 w 556146"/>
                <a:gd name="connsiteY521" fmla="*/ 131856 h 974726"/>
                <a:gd name="connsiteX522" fmla="*/ 427491 w 556146"/>
                <a:gd name="connsiteY522" fmla="*/ 134004 h 974726"/>
                <a:gd name="connsiteX523" fmla="*/ 421086 w 556146"/>
                <a:gd name="connsiteY523" fmla="*/ 136152 h 974726"/>
                <a:gd name="connsiteX524" fmla="*/ 406141 w 556146"/>
                <a:gd name="connsiteY524" fmla="*/ 144743 h 974726"/>
                <a:gd name="connsiteX525" fmla="*/ 378387 w 556146"/>
                <a:gd name="connsiteY525" fmla="*/ 161926 h 974726"/>
                <a:gd name="connsiteX526" fmla="*/ 376252 w 556146"/>
                <a:gd name="connsiteY526" fmla="*/ 161926 h 974726"/>
                <a:gd name="connsiteX527" fmla="*/ 376252 w 556146"/>
                <a:gd name="connsiteY527" fmla="*/ 157630 h 974726"/>
                <a:gd name="connsiteX528" fmla="*/ 412546 w 556146"/>
                <a:gd name="connsiteY528" fmla="*/ 136152 h 974726"/>
                <a:gd name="connsiteX529" fmla="*/ 429625 w 556146"/>
                <a:gd name="connsiteY529" fmla="*/ 127561 h 974726"/>
                <a:gd name="connsiteX530" fmla="*/ 431760 w 556146"/>
                <a:gd name="connsiteY530" fmla="*/ 125413 h 974726"/>
                <a:gd name="connsiteX531" fmla="*/ 425385 w 556146"/>
                <a:gd name="connsiteY531" fmla="*/ 106363 h 974726"/>
                <a:gd name="connsiteX532" fmla="*/ 427532 w 556146"/>
                <a:gd name="connsiteY532" fmla="*/ 110541 h 974726"/>
                <a:gd name="connsiteX533" fmla="*/ 423237 w 556146"/>
                <a:gd name="connsiteY533" fmla="*/ 110541 h 974726"/>
                <a:gd name="connsiteX534" fmla="*/ 363099 w 556146"/>
                <a:gd name="connsiteY534" fmla="*/ 146051 h 974726"/>
                <a:gd name="connsiteX535" fmla="*/ 360951 w 556146"/>
                <a:gd name="connsiteY535" fmla="*/ 146051 h 974726"/>
                <a:gd name="connsiteX536" fmla="*/ 358803 w 556146"/>
                <a:gd name="connsiteY536" fmla="*/ 141873 h 974726"/>
                <a:gd name="connsiteX537" fmla="*/ 360951 w 556146"/>
                <a:gd name="connsiteY537" fmla="*/ 141873 h 974726"/>
                <a:gd name="connsiteX538" fmla="*/ 421089 w 556146"/>
                <a:gd name="connsiteY538" fmla="*/ 108452 h 974726"/>
                <a:gd name="connsiteX539" fmla="*/ 425385 w 556146"/>
                <a:gd name="connsiteY539" fmla="*/ 106363 h 974726"/>
                <a:gd name="connsiteX540" fmla="*/ 415299 w 556146"/>
                <a:gd name="connsiteY540" fmla="*/ 93663 h 974726"/>
                <a:gd name="connsiteX541" fmla="*/ 419594 w 556146"/>
                <a:gd name="connsiteY541" fmla="*/ 93663 h 974726"/>
                <a:gd name="connsiteX542" fmla="*/ 419594 w 556146"/>
                <a:gd name="connsiteY542" fmla="*/ 97949 h 974726"/>
                <a:gd name="connsiteX543" fmla="*/ 413151 w 556146"/>
                <a:gd name="connsiteY543" fmla="*/ 97949 h 974726"/>
                <a:gd name="connsiteX544" fmla="*/ 383082 w 556146"/>
                <a:gd name="connsiteY544" fmla="*/ 115094 h 974726"/>
                <a:gd name="connsiteX545" fmla="*/ 353013 w 556146"/>
                <a:gd name="connsiteY545" fmla="*/ 136526 h 974726"/>
                <a:gd name="connsiteX546" fmla="*/ 350865 w 556146"/>
                <a:gd name="connsiteY546" fmla="*/ 136526 h 974726"/>
                <a:gd name="connsiteX547" fmla="*/ 350865 w 556146"/>
                <a:gd name="connsiteY547" fmla="*/ 132240 h 974726"/>
                <a:gd name="connsiteX548" fmla="*/ 383082 w 556146"/>
                <a:gd name="connsiteY548" fmla="*/ 108665 h 974726"/>
                <a:gd name="connsiteX549" fmla="*/ 411003 w 556146"/>
                <a:gd name="connsiteY549" fmla="*/ 95806 h 974726"/>
                <a:gd name="connsiteX550" fmla="*/ 415299 w 556146"/>
                <a:gd name="connsiteY550" fmla="*/ 93663 h 974726"/>
                <a:gd name="connsiteX551" fmla="*/ 387784 w 556146"/>
                <a:gd name="connsiteY551" fmla="*/ 84138 h 974726"/>
                <a:gd name="connsiteX552" fmla="*/ 387784 w 556146"/>
                <a:gd name="connsiteY552" fmla="*/ 86286 h 974726"/>
                <a:gd name="connsiteX553" fmla="*/ 343610 w 556146"/>
                <a:gd name="connsiteY553" fmla="*/ 118503 h 974726"/>
                <a:gd name="connsiteX554" fmla="*/ 341401 w 556146"/>
                <a:gd name="connsiteY554" fmla="*/ 120651 h 974726"/>
                <a:gd name="connsiteX555" fmla="*/ 341401 w 556146"/>
                <a:gd name="connsiteY555" fmla="*/ 116355 h 974726"/>
                <a:gd name="connsiteX556" fmla="*/ 387784 w 556146"/>
                <a:gd name="connsiteY556" fmla="*/ 84138 h 974726"/>
                <a:gd name="connsiteX557" fmla="*/ 384685 w 556146"/>
                <a:gd name="connsiteY557" fmla="*/ 69850 h 974726"/>
                <a:gd name="connsiteX558" fmla="*/ 386818 w 556146"/>
                <a:gd name="connsiteY558" fmla="*/ 74136 h 974726"/>
                <a:gd name="connsiteX559" fmla="*/ 384685 w 556146"/>
                <a:gd name="connsiteY559" fmla="*/ 74136 h 974726"/>
                <a:gd name="connsiteX560" fmla="*/ 324955 w 556146"/>
                <a:gd name="connsiteY560" fmla="*/ 110570 h 974726"/>
                <a:gd name="connsiteX561" fmla="*/ 322822 w 556146"/>
                <a:gd name="connsiteY561" fmla="*/ 110570 h 974726"/>
                <a:gd name="connsiteX562" fmla="*/ 322822 w 556146"/>
                <a:gd name="connsiteY562" fmla="*/ 112713 h 974726"/>
                <a:gd name="connsiteX563" fmla="*/ 320688 w 556146"/>
                <a:gd name="connsiteY563" fmla="*/ 108427 h 974726"/>
                <a:gd name="connsiteX564" fmla="*/ 382552 w 556146"/>
                <a:gd name="connsiteY564" fmla="*/ 71993 h 974726"/>
                <a:gd name="connsiteX565" fmla="*/ 384685 w 556146"/>
                <a:gd name="connsiteY565" fmla="*/ 69850 h 974726"/>
                <a:gd name="connsiteX566" fmla="*/ 360889 w 556146"/>
                <a:gd name="connsiteY566" fmla="*/ 53975 h 974726"/>
                <a:gd name="connsiteX567" fmla="*/ 363005 w 556146"/>
                <a:gd name="connsiteY567" fmla="*/ 58320 h 974726"/>
                <a:gd name="connsiteX568" fmla="*/ 360889 w 556146"/>
                <a:gd name="connsiteY568" fmla="*/ 58320 h 974726"/>
                <a:gd name="connsiteX569" fmla="*/ 303739 w 556146"/>
                <a:gd name="connsiteY569" fmla="*/ 95250 h 974726"/>
                <a:gd name="connsiteX570" fmla="*/ 301622 w 556146"/>
                <a:gd name="connsiteY570" fmla="*/ 95250 h 974726"/>
                <a:gd name="connsiteX571" fmla="*/ 301622 w 556146"/>
                <a:gd name="connsiteY571" fmla="*/ 90905 h 974726"/>
                <a:gd name="connsiteX572" fmla="*/ 358772 w 556146"/>
                <a:gd name="connsiteY572" fmla="*/ 56147 h 974726"/>
                <a:gd name="connsiteX573" fmla="*/ 360889 w 556146"/>
                <a:gd name="connsiteY573" fmla="*/ 53975 h 974726"/>
                <a:gd name="connsiteX574" fmla="*/ 344379 w 556146"/>
                <a:gd name="connsiteY574" fmla="*/ 46038 h 974726"/>
                <a:gd name="connsiteX575" fmla="*/ 346549 w 556146"/>
                <a:gd name="connsiteY575" fmla="*/ 50334 h 974726"/>
                <a:gd name="connsiteX576" fmla="*/ 287969 w 556146"/>
                <a:gd name="connsiteY576" fmla="*/ 82551 h 974726"/>
                <a:gd name="connsiteX577" fmla="*/ 285800 w 556146"/>
                <a:gd name="connsiteY577" fmla="*/ 82551 h 974726"/>
                <a:gd name="connsiteX578" fmla="*/ 283630 w 556146"/>
                <a:gd name="connsiteY578" fmla="*/ 82551 h 974726"/>
                <a:gd name="connsiteX579" fmla="*/ 285800 w 556146"/>
                <a:gd name="connsiteY579" fmla="*/ 80403 h 974726"/>
                <a:gd name="connsiteX580" fmla="*/ 342209 w 556146"/>
                <a:gd name="connsiteY580" fmla="*/ 48186 h 974726"/>
                <a:gd name="connsiteX581" fmla="*/ 344379 w 556146"/>
                <a:gd name="connsiteY581" fmla="*/ 46038 h 974726"/>
                <a:gd name="connsiteX582" fmla="*/ 315753 w 556146"/>
                <a:gd name="connsiteY582" fmla="*/ 34925 h 974726"/>
                <a:gd name="connsiteX583" fmla="*/ 322197 w 556146"/>
                <a:gd name="connsiteY583" fmla="*/ 34925 h 974726"/>
                <a:gd name="connsiteX584" fmla="*/ 324344 w 556146"/>
                <a:gd name="connsiteY584" fmla="*/ 34925 h 974726"/>
                <a:gd name="connsiteX585" fmla="*/ 326492 w 556146"/>
                <a:gd name="connsiteY585" fmla="*/ 37042 h 974726"/>
                <a:gd name="connsiteX586" fmla="*/ 324344 w 556146"/>
                <a:gd name="connsiteY586" fmla="*/ 39158 h 974726"/>
                <a:gd name="connsiteX587" fmla="*/ 322197 w 556146"/>
                <a:gd name="connsiteY587" fmla="*/ 39158 h 974726"/>
                <a:gd name="connsiteX588" fmla="*/ 287832 w 556146"/>
                <a:gd name="connsiteY588" fmla="*/ 53975 h 974726"/>
                <a:gd name="connsiteX589" fmla="*/ 264206 w 556146"/>
                <a:gd name="connsiteY589" fmla="*/ 68792 h 974726"/>
                <a:gd name="connsiteX590" fmla="*/ 257763 w 556146"/>
                <a:gd name="connsiteY590" fmla="*/ 73025 h 974726"/>
                <a:gd name="connsiteX591" fmla="*/ 255615 w 556146"/>
                <a:gd name="connsiteY591" fmla="*/ 68792 h 974726"/>
                <a:gd name="connsiteX592" fmla="*/ 259911 w 556146"/>
                <a:gd name="connsiteY592" fmla="*/ 66675 h 974726"/>
                <a:gd name="connsiteX593" fmla="*/ 289980 w 556146"/>
                <a:gd name="connsiteY593" fmla="*/ 47625 h 974726"/>
                <a:gd name="connsiteX594" fmla="*/ 315753 w 556146"/>
                <a:gd name="connsiteY594" fmla="*/ 34925 h 974726"/>
                <a:gd name="connsiteX595" fmla="*/ 303678 w 556146"/>
                <a:gd name="connsiteY595" fmla="*/ 25400 h 974726"/>
                <a:gd name="connsiteX596" fmla="*/ 303678 w 556146"/>
                <a:gd name="connsiteY596" fmla="*/ 29810 h 974726"/>
                <a:gd name="connsiteX597" fmla="*/ 244895 w 556146"/>
                <a:gd name="connsiteY597" fmla="*/ 58473 h 974726"/>
                <a:gd name="connsiteX598" fmla="*/ 236187 w 556146"/>
                <a:gd name="connsiteY598" fmla="*/ 62883 h 974726"/>
                <a:gd name="connsiteX599" fmla="*/ 234010 w 556146"/>
                <a:gd name="connsiteY599" fmla="*/ 65088 h 974726"/>
                <a:gd name="connsiteX600" fmla="*/ 231832 w 556146"/>
                <a:gd name="connsiteY600" fmla="*/ 65088 h 974726"/>
                <a:gd name="connsiteX601" fmla="*/ 229655 w 556146"/>
                <a:gd name="connsiteY601" fmla="*/ 60678 h 974726"/>
                <a:gd name="connsiteX602" fmla="*/ 231832 w 556146"/>
                <a:gd name="connsiteY602" fmla="*/ 60678 h 974726"/>
                <a:gd name="connsiteX603" fmla="*/ 238364 w 556146"/>
                <a:gd name="connsiteY603" fmla="*/ 56268 h 974726"/>
                <a:gd name="connsiteX604" fmla="*/ 297147 w 556146"/>
                <a:gd name="connsiteY604" fmla="*/ 27605 h 974726"/>
                <a:gd name="connsiteX605" fmla="*/ 303678 w 556146"/>
                <a:gd name="connsiteY605" fmla="*/ 25400 h 974726"/>
                <a:gd name="connsiteX606" fmla="*/ 87790 w 556146"/>
                <a:gd name="connsiteY606" fmla="*/ 17463 h 974726"/>
                <a:gd name="connsiteX607" fmla="*/ 89955 w 556146"/>
                <a:gd name="connsiteY607" fmla="*/ 17463 h 974726"/>
                <a:gd name="connsiteX608" fmla="*/ 89955 w 556146"/>
                <a:gd name="connsiteY608" fmla="*/ 19580 h 974726"/>
                <a:gd name="connsiteX609" fmla="*/ 46660 w 556146"/>
                <a:gd name="connsiteY609" fmla="*/ 49213 h 974726"/>
                <a:gd name="connsiteX610" fmla="*/ 44495 w 556146"/>
                <a:gd name="connsiteY610" fmla="*/ 49213 h 974726"/>
                <a:gd name="connsiteX611" fmla="*/ 44495 w 556146"/>
                <a:gd name="connsiteY611" fmla="*/ 44980 h 974726"/>
                <a:gd name="connsiteX612" fmla="*/ 81296 w 556146"/>
                <a:gd name="connsiteY612" fmla="*/ 19580 h 974726"/>
                <a:gd name="connsiteX613" fmla="*/ 87790 w 556146"/>
                <a:gd name="connsiteY613" fmla="*/ 17463 h 974726"/>
                <a:gd name="connsiteX614" fmla="*/ 272979 w 556146"/>
                <a:gd name="connsiteY614" fmla="*/ 15875 h 974726"/>
                <a:gd name="connsiteX615" fmla="*/ 272979 w 556146"/>
                <a:gd name="connsiteY615" fmla="*/ 20108 h 974726"/>
                <a:gd name="connsiteX616" fmla="*/ 270828 w 556146"/>
                <a:gd name="connsiteY616" fmla="*/ 20108 h 974726"/>
                <a:gd name="connsiteX617" fmla="*/ 219208 w 556146"/>
                <a:gd name="connsiteY617" fmla="*/ 49742 h 974726"/>
                <a:gd name="connsiteX618" fmla="*/ 214907 w 556146"/>
                <a:gd name="connsiteY618" fmla="*/ 51858 h 974726"/>
                <a:gd name="connsiteX619" fmla="*/ 212756 w 556146"/>
                <a:gd name="connsiteY619" fmla="*/ 53975 h 974726"/>
                <a:gd name="connsiteX620" fmla="*/ 212756 w 556146"/>
                <a:gd name="connsiteY620" fmla="*/ 49742 h 974726"/>
                <a:gd name="connsiteX621" fmla="*/ 214907 w 556146"/>
                <a:gd name="connsiteY621" fmla="*/ 47625 h 974726"/>
                <a:gd name="connsiteX622" fmla="*/ 262225 w 556146"/>
                <a:gd name="connsiteY622" fmla="*/ 20108 h 974726"/>
                <a:gd name="connsiteX623" fmla="*/ 272979 w 556146"/>
                <a:gd name="connsiteY623" fmla="*/ 15875 h 974726"/>
                <a:gd name="connsiteX624" fmla="*/ 119572 w 556146"/>
                <a:gd name="connsiteY624" fmla="*/ 11113 h 974726"/>
                <a:gd name="connsiteX625" fmla="*/ 121705 w 556146"/>
                <a:gd name="connsiteY625" fmla="*/ 13278 h 974726"/>
                <a:gd name="connsiteX626" fmla="*/ 121705 w 556146"/>
                <a:gd name="connsiteY626" fmla="*/ 15442 h 974726"/>
                <a:gd name="connsiteX627" fmla="*/ 76908 w 556146"/>
                <a:gd name="connsiteY627" fmla="*/ 43584 h 974726"/>
                <a:gd name="connsiteX628" fmla="*/ 66242 w 556146"/>
                <a:gd name="connsiteY628" fmla="*/ 52244 h 974726"/>
                <a:gd name="connsiteX629" fmla="*/ 55575 w 556146"/>
                <a:gd name="connsiteY629" fmla="*/ 58738 h 974726"/>
                <a:gd name="connsiteX630" fmla="*/ 53442 w 556146"/>
                <a:gd name="connsiteY630" fmla="*/ 54408 h 974726"/>
                <a:gd name="connsiteX631" fmla="*/ 64108 w 556146"/>
                <a:gd name="connsiteY631" fmla="*/ 47914 h 974726"/>
                <a:gd name="connsiteX632" fmla="*/ 115306 w 556146"/>
                <a:gd name="connsiteY632" fmla="*/ 15442 h 974726"/>
                <a:gd name="connsiteX633" fmla="*/ 119572 w 556146"/>
                <a:gd name="connsiteY633" fmla="*/ 11113 h 974726"/>
                <a:gd name="connsiteX634" fmla="*/ 240932 w 556146"/>
                <a:gd name="connsiteY634" fmla="*/ 9525 h 974726"/>
                <a:gd name="connsiteX635" fmla="*/ 249691 w 556146"/>
                <a:gd name="connsiteY635" fmla="*/ 9525 h 974726"/>
                <a:gd name="connsiteX636" fmla="*/ 251880 w 556146"/>
                <a:gd name="connsiteY636" fmla="*/ 11642 h 974726"/>
                <a:gd name="connsiteX637" fmla="*/ 249691 w 556146"/>
                <a:gd name="connsiteY637" fmla="*/ 13758 h 974726"/>
                <a:gd name="connsiteX638" fmla="*/ 240932 w 556146"/>
                <a:gd name="connsiteY638" fmla="*/ 15875 h 974726"/>
                <a:gd name="connsiteX639" fmla="*/ 192760 w 556146"/>
                <a:gd name="connsiteY639" fmla="*/ 41275 h 974726"/>
                <a:gd name="connsiteX640" fmla="*/ 190570 w 556146"/>
                <a:gd name="connsiteY640" fmla="*/ 41275 h 974726"/>
                <a:gd name="connsiteX641" fmla="*/ 190570 w 556146"/>
                <a:gd name="connsiteY641" fmla="*/ 39158 h 974726"/>
                <a:gd name="connsiteX642" fmla="*/ 232173 w 556146"/>
                <a:gd name="connsiteY642" fmla="*/ 13758 h 974726"/>
                <a:gd name="connsiteX643" fmla="*/ 240932 w 556146"/>
                <a:gd name="connsiteY643" fmla="*/ 9525 h 974726"/>
                <a:gd name="connsiteX644" fmla="*/ 152291 w 556146"/>
                <a:gd name="connsiteY644" fmla="*/ 3175 h 974726"/>
                <a:gd name="connsiteX645" fmla="*/ 154461 w 556146"/>
                <a:gd name="connsiteY645" fmla="*/ 3175 h 974726"/>
                <a:gd name="connsiteX646" fmla="*/ 154461 w 556146"/>
                <a:gd name="connsiteY646" fmla="*/ 7353 h 974726"/>
                <a:gd name="connsiteX647" fmla="*/ 145782 w 556146"/>
                <a:gd name="connsiteY647" fmla="*/ 11530 h 974726"/>
                <a:gd name="connsiteX648" fmla="*/ 102390 w 556146"/>
                <a:gd name="connsiteY648" fmla="*/ 38685 h 974726"/>
                <a:gd name="connsiteX649" fmla="*/ 93712 w 556146"/>
                <a:gd name="connsiteY649" fmla="*/ 42863 h 974726"/>
                <a:gd name="connsiteX650" fmla="*/ 91542 w 556146"/>
                <a:gd name="connsiteY650" fmla="*/ 40774 h 974726"/>
                <a:gd name="connsiteX651" fmla="*/ 91542 w 556146"/>
                <a:gd name="connsiteY651" fmla="*/ 38685 h 974726"/>
                <a:gd name="connsiteX652" fmla="*/ 134934 w 556146"/>
                <a:gd name="connsiteY652" fmla="*/ 13619 h 974726"/>
                <a:gd name="connsiteX653" fmla="*/ 143613 w 556146"/>
                <a:gd name="connsiteY653" fmla="*/ 7353 h 974726"/>
                <a:gd name="connsiteX654" fmla="*/ 152291 w 556146"/>
                <a:gd name="connsiteY654" fmla="*/ 3175 h 974726"/>
                <a:gd name="connsiteX655" fmla="*/ 219035 w 556146"/>
                <a:gd name="connsiteY655" fmla="*/ 0 h 974726"/>
                <a:gd name="connsiteX656" fmla="*/ 221170 w 556146"/>
                <a:gd name="connsiteY656" fmla="*/ 4410 h 974726"/>
                <a:gd name="connsiteX657" fmla="*/ 212631 w 556146"/>
                <a:gd name="connsiteY657" fmla="*/ 6615 h 974726"/>
                <a:gd name="connsiteX658" fmla="*/ 204091 w 556146"/>
                <a:gd name="connsiteY658" fmla="*/ 11024 h 974726"/>
                <a:gd name="connsiteX659" fmla="*/ 189146 w 556146"/>
                <a:gd name="connsiteY659" fmla="*/ 19844 h 974726"/>
                <a:gd name="connsiteX660" fmla="*/ 167797 w 556146"/>
                <a:gd name="connsiteY660" fmla="*/ 37483 h 974726"/>
                <a:gd name="connsiteX661" fmla="*/ 163527 w 556146"/>
                <a:gd name="connsiteY661" fmla="*/ 39688 h 974726"/>
                <a:gd name="connsiteX662" fmla="*/ 161392 w 556146"/>
                <a:gd name="connsiteY662" fmla="*/ 35278 h 974726"/>
                <a:gd name="connsiteX663" fmla="*/ 195551 w 556146"/>
                <a:gd name="connsiteY663" fmla="*/ 11024 h 974726"/>
                <a:gd name="connsiteX664" fmla="*/ 201956 w 556146"/>
                <a:gd name="connsiteY664" fmla="*/ 6615 h 974726"/>
                <a:gd name="connsiteX665" fmla="*/ 219035 w 556146"/>
                <a:gd name="connsiteY665" fmla="*/ 0 h 974726"/>
                <a:gd name="connsiteX666" fmla="*/ 197328 w 556146"/>
                <a:gd name="connsiteY666" fmla="*/ 0 h 974726"/>
                <a:gd name="connsiteX667" fmla="*/ 197328 w 556146"/>
                <a:gd name="connsiteY667" fmla="*/ 4384 h 974726"/>
                <a:gd name="connsiteX668" fmla="*/ 192999 w 556146"/>
                <a:gd name="connsiteY668" fmla="*/ 6577 h 974726"/>
                <a:gd name="connsiteX669" fmla="*/ 184340 w 556146"/>
                <a:gd name="connsiteY669" fmla="*/ 10961 h 974726"/>
                <a:gd name="connsiteX670" fmla="*/ 147538 w 556146"/>
                <a:gd name="connsiteY670" fmla="*/ 35076 h 974726"/>
                <a:gd name="connsiteX671" fmla="*/ 143209 w 556146"/>
                <a:gd name="connsiteY671" fmla="*/ 39461 h 974726"/>
                <a:gd name="connsiteX672" fmla="*/ 136714 w 556146"/>
                <a:gd name="connsiteY672" fmla="*/ 43846 h 974726"/>
                <a:gd name="connsiteX673" fmla="*/ 132385 w 556146"/>
                <a:gd name="connsiteY673" fmla="*/ 46038 h 974726"/>
                <a:gd name="connsiteX674" fmla="*/ 130220 w 556146"/>
                <a:gd name="connsiteY674" fmla="*/ 46038 h 974726"/>
                <a:gd name="connsiteX675" fmla="*/ 130220 w 556146"/>
                <a:gd name="connsiteY675" fmla="*/ 43846 h 974726"/>
                <a:gd name="connsiteX676" fmla="*/ 130220 w 556146"/>
                <a:gd name="connsiteY676" fmla="*/ 41653 h 974726"/>
                <a:gd name="connsiteX677" fmla="*/ 134550 w 556146"/>
                <a:gd name="connsiteY677" fmla="*/ 39461 h 974726"/>
                <a:gd name="connsiteX678" fmla="*/ 141044 w 556146"/>
                <a:gd name="connsiteY678" fmla="*/ 35076 h 974726"/>
                <a:gd name="connsiteX679" fmla="*/ 175681 w 556146"/>
                <a:gd name="connsiteY679" fmla="*/ 10961 h 974726"/>
                <a:gd name="connsiteX680" fmla="*/ 182175 w 556146"/>
                <a:gd name="connsiteY680" fmla="*/ 6577 h 974726"/>
                <a:gd name="connsiteX681" fmla="*/ 197328 w 556146"/>
                <a:gd name="connsiteY681" fmla="*/ 0 h 9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</a:cxnLst>
              <a:rect l="l" t="t" r="r" b="b"/>
              <a:pathLst>
                <a:path w="556146" h="974726">
                  <a:moveTo>
                    <a:pt x="527047" y="954088"/>
                  </a:moveTo>
                  <a:cubicBezTo>
                    <a:pt x="527047" y="954088"/>
                    <a:pt x="527047" y="954088"/>
                    <a:pt x="529164" y="954088"/>
                  </a:cubicBezTo>
                  <a:cubicBezTo>
                    <a:pt x="529164" y="954088"/>
                    <a:pt x="531280" y="956381"/>
                    <a:pt x="529164" y="958674"/>
                  </a:cubicBezTo>
                  <a:cubicBezTo>
                    <a:pt x="524930" y="963261"/>
                    <a:pt x="518580" y="965554"/>
                    <a:pt x="514347" y="970140"/>
                  </a:cubicBezTo>
                  <a:cubicBezTo>
                    <a:pt x="514347" y="970140"/>
                    <a:pt x="512230" y="972433"/>
                    <a:pt x="510114" y="972433"/>
                  </a:cubicBezTo>
                  <a:cubicBezTo>
                    <a:pt x="510114" y="974726"/>
                    <a:pt x="510114" y="974726"/>
                    <a:pt x="510114" y="974726"/>
                  </a:cubicBezTo>
                  <a:cubicBezTo>
                    <a:pt x="510114" y="974726"/>
                    <a:pt x="510114" y="974726"/>
                    <a:pt x="507997" y="974726"/>
                  </a:cubicBezTo>
                  <a:cubicBezTo>
                    <a:pt x="507997" y="974726"/>
                    <a:pt x="505880" y="972433"/>
                    <a:pt x="507997" y="970140"/>
                  </a:cubicBezTo>
                  <a:cubicBezTo>
                    <a:pt x="510114" y="967847"/>
                    <a:pt x="512230" y="967847"/>
                    <a:pt x="514347" y="965554"/>
                  </a:cubicBezTo>
                  <a:cubicBezTo>
                    <a:pt x="518580" y="960967"/>
                    <a:pt x="522814" y="958674"/>
                    <a:pt x="527047" y="954088"/>
                  </a:cubicBezTo>
                  <a:close/>
                  <a:moveTo>
                    <a:pt x="550414" y="914400"/>
                  </a:moveTo>
                  <a:cubicBezTo>
                    <a:pt x="552503" y="914400"/>
                    <a:pt x="552503" y="914400"/>
                    <a:pt x="552503" y="914400"/>
                  </a:cubicBezTo>
                  <a:cubicBezTo>
                    <a:pt x="554591" y="914400"/>
                    <a:pt x="556680" y="916548"/>
                    <a:pt x="554591" y="918696"/>
                  </a:cubicBezTo>
                  <a:cubicBezTo>
                    <a:pt x="554591" y="918696"/>
                    <a:pt x="552503" y="920844"/>
                    <a:pt x="552503" y="920844"/>
                  </a:cubicBezTo>
                  <a:cubicBezTo>
                    <a:pt x="542058" y="931583"/>
                    <a:pt x="531614" y="940174"/>
                    <a:pt x="521170" y="948765"/>
                  </a:cubicBezTo>
                  <a:cubicBezTo>
                    <a:pt x="521170" y="948765"/>
                    <a:pt x="519081" y="950913"/>
                    <a:pt x="519081" y="950913"/>
                  </a:cubicBezTo>
                  <a:cubicBezTo>
                    <a:pt x="516992" y="950913"/>
                    <a:pt x="516992" y="948765"/>
                    <a:pt x="516992" y="946617"/>
                  </a:cubicBezTo>
                  <a:cubicBezTo>
                    <a:pt x="529525" y="935878"/>
                    <a:pt x="539970" y="927287"/>
                    <a:pt x="550414" y="916548"/>
                  </a:cubicBezTo>
                  <a:cubicBezTo>
                    <a:pt x="550414" y="914400"/>
                    <a:pt x="550414" y="914400"/>
                    <a:pt x="550414" y="914400"/>
                  </a:cubicBezTo>
                  <a:close/>
                  <a:moveTo>
                    <a:pt x="548121" y="892175"/>
                  </a:moveTo>
                  <a:cubicBezTo>
                    <a:pt x="550261" y="892175"/>
                    <a:pt x="550261" y="892175"/>
                    <a:pt x="552401" y="892175"/>
                  </a:cubicBezTo>
                  <a:cubicBezTo>
                    <a:pt x="552401" y="892175"/>
                    <a:pt x="554541" y="892175"/>
                    <a:pt x="554541" y="892175"/>
                  </a:cubicBezTo>
                  <a:cubicBezTo>
                    <a:pt x="556680" y="892175"/>
                    <a:pt x="556680" y="896471"/>
                    <a:pt x="554541" y="896471"/>
                  </a:cubicBezTo>
                  <a:cubicBezTo>
                    <a:pt x="552401" y="896471"/>
                    <a:pt x="552401" y="896471"/>
                    <a:pt x="552401" y="896471"/>
                  </a:cubicBezTo>
                  <a:cubicBezTo>
                    <a:pt x="550261" y="896471"/>
                    <a:pt x="550261" y="896471"/>
                    <a:pt x="548121" y="896471"/>
                  </a:cubicBezTo>
                  <a:cubicBezTo>
                    <a:pt x="541702" y="898619"/>
                    <a:pt x="535283" y="905062"/>
                    <a:pt x="531004" y="909358"/>
                  </a:cubicBezTo>
                  <a:cubicBezTo>
                    <a:pt x="524585" y="915801"/>
                    <a:pt x="518166" y="922245"/>
                    <a:pt x="511747" y="926540"/>
                  </a:cubicBezTo>
                  <a:cubicBezTo>
                    <a:pt x="511747" y="928688"/>
                    <a:pt x="511747" y="928688"/>
                    <a:pt x="511747" y="928688"/>
                  </a:cubicBezTo>
                  <a:cubicBezTo>
                    <a:pt x="509607" y="928688"/>
                    <a:pt x="507467" y="926540"/>
                    <a:pt x="509607" y="924392"/>
                  </a:cubicBezTo>
                  <a:cubicBezTo>
                    <a:pt x="509607" y="924392"/>
                    <a:pt x="509607" y="924392"/>
                    <a:pt x="511747" y="922245"/>
                  </a:cubicBezTo>
                  <a:cubicBezTo>
                    <a:pt x="518166" y="915801"/>
                    <a:pt x="522445" y="909358"/>
                    <a:pt x="531004" y="902914"/>
                  </a:cubicBezTo>
                  <a:cubicBezTo>
                    <a:pt x="535283" y="898619"/>
                    <a:pt x="541702" y="894323"/>
                    <a:pt x="548121" y="892175"/>
                  </a:cubicBezTo>
                  <a:close/>
                  <a:moveTo>
                    <a:pt x="544457" y="874713"/>
                  </a:moveTo>
                  <a:cubicBezTo>
                    <a:pt x="544457" y="874713"/>
                    <a:pt x="544457" y="874713"/>
                    <a:pt x="546600" y="874713"/>
                  </a:cubicBezTo>
                  <a:cubicBezTo>
                    <a:pt x="546600" y="874713"/>
                    <a:pt x="548743" y="874713"/>
                    <a:pt x="548743" y="876911"/>
                  </a:cubicBezTo>
                  <a:cubicBezTo>
                    <a:pt x="548743" y="876911"/>
                    <a:pt x="546600" y="876911"/>
                    <a:pt x="546600" y="879109"/>
                  </a:cubicBezTo>
                  <a:cubicBezTo>
                    <a:pt x="533741" y="883505"/>
                    <a:pt x="523025" y="894496"/>
                    <a:pt x="510167" y="903288"/>
                  </a:cubicBezTo>
                  <a:cubicBezTo>
                    <a:pt x="510167" y="903288"/>
                    <a:pt x="510167" y="903288"/>
                    <a:pt x="508023" y="903288"/>
                  </a:cubicBezTo>
                  <a:cubicBezTo>
                    <a:pt x="508023" y="903288"/>
                    <a:pt x="505880" y="901090"/>
                    <a:pt x="508023" y="898892"/>
                  </a:cubicBezTo>
                  <a:cubicBezTo>
                    <a:pt x="508023" y="898892"/>
                    <a:pt x="510167" y="898892"/>
                    <a:pt x="510167" y="898892"/>
                  </a:cubicBezTo>
                  <a:cubicBezTo>
                    <a:pt x="520882" y="890100"/>
                    <a:pt x="531598" y="881307"/>
                    <a:pt x="544457" y="874713"/>
                  </a:cubicBezTo>
                  <a:close/>
                  <a:moveTo>
                    <a:pt x="544297" y="842963"/>
                  </a:moveTo>
                  <a:cubicBezTo>
                    <a:pt x="546456" y="842963"/>
                    <a:pt x="546456" y="842963"/>
                    <a:pt x="548615" y="842963"/>
                  </a:cubicBezTo>
                  <a:cubicBezTo>
                    <a:pt x="548615" y="842963"/>
                    <a:pt x="550774" y="842963"/>
                    <a:pt x="550774" y="842963"/>
                  </a:cubicBezTo>
                  <a:cubicBezTo>
                    <a:pt x="550774" y="842963"/>
                    <a:pt x="550774" y="842963"/>
                    <a:pt x="552933" y="842963"/>
                  </a:cubicBezTo>
                  <a:cubicBezTo>
                    <a:pt x="555092" y="842963"/>
                    <a:pt x="555092" y="847130"/>
                    <a:pt x="552933" y="847130"/>
                  </a:cubicBezTo>
                  <a:cubicBezTo>
                    <a:pt x="550774" y="847130"/>
                    <a:pt x="550774" y="847130"/>
                    <a:pt x="550774" y="847130"/>
                  </a:cubicBezTo>
                  <a:cubicBezTo>
                    <a:pt x="550774" y="847130"/>
                    <a:pt x="548615" y="847130"/>
                    <a:pt x="548615" y="847130"/>
                  </a:cubicBezTo>
                  <a:cubicBezTo>
                    <a:pt x="546456" y="847130"/>
                    <a:pt x="546456" y="847130"/>
                    <a:pt x="544297" y="847130"/>
                  </a:cubicBezTo>
                  <a:cubicBezTo>
                    <a:pt x="537820" y="849214"/>
                    <a:pt x="531343" y="855465"/>
                    <a:pt x="524866" y="859632"/>
                  </a:cubicBezTo>
                  <a:cubicBezTo>
                    <a:pt x="520548" y="863799"/>
                    <a:pt x="514071" y="870050"/>
                    <a:pt x="507594" y="874218"/>
                  </a:cubicBezTo>
                  <a:cubicBezTo>
                    <a:pt x="507594" y="876301"/>
                    <a:pt x="505435" y="876301"/>
                    <a:pt x="505435" y="876301"/>
                  </a:cubicBezTo>
                  <a:cubicBezTo>
                    <a:pt x="503276" y="876301"/>
                    <a:pt x="501117" y="874218"/>
                    <a:pt x="503276" y="872134"/>
                  </a:cubicBezTo>
                  <a:cubicBezTo>
                    <a:pt x="505435" y="872134"/>
                    <a:pt x="505435" y="870050"/>
                    <a:pt x="507594" y="870050"/>
                  </a:cubicBezTo>
                  <a:cubicBezTo>
                    <a:pt x="514071" y="863799"/>
                    <a:pt x="520548" y="857549"/>
                    <a:pt x="527025" y="853381"/>
                  </a:cubicBezTo>
                  <a:cubicBezTo>
                    <a:pt x="531343" y="849214"/>
                    <a:pt x="537820" y="845047"/>
                    <a:pt x="544297" y="842963"/>
                  </a:cubicBezTo>
                  <a:close/>
                  <a:moveTo>
                    <a:pt x="542738" y="819150"/>
                  </a:moveTo>
                  <a:cubicBezTo>
                    <a:pt x="542738" y="819150"/>
                    <a:pt x="544947" y="819150"/>
                    <a:pt x="544947" y="819150"/>
                  </a:cubicBezTo>
                  <a:cubicBezTo>
                    <a:pt x="547155" y="821298"/>
                    <a:pt x="547155" y="823446"/>
                    <a:pt x="544947" y="823446"/>
                  </a:cubicBezTo>
                  <a:cubicBezTo>
                    <a:pt x="542738" y="823446"/>
                    <a:pt x="542738" y="823446"/>
                    <a:pt x="542738" y="823446"/>
                  </a:cubicBezTo>
                  <a:cubicBezTo>
                    <a:pt x="538320" y="823446"/>
                    <a:pt x="536112" y="825594"/>
                    <a:pt x="531694" y="827741"/>
                  </a:cubicBezTo>
                  <a:cubicBezTo>
                    <a:pt x="527277" y="829889"/>
                    <a:pt x="522860" y="834185"/>
                    <a:pt x="520651" y="838481"/>
                  </a:cubicBezTo>
                  <a:cubicBezTo>
                    <a:pt x="514025" y="842776"/>
                    <a:pt x="509607" y="847072"/>
                    <a:pt x="502981" y="851367"/>
                  </a:cubicBezTo>
                  <a:cubicBezTo>
                    <a:pt x="502981" y="853515"/>
                    <a:pt x="500773" y="855663"/>
                    <a:pt x="500773" y="855663"/>
                  </a:cubicBezTo>
                  <a:cubicBezTo>
                    <a:pt x="498564" y="855663"/>
                    <a:pt x="498564" y="855663"/>
                    <a:pt x="498564" y="855663"/>
                  </a:cubicBezTo>
                  <a:cubicBezTo>
                    <a:pt x="496355" y="855663"/>
                    <a:pt x="496355" y="855663"/>
                    <a:pt x="496355" y="855663"/>
                  </a:cubicBezTo>
                  <a:cubicBezTo>
                    <a:pt x="496355" y="855663"/>
                    <a:pt x="496355" y="853515"/>
                    <a:pt x="496355" y="853515"/>
                  </a:cubicBezTo>
                  <a:cubicBezTo>
                    <a:pt x="496355" y="851367"/>
                    <a:pt x="498564" y="851367"/>
                    <a:pt x="498564" y="851367"/>
                  </a:cubicBezTo>
                  <a:cubicBezTo>
                    <a:pt x="500773" y="849220"/>
                    <a:pt x="502981" y="847072"/>
                    <a:pt x="502981" y="847072"/>
                  </a:cubicBezTo>
                  <a:cubicBezTo>
                    <a:pt x="509607" y="840628"/>
                    <a:pt x="514025" y="836333"/>
                    <a:pt x="520651" y="832037"/>
                  </a:cubicBezTo>
                  <a:cubicBezTo>
                    <a:pt x="525068" y="827741"/>
                    <a:pt x="533903" y="819150"/>
                    <a:pt x="542738" y="819150"/>
                  </a:cubicBezTo>
                  <a:close/>
                  <a:moveTo>
                    <a:pt x="546583" y="793750"/>
                  </a:moveTo>
                  <a:cubicBezTo>
                    <a:pt x="548742" y="793750"/>
                    <a:pt x="548742" y="797983"/>
                    <a:pt x="546583" y="797983"/>
                  </a:cubicBezTo>
                  <a:cubicBezTo>
                    <a:pt x="546583" y="797983"/>
                    <a:pt x="546583" y="797983"/>
                    <a:pt x="544424" y="800100"/>
                  </a:cubicBezTo>
                  <a:cubicBezTo>
                    <a:pt x="544424" y="800100"/>
                    <a:pt x="542265" y="800100"/>
                    <a:pt x="540106" y="800100"/>
                  </a:cubicBezTo>
                  <a:cubicBezTo>
                    <a:pt x="533629" y="802217"/>
                    <a:pt x="527152" y="808567"/>
                    <a:pt x="520675" y="812800"/>
                  </a:cubicBezTo>
                  <a:cubicBezTo>
                    <a:pt x="514198" y="819150"/>
                    <a:pt x="509880" y="823383"/>
                    <a:pt x="503403" y="829733"/>
                  </a:cubicBezTo>
                  <a:cubicBezTo>
                    <a:pt x="501244" y="829733"/>
                    <a:pt x="501244" y="829733"/>
                    <a:pt x="501244" y="831850"/>
                  </a:cubicBezTo>
                  <a:cubicBezTo>
                    <a:pt x="499085" y="831850"/>
                    <a:pt x="499085" y="831850"/>
                    <a:pt x="499085" y="831850"/>
                  </a:cubicBezTo>
                  <a:cubicBezTo>
                    <a:pt x="496926" y="831850"/>
                    <a:pt x="494767" y="829733"/>
                    <a:pt x="496926" y="827617"/>
                  </a:cubicBezTo>
                  <a:cubicBezTo>
                    <a:pt x="496926" y="827617"/>
                    <a:pt x="499085" y="827617"/>
                    <a:pt x="499085" y="827617"/>
                  </a:cubicBezTo>
                  <a:cubicBezTo>
                    <a:pt x="499085" y="825500"/>
                    <a:pt x="501244" y="825500"/>
                    <a:pt x="501244" y="823383"/>
                  </a:cubicBezTo>
                  <a:cubicBezTo>
                    <a:pt x="507721" y="819150"/>
                    <a:pt x="514198" y="812800"/>
                    <a:pt x="522834" y="806450"/>
                  </a:cubicBezTo>
                  <a:cubicBezTo>
                    <a:pt x="527152" y="802217"/>
                    <a:pt x="533629" y="797983"/>
                    <a:pt x="540106" y="795867"/>
                  </a:cubicBezTo>
                  <a:cubicBezTo>
                    <a:pt x="542265" y="795867"/>
                    <a:pt x="542265" y="795867"/>
                    <a:pt x="544424" y="795867"/>
                  </a:cubicBezTo>
                  <a:cubicBezTo>
                    <a:pt x="546583" y="793750"/>
                    <a:pt x="546583" y="793750"/>
                    <a:pt x="546583" y="793750"/>
                  </a:cubicBezTo>
                  <a:close/>
                  <a:moveTo>
                    <a:pt x="552414" y="763588"/>
                  </a:moveTo>
                  <a:cubicBezTo>
                    <a:pt x="552414" y="763588"/>
                    <a:pt x="554547" y="763588"/>
                    <a:pt x="554547" y="763588"/>
                  </a:cubicBezTo>
                  <a:cubicBezTo>
                    <a:pt x="556680" y="763588"/>
                    <a:pt x="556680" y="765728"/>
                    <a:pt x="554547" y="767868"/>
                  </a:cubicBezTo>
                  <a:cubicBezTo>
                    <a:pt x="554547" y="767868"/>
                    <a:pt x="552414" y="767868"/>
                    <a:pt x="552414" y="767868"/>
                  </a:cubicBezTo>
                  <a:cubicBezTo>
                    <a:pt x="548147" y="770007"/>
                    <a:pt x="546014" y="772147"/>
                    <a:pt x="541748" y="774287"/>
                  </a:cubicBezTo>
                  <a:cubicBezTo>
                    <a:pt x="539614" y="774287"/>
                    <a:pt x="539614" y="776426"/>
                    <a:pt x="537481" y="776426"/>
                  </a:cubicBezTo>
                  <a:cubicBezTo>
                    <a:pt x="522549" y="784985"/>
                    <a:pt x="509749" y="797823"/>
                    <a:pt x="494817" y="808522"/>
                  </a:cubicBezTo>
                  <a:cubicBezTo>
                    <a:pt x="494817" y="810661"/>
                    <a:pt x="494817" y="810661"/>
                    <a:pt x="492684" y="810661"/>
                  </a:cubicBezTo>
                  <a:cubicBezTo>
                    <a:pt x="492684" y="810661"/>
                    <a:pt x="492684" y="812801"/>
                    <a:pt x="492684" y="812801"/>
                  </a:cubicBezTo>
                  <a:cubicBezTo>
                    <a:pt x="492684" y="812801"/>
                    <a:pt x="490550" y="812801"/>
                    <a:pt x="490550" y="812801"/>
                  </a:cubicBezTo>
                  <a:cubicBezTo>
                    <a:pt x="490550" y="812801"/>
                    <a:pt x="488417" y="810661"/>
                    <a:pt x="490550" y="808522"/>
                  </a:cubicBezTo>
                  <a:cubicBezTo>
                    <a:pt x="490550" y="806382"/>
                    <a:pt x="492684" y="806382"/>
                    <a:pt x="492684" y="806382"/>
                  </a:cubicBezTo>
                  <a:cubicBezTo>
                    <a:pt x="507616" y="793544"/>
                    <a:pt x="522549" y="780706"/>
                    <a:pt x="537481" y="772147"/>
                  </a:cubicBezTo>
                  <a:cubicBezTo>
                    <a:pt x="539614" y="770007"/>
                    <a:pt x="541748" y="770007"/>
                    <a:pt x="541748" y="770007"/>
                  </a:cubicBezTo>
                  <a:cubicBezTo>
                    <a:pt x="546014" y="767868"/>
                    <a:pt x="548147" y="765728"/>
                    <a:pt x="552414" y="763588"/>
                  </a:cubicBezTo>
                  <a:close/>
                  <a:moveTo>
                    <a:pt x="526951" y="752475"/>
                  </a:moveTo>
                  <a:cubicBezTo>
                    <a:pt x="526951" y="752475"/>
                    <a:pt x="529115" y="752475"/>
                    <a:pt x="529115" y="752475"/>
                  </a:cubicBezTo>
                  <a:cubicBezTo>
                    <a:pt x="531280" y="752475"/>
                    <a:pt x="531280" y="756708"/>
                    <a:pt x="529115" y="756708"/>
                  </a:cubicBezTo>
                  <a:cubicBezTo>
                    <a:pt x="505303" y="765175"/>
                    <a:pt x="485820" y="779992"/>
                    <a:pt x="466337" y="792692"/>
                  </a:cubicBezTo>
                  <a:cubicBezTo>
                    <a:pt x="466337" y="794808"/>
                    <a:pt x="466337" y="794808"/>
                    <a:pt x="464172" y="794808"/>
                  </a:cubicBezTo>
                  <a:cubicBezTo>
                    <a:pt x="464172" y="794808"/>
                    <a:pt x="464172" y="796925"/>
                    <a:pt x="464172" y="796925"/>
                  </a:cubicBezTo>
                  <a:cubicBezTo>
                    <a:pt x="462007" y="796925"/>
                    <a:pt x="462007" y="796925"/>
                    <a:pt x="462007" y="796925"/>
                  </a:cubicBezTo>
                  <a:cubicBezTo>
                    <a:pt x="462007" y="796925"/>
                    <a:pt x="459842" y="796925"/>
                    <a:pt x="459842" y="794808"/>
                  </a:cubicBezTo>
                  <a:cubicBezTo>
                    <a:pt x="459842" y="794808"/>
                    <a:pt x="459842" y="792692"/>
                    <a:pt x="462007" y="792692"/>
                  </a:cubicBezTo>
                  <a:cubicBezTo>
                    <a:pt x="481490" y="777875"/>
                    <a:pt x="503138" y="760942"/>
                    <a:pt x="526951" y="752475"/>
                  </a:cubicBezTo>
                  <a:close/>
                  <a:moveTo>
                    <a:pt x="456090" y="752475"/>
                  </a:moveTo>
                  <a:cubicBezTo>
                    <a:pt x="458255" y="752475"/>
                    <a:pt x="458255" y="754618"/>
                    <a:pt x="458255" y="754618"/>
                  </a:cubicBezTo>
                  <a:cubicBezTo>
                    <a:pt x="458255" y="756761"/>
                    <a:pt x="458255" y="756761"/>
                    <a:pt x="456090" y="756761"/>
                  </a:cubicBezTo>
                  <a:cubicBezTo>
                    <a:pt x="443102" y="756761"/>
                    <a:pt x="432278" y="765334"/>
                    <a:pt x="421454" y="773907"/>
                  </a:cubicBezTo>
                  <a:cubicBezTo>
                    <a:pt x="410630" y="780336"/>
                    <a:pt x="401971" y="788909"/>
                    <a:pt x="391147" y="795338"/>
                  </a:cubicBezTo>
                  <a:cubicBezTo>
                    <a:pt x="388982" y="795338"/>
                    <a:pt x="386817" y="793195"/>
                    <a:pt x="388982" y="791052"/>
                  </a:cubicBezTo>
                  <a:cubicBezTo>
                    <a:pt x="399806" y="784622"/>
                    <a:pt x="410630" y="773907"/>
                    <a:pt x="421454" y="767477"/>
                  </a:cubicBezTo>
                  <a:cubicBezTo>
                    <a:pt x="427948" y="763191"/>
                    <a:pt x="434443" y="758905"/>
                    <a:pt x="440937" y="756761"/>
                  </a:cubicBezTo>
                  <a:cubicBezTo>
                    <a:pt x="445267" y="754618"/>
                    <a:pt x="451761" y="752475"/>
                    <a:pt x="456090" y="752475"/>
                  </a:cubicBezTo>
                  <a:close/>
                  <a:moveTo>
                    <a:pt x="432175" y="749300"/>
                  </a:moveTo>
                  <a:cubicBezTo>
                    <a:pt x="434330" y="749300"/>
                    <a:pt x="436484" y="749300"/>
                    <a:pt x="438639" y="749300"/>
                  </a:cubicBezTo>
                  <a:cubicBezTo>
                    <a:pt x="438639" y="749300"/>
                    <a:pt x="438639" y="749300"/>
                    <a:pt x="438639" y="751465"/>
                  </a:cubicBezTo>
                  <a:cubicBezTo>
                    <a:pt x="440793" y="751465"/>
                    <a:pt x="438639" y="753630"/>
                    <a:pt x="438639" y="753630"/>
                  </a:cubicBezTo>
                  <a:cubicBezTo>
                    <a:pt x="438639" y="753630"/>
                    <a:pt x="436484" y="753630"/>
                    <a:pt x="436484" y="753630"/>
                  </a:cubicBezTo>
                  <a:cubicBezTo>
                    <a:pt x="436484" y="753630"/>
                    <a:pt x="434330" y="753630"/>
                    <a:pt x="432175" y="753630"/>
                  </a:cubicBezTo>
                  <a:cubicBezTo>
                    <a:pt x="430021" y="753630"/>
                    <a:pt x="427866" y="753630"/>
                    <a:pt x="425712" y="755794"/>
                  </a:cubicBezTo>
                  <a:cubicBezTo>
                    <a:pt x="421403" y="755794"/>
                    <a:pt x="419248" y="757959"/>
                    <a:pt x="417094" y="760124"/>
                  </a:cubicBezTo>
                  <a:cubicBezTo>
                    <a:pt x="410631" y="762289"/>
                    <a:pt x="404167" y="766618"/>
                    <a:pt x="397704" y="770948"/>
                  </a:cubicBezTo>
                  <a:cubicBezTo>
                    <a:pt x="382622" y="777442"/>
                    <a:pt x="369696" y="786101"/>
                    <a:pt x="354614" y="796925"/>
                  </a:cubicBezTo>
                  <a:cubicBezTo>
                    <a:pt x="354614" y="796925"/>
                    <a:pt x="354614" y="796925"/>
                    <a:pt x="352460" y="796925"/>
                  </a:cubicBezTo>
                  <a:cubicBezTo>
                    <a:pt x="352460" y="796925"/>
                    <a:pt x="350305" y="792596"/>
                    <a:pt x="352460" y="792596"/>
                  </a:cubicBezTo>
                  <a:cubicBezTo>
                    <a:pt x="367541" y="781772"/>
                    <a:pt x="384777" y="773113"/>
                    <a:pt x="399858" y="764454"/>
                  </a:cubicBezTo>
                  <a:cubicBezTo>
                    <a:pt x="404167" y="760124"/>
                    <a:pt x="410631" y="757959"/>
                    <a:pt x="414940" y="755794"/>
                  </a:cubicBezTo>
                  <a:cubicBezTo>
                    <a:pt x="417094" y="753630"/>
                    <a:pt x="419248" y="753630"/>
                    <a:pt x="421403" y="751465"/>
                  </a:cubicBezTo>
                  <a:cubicBezTo>
                    <a:pt x="421403" y="751465"/>
                    <a:pt x="423557" y="751465"/>
                    <a:pt x="423557" y="751465"/>
                  </a:cubicBezTo>
                  <a:cubicBezTo>
                    <a:pt x="427866" y="749300"/>
                    <a:pt x="430021" y="749300"/>
                    <a:pt x="432175" y="749300"/>
                  </a:cubicBezTo>
                  <a:close/>
                  <a:moveTo>
                    <a:pt x="294198" y="748242"/>
                  </a:moveTo>
                  <a:lnTo>
                    <a:pt x="294198" y="750358"/>
                  </a:lnTo>
                  <a:cubicBezTo>
                    <a:pt x="292067" y="752475"/>
                    <a:pt x="289935" y="752475"/>
                    <a:pt x="287803" y="754592"/>
                  </a:cubicBezTo>
                  <a:cubicBezTo>
                    <a:pt x="264353" y="763058"/>
                    <a:pt x="245167" y="777875"/>
                    <a:pt x="225981" y="790575"/>
                  </a:cubicBezTo>
                  <a:cubicBezTo>
                    <a:pt x="223849" y="790575"/>
                    <a:pt x="223849" y="790575"/>
                    <a:pt x="223849" y="790575"/>
                  </a:cubicBezTo>
                  <a:cubicBezTo>
                    <a:pt x="221717" y="790575"/>
                    <a:pt x="221717" y="788458"/>
                    <a:pt x="223849" y="786342"/>
                  </a:cubicBezTo>
                  <a:cubicBezTo>
                    <a:pt x="240903" y="775758"/>
                    <a:pt x="257958" y="763058"/>
                    <a:pt x="275012" y="754592"/>
                  </a:cubicBezTo>
                  <a:cubicBezTo>
                    <a:pt x="281408" y="752475"/>
                    <a:pt x="287803" y="750358"/>
                    <a:pt x="294198" y="748242"/>
                  </a:cubicBezTo>
                  <a:close/>
                  <a:moveTo>
                    <a:pt x="503541" y="747713"/>
                  </a:moveTo>
                  <a:cubicBezTo>
                    <a:pt x="505713" y="747713"/>
                    <a:pt x="507886" y="747713"/>
                    <a:pt x="510058" y="749878"/>
                  </a:cubicBezTo>
                  <a:cubicBezTo>
                    <a:pt x="512230" y="752043"/>
                    <a:pt x="510058" y="754207"/>
                    <a:pt x="507886" y="754207"/>
                  </a:cubicBezTo>
                  <a:cubicBezTo>
                    <a:pt x="507886" y="754207"/>
                    <a:pt x="507886" y="754207"/>
                    <a:pt x="507886" y="752043"/>
                  </a:cubicBezTo>
                  <a:cubicBezTo>
                    <a:pt x="505713" y="752043"/>
                    <a:pt x="505713" y="752043"/>
                    <a:pt x="503541" y="752043"/>
                  </a:cubicBezTo>
                  <a:cubicBezTo>
                    <a:pt x="501368" y="752043"/>
                    <a:pt x="494851" y="754207"/>
                    <a:pt x="492679" y="756372"/>
                  </a:cubicBezTo>
                  <a:cubicBezTo>
                    <a:pt x="483989" y="758537"/>
                    <a:pt x="477472" y="765031"/>
                    <a:pt x="468783" y="769361"/>
                  </a:cubicBezTo>
                  <a:cubicBezTo>
                    <a:pt x="457921" y="778020"/>
                    <a:pt x="444887" y="786679"/>
                    <a:pt x="434025" y="795338"/>
                  </a:cubicBezTo>
                  <a:cubicBezTo>
                    <a:pt x="434025" y="795338"/>
                    <a:pt x="431853" y="795338"/>
                    <a:pt x="431853" y="795338"/>
                  </a:cubicBezTo>
                  <a:cubicBezTo>
                    <a:pt x="429680" y="795338"/>
                    <a:pt x="429680" y="793173"/>
                    <a:pt x="431853" y="791009"/>
                  </a:cubicBezTo>
                  <a:cubicBezTo>
                    <a:pt x="444887" y="782349"/>
                    <a:pt x="457921" y="771526"/>
                    <a:pt x="470955" y="762867"/>
                  </a:cubicBezTo>
                  <a:cubicBezTo>
                    <a:pt x="477472" y="760702"/>
                    <a:pt x="481817" y="756372"/>
                    <a:pt x="488334" y="752043"/>
                  </a:cubicBezTo>
                  <a:cubicBezTo>
                    <a:pt x="490507" y="752043"/>
                    <a:pt x="492679" y="749878"/>
                    <a:pt x="494851" y="749878"/>
                  </a:cubicBezTo>
                  <a:cubicBezTo>
                    <a:pt x="497024" y="747713"/>
                    <a:pt x="501368" y="747713"/>
                    <a:pt x="503541" y="747713"/>
                  </a:cubicBezTo>
                  <a:close/>
                  <a:moveTo>
                    <a:pt x="368221" y="747713"/>
                  </a:moveTo>
                  <a:cubicBezTo>
                    <a:pt x="368221" y="747713"/>
                    <a:pt x="368221" y="747713"/>
                    <a:pt x="370376" y="747713"/>
                  </a:cubicBezTo>
                  <a:cubicBezTo>
                    <a:pt x="372530" y="747713"/>
                    <a:pt x="372530" y="752031"/>
                    <a:pt x="368221" y="752031"/>
                  </a:cubicBezTo>
                  <a:cubicBezTo>
                    <a:pt x="366067" y="752031"/>
                    <a:pt x="361758" y="754190"/>
                    <a:pt x="359603" y="754190"/>
                  </a:cubicBezTo>
                  <a:cubicBezTo>
                    <a:pt x="355294" y="756349"/>
                    <a:pt x="350985" y="758508"/>
                    <a:pt x="348831" y="760667"/>
                  </a:cubicBezTo>
                  <a:cubicBezTo>
                    <a:pt x="342368" y="764985"/>
                    <a:pt x="335904" y="769303"/>
                    <a:pt x="329441" y="773621"/>
                  </a:cubicBezTo>
                  <a:cubicBezTo>
                    <a:pt x="316514" y="780098"/>
                    <a:pt x="303587" y="788734"/>
                    <a:pt x="292815" y="795211"/>
                  </a:cubicBezTo>
                  <a:cubicBezTo>
                    <a:pt x="290660" y="797370"/>
                    <a:pt x="288506" y="797370"/>
                    <a:pt x="286351" y="799529"/>
                  </a:cubicBezTo>
                  <a:cubicBezTo>
                    <a:pt x="284197" y="799529"/>
                    <a:pt x="284197" y="799529"/>
                    <a:pt x="284197" y="799529"/>
                  </a:cubicBezTo>
                  <a:cubicBezTo>
                    <a:pt x="284197" y="799529"/>
                    <a:pt x="284197" y="801688"/>
                    <a:pt x="284197" y="801688"/>
                  </a:cubicBezTo>
                  <a:cubicBezTo>
                    <a:pt x="282042" y="801688"/>
                    <a:pt x="282042" y="799529"/>
                    <a:pt x="282042" y="799529"/>
                  </a:cubicBezTo>
                  <a:cubicBezTo>
                    <a:pt x="282042" y="797370"/>
                    <a:pt x="282042" y="797370"/>
                    <a:pt x="282042" y="797370"/>
                  </a:cubicBezTo>
                  <a:cubicBezTo>
                    <a:pt x="284197" y="795211"/>
                    <a:pt x="284197" y="795211"/>
                    <a:pt x="284197" y="795211"/>
                  </a:cubicBezTo>
                  <a:cubicBezTo>
                    <a:pt x="299278" y="786575"/>
                    <a:pt x="314359" y="775780"/>
                    <a:pt x="331595" y="767144"/>
                  </a:cubicBezTo>
                  <a:cubicBezTo>
                    <a:pt x="338059" y="762826"/>
                    <a:pt x="344522" y="758508"/>
                    <a:pt x="350985" y="754190"/>
                  </a:cubicBezTo>
                  <a:cubicBezTo>
                    <a:pt x="357449" y="752031"/>
                    <a:pt x="361758" y="747713"/>
                    <a:pt x="368221" y="747713"/>
                  </a:cubicBezTo>
                  <a:close/>
                  <a:moveTo>
                    <a:pt x="333251" y="747713"/>
                  </a:moveTo>
                  <a:cubicBezTo>
                    <a:pt x="335428" y="747713"/>
                    <a:pt x="335428" y="747713"/>
                    <a:pt x="335428" y="747713"/>
                  </a:cubicBezTo>
                  <a:cubicBezTo>
                    <a:pt x="337605" y="747713"/>
                    <a:pt x="337605" y="749878"/>
                    <a:pt x="335428" y="752043"/>
                  </a:cubicBezTo>
                  <a:cubicBezTo>
                    <a:pt x="335428" y="752043"/>
                    <a:pt x="333251" y="752043"/>
                    <a:pt x="333251" y="754207"/>
                  </a:cubicBezTo>
                  <a:cubicBezTo>
                    <a:pt x="309302" y="765031"/>
                    <a:pt x="287531" y="780185"/>
                    <a:pt x="265760" y="793173"/>
                  </a:cubicBezTo>
                  <a:cubicBezTo>
                    <a:pt x="263582" y="795338"/>
                    <a:pt x="263582" y="795338"/>
                    <a:pt x="263582" y="795338"/>
                  </a:cubicBezTo>
                  <a:cubicBezTo>
                    <a:pt x="263582" y="795338"/>
                    <a:pt x="263582" y="795338"/>
                    <a:pt x="261405" y="793173"/>
                  </a:cubicBezTo>
                  <a:cubicBezTo>
                    <a:pt x="261405" y="793173"/>
                    <a:pt x="261405" y="791009"/>
                    <a:pt x="263582" y="791009"/>
                  </a:cubicBezTo>
                  <a:cubicBezTo>
                    <a:pt x="283177" y="778020"/>
                    <a:pt x="302771" y="765031"/>
                    <a:pt x="324542" y="754207"/>
                  </a:cubicBezTo>
                  <a:cubicBezTo>
                    <a:pt x="326720" y="752043"/>
                    <a:pt x="331074" y="749878"/>
                    <a:pt x="333251" y="747713"/>
                  </a:cubicBezTo>
                  <a:close/>
                  <a:moveTo>
                    <a:pt x="481523" y="746125"/>
                  </a:moveTo>
                  <a:cubicBezTo>
                    <a:pt x="481523" y="746125"/>
                    <a:pt x="481523" y="748242"/>
                    <a:pt x="483655" y="748242"/>
                  </a:cubicBezTo>
                  <a:cubicBezTo>
                    <a:pt x="483655" y="748242"/>
                    <a:pt x="483655" y="748242"/>
                    <a:pt x="483655" y="750358"/>
                  </a:cubicBezTo>
                  <a:cubicBezTo>
                    <a:pt x="483655" y="750358"/>
                    <a:pt x="481523" y="750358"/>
                    <a:pt x="481523" y="750358"/>
                  </a:cubicBezTo>
                  <a:cubicBezTo>
                    <a:pt x="479392" y="752475"/>
                    <a:pt x="477260" y="752475"/>
                    <a:pt x="475128" y="754592"/>
                  </a:cubicBezTo>
                  <a:cubicBezTo>
                    <a:pt x="451678" y="765175"/>
                    <a:pt x="432492" y="782108"/>
                    <a:pt x="413306" y="796925"/>
                  </a:cubicBezTo>
                  <a:cubicBezTo>
                    <a:pt x="413306" y="796925"/>
                    <a:pt x="413306" y="796925"/>
                    <a:pt x="411174" y="796925"/>
                  </a:cubicBezTo>
                  <a:cubicBezTo>
                    <a:pt x="409042" y="796925"/>
                    <a:pt x="409042" y="796925"/>
                    <a:pt x="409042" y="796925"/>
                  </a:cubicBezTo>
                  <a:cubicBezTo>
                    <a:pt x="409042" y="794808"/>
                    <a:pt x="409042" y="794808"/>
                    <a:pt x="409042" y="794808"/>
                  </a:cubicBezTo>
                  <a:cubicBezTo>
                    <a:pt x="428228" y="779992"/>
                    <a:pt x="445283" y="765175"/>
                    <a:pt x="464469" y="754592"/>
                  </a:cubicBezTo>
                  <a:cubicBezTo>
                    <a:pt x="466601" y="752475"/>
                    <a:pt x="470864" y="752475"/>
                    <a:pt x="472996" y="750358"/>
                  </a:cubicBezTo>
                  <a:cubicBezTo>
                    <a:pt x="475128" y="750358"/>
                    <a:pt x="477260" y="748242"/>
                    <a:pt x="477260" y="748242"/>
                  </a:cubicBezTo>
                  <a:cubicBezTo>
                    <a:pt x="479392" y="748242"/>
                    <a:pt x="479392" y="748242"/>
                    <a:pt x="479392" y="748242"/>
                  </a:cubicBezTo>
                  <a:cubicBezTo>
                    <a:pt x="481523" y="748242"/>
                    <a:pt x="481523" y="746125"/>
                    <a:pt x="481523" y="746125"/>
                  </a:cubicBezTo>
                  <a:close/>
                  <a:moveTo>
                    <a:pt x="396145" y="746125"/>
                  </a:moveTo>
                  <a:cubicBezTo>
                    <a:pt x="398328" y="746125"/>
                    <a:pt x="398328" y="746125"/>
                    <a:pt x="398328" y="746125"/>
                  </a:cubicBezTo>
                  <a:cubicBezTo>
                    <a:pt x="398328" y="746125"/>
                    <a:pt x="400510" y="746125"/>
                    <a:pt x="400510" y="746125"/>
                  </a:cubicBezTo>
                  <a:cubicBezTo>
                    <a:pt x="400510" y="746125"/>
                    <a:pt x="400510" y="746125"/>
                    <a:pt x="402693" y="746125"/>
                  </a:cubicBezTo>
                  <a:cubicBezTo>
                    <a:pt x="402693" y="748242"/>
                    <a:pt x="402693" y="748242"/>
                    <a:pt x="400510" y="750358"/>
                  </a:cubicBezTo>
                  <a:cubicBezTo>
                    <a:pt x="400510" y="750358"/>
                    <a:pt x="398328" y="750358"/>
                    <a:pt x="398328" y="750358"/>
                  </a:cubicBezTo>
                  <a:cubicBezTo>
                    <a:pt x="398328" y="752475"/>
                    <a:pt x="396145" y="752475"/>
                    <a:pt x="396145" y="752475"/>
                  </a:cubicBezTo>
                  <a:cubicBezTo>
                    <a:pt x="393962" y="752475"/>
                    <a:pt x="391779" y="754592"/>
                    <a:pt x="387413" y="756708"/>
                  </a:cubicBezTo>
                  <a:cubicBezTo>
                    <a:pt x="363402" y="767292"/>
                    <a:pt x="341574" y="782108"/>
                    <a:pt x="319746" y="796925"/>
                  </a:cubicBezTo>
                  <a:cubicBezTo>
                    <a:pt x="319746" y="796925"/>
                    <a:pt x="317563" y="796925"/>
                    <a:pt x="317563" y="796925"/>
                  </a:cubicBezTo>
                  <a:cubicBezTo>
                    <a:pt x="317563" y="796925"/>
                    <a:pt x="315380" y="794808"/>
                    <a:pt x="317563" y="792692"/>
                  </a:cubicBezTo>
                  <a:cubicBezTo>
                    <a:pt x="337208" y="779992"/>
                    <a:pt x="356854" y="767292"/>
                    <a:pt x="378682" y="756708"/>
                  </a:cubicBezTo>
                  <a:cubicBezTo>
                    <a:pt x="380865" y="754592"/>
                    <a:pt x="385231" y="752475"/>
                    <a:pt x="387413" y="752475"/>
                  </a:cubicBezTo>
                  <a:cubicBezTo>
                    <a:pt x="389596" y="750358"/>
                    <a:pt x="393962" y="748242"/>
                    <a:pt x="396145" y="746125"/>
                  </a:cubicBezTo>
                  <a:close/>
                  <a:moveTo>
                    <a:pt x="331673" y="673100"/>
                  </a:moveTo>
                  <a:cubicBezTo>
                    <a:pt x="333845" y="673100"/>
                    <a:pt x="336017" y="677379"/>
                    <a:pt x="331673" y="677379"/>
                  </a:cubicBezTo>
                  <a:cubicBezTo>
                    <a:pt x="305604" y="688078"/>
                    <a:pt x="281708" y="707335"/>
                    <a:pt x="257812" y="722313"/>
                  </a:cubicBezTo>
                  <a:cubicBezTo>
                    <a:pt x="229571" y="739430"/>
                    <a:pt x="203503" y="754408"/>
                    <a:pt x="175262" y="771525"/>
                  </a:cubicBezTo>
                  <a:cubicBezTo>
                    <a:pt x="173090" y="771525"/>
                    <a:pt x="170917" y="769385"/>
                    <a:pt x="173090" y="767246"/>
                  </a:cubicBezTo>
                  <a:cubicBezTo>
                    <a:pt x="201330" y="750128"/>
                    <a:pt x="229571" y="735151"/>
                    <a:pt x="255640" y="718033"/>
                  </a:cubicBezTo>
                  <a:cubicBezTo>
                    <a:pt x="279536" y="703056"/>
                    <a:pt x="303432" y="683798"/>
                    <a:pt x="331673" y="675240"/>
                  </a:cubicBezTo>
                  <a:cubicBezTo>
                    <a:pt x="331673" y="675240"/>
                    <a:pt x="331673" y="673100"/>
                    <a:pt x="331673" y="673100"/>
                  </a:cubicBezTo>
                  <a:close/>
                  <a:moveTo>
                    <a:pt x="358699" y="638175"/>
                  </a:moveTo>
                  <a:cubicBezTo>
                    <a:pt x="360852" y="638175"/>
                    <a:pt x="363005" y="642488"/>
                    <a:pt x="360852" y="642488"/>
                  </a:cubicBezTo>
                  <a:cubicBezTo>
                    <a:pt x="343627" y="648958"/>
                    <a:pt x="330708" y="659741"/>
                    <a:pt x="317789" y="668368"/>
                  </a:cubicBezTo>
                  <a:cubicBezTo>
                    <a:pt x="302717" y="676994"/>
                    <a:pt x="287645" y="687777"/>
                    <a:pt x="272572" y="696403"/>
                  </a:cubicBezTo>
                  <a:cubicBezTo>
                    <a:pt x="242428" y="713656"/>
                    <a:pt x="210131" y="733066"/>
                    <a:pt x="179987" y="750319"/>
                  </a:cubicBezTo>
                  <a:cubicBezTo>
                    <a:pt x="179987" y="752475"/>
                    <a:pt x="179987" y="752475"/>
                    <a:pt x="177833" y="752475"/>
                  </a:cubicBezTo>
                  <a:cubicBezTo>
                    <a:pt x="175680" y="752475"/>
                    <a:pt x="175680" y="752475"/>
                    <a:pt x="175680" y="750319"/>
                  </a:cubicBezTo>
                  <a:cubicBezTo>
                    <a:pt x="175680" y="750319"/>
                    <a:pt x="175680" y="748162"/>
                    <a:pt x="175680" y="748162"/>
                  </a:cubicBezTo>
                  <a:cubicBezTo>
                    <a:pt x="179987" y="746005"/>
                    <a:pt x="184293" y="743849"/>
                    <a:pt x="186446" y="741692"/>
                  </a:cubicBezTo>
                  <a:cubicBezTo>
                    <a:pt x="216590" y="724439"/>
                    <a:pt x="244581" y="707186"/>
                    <a:pt x="272572" y="689934"/>
                  </a:cubicBezTo>
                  <a:cubicBezTo>
                    <a:pt x="287645" y="681307"/>
                    <a:pt x="302717" y="672681"/>
                    <a:pt x="317789" y="661898"/>
                  </a:cubicBezTo>
                  <a:cubicBezTo>
                    <a:pt x="330708" y="653271"/>
                    <a:pt x="343627" y="644645"/>
                    <a:pt x="358699" y="640332"/>
                  </a:cubicBezTo>
                  <a:cubicBezTo>
                    <a:pt x="358699" y="638175"/>
                    <a:pt x="358699" y="638175"/>
                    <a:pt x="358699" y="638175"/>
                  </a:cubicBezTo>
                  <a:close/>
                  <a:moveTo>
                    <a:pt x="404190" y="596900"/>
                  </a:moveTo>
                  <a:cubicBezTo>
                    <a:pt x="404190" y="596900"/>
                    <a:pt x="404190" y="596900"/>
                    <a:pt x="406337" y="596900"/>
                  </a:cubicBezTo>
                  <a:cubicBezTo>
                    <a:pt x="406337" y="596900"/>
                    <a:pt x="408484" y="596900"/>
                    <a:pt x="408484" y="596900"/>
                  </a:cubicBezTo>
                  <a:cubicBezTo>
                    <a:pt x="408484" y="596900"/>
                    <a:pt x="410630" y="596900"/>
                    <a:pt x="410630" y="596900"/>
                  </a:cubicBezTo>
                  <a:cubicBezTo>
                    <a:pt x="410630" y="599048"/>
                    <a:pt x="410630" y="601196"/>
                    <a:pt x="408484" y="601196"/>
                  </a:cubicBezTo>
                  <a:cubicBezTo>
                    <a:pt x="406337" y="601196"/>
                    <a:pt x="406337" y="601196"/>
                    <a:pt x="406337" y="601196"/>
                  </a:cubicBezTo>
                  <a:cubicBezTo>
                    <a:pt x="406337" y="601196"/>
                    <a:pt x="406337" y="601196"/>
                    <a:pt x="404190" y="601196"/>
                  </a:cubicBezTo>
                  <a:cubicBezTo>
                    <a:pt x="404190" y="601196"/>
                    <a:pt x="402043" y="601196"/>
                    <a:pt x="402043" y="601196"/>
                  </a:cubicBezTo>
                  <a:cubicBezTo>
                    <a:pt x="397750" y="601196"/>
                    <a:pt x="395603" y="603344"/>
                    <a:pt x="393456" y="605491"/>
                  </a:cubicBezTo>
                  <a:cubicBezTo>
                    <a:pt x="391310" y="607639"/>
                    <a:pt x="387016" y="607639"/>
                    <a:pt x="382723" y="609787"/>
                  </a:cubicBezTo>
                  <a:cubicBezTo>
                    <a:pt x="376282" y="614083"/>
                    <a:pt x="367695" y="618378"/>
                    <a:pt x="361255" y="622674"/>
                  </a:cubicBezTo>
                  <a:cubicBezTo>
                    <a:pt x="346228" y="631265"/>
                    <a:pt x="331201" y="639856"/>
                    <a:pt x="316174" y="650595"/>
                  </a:cubicBezTo>
                  <a:cubicBezTo>
                    <a:pt x="290413" y="663482"/>
                    <a:pt x="266799" y="680664"/>
                    <a:pt x="241038" y="695699"/>
                  </a:cubicBezTo>
                  <a:cubicBezTo>
                    <a:pt x="236744" y="697847"/>
                    <a:pt x="230304" y="702143"/>
                    <a:pt x="226011" y="706438"/>
                  </a:cubicBezTo>
                  <a:cubicBezTo>
                    <a:pt x="223864" y="706438"/>
                    <a:pt x="223864" y="706438"/>
                    <a:pt x="223864" y="706438"/>
                  </a:cubicBezTo>
                  <a:cubicBezTo>
                    <a:pt x="223864" y="706438"/>
                    <a:pt x="223864" y="706438"/>
                    <a:pt x="221717" y="704290"/>
                  </a:cubicBezTo>
                  <a:cubicBezTo>
                    <a:pt x="221717" y="702143"/>
                    <a:pt x="221717" y="702143"/>
                    <a:pt x="223864" y="702143"/>
                  </a:cubicBezTo>
                  <a:cubicBezTo>
                    <a:pt x="223864" y="702143"/>
                    <a:pt x="223864" y="702143"/>
                    <a:pt x="223864" y="699995"/>
                  </a:cubicBezTo>
                  <a:cubicBezTo>
                    <a:pt x="230304" y="697847"/>
                    <a:pt x="234598" y="693551"/>
                    <a:pt x="241038" y="691404"/>
                  </a:cubicBezTo>
                  <a:cubicBezTo>
                    <a:pt x="249625" y="684960"/>
                    <a:pt x="258212" y="680664"/>
                    <a:pt x="264652" y="674221"/>
                  </a:cubicBezTo>
                  <a:cubicBezTo>
                    <a:pt x="283973" y="663482"/>
                    <a:pt x="301147" y="652743"/>
                    <a:pt x="318320" y="642004"/>
                  </a:cubicBezTo>
                  <a:cubicBezTo>
                    <a:pt x="335494" y="633413"/>
                    <a:pt x="350522" y="622674"/>
                    <a:pt x="367695" y="614083"/>
                  </a:cubicBezTo>
                  <a:cubicBezTo>
                    <a:pt x="374136" y="609787"/>
                    <a:pt x="382723" y="605491"/>
                    <a:pt x="391310" y="601196"/>
                  </a:cubicBezTo>
                  <a:cubicBezTo>
                    <a:pt x="395603" y="599048"/>
                    <a:pt x="399897" y="596900"/>
                    <a:pt x="404190" y="596900"/>
                  </a:cubicBezTo>
                  <a:close/>
                  <a:moveTo>
                    <a:pt x="431737" y="552450"/>
                  </a:moveTo>
                  <a:cubicBezTo>
                    <a:pt x="431737" y="552450"/>
                    <a:pt x="433884" y="552450"/>
                    <a:pt x="433884" y="552450"/>
                  </a:cubicBezTo>
                  <a:cubicBezTo>
                    <a:pt x="436030" y="552450"/>
                    <a:pt x="436030" y="556746"/>
                    <a:pt x="433884" y="556746"/>
                  </a:cubicBezTo>
                  <a:cubicBezTo>
                    <a:pt x="431737" y="556746"/>
                    <a:pt x="431737" y="556746"/>
                    <a:pt x="431737" y="556746"/>
                  </a:cubicBezTo>
                  <a:cubicBezTo>
                    <a:pt x="427443" y="556746"/>
                    <a:pt x="423150" y="558894"/>
                    <a:pt x="418856" y="561041"/>
                  </a:cubicBezTo>
                  <a:cubicBezTo>
                    <a:pt x="412416" y="565337"/>
                    <a:pt x="408123" y="567485"/>
                    <a:pt x="401682" y="571780"/>
                  </a:cubicBezTo>
                  <a:cubicBezTo>
                    <a:pt x="390949" y="580372"/>
                    <a:pt x="382362" y="586815"/>
                    <a:pt x="371628" y="593258"/>
                  </a:cubicBezTo>
                  <a:cubicBezTo>
                    <a:pt x="354454" y="603997"/>
                    <a:pt x="337280" y="614736"/>
                    <a:pt x="320106" y="623328"/>
                  </a:cubicBezTo>
                  <a:cubicBezTo>
                    <a:pt x="315813" y="625475"/>
                    <a:pt x="311519" y="627623"/>
                    <a:pt x="309373" y="629771"/>
                  </a:cubicBezTo>
                  <a:cubicBezTo>
                    <a:pt x="302932" y="634067"/>
                    <a:pt x="296492" y="638362"/>
                    <a:pt x="290052" y="640510"/>
                  </a:cubicBezTo>
                  <a:cubicBezTo>
                    <a:pt x="283612" y="644806"/>
                    <a:pt x="279318" y="646954"/>
                    <a:pt x="275025" y="649101"/>
                  </a:cubicBezTo>
                  <a:cubicBezTo>
                    <a:pt x="266438" y="653397"/>
                    <a:pt x="257851" y="657693"/>
                    <a:pt x="251411" y="661988"/>
                  </a:cubicBezTo>
                  <a:cubicBezTo>
                    <a:pt x="249264" y="661988"/>
                    <a:pt x="249264" y="661988"/>
                    <a:pt x="249264" y="661988"/>
                  </a:cubicBezTo>
                  <a:cubicBezTo>
                    <a:pt x="247117" y="661988"/>
                    <a:pt x="247117" y="659840"/>
                    <a:pt x="249264" y="657693"/>
                  </a:cubicBezTo>
                  <a:cubicBezTo>
                    <a:pt x="253557" y="655545"/>
                    <a:pt x="257851" y="653397"/>
                    <a:pt x="259998" y="651249"/>
                  </a:cubicBezTo>
                  <a:cubicBezTo>
                    <a:pt x="268585" y="646954"/>
                    <a:pt x="277172" y="642658"/>
                    <a:pt x="285759" y="638362"/>
                  </a:cubicBezTo>
                  <a:cubicBezTo>
                    <a:pt x="292199" y="634067"/>
                    <a:pt x="296492" y="631919"/>
                    <a:pt x="300786" y="629771"/>
                  </a:cubicBezTo>
                  <a:cubicBezTo>
                    <a:pt x="305079" y="627623"/>
                    <a:pt x="309373" y="625475"/>
                    <a:pt x="311519" y="623328"/>
                  </a:cubicBezTo>
                  <a:cubicBezTo>
                    <a:pt x="313666" y="621180"/>
                    <a:pt x="315813" y="621180"/>
                    <a:pt x="317960" y="619032"/>
                  </a:cubicBezTo>
                  <a:cubicBezTo>
                    <a:pt x="322253" y="619032"/>
                    <a:pt x="326547" y="616884"/>
                    <a:pt x="328693" y="614736"/>
                  </a:cubicBezTo>
                  <a:cubicBezTo>
                    <a:pt x="343720" y="606145"/>
                    <a:pt x="358748" y="597554"/>
                    <a:pt x="371628" y="588963"/>
                  </a:cubicBezTo>
                  <a:cubicBezTo>
                    <a:pt x="382362" y="582519"/>
                    <a:pt x="393095" y="573928"/>
                    <a:pt x="403829" y="565337"/>
                  </a:cubicBezTo>
                  <a:cubicBezTo>
                    <a:pt x="410269" y="561041"/>
                    <a:pt x="416710" y="558894"/>
                    <a:pt x="421003" y="554598"/>
                  </a:cubicBezTo>
                  <a:cubicBezTo>
                    <a:pt x="425297" y="554598"/>
                    <a:pt x="427443" y="552450"/>
                    <a:pt x="431737" y="552450"/>
                  </a:cubicBezTo>
                  <a:close/>
                  <a:moveTo>
                    <a:pt x="441257" y="523875"/>
                  </a:moveTo>
                  <a:cubicBezTo>
                    <a:pt x="443406" y="523875"/>
                    <a:pt x="445555" y="526030"/>
                    <a:pt x="443406" y="526030"/>
                  </a:cubicBezTo>
                  <a:cubicBezTo>
                    <a:pt x="439108" y="536802"/>
                    <a:pt x="428361" y="543265"/>
                    <a:pt x="419764" y="547574"/>
                  </a:cubicBezTo>
                  <a:cubicBezTo>
                    <a:pt x="411168" y="554038"/>
                    <a:pt x="400421" y="558347"/>
                    <a:pt x="391824" y="564810"/>
                  </a:cubicBezTo>
                  <a:cubicBezTo>
                    <a:pt x="376780" y="573428"/>
                    <a:pt x="361735" y="582046"/>
                    <a:pt x="346691" y="590664"/>
                  </a:cubicBezTo>
                  <a:cubicBezTo>
                    <a:pt x="344541" y="592818"/>
                    <a:pt x="340243" y="594973"/>
                    <a:pt x="338094" y="597127"/>
                  </a:cubicBezTo>
                  <a:cubicBezTo>
                    <a:pt x="333795" y="599282"/>
                    <a:pt x="329497" y="601436"/>
                    <a:pt x="327348" y="603591"/>
                  </a:cubicBezTo>
                  <a:cubicBezTo>
                    <a:pt x="323049" y="605745"/>
                    <a:pt x="318751" y="607900"/>
                    <a:pt x="314452" y="610054"/>
                  </a:cubicBezTo>
                  <a:cubicBezTo>
                    <a:pt x="312303" y="612209"/>
                    <a:pt x="310154" y="612209"/>
                    <a:pt x="310154" y="612209"/>
                  </a:cubicBezTo>
                  <a:cubicBezTo>
                    <a:pt x="310154" y="614363"/>
                    <a:pt x="308004" y="614363"/>
                    <a:pt x="308004" y="614363"/>
                  </a:cubicBezTo>
                  <a:cubicBezTo>
                    <a:pt x="308004" y="614363"/>
                    <a:pt x="305855" y="612209"/>
                    <a:pt x="305855" y="610054"/>
                  </a:cubicBezTo>
                  <a:cubicBezTo>
                    <a:pt x="305855" y="610054"/>
                    <a:pt x="305855" y="610054"/>
                    <a:pt x="308004" y="610054"/>
                  </a:cubicBezTo>
                  <a:cubicBezTo>
                    <a:pt x="308004" y="610054"/>
                    <a:pt x="308004" y="607900"/>
                    <a:pt x="308004" y="607900"/>
                  </a:cubicBezTo>
                  <a:cubicBezTo>
                    <a:pt x="314452" y="605745"/>
                    <a:pt x="318751" y="603591"/>
                    <a:pt x="323049" y="599282"/>
                  </a:cubicBezTo>
                  <a:cubicBezTo>
                    <a:pt x="327348" y="597127"/>
                    <a:pt x="331646" y="594973"/>
                    <a:pt x="335944" y="592818"/>
                  </a:cubicBezTo>
                  <a:cubicBezTo>
                    <a:pt x="338094" y="590664"/>
                    <a:pt x="340243" y="590664"/>
                    <a:pt x="344541" y="588509"/>
                  </a:cubicBezTo>
                  <a:cubicBezTo>
                    <a:pt x="346691" y="586355"/>
                    <a:pt x="348840" y="584200"/>
                    <a:pt x="350989" y="584200"/>
                  </a:cubicBezTo>
                  <a:cubicBezTo>
                    <a:pt x="363884" y="577737"/>
                    <a:pt x="374631" y="569119"/>
                    <a:pt x="385377" y="562656"/>
                  </a:cubicBezTo>
                  <a:cubicBezTo>
                    <a:pt x="396123" y="556192"/>
                    <a:pt x="404720" y="551883"/>
                    <a:pt x="415466" y="545420"/>
                  </a:cubicBezTo>
                  <a:cubicBezTo>
                    <a:pt x="424063" y="538956"/>
                    <a:pt x="434809" y="534648"/>
                    <a:pt x="441257" y="523875"/>
                  </a:cubicBezTo>
                  <a:close/>
                  <a:moveTo>
                    <a:pt x="462446" y="495300"/>
                  </a:moveTo>
                  <a:cubicBezTo>
                    <a:pt x="464605" y="495300"/>
                    <a:pt x="464605" y="499666"/>
                    <a:pt x="462446" y="499666"/>
                  </a:cubicBezTo>
                  <a:cubicBezTo>
                    <a:pt x="462446" y="499666"/>
                    <a:pt x="460287" y="501849"/>
                    <a:pt x="460287" y="501849"/>
                  </a:cubicBezTo>
                  <a:cubicBezTo>
                    <a:pt x="425743" y="517128"/>
                    <a:pt x="393358" y="541139"/>
                    <a:pt x="363132" y="562967"/>
                  </a:cubicBezTo>
                  <a:cubicBezTo>
                    <a:pt x="360973" y="562967"/>
                    <a:pt x="360973" y="565150"/>
                    <a:pt x="358814" y="565150"/>
                  </a:cubicBezTo>
                  <a:cubicBezTo>
                    <a:pt x="358814" y="565150"/>
                    <a:pt x="356655" y="565150"/>
                    <a:pt x="356655" y="565150"/>
                  </a:cubicBezTo>
                  <a:cubicBezTo>
                    <a:pt x="356655" y="562967"/>
                    <a:pt x="356655" y="562967"/>
                    <a:pt x="356655" y="560785"/>
                  </a:cubicBezTo>
                  <a:cubicBezTo>
                    <a:pt x="360973" y="558602"/>
                    <a:pt x="363132" y="558602"/>
                    <a:pt x="365291" y="556419"/>
                  </a:cubicBezTo>
                  <a:cubicBezTo>
                    <a:pt x="397676" y="534591"/>
                    <a:pt x="427902" y="510580"/>
                    <a:pt x="462446" y="495300"/>
                  </a:cubicBezTo>
                  <a:close/>
                  <a:moveTo>
                    <a:pt x="462473" y="471488"/>
                  </a:moveTo>
                  <a:cubicBezTo>
                    <a:pt x="464605" y="471488"/>
                    <a:pt x="464605" y="475784"/>
                    <a:pt x="462473" y="475784"/>
                  </a:cubicBezTo>
                  <a:cubicBezTo>
                    <a:pt x="462473" y="475784"/>
                    <a:pt x="462473" y="475784"/>
                    <a:pt x="460342" y="475784"/>
                  </a:cubicBezTo>
                  <a:cubicBezTo>
                    <a:pt x="456078" y="475784"/>
                    <a:pt x="449683" y="480079"/>
                    <a:pt x="445419" y="482227"/>
                  </a:cubicBezTo>
                  <a:cubicBezTo>
                    <a:pt x="439024" y="484375"/>
                    <a:pt x="432628" y="488671"/>
                    <a:pt x="428365" y="490819"/>
                  </a:cubicBezTo>
                  <a:cubicBezTo>
                    <a:pt x="415574" y="497262"/>
                    <a:pt x="404915" y="503705"/>
                    <a:pt x="394256" y="508001"/>
                  </a:cubicBezTo>
                  <a:cubicBezTo>
                    <a:pt x="394256" y="508001"/>
                    <a:pt x="394256" y="508001"/>
                    <a:pt x="392124" y="508001"/>
                  </a:cubicBezTo>
                  <a:cubicBezTo>
                    <a:pt x="389992" y="508001"/>
                    <a:pt x="389992" y="505853"/>
                    <a:pt x="392124" y="503705"/>
                  </a:cubicBezTo>
                  <a:cubicBezTo>
                    <a:pt x="392124" y="503705"/>
                    <a:pt x="394256" y="503705"/>
                    <a:pt x="394256" y="503705"/>
                  </a:cubicBezTo>
                  <a:cubicBezTo>
                    <a:pt x="407047" y="497262"/>
                    <a:pt x="417706" y="490819"/>
                    <a:pt x="430496" y="484375"/>
                  </a:cubicBezTo>
                  <a:cubicBezTo>
                    <a:pt x="436892" y="482227"/>
                    <a:pt x="443287" y="480079"/>
                    <a:pt x="447551" y="475784"/>
                  </a:cubicBezTo>
                  <a:cubicBezTo>
                    <a:pt x="451814" y="473636"/>
                    <a:pt x="456078" y="471488"/>
                    <a:pt x="462473" y="471488"/>
                  </a:cubicBezTo>
                  <a:close/>
                  <a:moveTo>
                    <a:pt x="476165" y="444500"/>
                  </a:moveTo>
                  <a:cubicBezTo>
                    <a:pt x="478323" y="444500"/>
                    <a:pt x="478323" y="444500"/>
                    <a:pt x="478323" y="444500"/>
                  </a:cubicBezTo>
                  <a:cubicBezTo>
                    <a:pt x="478323" y="444500"/>
                    <a:pt x="480480" y="444500"/>
                    <a:pt x="480480" y="444500"/>
                  </a:cubicBezTo>
                  <a:cubicBezTo>
                    <a:pt x="480480" y="446617"/>
                    <a:pt x="480480" y="448733"/>
                    <a:pt x="478323" y="448733"/>
                  </a:cubicBezTo>
                  <a:cubicBezTo>
                    <a:pt x="478323" y="448733"/>
                    <a:pt x="478323" y="448733"/>
                    <a:pt x="476165" y="448733"/>
                  </a:cubicBezTo>
                  <a:cubicBezTo>
                    <a:pt x="469693" y="448733"/>
                    <a:pt x="465379" y="452967"/>
                    <a:pt x="458906" y="455083"/>
                  </a:cubicBezTo>
                  <a:cubicBezTo>
                    <a:pt x="454592" y="459317"/>
                    <a:pt x="448119" y="463550"/>
                    <a:pt x="441647" y="465667"/>
                  </a:cubicBezTo>
                  <a:cubicBezTo>
                    <a:pt x="428703" y="472017"/>
                    <a:pt x="415759" y="478367"/>
                    <a:pt x="402814" y="486833"/>
                  </a:cubicBezTo>
                  <a:cubicBezTo>
                    <a:pt x="402814" y="486833"/>
                    <a:pt x="400657" y="486833"/>
                    <a:pt x="400657" y="486833"/>
                  </a:cubicBezTo>
                  <a:cubicBezTo>
                    <a:pt x="400657" y="486833"/>
                    <a:pt x="398500" y="488950"/>
                    <a:pt x="398500" y="488950"/>
                  </a:cubicBezTo>
                  <a:cubicBezTo>
                    <a:pt x="398500" y="488950"/>
                    <a:pt x="398500" y="486833"/>
                    <a:pt x="398500" y="486833"/>
                  </a:cubicBezTo>
                  <a:cubicBezTo>
                    <a:pt x="396342" y="486833"/>
                    <a:pt x="396342" y="484717"/>
                    <a:pt x="398500" y="484717"/>
                  </a:cubicBezTo>
                  <a:cubicBezTo>
                    <a:pt x="398500" y="482600"/>
                    <a:pt x="398500" y="482600"/>
                    <a:pt x="398500" y="482600"/>
                  </a:cubicBezTo>
                  <a:cubicBezTo>
                    <a:pt x="402814" y="482600"/>
                    <a:pt x="404972" y="480483"/>
                    <a:pt x="407129" y="480483"/>
                  </a:cubicBezTo>
                  <a:cubicBezTo>
                    <a:pt x="417916" y="474133"/>
                    <a:pt x="430860" y="465667"/>
                    <a:pt x="443805" y="459317"/>
                  </a:cubicBezTo>
                  <a:cubicBezTo>
                    <a:pt x="450277" y="457200"/>
                    <a:pt x="456749" y="452967"/>
                    <a:pt x="463221" y="448733"/>
                  </a:cubicBezTo>
                  <a:cubicBezTo>
                    <a:pt x="467536" y="446617"/>
                    <a:pt x="471851" y="444500"/>
                    <a:pt x="476165" y="444500"/>
                  </a:cubicBezTo>
                  <a:close/>
                  <a:moveTo>
                    <a:pt x="495165" y="404813"/>
                  </a:moveTo>
                  <a:cubicBezTo>
                    <a:pt x="495165" y="404813"/>
                    <a:pt x="495165" y="404813"/>
                    <a:pt x="497347" y="404813"/>
                  </a:cubicBezTo>
                  <a:cubicBezTo>
                    <a:pt x="499530" y="404813"/>
                    <a:pt x="499530" y="409099"/>
                    <a:pt x="497347" y="409099"/>
                  </a:cubicBezTo>
                  <a:cubicBezTo>
                    <a:pt x="495165" y="409099"/>
                    <a:pt x="495165" y="409099"/>
                    <a:pt x="495165" y="409099"/>
                  </a:cubicBezTo>
                  <a:cubicBezTo>
                    <a:pt x="492982" y="409099"/>
                    <a:pt x="490799" y="409099"/>
                    <a:pt x="486433" y="411243"/>
                  </a:cubicBezTo>
                  <a:cubicBezTo>
                    <a:pt x="484250" y="411243"/>
                    <a:pt x="479885" y="415529"/>
                    <a:pt x="475519" y="415529"/>
                  </a:cubicBezTo>
                  <a:cubicBezTo>
                    <a:pt x="468971" y="419815"/>
                    <a:pt x="462422" y="424101"/>
                    <a:pt x="455874" y="426245"/>
                  </a:cubicBezTo>
                  <a:cubicBezTo>
                    <a:pt x="442777" y="434817"/>
                    <a:pt x="429680" y="441247"/>
                    <a:pt x="416583" y="447676"/>
                  </a:cubicBezTo>
                  <a:cubicBezTo>
                    <a:pt x="416583" y="447676"/>
                    <a:pt x="414400" y="447676"/>
                    <a:pt x="414400" y="447676"/>
                  </a:cubicBezTo>
                  <a:cubicBezTo>
                    <a:pt x="412217" y="447676"/>
                    <a:pt x="412217" y="445533"/>
                    <a:pt x="414400" y="443390"/>
                  </a:cubicBezTo>
                  <a:cubicBezTo>
                    <a:pt x="414400" y="443390"/>
                    <a:pt x="416583" y="443390"/>
                    <a:pt x="416583" y="441247"/>
                  </a:cubicBezTo>
                  <a:cubicBezTo>
                    <a:pt x="431863" y="434817"/>
                    <a:pt x="444960" y="428388"/>
                    <a:pt x="458057" y="421958"/>
                  </a:cubicBezTo>
                  <a:cubicBezTo>
                    <a:pt x="464605" y="417672"/>
                    <a:pt x="471154" y="413386"/>
                    <a:pt x="479885" y="409099"/>
                  </a:cubicBezTo>
                  <a:cubicBezTo>
                    <a:pt x="482068" y="409099"/>
                    <a:pt x="484250" y="406956"/>
                    <a:pt x="488616" y="406956"/>
                  </a:cubicBezTo>
                  <a:cubicBezTo>
                    <a:pt x="490799" y="404813"/>
                    <a:pt x="492982" y="404813"/>
                    <a:pt x="495165" y="404813"/>
                  </a:cubicBezTo>
                  <a:close/>
                  <a:moveTo>
                    <a:pt x="486253" y="385763"/>
                  </a:moveTo>
                  <a:cubicBezTo>
                    <a:pt x="488418" y="385763"/>
                    <a:pt x="488418" y="390129"/>
                    <a:pt x="486253" y="390129"/>
                  </a:cubicBezTo>
                  <a:cubicBezTo>
                    <a:pt x="473265" y="392312"/>
                    <a:pt x="462441" y="396677"/>
                    <a:pt x="451617" y="403226"/>
                  </a:cubicBezTo>
                  <a:cubicBezTo>
                    <a:pt x="440793" y="407591"/>
                    <a:pt x="432134" y="414140"/>
                    <a:pt x="421310" y="420688"/>
                  </a:cubicBezTo>
                  <a:cubicBezTo>
                    <a:pt x="419145" y="420688"/>
                    <a:pt x="416980" y="416323"/>
                    <a:pt x="419145" y="416323"/>
                  </a:cubicBezTo>
                  <a:cubicBezTo>
                    <a:pt x="419145" y="416323"/>
                    <a:pt x="421310" y="414140"/>
                    <a:pt x="421310" y="414140"/>
                  </a:cubicBezTo>
                  <a:cubicBezTo>
                    <a:pt x="442958" y="403226"/>
                    <a:pt x="462441" y="387946"/>
                    <a:pt x="486253" y="385763"/>
                  </a:cubicBezTo>
                  <a:close/>
                  <a:moveTo>
                    <a:pt x="69817" y="350838"/>
                  </a:moveTo>
                  <a:cubicBezTo>
                    <a:pt x="71948" y="350838"/>
                    <a:pt x="74080" y="355204"/>
                    <a:pt x="71948" y="355204"/>
                  </a:cubicBezTo>
                  <a:cubicBezTo>
                    <a:pt x="67685" y="359569"/>
                    <a:pt x="63421" y="361752"/>
                    <a:pt x="57026" y="363935"/>
                  </a:cubicBezTo>
                  <a:cubicBezTo>
                    <a:pt x="54894" y="366118"/>
                    <a:pt x="50630" y="368301"/>
                    <a:pt x="46367" y="370483"/>
                  </a:cubicBezTo>
                  <a:cubicBezTo>
                    <a:pt x="33576" y="374849"/>
                    <a:pt x="20785" y="381398"/>
                    <a:pt x="5863" y="383580"/>
                  </a:cubicBezTo>
                  <a:cubicBezTo>
                    <a:pt x="3731" y="383580"/>
                    <a:pt x="3731" y="385763"/>
                    <a:pt x="1599" y="385763"/>
                  </a:cubicBezTo>
                  <a:cubicBezTo>
                    <a:pt x="-533" y="385763"/>
                    <a:pt x="-533" y="381398"/>
                    <a:pt x="1599" y="381398"/>
                  </a:cubicBezTo>
                  <a:cubicBezTo>
                    <a:pt x="1599" y="381398"/>
                    <a:pt x="1599" y="381398"/>
                    <a:pt x="3731" y="381398"/>
                  </a:cubicBezTo>
                  <a:cubicBezTo>
                    <a:pt x="5863" y="379215"/>
                    <a:pt x="5863" y="379215"/>
                    <a:pt x="7994" y="379215"/>
                  </a:cubicBezTo>
                  <a:cubicBezTo>
                    <a:pt x="22917" y="374849"/>
                    <a:pt x="37840" y="370483"/>
                    <a:pt x="50630" y="363935"/>
                  </a:cubicBezTo>
                  <a:cubicBezTo>
                    <a:pt x="54894" y="361752"/>
                    <a:pt x="59158" y="359569"/>
                    <a:pt x="61289" y="357387"/>
                  </a:cubicBezTo>
                  <a:cubicBezTo>
                    <a:pt x="65553" y="355204"/>
                    <a:pt x="67685" y="353021"/>
                    <a:pt x="69817" y="353021"/>
                  </a:cubicBezTo>
                  <a:cubicBezTo>
                    <a:pt x="69817" y="353021"/>
                    <a:pt x="69817" y="350838"/>
                    <a:pt x="69817" y="350838"/>
                  </a:cubicBezTo>
                  <a:close/>
                  <a:moveTo>
                    <a:pt x="492982" y="347663"/>
                  </a:moveTo>
                  <a:cubicBezTo>
                    <a:pt x="495165" y="347663"/>
                    <a:pt x="497347" y="347663"/>
                    <a:pt x="497347" y="347663"/>
                  </a:cubicBezTo>
                  <a:cubicBezTo>
                    <a:pt x="499530" y="347663"/>
                    <a:pt x="499530" y="349746"/>
                    <a:pt x="499530" y="351830"/>
                  </a:cubicBezTo>
                  <a:cubicBezTo>
                    <a:pt x="499530" y="351830"/>
                    <a:pt x="499530" y="351830"/>
                    <a:pt x="497347" y="353914"/>
                  </a:cubicBezTo>
                  <a:cubicBezTo>
                    <a:pt x="495165" y="353914"/>
                    <a:pt x="495165" y="353914"/>
                    <a:pt x="495165" y="353914"/>
                  </a:cubicBezTo>
                  <a:cubicBezTo>
                    <a:pt x="495165" y="353914"/>
                    <a:pt x="492982" y="353914"/>
                    <a:pt x="492982" y="353914"/>
                  </a:cubicBezTo>
                  <a:cubicBezTo>
                    <a:pt x="492982" y="353914"/>
                    <a:pt x="492982" y="351830"/>
                    <a:pt x="492982" y="351830"/>
                  </a:cubicBezTo>
                  <a:cubicBezTo>
                    <a:pt x="484251" y="353914"/>
                    <a:pt x="473336" y="360165"/>
                    <a:pt x="464605" y="364332"/>
                  </a:cubicBezTo>
                  <a:cubicBezTo>
                    <a:pt x="453691" y="368499"/>
                    <a:pt x="444960" y="374750"/>
                    <a:pt x="434046" y="381001"/>
                  </a:cubicBezTo>
                  <a:cubicBezTo>
                    <a:pt x="431863" y="381001"/>
                    <a:pt x="429680" y="378918"/>
                    <a:pt x="431863" y="376834"/>
                  </a:cubicBezTo>
                  <a:cubicBezTo>
                    <a:pt x="442777" y="370583"/>
                    <a:pt x="453691" y="364332"/>
                    <a:pt x="464605" y="360165"/>
                  </a:cubicBezTo>
                  <a:cubicBezTo>
                    <a:pt x="473336" y="353914"/>
                    <a:pt x="484251" y="349746"/>
                    <a:pt x="492982" y="347663"/>
                  </a:cubicBezTo>
                  <a:close/>
                  <a:moveTo>
                    <a:pt x="76691" y="338138"/>
                  </a:moveTo>
                  <a:cubicBezTo>
                    <a:pt x="76691" y="338138"/>
                    <a:pt x="76691" y="338138"/>
                    <a:pt x="78842" y="338138"/>
                  </a:cubicBezTo>
                  <a:cubicBezTo>
                    <a:pt x="78842" y="340292"/>
                    <a:pt x="78842" y="342447"/>
                    <a:pt x="76691" y="342447"/>
                  </a:cubicBezTo>
                  <a:cubicBezTo>
                    <a:pt x="76691" y="342447"/>
                    <a:pt x="74541" y="344601"/>
                    <a:pt x="72390" y="344601"/>
                  </a:cubicBezTo>
                  <a:cubicBezTo>
                    <a:pt x="68088" y="344601"/>
                    <a:pt x="65937" y="346756"/>
                    <a:pt x="61636" y="346756"/>
                  </a:cubicBezTo>
                  <a:cubicBezTo>
                    <a:pt x="57334" y="348910"/>
                    <a:pt x="50882" y="348910"/>
                    <a:pt x="44429" y="351065"/>
                  </a:cubicBezTo>
                  <a:cubicBezTo>
                    <a:pt x="35826" y="355374"/>
                    <a:pt x="22921" y="357529"/>
                    <a:pt x="16469" y="368301"/>
                  </a:cubicBezTo>
                  <a:cubicBezTo>
                    <a:pt x="16469" y="368301"/>
                    <a:pt x="16469" y="368301"/>
                    <a:pt x="14318" y="368301"/>
                  </a:cubicBezTo>
                  <a:cubicBezTo>
                    <a:pt x="12167" y="366147"/>
                    <a:pt x="12167" y="366147"/>
                    <a:pt x="14318" y="366147"/>
                  </a:cubicBezTo>
                  <a:cubicBezTo>
                    <a:pt x="14318" y="363992"/>
                    <a:pt x="16469" y="361838"/>
                    <a:pt x="16469" y="361838"/>
                  </a:cubicBezTo>
                  <a:cubicBezTo>
                    <a:pt x="22921" y="355374"/>
                    <a:pt x="33675" y="351065"/>
                    <a:pt x="42279" y="346756"/>
                  </a:cubicBezTo>
                  <a:cubicBezTo>
                    <a:pt x="48731" y="344601"/>
                    <a:pt x="57334" y="342447"/>
                    <a:pt x="65937" y="340292"/>
                  </a:cubicBezTo>
                  <a:cubicBezTo>
                    <a:pt x="70239" y="340292"/>
                    <a:pt x="72390" y="340292"/>
                    <a:pt x="76691" y="338138"/>
                  </a:cubicBezTo>
                  <a:close/>
                  <a:moveTo>
                    <a:pt x="92553" y="317500"/>
                  </a:moveTo>
                  <a:cubicBezTo>
                    <a:pt x="92553" y="317500"/>
                    <a:pt x="92553" y="317500"/>
                    <a:pt x="94718" y="317500"/>
                  </a:cubicBezTo>
                  <a:cubicBezTo>
                    <a:pt x="94718" y="317500"/>
                    <a:pt x="94718" y="319617"/>
                    <a:pt x="92553" y="321733"/>
                  </a:cubicBezTo>
                  <a:cubicBezTo>
                    <a:pt x="92553" y="321733"/>
                    <a:pt x="90389" y="321733"/>
                    <a:pt x="88224" y="323850"/>
                  </a:cubicBezTo>
                  <a:cubicBezTo>
                    <a:pt x="86059" y="323850"/>
                    <a:pt x="81730" y="325967"/>
                    <a:pt x="79565" y="325967"/>
                  </a:cubicBezTo>
                  <a:cubicBezTo>
                    <a:pt x="62246" y="332317"/>
                    <a:pt x="44928" y="340783"/>
                    <a:pt x="27610" y="349250"/>
                  </a:cubicBezTo>
                  <a:cubicBezTo>
                    <a:pt x="25445" y="349250"/>
                    <a:pt x="25445" y="349250"/>
                    <a:pt x="25445" y="349250"/>
                  </a:cubicBezTo>
                  <a:cubicBezTo>
                    <a:pt x="25445" y="349250"/>
                    <a:pt x="23280" y="347133"/>
                    <a:pt x="25445" y="345017"/>
                  </a:cubicBezTo>
                  <a:cubicBezTo>
                    <a:pt x="29775" y="342900"/>
                    <a:pt x="34104" y="340783"/>
                    <a:pt x="38434" y="338667"/>
                  </a:cubicBezTo>
                  <a:cubicBezTo>
                    <a:pt x="53587" y="332317"/>
                    <a:pt x="68741" y="325967"/>
                    <a:pt x="86059" y="319617"/>
                  </a:cubicBezTo>
                  <a:cubicBezTo>
                    <a:pt x="88224" y="319617"/>
                    <a:pt x="90389" y="317500"/>
                    <a:pt x="92553" y="317500"/>
                  </a:cubicBezTo>
                  <a:close/>
                  <a:moveTo>
                    <a:pt x="508486" y="307975"/>
                  </a:moveTo>
                  <a:cubicBezTo>
                    <a:pt x="508486" y="307975"/>
                    <a:pt x="510643" y="307975"/>
                    <a:pt x="510643" y="310115"/>
                  </a:cubicBezTo>
                  <a:cubicBezTo>
                    <a:pt x="510643" y="312254"/>
                    <a:pt x="510643" y="314394"/>
                    <a:pt x="508486" y="314394"/>
                  </a:cubicBezTo>
                  <a:cubicBezTo>
                    <a:pt x="508486" y="314394"/>
                    <a:pt x="508486" y="316534"/>
                    <a:pt x="506328" y="316534"/>
                  </a:cubicBezTo>
                  <a:cubicBezTo>
                    <a:pt x="506328" y="316534"/>
                    <a:pt x="504171" y="314394"/>
                    <a:pt x="504171" y="312254"/>
                  </a:cubicBezTo>
                  <a:cubicBezTo>
                    <a:pt x="504171" y="314394"/>
                    <a:pt x="502014" y="314394"/>
                    <a:pt x="499856" y="314394"/>
                  </a:cubicBezTo>
                  <a:cubicBezTo>
                    <a:pt x="499856" y="314394"/>
                    <a:pt x="497699" y="316534"/>
                    <a:pt x="495542" y="316534"/>
                  </a:cubicBezTo>
                  <a:cubicBezTo>
                    <a:pt x="473968" y="327232"/>
                    <a:pt x="452394" y="342210"/>
                    <a:pt x="430820" y="355048"/>
                  </a:cubicBezTo>
                  <a:cubicBezTo>
                    <a:pt x="430820" y="357188"/>
                    <a:pt x="430820" y="357188"/>
                    <a:pt x="430820" y="357188"/>
                  </a:cubicBezTo>
                  <a:cubicBezTo>
                    <a:pt x="428663" y="357188"/>
                    <a:pt x="426505" y="352909"/>
                    <a:pt x="428663" y="352909"/>
                  </a:cubicBezTo>
                  <a:cubicBezTo>
                    <a:pt x="450236" y="337931"/>
                    <a:pt x="471810" y="320813"/>
                    <a:pt x="497699" y="312254"/>
                  </a:cubicBezTo>
                  <a:cubicBezTo>
                    <a:pt x="497699" y="312254"/>
                    <a:pt x="499856" y="310115"/>
                    <a:pt x="502014" y="310115"/>
                  </a:cubicBezTo>
                  <a:cubicBezTo>
                    <a:pt x="504171" y="310115"/>
                    <a:pt x="506328" y="307975"/>
                    <a:pt x="508486" y="307975"/>
                  </a:cubicBezTo>
                  <a:close/>
                  <a:moveTo>
                    <a:pt x="481954" y="293688"/>
                  </a:moveTo>
                  <a:cubicBezTo>
                    <a:pt x="484108" y="293688"/>
                    <a:pt x="486263" y="295771"/>
                    <a:pt x="486263" y="297855"/>
                  </a:cubicBezTo>
                  <a:cubicBezTo>
                    <a:pt x="488417" y="297855"/>
                    <a:pt x="486263" y="299939"/>
                    <a:pt x="484108" y="299939"/>
                  </a:cubicBezTo>
                  <a:cubicBezTo>
                    <a:pt x="484108" y="297855"/>
                    <a:pt x="481954" y="297855"/>
                    <a:pt x="481954" y="297855"/>
                  </a:cubicBezTo>
                  <a:cubicBezTo>
                    <a:pt x="475490" y="297855"/>
                    <a:pt x="436710" y="324942"/>
                    <a:pt x="432401" y="327026"/>
                  </a:cubicBezTo>
                  <a:cubicBezTo>
                    <a:pt x="432401" y="327026"/>
                    <a:pt x="430247" y="327026"/>
                    <a:pt x="430247" y="327026"/>
                  </a:cubicBezTo>
                  <a:cubicBezTo>
                    <a:pt x="428092" y="327026"/>
                    <a:pt x="428092" y="324942"/>
                    <a:pt x="430247" y="322859"/>
                  </a:cubicBezTo>
                  <a:cubicBezTo>
                    <a:pt x="438865" y="316608"/>
                    <a:pt x="449637" y="310357"/>
                    <a:pt x="460409" y="304106"/>
                  </a:cubicBezTo>
                  <a:cubicBezTo>
                    <a:pt x="464718" y="302022"/>
                    <a:pt x="471182" y="297855"/>
                    <a:pt x="477645" y="295771"/>
                  </a:cubicBezTo>
                  <a:cubicBezTo>
                    <a:pt x="479799" y="295771"/>
                    <a:pt x="481954" y="293688"/>
                    <a:pt x="481954" y="293688"/>
                  </a:cubicBezTo>
                  <a:close/>
                  <a:moveTo>
                    <a:pt x="488879" y="269875"/>
                  </a:moveTo>
                  <a:cubicBezTo>
                    <a:pt x="488879" y="269875"/>
                    <a:pt x="491029" y="269875"/>
                    <a:pt x="491029" y="269875"/>
                  </a:cubicBezTo>
                  <a:cubicBezTo>
                    <a:pt x="491029" y="269875"/>
                    <a:pt x="493180" y="269875"/>
                    <a:pt x="493180" y="271992"/>
                  </a:cubicBezTo>
                  <a:cubicBezTo>
                    <a:pt x="491029" y="274108"/>
                    <a:pt x="491029" y="274108"/>
                    <a:pt x="488879" y="276225"/>
                  </a:cubicBezTo>
                  <a:cubicBezTo>
                    <a:pt x="486728" y="276225"/>
                    <a:pt x="486728" y="276225"/>
                    <a:pt x="486728" y="274108"/>
                  </a:cubicBezTo>
                  <a:cubicBezTo>
                    <a:pt x="465220" y="282575"/>
                    <a:pt x="448013" y="295275"/>
                    <a:pt x="430807" y="305858"/>
                  </a:cubicBezTo>
                  <a:cubicBezTo>
                    <a:pt x="428656" y="305858"/>
                    <a:pt x="428656" y="307975"/>
                    <a:pt x="428656" y="307975"/>
                  </a:cubicBezTo>
                  <a:cubicBezTo>
                    <a:pt x="426505" y="307975"/>
                    <a:pt x="426505" y="303742"/>
                    <a:pt x="428656" y="303742"/>
                  </a:cubicBezTo>
                  <a:cubicBezTo>
                    <a:pt x="448013" y="291042"/>
                    <a:pt x="467371" y="276225"/>
                    <a:pt x="488879" y="269875"/>
                  </a:cubicBezTo>
                  <a:close/>
                  <a:moveTo>
                    <a:pt x="490502" y="239713"/>
                  </a:moveTo>
                  <a:cubicBezTo>
                    <a:pt x="490502" y="239713"/>
                    <a:pt x="492635" y="239713"/>
                    <a:pt x="492635" y="239713"/>
                  </a:cubicBezTo>
                  <a:cubicBezTo>
                    <a:pt x="492635" y="239713"/>
                    <a:pt x="494768" y="239713"/>
                    <a:pt x="494768" y="239713"/>
                  </a:cubicBezTo>
                  <a:cubicBezTo>
                    <a:pt x="494768" y="241830"/>
                    <a:pt x="494768" y="243946"/>
                    <a:pt x="492635" y="243946"/>
                  </a:cubicBezTo>
                  <a:cubicBezTo>
                    <a:pt x="492635" y="243946"/>
                    <a:pt x="490502" y="243946"/>
                    <a:pt x="490502" y="243946"/>
                  </a:cubicBezTo>
                  <a:cubicBezTo>
                    <a:pt x="479836" y="243946"/>
                    <a:pt x="469170" y="250296"/>
                    <a:pt x="460637" y="256646"/>
                  </a:cubicBezTo>
                  <a:cubicBezTo>
                    <a:pt x="449971" y="262996"/>
                    <a:pt x="441438" y="271463"/>
                    <a:pt x="430772" y="277813"/>
                  </a:cubicBezTo>
                  <a:cubicBezTo>
                    <a:pt x="428638" y="277813"/>
                    <a:pt x="426505" y="273580"/>
                    <a:pt x="428638" y="273580"/>
                  </a:cubicBezTo>
                  <a:cubicBezTo>
                    <a:pt x="439305" y="267230"/>
                    <a:pt x="449971" y="258763"/>
                    <a:pt x="460637" y="252413"/>
                  </a:cubicBezTo>
                  <a:cubicBezTo>
                    <a:pt x="469170" y="246063"/>
                    <a:pt x="479836" y="239713"/>
                    <a:pt x="490502" y="239713"/>
                  </a:cubicBezTo>
                  <a:close/>
                  <a:moveTo>
                    <a:pt x="473265" y="222250"/>
                  </a:moveTo>
                  <a:cubicBezTo>
                    <a:pt x="475430" y="222250"/>
                    <a:pt x="477594" y="222250"/>
                    <a:pt x="481924" y="222250"/>
                  </a:cubicBezTo>
                  <a:cubicBezTo>
                    <a:pt x="481924" y="222250"/>
                    <a:pt x="484089" y="222250"/>
                    <a:pt x="484089" y="222250"/>
                  </a:cubicBezTo>
                  <a:cubicBezTo>
                    <a:pt x="484089" y="222250"/>
                    <a:pt x="486253" y="222250"/>
                    <a:pt x="486253" y="222250"/>
                  </a:cubicBezTo>
                  <a:cubicBezTo>
                    <a:pt x="488418" y="224398"/>
                    <a:pt x="486253" y="226546"/>
                    <a:pt x="486253" y="226546"/>
                  </a:cubicBezTo>
                  <a:cubicBezTo>
                    <a:pt x="486253" y="226546"/>
                    <a:pt x="486253" y="226546"/>
                    <a:pt x="484089" y="226546"/>
                  </a:cubicBezTo>
                  <a:cubicBezTo>
                    <a:pt x="484089" y="226546"/>
                    <a:pt x="481924" y="226546"/>
                    <a:pt x="479759" y="226546"/>
                  </a:cubicBezTo>
                  <a:cubicBezTo>
                    <a:pt x="477594" y="226546"/>
                    <a:pt x="473265" y="226546"/>
                    <a:pt x="471100" y="228693"/>
                  </a:cubicBezTo>
                  <a:cubicBezTo>
                    <a:pt x="464606" y="230841"/>
                    <a:pt x="458111" y="235137"/>
                    <a:pt x="451617" y="239432"/>
                  </a:cubicBezTo>
                  <a:cubicBezTo>
                    <a:pt x="440793" y="245876"/>
                    <a:pt x="432134" y="252319"/>
                    <a:pt x="421310" y="258763"/>
                  </a:cubicBezTo>
                  <a:cubicBezTo>
                    <a:pt x="419145" y="258763"/>
                    <a:pt x="416980" y="256615"/>
                    <a:pt x="419145" y="254467"/>
                  </a:cubicBezTo>
                  <a:cubicBezTo>
                    <a:pt x="429969" y="248024"/>
                    <a:pt x="440793" y="239432"/>
                    <a:pt x="453782" y="232989"/>
                  </a:cubicBezTo>
                  <a:cubicBezTo>
                    <a:pt x="460276" y="228693"/>
                    <a:pt x="466770" y="224398"/>
                    <a:pt x="473265" y="222250"/>
                  </a:cubicBezTo>
                  <a:close/>
                  <a:moveTo>
                    <a:pt x="470823" y="193675"/>
                  </a:moveTo>
                  <a:cubicBezTo>
                    <a:pt x="472984" y="193675"/>
                    <a:pt x="472984" y="193675"/>
                    <a:pt x="475144" y="193675"/>
                  </a:cubicBezTo>
                  <a:cubicBezTo>
                    <a:pt x="477305" y="193675"/>
                    <a:pt x="475144" y="197961"/>
                    <a:pt x="472984" y="197961"/>
                  </a:cubicBezTo>
                  <a:cubicBezTo>
                    <a:pt x="472984" y="197961"/>
                    <a:pt x="472984" y="197961"/>
                    <a:pt x="470823" y="197961"/>
                  </a:cubicBezTo>
                  <a:cubicBezTo>
                    <a:pt x="468662" y="197961"/>
                    <a:pt x="466501" y="200104"/>
                    <a:pt x="464341" y="200104"/>
                  </a:cubicBezTo>
                  <a:cubicBezTo>
                    <a:pt x="462180" y="202247"/>
                    <a:pt x="460019" y="204391"/>
                    <a:pt x="455697" y="204391"/>
                  </a:cubicBezTo>
                  <a:cubicBezTo>
                    <a:pt x="451376" y="208677"/>
                    <a:pt x="444894" y="212963"/>
                    <a:pt x="438411" y="215106"/>
                  </a:cubicBezTo>
                  <a:cubicBezTo>
                    <a:pt x="429768" y="221536"/>
                    <a:pt x="418964" y="227965"/>
                    <a:pt x="410321" y="232252"/>
                  </a:cubicBezTo>
                  <a:cubicBezTo>
                    <a:pt x="408160" y="234395"/>
                    <a:pt x="406000" y="234395"/>
                    <a:pt x="406000" y="236538"/>
                  </a:cubicBezTo>
                  <a:cubicBezTo>
                    <a:pt x="406000" y="236538"/>
                    <a:pt x="403839" y="236538"/>
                    <a:pt x="403839" y="236538"/>
                  </a:cubicBezTo>
                  <a:cubicBezTo>
                    <a:pt x="403839" y="236538"/>
                    <a:pt x="403839" y="236538"/>
                    <a:pt x="401678" y="236538"/>
                  </a:cubicBezTo>
                  <a:cubicBezTo>
                    <a:pt x="401678" y="236538"/>
                    <a:pt x="399517" y="234395"/>
                    <a:pt x="401678" y="232252"/>
                  </a:cubicBezTo>
                  <a:cubicBezTo>
                    <a:pt x="401678" y="232252"/>
                    <a:pt x="403839" y="232252"/>
                    <a:pt x="403839" y="232252"/>
                  </a:cubicBezTo>
                  <a:cubicBezTo>
                    <a:pt x="406000" y="230108"/>
                    <a:pt x="406000" y="230108"/>
                    <a:pt x="408160" y="230108"/>
                  </a:cubicBezTo>
                  <a:cubicBezTo>
                    <a:pt x="418964" y="221536"/>
                    <a:pt x="429768" y="215106"/>
                    <a:pt x="442733" y="208677"/>
                  </a:cubicBezTo>
                  <a:cubicBezTo>
                    <a:pt x="449215" y="204391"/>
                    <a:pt x="455697" y="202247"/>
                    <a:pt x="462180" y="197961"/>
                  </a:cubicBezTo>
                  <a:cubicBezTo>
                    <a:pt x="464341" y="195818"/>
                    <a:pt x="468662" y="193675"/>
                    <a:pt x="470823" y="193675"/>
                  </a:cubicBezTo>
                  <a:close/>
                  <a:moveTo>
                    <a:pt x="460310" y="173038"/>
                  </a:moveTo>
                  <a:cubicBezTo>
                    <a:pt x="462457" y="173038"/>
                    <a:pt x="462457" y="173038"/>
                    <a:pt x="462457" y="173038"/>
                  </a:cubicBezTo>
                  <a:cubicBezTo>
                    <a:pt x="462457" y="173038"/>
                    <a:pt x="464605" y="175203"/>
                    <a:pt x="462457" y="177367"/>
                  </a:cubicBezTo>
                  <a:cubicBezTo>
                    <a:pt x="462457" y="177367"/>
                    <a:pt x="462457" y="179532"/>
                    <a:pt x="462457" y="181697"/>
                  </a:cubicBezTo>
                  <a:cubicBezTo>
                    <a:pt x="462457" y="181697"/>
                    <a:pt x="460310" y="181697"/>
                    <a:pt x="460310" y="181697"/>
                  </a:cubicBezTo>
                  <a:cubicBezTo>
                    <a:pt x="458162" y="181697"/>
                    <a:pt x="458162" y="181697"/>
                    <a:pt x="458162" y="179532"/>
                  </a:cubicBezTo>
                  <a:cubicBezTo>
                    <a:pt x="438832" y="190356"/>
                    <a:pt x="421649" y="203345"/>
                    <a:pt x="404467" y="214169"/>
                  </a:cubicBezTo>
                  <a:cubicBezTo>
                    <a:pt x="402319" y="216333"/>
                    <a:pt x="400171" y="216333"/>
                    <a:pt x="400171" y="218498"/>
                  </a:cubicBezTo>
                  <a:cubicBezTo>
                    <a:pt x="398024" y="218498"/>
                    <a:pt x="395876" y="220663"/>
                    <a:pt x="393728" y="220663"/>
                  </a:cubicBezTo>
                  <a:cubicBezTo>
                    <a:pt x="391580" y="220663"/>
                    <a:pt x="391580" y="218498"/>
                    <a:pt x="391580" y="216333"/>
                  </a:cubicBezTo>
                  <a:cubicBezTo>
                    <a:pt x="393728" y="216333"/>
                    <a:pt x="395876" y="214169"/>
                    <a:pt x="398024" y="214169"/>
                  </a:cubicBezTo>
                  <a:cubicBezTo>
                    <a:pt x="400171" y="212004"/>
                    <a:pt x="400171" y="212004"/>
                    <a:pt x="402319" y="212004"/>
                  </a:cubicBezTo>
                  <a:cubicBezTo>
                    <a:pt x="421649" y="199015"/>
                    <a:pt x="440980" y="186027"/>
                    <a:pt x="460310" y="173038"/>
                  </a:cubicBezTo>
                  <a:close/>
                  <a:moveTo>
                    <a:pt x="449197" y="161925"/>
                  </a:moveTo>
                  <a:cubicBezTo>
                    <a:pt x="451344" y="161925"/>
                    <a:pt x="453492" y="166270"/>
                    <a:pt x="451344" y="166270"/>
                  </a:cubicBezTo>
                  <a:cubicBezTo>
                    <a:pt x="429867" y="170614"/>
                    <a:pt x="412684" y="183649"/>
                    <a:pt x="395502" y="196683"/>
                  </a:cubicBezTo>
                  <a:cubicBezTo>
                    <a:pt x="393354" y="196683"/>
                    <a:pt x="393354" y="196683"/>
                    <a:pt x="391206" y="198855"/>
                  </a:cubicBezTo>
                  <a:cubicBezTo>
                    <a:pt x="389058" y="198855"/>
                    <a:pt x="386911" y="201028"/>
                    <a:pt x="384763" y="201028"/>
                  </a:cubicBezTo>
                  <a:cubicBezTo>
                    <a:pt x="384763" y="203200"/>
                    <a:pt x="382615" y="203200"/>
                    <a:pt x="382615" y="203200"/>
                  </a:cubicBezTo>
                  <a:cubicBezTo>
                    <a:pt x="380467" y="203200"/>
                    <a:pt x="380467" y="198855"/>
                    <a:pt x="382615" y="198855"/>
                  </a:cubicBezTo>
                  <a:cubicBezTo>
                    <a:pt x="382615" y="198855"/>
                    <a:pt x="382615" y="196683"/>
                    <a:pt x="384763" y="196683"/>
                  </a:cubicBezTo>
                  <a:cubicBezTo>
                    <a:pt x="384763" y="196683"/>
                    <a:pt x="386911" y="194510"/>
                    <a:pt x="389058" y="194510"/>
                  </a:cubicBezTo>
                  <a:cubicBezTo>
                    <a:pt x="391206" y="194510"/>
                    <a:pt x="391206" y="192338"/>
                    <a:pt x="393354" y="192338"/>
                  </a:cubicBezTo>
                  <a:cubicBezTo>
                    <a:pt x="410536" y="181476"/>
                    <a:pt x="427719" y="166270"/>
                    <a:pt x="449197" y="161925"/>
                  </a:cubicBezTo>
                  <a:close/>
                  <a:moveTo>
                    <a:pt x="443769" y="139700"/>
                  </a:moveTo>
                  <a:cubicBezTo>
                    <a:pt x="445952" y="139700"/>
                    <a:pt x="445952" y="139700"/>
                    <a:pt x="445952" y="139700"/>
                  </a:cubicBezTo>
                  <a:cubicBezTo>
                    <a:pt x="448134" y="139700"/>
                    <a:pt x="448134" y="139700"/>
                    <a:pt x="448134" y="139700"/>
                  </a:cubicBezTo>
                  <a:cubicBezTo>
                    <a:pt x="450317" y="139700"/>
                    <a:pt x="450317" y="141872"/>
                    <a:pt x="448134" y="141872"/>
                  </a:cubicBezTo>
                  <a:cubicBezTo>
                    <a:pt x="448134" y="144045"/>
                    <a:pt x="448134" y="144045"/>
                    <a:pt x="448134" y="144045"/>
                  </a:cubicBezTo>
                  <a:cubicBezTo>
                    <a:pt x="424123" y="150562"/>
                    <a:pt x="406661" y="167941"/>
                    <a:pt x="387016" y="180975"/>
                  </a:cubicBezTo>
                  <a:cubicBezTo>
                    <a:pt x="387016" y="180975"/>
                    <a:pt x="387016" y="180975"/>
                    <a:pt x="384833" y="180975"/>
                  </a:cubicBezTo>
                  <a:cubicBezTo>
                    <a:pt x="382650" y="180975"/>
                    <a:pt x="380467" y="178803"/>
                    <a:pt x="382650" y="178803"/>
                  </a:cubicBezTo>
                  <a:cubicBezTo>
                    <a:pt x="384833" y="176630"/>
                    <a:pt x="384833" y="176630"/>
                    <a:pt x="384833" y="176630"/>
                  </a:cubicBezTo>
                  <a:cubicBezTo>
                    <a:pt x="404478" y="163596"/>
                    <a:pt x="421941" y="148389"/>
                    <a:pt x="443769" y="139700"/>
                  </a:cubicBezTo>
                  <a:close/>
                  <a:moveTo>
                    <a:pt x="431760" y="125413"/>
                  </a:moveTo>
                  <a:cubicBezTo>
                    <a:pt x="433895" y="125413"/>
                    <a:pt x="436030" y="127561"/>
                    <a:pt x="436030" y="129709"/>
                  </a:cubicBezTo>
                  <a:cubicBezTo>
                    <a:pt x="436030" y="129709"/>
                    <a:pt x="436030" y="131856"/>
                    <a:pt x="433895" y="131856"/>
                  </a:cubicBezTo>
                  <a:cubicBezTo>
                    <a:pt x="433895" y="131856"/>
                    <a:pt x="431760" y="131856"/>
                    <a:pt x="431760" y="129709"/>
                  </a:cubicBezTo>
                  <a:cubicBezTo>
                    <a:pt x="431760" y="129709"/>
                    <a:pt x="431760" y="129709"/>
                    <a:pt x="429625" y="131856"/>
                  </a:cubicBezTo>
                  <a:cubicBezTo>
                    <a:pt x="429625" y="131856"/>
                    <a:pt x="427491" y="131856"/>
                    <a:pt x="427491" y="134004"/>
                  </a:cubicBezTo>
                  <a:cubicBezTo>
                    <a:pt x="425356" y="134004"/>
                    <a:pt x="423221" y="134004"/>
                    <a:pt x="421086" y="136152"/>
                  </a:cubicBezTo>
                  <a:cubicBezTo>
                    <a:pt x="414681" y="138300"/>
                    <a:pt x="410411" y="140448"/>
                    <a:pt x="406141" y="144743"/>
                  </a:cubicBezTo>
                  <a:cubicBezTo>
                    <a:pt x="397601" y="149039"/>
                    <a:pt x="386927" y="155482"/>
                    <a:pt x="378387" y="161926"/>
                  </a:cubicBezTo>
                  <a:cubicBezTo>
                    <a:pt x="378387" y="161926"/>
                    <a:pt x="378387" y="161926"/>
                    <a:pt x="376252" y="161926"/>
                  </a:cubicBezTo>
                  <a:cubicBezTo>
                    <a:pt x="376252" y="161926"/>
                    <a:pt x="374117" y="159778"/>
                    <a:pt x="376252" y="157630"/>
                  </a:cubicBezTo>
                  <a:cubicBezTo>
                    <a:pt x="386927" y="151187"/>
                    <a:pt x="399736" y="142595"/>
                    <a:pt x="412546" y="136152"/>
                  </a:cubicBezTo>
                  <a:cubicBezTo>
                    <a:pt x="416816" y="131856"/>
                    <a:pt x="423221" y="129709"/>
                    <a:pt x="429625" y="127561"/>
                  </a:cubicBezTo>
                  <a:cubicBezTo>
                    <a:pt x="429625" y="125413"/>
                    <a:pt x="431760" y="125413"/>
                    <a:pt x="431760" y="125413"/>
                  </a:cubicBezTo>
                  <a:close/>
                  <a:moveTo>
                    <a:pt x="425385" y="106363"/>
                  </a:moveTo>
                  <a:cubicBezTo>
                    <a:pt x="429680" y="106363"/>
                    <a:pt x="429680" y="110541"/>
                    <a:pt x="427532" y="110541"/>
                  </a:cubicBezTo>
                  <a:cubicBezTo>
                    <a:pt x="425385" y="110541"/>
                    <a:pt x="425385" y="110541"/>
                    <a:pt x="423237" y="110541"/>
                  </a:cubicBezTo>
                  <a:cubicBezTo>
                    <a:pt x="401759" y="118896"/>
                    <a:pt x="384577" y="135607"/>
                    <a:pt x="363099" y="146051"/>
                  </a:cubicBezTo>
                  <a:cubicBezTo>
                    <a:pt x="363099" y="146051"/>
                    <a:pt x="363099" y="146051"/>
                    <a:pt x="360951" y="146051"/>
                  </a:cubicBezTo>
                  <a:cubicBezTo>
                    <a:pt x="358803" y="146051"/>
                    <a:pt x="356655" y="143962"/>
                    <a:pt x="358803" y="141873"/>
                  </a:cubicBezTo>
                  <a:cubicBezTo>
                    <a:pt x="358803" y="141873"/>
                    <a:pt x="358803" y="141873"/>
                    <a:pt x="360951" y="141873"/>
                  </a:cubicBezTo>
                  <a:cubicBezTo>
                    <a:pt x="380281" y="131429"/>
                    <a:pt x="399611" y="114718"/>
                    <a:pt x="421089" y="108452"/>
                  </a:cubicBezTo>
                  <a:cubicBezTo>
                    <a:pt x="423237" y="106363"/>
                    <a:pt x="423237" y="106363"/>
                    <a:pt x="425385" y="106363"/>
                  </a:cubicBezTo>
                  <a:close/>
                  <a:moveTo>
                    <a:pt x="415299" y="93663"/>
                  </a:moveTo>
                  <a:cubicBezTo>
                    <a:pt x="417447" y="93663"/>
                    <a:pt x="417447" y="93663"/>
                    <a:pt x="419594" y="93663"/>
                  </a:cubicBezTo>
                  <a:cubicBezTo>
                    <a:pt x="421742" y="93663"/>
                    <a:pt x="421742" y="95806"/>
                    <a:pt x="419594" y="97949"/>
                  </a:cubicBezTo>
                  <a:cubicBezTo>
                    <a:pt x="417447" y="97949"/>
                    <a:pt x="415299" y="97949"/>
                    <a:pt x="413151" y="97949"/>
                  </a:cubicBezTo>
                  <a:cubicBezTo>
                    <a:pt x="402412" y="102235"/>
                    <a:pt x="393821" y="108665"/>
                    <a:pt x="383082" y="115094"/>
                  </a:cubicBezTo>
                  <a:cubicBezTo>
                    <a:pt x="372343" y="121524"/>
                    <a:pt x="363752" y="130096"/>
                    <a:pt x="353013" y="136526"/>
                  </a:cubicBezTo>
                  <a:cubicBezTo>
                    <a:pt x="353013" y="136526"/>
                    <a:pt x="350865" y="136526"/>
                    <a:pt x="350865" y="136526"/>
                  </a:cubicBezTo>
                  <a:cubicBezTo>
                    <a:pt x="350865" y="136526"/>
                    <a:pt x="348717" y="134383"/>
                    <a:pt x="350865" y="132240"/>
                  </a:cubicBezTo>
                  <a:cubicBezTo>
                    <a:pt x="361604" y="125810"/>
                    <a:pt x="372343" y="117238"/>
                    <a:pt x="383082" y="108665"/>
                  </a:cubicBezTo>
                  <a:cubicBezTo>
                    <a:pt x="391673" y="104379"/>
                    <a:pt x="400264" y="97949"/>
                    <a:pt x="411003" y="95806"/>
                  </a:cubicBezTo>
                  <a:cubicBezTo>
                    <a:pt x="413151" y="93663"/>
                    <a:pt x="415299" y="93663"/>
                    <a:pt x="415299" y="93663"/>
                  </a:cubicBezTo>
                  <a:close/>
                  <a:moveTo>
                    <a:pt x="387784" y="84138"/>
                  </a:moveTo>
                  <a:cubicBezTo>
                    <a:pt x="389992" y="84138"/>
                    <a:pt x="389992" y="86286"/>
                    <a:pt x="387784" y="86286"/>
                  </a:cubicBezTo>
                  <a:cubicBezTo>
                    <a:pt x="374531" y="97025"/>
                    <a:pt x="359071" y="107764"/>
                    <a:pt x="343610" y="118503"/>
                  </a:cubicBezTo>
                  <a:cubicBezTo>
                    <a:pt x="343610" y="120651"/>
                    <a:pt x="343610" y="120651"/>
                    <a:pt x="341401" y="120651"/>
                  </a:cubicBezTo>
                  <a:cubicBezTo>
                    <a:pt x="341401" y="120651"/>
                    <a:pt x="339192" y="116355"/>
                    <a:pt x="341401" y="116355"/>
                  </a:cubicBezTo>
                  <a:cubicBezTo>
                    <a:pt x="356862" y="105616"/>
                    <a:pt x="372323" y="94877"/>
                    <a:pt x="387784" y="84138"/>
                  </a:cubicBezTo>
                  <a:close/>
                  <a:moveTo>
                    <a:pt x="384685" y="69850"/>
                  </a:moveTo>
                  <a:cubicBezTo>
                    <a:pt x="386818" y="69850"/>
                    <a:pt x="386818" y="71993"/>
                    <a:pt x="386818" y="74136"/>
                  </a:cubicBezTo>
                  <a:cubicBezTo>
                    <a:pt x="386818" y="74136"/>
                    <a:pt x="384685" y="74136"/>
                    <a:pt x="384685" y="74136"/>
                  </a:cubicBezTo>
                  <a:cubicBezTo>
                    <a:pt x="361220" y="80566"/>
                    <a:pt x="344154" y="97711"/>
                    <a:pt x="324955" y="110570"/>
                  </a:cubicBezTo>
                  <a:cubicBezTo>
                    <a:pt x="324955" y="110570"/>
                    <a:pt x="322822" y="110570"/>
                    <a:pt x="322822" y="110570"/>
                  </a:cubicBezTo>
                  <a:cubicBezTo>
                    <a:pt x="322822" y="112713"/>
                    <a:pt x="322822" y="112713"/>
                    <a:pt x="322822" y="112713"/>
                  </a:cubicBezTo>
                  <a:cubicBezTo>
                    <a:pt x="320688" y="112713"/>
                    <a:pt x="318555" y="108427"/>
                    <a:pt x="320688" y="108427"/>
                  </a:cubicBezTo>
                  <a:cubicBezTo>
                    <a:pt x="339887" y="93425"/>
                    <a:pt x="359086" y="76279"/>
                    <a:pt x="382552" y="71993"/>
                  </a:cubicBezTo>
                  <a:cubicBezTo>
                    <a:pt x="382552" y="69850"/>
                    <a:pt x="382552" y="69850"/>
                    <a:pt x="384685" y="69850"/>
                  </a:cubicBezTo>
                  <a:close/>
                  <a:moveTo>
                    <a:pt x="360889" y="53975"/>
                  </a:moveTo>
                  <a:cubicBezTo>
                    <a:pt x="363005" y="53975"/>
                    <a:pt x="363005" y="56147"/>
                    <a:pt x="363005" y="58320"/>
                  </a:cubicBezTo>
                  <a:cubicBezTo>
                    <a:pt x="363005" y="58320"/>
                    <a:pt x="363005" y="58320"/>
                    <a:pt x="360889" y="58320"/>
                  </a:cubicBezTo>
                  <a:cubicBezTo>
                    <a:pt x="341839" y="69181"/>
                    <a:pt x="322789" y="82216"/>
                    <a:pt x="303739" y="95250"/>
                  </a:cubicBezTo>
                  <a:cubicBezTo>
                    <a:pt x="303739" y="95250"/>
                    <a:pt x="301622" y="95250"/>
                    <a:pt x="301622" y="95250"/>
                  </a:cubicBezTo>
                  <a:cubicBezTo>
                    <a:pt x="301622" y="95250"/>
                    <a:pt x="299505" y="93078"/>
                    <a:pt x="301622" y="90905"/>
                  </a:cubicBezTo>
                  <a:cubicBezTo>
                    <a:pt x="320672" y="80043"/>
                    <a:pt x="337605" y="67009"/>
                    <a:pt x="358772" y="56147"/>
                  </a:cubicBezTo>
                  <a:cubicBezTo>
                    <a:pt x="360889" y="53975"/>
                    <a:pt x="360889" y="53975"/>
                    <a:pt x="360889" y="53975"/>
                  </a:cubicBezTo>
                  <a:close/>
                  <a:moveTo>
                    <a:pt x="344379" y="46038"/>
                  </a:moveTo>
                  <a:cubicBezTo>
                    <a:pt x="346549" y="46038"/>
                    <a:pt x="348718" y="48186"/>
                    <a:pt x="346549" y="50334"/>
                  </a:cubicBezTo>
                  <a:cubicBezTo>
                    <a:pt x="327022" y="61073"/>
                    <a:pt x="307496" y="71812"/>
                    <a:pt x="287969" y="82551"/>
                  </a:cubicBezTo>
                  <a:cubicBezTo>
                    <a:pt x="287969" y="82551"/>
                    <a:pt x="287969" y="82551"/>
                    <a:pt x="285800" y="82551"/>
                  </a:cubicBezTo>
                  <a:cubicBezTo>
                    <a:pt x="285800" y="82551"/>
                    <a:pt x="285800" y="82551"/>
                    <a:pt x="283630" y="82551"/>
                  </a:cubicBezTo>
                  <a:cubicBezTo>
                    <a:pt x="283630" y="80403"/>
                    <a:pt x="283630" y="80403"/>
                    <a:pt x="285800" y="80403"/>
                  </a:cubicBezTo>
                  <a:cubicBezTo>
                    <a:pt x="303157" y="67516"/>
                    <a:pt x="322683" y="58925"/>
                    <a:pt x="342209" y="48186"/>
                  </a:cubicBezTo>
                  <a:cubicBezTo>
                    <a:pt x="342209" y="46038"/>
                    <a:pt x="342209" y="46038"/>
                    <a:pt x="344379" y="46038"/>
                  </a:cubicBezTo>
                  <a:close/>
                  <a:moveTo>
                    <a:pt x="315753" y="34925"/>
                  </a:moveTo>
                  <a:cubicBezTo>
                    <a:pt x="317901" y="34925"/>
                    <a:pt x="320049" y="34925"/>
                    <a:pt x="322197" y="34925"/>
                  </a:cubicBezTo>
                  <a:cubicBezTo>
                    <a:pt x="324344" y="34925"/>
                    <a:pt x="324344" y="34925"/>
                    <a:pt x="324344" y="34925"/>
                  </a:cubicBezTo>
                  <a:cubicBezTo>
                    <a:pt x="326492" y="34925"/>
                    <a:pt x="326492" y="34925"/>
                    <a:pt x="326492" y="37042"/>
                  </a:cubicBezTo>
                  <a:cubicBezTo>
                    <a:pt x="326492" y="37042"/>
                    <a:pt x="326492" y="39158"/>
                    <a:pt x="324344" y="39158"/>
                  </a:cubicBezTo>
                  <a:cubicBezTo>
                    <a:pt x="324344" y="39158"/>
                    <a:pt x="322197" y="39158"/>
                    <a:pt x="322197" y="39158"/>
                  </a:cubicBezTo>
                  <a:cubicBezTo>
                    <a:pt x="311458" y="41275"/>
                    <a:pt x="298571" y="47625"/>
                    <a:pt x="287832" y="53975"/>
                  </a:cubicBezTo>
                  <a:cubicBezTo>
                    <a:pt x="281389" y="58208"/>
                    <a:pt x="272797" y="64558"/>
                    <a:pt x="264206" y="68792"/>
                  </a:cubicBezTo>
                  <a:cubicBezTo>
                    <a:pt x="262058" y="70908"/>
                    <a:pt x="259911" y="70908"/>
                    <a:pt x="257763" y="73025"/>
                  </a:cubicBezTo>
                  <a:cubicBezTo>
                    <a:pt x="255615" y="73025"/>
                    <a:pt x="253467" y="68792"/>
                    <a:pt x="255615" y="68792"/>
                  </a:cubicBezTo>
                  <a:cubicBezTo>
                    <a:pt x="257763" y="68792"/>
                    <a:pt x="257763" y="66675"/>
                    <a:pt x="259911" y="66675"/>
                  </a:cubicBezTo>
                  <a:cubicBezTo>
                    <a:pt x="270650" y="60325"/>
                    <a:pt x="279241" y="53975"/>
                    <a:pt x="289980" y="47625"/>
                  </a:cubicBezTo>
                  <a:cubicBezTo>
                    <a:pt x="298571" y="43392"/>
                    <a:pt x="307162" y="39158"/>
                    <a:pt x="315753" y="34925"/>
                  </a:cubicBezTo>
                  <a:close/>
                  <a:moveTo>
                    <a:pt x="303678" y="25400"/>
                  </a:moveTo>
                  <a:cubicBezTo>
                    <a:pt x="305855" y="25400"/>
                    <a:pt x="305855" y="29810"/>
                    <a:pt x="303678" y="29810"/>
                  </a:cubicBezTo>
                  <a:cubicBezTo>
                    <a:pt x="284084" y="38629"/>
                    <a:pt x="264490" y="49654"/>
                    <a:pt x="244895" y="58473"/>
                  </a:cubicBezTo>
                  <a:cubicBezTo>
                    <a:pt x="240541" y="60678"/>
                    <a:pt x="238364" y="60678"/>
                    <a:pt x="236187" y="62883"/>
                  </a:cubicBezTo>
                  <a:cubicBezTo>
                    <a:pt x="234010" y="62883"/>
                    <a:pt x="234010" y="62883"/>
                    <a:pt x="234010" y="65088"/>
                  </a:cubicBezTo>
                  <a:cubicBezTo>
                    <a:pt x="231832" y="65088"/>
                    <a:pt x="231832" y="65088"/>
                    <a:pt x="231832" y="65088"/>
                  </a:cubicBezTo>
                  <a:cubicBezTo>
                    <a:pt x="229655" y="65088"/>
                    <a:pt x="229655" y="62883"/>
                    <a:pt x="229655" y="60678"/>
                  </a:cubicBezTo>
                  <a:cubicBezTo>
                    <a:pt x="229655" y="60678"/>
                    <a:pt x="231832" y="60678"/>
                    <a:pt x="231832" y="60678"/>
                  </a:cubicBezTo>
                  <a:cubicBezTo>
                    <a:pt x="234010" y="58473"/>
                    <a:pt x="236187" y="58473"/>
                    <a:pt x="238364" y="56268"/>
                  </a:cubicBezTo>
                  <a:cubicBezTo>
                    <a:pt x="257958" y="47449"/>
                    <a:pt x="277552" y="36424"/>
                    <a:pt x="297147" y="27605"/>
                  </a:cubicBezTo>
                  <a:cubicBezTo>
                    <a:pt x="299324" y="27605"/>
                    <a:pt x="301501" y="27605"/>
                    <a:pt x="303678" y="25400"/>
                  </a:cubicBezTo>
                  <a:close/>
                  <a:moveTo>
                    <a:pt x="87790" y="17463"/>
                  </a:moveTo>
                  <a:cubicBezTo>
                    <a:pt x="89955" y="17463"/>
                    <a:pt x="89955" y="17463"/>
                    <a:pt x="89955" y="17463"/>
                  </a:cubicBezTo>
                  <a:cubicBezTo>
                    <a:pt x="89955" y="19580"/>
                    <a:pt x="89955" y="19580"/>
                    <a:pt x="89955" y="19580"/>
                  </a:cubicBezTo>
                  <a:cubicBezTo>
                    <a:pt x="74802" y="30163"/>
                    <a:pt x="61813" y="40746"/>
                    <a:pt x="46660" y="49213"/>
                  </a:cubicBezTo>
                  <a:cubicBezTo>
                    <a:pt x="46660" y="49213"/>
                    <a:pt x="44495" y="49213"/>
                    <a:pt x="44495" y="49213"/>
                  </a:cubicBezTo>
                  <a:cubicBezTo>
                    <a:pt x="42330" y="49213"/>
                    <a:pt x="42330" y="47096"/>
                    <a:pt x="44495" y="44980"/>
                  </a:cubicBezTo>
                  <a:cubicBezTo>
                    <a:pt x="57484" y="38630"/>
                    <a:pt x="68308" y="28046"/>
                    <a:pt x="81296" y="19580"/>
                  </a:cubicBezTo>
                  <a:cubicBezTo>
                    <a:pt x="83461" y="19580"/>
                    <a:pt x="85626" y="17463"/>
                    <a:pt x="87790" y="17463"/>
                  </a:cubicBezTo>
                  <a:close/>
                  <a:moveTo>
                    <a:pt x="272979" y="15875"/>
                  </a:moveTo>
                  <a:cubicBezTo>
                    <a:pt x="275129" y="15875"/>
                    <a:pt x="277280" y="20108"/>
                    <a:pt x="272979" y="20108"/>
                  </a:cubicBezTo>
                  <a:cubicBezTo>
                    <a:pt x="272979" y="20108"/>
                    <a:pt x="270828" y="20108"/>
                    <a:pt x="270828" y="20108"/>
                  </a:cubicBezTo>
                  <a:cubicBezTo>
                    <a:pt x="251471" y="26458"/>
                    <a:pt x="234264" y="39158"/>
                    <a:pt x="219208" y="49742"/>
                  </a:cubicBezTo>
                  <a:cubicBezTo>
                    <a:pt x="217058" y="51858"/>
                    <a:pt x="217058" y="51858"/>
                    <a:pt x="214907" y="51858"/>
                  </a:cubicBezTo>
                  <a:cubicBezTo>
                    <a:pt x="214907" y="53975"/>
                    <a:pt x="214907" y="53975"/>
                    <a:pt x="212756" y="53975"/>
                  </a:cubicBezTo>
                  <a:cubicBezTo>
                    <a:pt x="212756" y="53975"/>
                    <a:pt x="210605" y="49742"/>
                    <a:pt x="212756" y="49742"/>
                  </a:cubicBezTo>
                  <a:cubicBezTo>
                    <a:pt x="212756" y="49742"/>
                    <a:pt x="212756" y="47625"/>
                    <a:pt x="214907" y="47625"/>
                  </a:cubicBezTo>
                  <a:cubicBezTo>
                    <a:pt x="229963" y="39158"/>
                    <a:pt x="245018" y="26458"/>
                    <a:pt x="262225" y="20108"/>
                  </a:cubicBezTo>
                  <a:cubicBezTo>
                    <a:pt x="266526" y="17992"/>
                    <a:pt x="268677" y="15875"/>
                    <a:pt x="272979" y="15875"/>
                  </a:cubicBezTo>
                  <a:close/>
                  <a:moveTo>
                    <a:pt x="119572" y="11113"/>
                  </a:moveTo>
                  <a:cubicBezTo>
                    <a:pt x="121705" y="11113"/>
                    <a:pt x="121705" y="13278"/>
                    <a:pt x="121705" y="13278"/>
                  </a:cubicBezTo>
                  <a:cubicBezTo>
                    <a:pt x="121705" y="15442"/>
                    <a:pt x="121705" y="15442"/>
                    <a:pt x="121705" y="15442"/>
                  </a:cubicBezTo>
                  <a:cubicBezTo>
                    <a:pt x="106773" y="26266"/>
                    <a:pt x="91840" y="34925"/>
                    <a:pt x="76908" y="43584"/>
                  </a:cubicBezTo>
                  <a:cubicBezTo>
                    <a:pt x="74774" y="45749"/>
                    <a:pt x="70508" y="50079"/>
                    <a:pt x="66242" y="52244"/>
                  </a:cubicBezTo>
                  <a:cubicBezTo>
                    <a:pt x="61975" y="54408"/>
                    <a:pt x="59842" y="56573"/>
                    <a:pt x="55575" y="58738"/>
                  </a:cubicBezTo>
                  <a:cubicBezTo>
                    <a:pt x="53442" y="58738"/>
                    <a:pt x="53442" y="56573"/>
                    <a:pt x="53442" y="54408"/>
                  </a:cubicBezTo>
                  <a:cubicBezTo>
                    <a:pt x="57709" y="52244"/>
                    <a:pt x="61975" y="50079"/>
                    <a:pt x="64108" y="47914"/>
                  </a:cubicBezTo>
                  <a:cubicBezTo>
                    <a:pt x="81174" y="37090"/>
                    <a:pt x="98240" y="26266"/>
                    <a:pt x="115306" y="15442"/>
                  </a:cubicBezTo>
                  <a:cubicBezTo>
                    <a:pt x="117439" y="13278"/>
                    <a:pt x="117439" y="13278"/>
                    <a:pt x="119572" y="11113"/>
                  </a:cubicBezTo>
                  <a:close/>
                  <a:moveTo>
                    <a:pt x="240932" y="9525"/>
                  </a:moveTo>
                  <a:cubicBezTo>
                    <a:pt x="243122" y="9525"/>
                    <a:pt x="247501" y="9525"/>
                    <a:pt x="249691" y="9525"/>
                  </a:cubicBezTo>
                  <a:cubicBezTo>
                    <a:pt x="251880" y="9525"/>
                    <a:pt x="251880" y="9525"/>
                    <a:pt x="251880" y="11642"/>
                  </a:cubicBezTo>
                  <a:cubicBezTo>
                    <a:pt x="251880" y="11642"/>
                    <a:pt x="251880" y="11642"/>
                    <a:pt x="249691" y="13758"/>
                  </a:cubicBezTo>
                  <a:cubicBezTo>
                    <a:pt x="247501" y="13758"/>
                    <a:pt x="243122" y="13758"/>
                    <a:pt x="240932" y="15875"/>
                  </a:cubicBezTo>
                  <a:cubicBezTo>
                    <a:pt x="223415" y="20108"/>
                    <a:pt x="208087" y="32808"/>
                    <a:pt x="192760" y="41275"/>
                  </a:cubicBezTo>
                  <a:cubicBezTo>
                    <a:pt x="190570" y="41275"/>
                    <a:pt x="190570" y="41275"/>
                    <a:pt x="190570" y="41275"/>
                  </a:cubicBezTo>
                  <a:cubicBezTo>
                    <a:pt x="190570" y="41275"/>
                    <a:pt x="188380" y="39158"/>
                    <a:pt x="190570" y="39158"/>
                  </a:cubicBezTo>
                  <a:cubicBezTo>
                    <a:pt x="203708" y="30692"/>
                    <a:pt x="216846" y="20108"/>
                    <a:pt x="232173" y="13758"/>
                  </a:cubicBezTo>
                  <a:cubicBezTo>
                    <a:pt x="234363" y="11642"/>
                    <a:pt x="238742" y="11642"/>
                    <a:pt x="240932" y="9525"/>
                  </a:cubicBezTo>
                  <a:close/>
                  <a:moveTo>
                    <a:pt x="152291" y="3175"/>
                  </a:moveTo>
                  <a:cubicBezTo>
                    <a:pt x="152291" y="3175"/>
                    <a:pt x="154461" y="3175"/>
                    <a:pt x="154461" y="3175"/>
                  </a:cubicBezTo>
                  <a:cubicBezTo>
                    <a:pt x="156630" y="3175"/>
                    <a:pt x="156630" y="7353"/>
                    <a:pt x="154461" y="7353"/>
                  </a:cubicBezTo>
                  <a:cubicBezTo>
                    <a:pt x="152291" y="9441"/>
                    <a:pt x="147952" y="11530"/>
                    <a:pt x="145782" y="11530"/>
                  </a:cubicBezTo>
                  <a:cubicBezTo>
                    <a:pt x="130595" y="19886"/>
                    <a:pt x="115408" y="28241"/>
                    <a:pt x="102390" y="38685"/>
                  </a:cubicBezTo>
                  <a:cubicBezTo>
                    <a:pt x="98051" y="38685"/>
                    <a:pt x="95881" y="40774"/>
                    <a:pt x="93712" y="42863"/>
                  </a:cubicBezTo>
                  <a:cubicBezTo>
                    <a:pt x="91542" y="42863"/>
                    <a:pt x="91542" y="40774"/>
                    <a:pt x="91542" y="40774"/>
                  </a:cubicBezTo>
                  <a:cubicBezTo>
                    <a:pt x="91542" y="38685"/>
                    <a:pt x="91542" y="38685"/>
                    <a:pt x="91542" y="38685"/>
                  </a:cubicBezTo>
                  <a:cubicBezTo>
                    <a:pt x="106729" y="30330"/>
                    <a:pt x="119747" y="21974"/>
                    <a:pt x="134934" y="13619"/>
                  </a:cubicBezTo>
                  <a:cubicBezTo>
                    <a:pt x="139273" y="11530"/>
                    <a:pt x="141443" y="9441"/>
                    <a:pt x="143613" y="7353"/>
                  </a:cubicBezTo>
                  <a:cubicBezTo>
                    <a:pt x="147952" y="7353"/>
                    <a:pt x="150121" y="5264"/>
                    <a:pt x="152291" y="3175"/>
                  </a:cubicBezTo>
                  <a:close/>
                  <a:moveTo>
                    <a:pt x="219035" y="0"/>
                  </a:moveTo>
                  <a:cubicBezTo>
                    <a:pt x="221170" y="0"/>
                    <a:pt x="223305" y="4410"/>
                    <a:pt x="221170" y="4410"/>
                  </a:cubicBezTo>
                  <a:cubicBezTo>
                    <a:pt x="216900" y="4410"/>
                    <a:pt x="214766" y="6615"/>
                    <a:pt x="212631" y="6615"/>
                  </a:cubicBezTo>
                  <a:cubicBezTo>
                    <a:pt x="208361" y="8819"/>
                    <a:pt x="206226" y="8819"/>
                    <a:pt x="204091" y="11024"/>
                  </a:cubicBezTo>
                  <a:cubicBezTo>
                    <a:pt x="199821" y="13229"/>
                    <a:pt x="193416" y="17639"/>
                    <a:pt x="189146" y="19844"/>
                  </a:cubicBezTo>
                  <a:cubicBezTo>
                    <a:pt x="182742" y="26459"/>
                    <a:pt x="176337" y="30868"/>
                    <a:pt x="167797" y="37483"/>
                  </a:cubicBezTo>
                  <a:cubicBezTo>
                    <a:pt x="167797" y="37483"/>
                    <a:pt x="165662" y="39688"/>
                    <a:pt x="163527" y="39688"/>
                  </a:cubicBezTo>
                  <a:cubicBezTo>
                    <a:pt x="161392" y="39688"/>
                    <a:pt x="161392" y="37483"/>
                    <a:pt x="161392" y="35278"/>
                  </a:cubicBezTo>
                  <a:cubicBezTo>
                    <a:pt x="172067" y="28663"/>
                    <a:pt x="182742" y="17639"/>
                    <a:pt x="195551" y="11024"/>
                  </a:cubicBezTo>
                  <a:cubicBezTo>
                    <a:pt x="197686" y="8819"/>
                    <a:pt x="199821" y="8819"/>
                    <a:pt x="201956" y="6615"/>
                  </a:cubicBezTo>
                  <a:cubicBezTo>
                    <a:pt x="208361" y="4410"/>
                    <a:pt x="212631" y="2205"/>
                    <a:pt x="219035" y="0"/>
                  </a:cubicBezTo>
                  <a:close/>
                  <a:moveTo>
                    <a:pt x="197328" y="0"/>
                  </a:moveTo>
                  <a:cubicBezTo>
                    <a:pt x="199493" y="0"/>
                    <a:pt x="199493" y="4384"/>
                    <a:pt x="197328" y="4384"/>
                  </a:cubicBezTo>
                  <a:cubicBezTo>
                    <a:pt x="195164" y="4384"/>
                    <a:pt x="195164" y="6577"/>
                    <a:pt x="192999" y="6577"/>
                  </a:cubicBezTo>
                  <a:cubicBezTo>
                    <a:pt x="190834" y="8769"/>
                    <a:pt x="186505" y="8769"/>
                    <a:pt x="184340" y="10961"/>
                  </a:cubicBezTo>
                  <a:cubicBezTo>
                    <a:pt x="171351" y="17538"/>
                    <a:pt x="158362" y="26307"/>
                    <a:pt x="147538" y="35076"/>
                  </a:cubicBezTo>
                  <a:cubicBezTo>
                    <a:pt x="145374" y="37269"/>
                    <a:pt x="143209" y="37269"/>
                    <a:pt x="143209" y="39461"/>
                  </a:cubicBezTo>
                  <a:cubicBezTo>
                    <a:pt x="141044" y="39461"/>
                    <a:pt x="138879" y="41653"/>
                    <a:pt x="136714" y="43846"/>
                  </a:cubicBezTo>
                  <a:cubicBezTo>
                    <a:pt x="134550" y="43846"/>
                    <a:pt x="134550" y="46038"/>
                    <a:pt x="132385" y="46038"/>
                  </a:cubicBezTo>
                  <a:cubicBezTo>
                    <a:pt x="132385" y="46038"/>
                    <a:pt x="132385" y="46038"/>
                    <a:pt x="130220" y="46038"/>
                  </a:cubicBezTo>
                  <a:cubicBezTo>
                    <a:pt x="130220" y="46038"/>
                    <a:pt x="128055" y="46038"/>
                    <a:pt x="130220" y="43846"/>
                  </a:cubicBezTo>
                  <a:cubicBezTo>
                    <a:pt x="130220" y="43846"/>
                    <a:pt x="130220" y="41653"/>
                    <a:pt x="130220" y="41653"/>
                  </a:cubicBezTo>
                  <a:cubicBezTo>
                    <a:pt x="132385" y="41653"/>
                    <a:pt x="132385" y="39461"/>
                    <a:pt x="134550" y="39461"/>
                  </a:cubicBezTo>
                  <a:cubicBezTo>
                    <a:pt x="136714" y="37269"/>
                    <a:pt x="138879" y="37269"/>
                    <a:pt x="141044" y="35076"/>
                  </a:cubicBezTo>
                  <a:cubicBezTo>
                    <a:pt x="151868" y="26307"/>
                    <a:pt x="162692" y="17538"/>
                    <a:pt x="175681" y="10961"/>
                  </a:cubicBezTo>
                  <a:cubicBezTo>
                    <a:pt x="177845" y="8769"/>
                    <a:pt x="180010" y="8769"/>
                    <a:pt x="182175" y="6577"/>
                  </a:cubicBezTo>
                  <a:cubicBezTo>
                    <a:pt x="188669" y="4384"/>
                    <a:pt x="192999" y="2192"/>
                    <a:pt x="197328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91"/>
            <p:cNvSpPr>
              <a:spLocks noEditPoints="1"/>
            </p:cNvSpPr>
            <p:nvPr/>
          </p:nvSpPr>
          <p:spPr bwMode="auto">
            <a:xfrm>
              <a:off x="5343844" y="3639344"/>
              <a:ext cx="314325" cy="57150"/>
            </a:xfrm>
            <a:custGeom>
              <a:avLst/>
              <a:gdLst>
                <a:gd name="T0" fmla="*/ 70 w 146"/>
                <a:gd name="T1" fmla="*/ 9 h 26"/>
                <a:gd name="T2" fmla="*/ 83 w 146"/>
                <a:gd name="T3" fmla="*/ 9 h 26"/>
                <a:gd name="T4" fmla="*/ 87 w 146"/>
                <a:gd name="T5" fmla="*/ 7 h 26"/>
                <a:gd name="T6" fmla="*/ 74 w 146"/>
                <a:gd name="T7" fmla="*/ 7 h 26"/>
                <a:gd name="T8" fmla="*/ 109 w 146"/>
                <a:gd name="T9" fmla="*/ 6 h 26"/>
                <a:gd name="T10" fmla="*/ 94 w 146"/>
                <a:gd name="T11" fmla="*/ 8 h 26"/>
                <a:gd name="T12" fmla="*/ 91 w 146"/>
                <a:gd name="T13" fmla="*/ 8 h 26"/>
                <a:gd name="T14" fmla="*/ 95 w 146"/>
                <a:gd name="T15" fmla="*/ 9 h 26"/>
                <a:gd name="T16" fmla="*/ 102 w 146"/>
                <a:gd name="T17" fmla="*/ 7 h 26"/>
                <a:gd name="T18" fmla="*/ 106 w 146"/>
                <a:gd name="T19" fmla="*/ 8 h 26"/>
                <a:gd name="T20" fmla="*/ 29 w 146"/>
                <a:gd name="T21" fmla="*/ 2 h 26"/>
                <a:gd name="T22" fmla="*/ 7 w 146"/>
                <a:gd name="T23" fmla="*/ 3 h 26"/>
                <a:gd name="T24" fmla="*/ 6 w 146"/>
                <a:gd name="T25" fmla="*/ 5 h 26"/>
                <a:gd name="T26" fmla="*/ 3 w 146"/>
                <a:gd name="T27" fmla="*/ 5 h 26"/>
                <a:gd name="T28" fmla="*/ 3 w 146"/>
                <a:gd name="T29" fmla="*/ 5 h 26"/>
                <a:gd name="T30" fmla="*/ 3 w 146"/>
                <a:gd name="T31" fmla="*/ 3 h 26"/>
                <a:gd name="T32" fmla="*/ 0 w 146"/>
                <a:gd name="T33" fmla="*/ 5 h 26"/>
                <a:gd name="T34" fmla="*/ 1 w 146"/>
                <a:gd name="T35" fmla="*/ 6 h 26"/>
                <a:gd name="T36" fmla="*/ 7 w 146"/>
                <a:gd name="T37" fmla="*/ 8 h 26"/>
                <a:gd name="T38" fmla="*/ 18 w 146"/>
                <a:gd name="T39" fmla="*/ 8 h 26"/>
                <a:gd name="T40" fmla="*/ 27 w 146"/>
                <a:gd name="T41" fmla="*/ 4 h 26"/>
                <a:gd name="T42" fmla="*/ 24 w 146"/>
                <a:gd name="T43" fmla="*/ 8 h 26"/>
                <a:gd name="T44" fmla="*/ 33 w 146"/>
                <a:gd name="T45" fmla="*/ 8 h 26"/>
                <a:gd name="T46" fmla="*/ 41 w 146"/>
                <a:gd name="T47" fmla="*/ 8 h 26"/>
                <a:gd name="T48" fmla="*/ 46 w 146"/>
                <a:gd name="T49" fmla="*/ 5 h 26"/>
                <a:gd name="T50" fmla="*/ 45 w 146"/>
                <a:gd name="T51" fmla="*/ 8 h 26"/>
                <a:gd name="T52" fmla="*/ 61 w 146"/>
                <a:gd name="T53" fmla="*/ 5 h 26"/>
                <a:gd name="T54" fmla="*/ 61 w 146"/>
                <a:gd name="T55" fmla="*/ 7 h 26"/>
                <a:gd name="T56" fmla="*/ 66 w 146"/>
                <a:gd name="T57" fmla="*/ 9 h 26"/>
                <a:gd name="T58" fmla="*/ 69 w 146"/>
                <a:gd name="T59" fmla="*/ 7 h 26"/>
                <a:gd name="T60" fmla="*/ 74 w 146"/>
                <a:gd name="T61" fmla="*/ 4 h 26"/>
                <a:gd name="T62" fmla="*/ 62 w 146"/>
                <a:gd name="T63" fmla="*/ 5 h 26"/>
                <a:gd name="T64" fmla="*/ 42 w 146"/>
                <a:gd name="T65" fmla="*/ 4 h 26"/>
                <a:gd name="T66" fmla="*/ 29 w 146"/>
                <a:gd name="T67" fmla="*/ 2 h 26"/>
                <a:gd name="T68" fmla="*/ 133 w 146"/>
                <a:gd name="T69" fmla="*/ 0 h 26"/>
                <a:gd name="T70" fmla="*/ 101 w 146"/>
                <a:gd name="T71" fmla="*/ 3 h 26"/>
                <a:gd name="T72" fmla="*/ 77 w 146"/>
                <a:gd name="T73" fmla="*/ 4 h 26"/>
                <a:gd name="T74" fmla="*/ 75 w 146"/>
                <a:gd name="T75" fmla="*/ 6 h 26"/>
                <a:gd name="T76" fmla="*/ 104 w 146"/>
                <a:gd name="T77" fmla="*/ 5 h 26"/>
                <a:gd name="T78" fmla="*/ 113 w 146"/>
                <a:gd name="T79" fmla="*/ 5 h 26"/>
                <a:gd name="T80" fmla="*/ 115 w 146"/>
                <a:gd name="T81" fmla="*/ 5 h 26"/>
                <a:gd name="T82" fmla="*/ 135 w 146"/>
                <a:gd name="T83" fmla="*/ 2 h 26"/>
                <a:gd name="T84" fmla="*/ 127 w 146"/>
                <a:gd name="T85" fmla="*/ 4 h 26"/>
                <a:gd name="T86" fmla="*/ 114 w 146"/>
                <a:gd name="T87" fmla="*/ 6 h 26"/>
                <a:gd name="T88" fmla="*/ 117 w 146"/>
                <a:gd name="T89" fmla="*/ 7 h 26"/>
                <a:gd name="T90" fmla="*/ 124 w 146"/>
                <a:gd name="T91" fmla="*/ 5 h 26"/>
                <a:gd name="T92" fmla="*/ 141 w 146"/>
                <a:gd name="T93" fmla="*/ 4 h 26"/>
                <a:gd name="T94" fmla="*/ 132 w 146"/>
                <a:gd name="T95" fmla="*/ 13 h 26"/>
                <a:gd name="T96" fmla="*/ 116 w 146"/>
                <a:gd name="T97" fmla="*/ 25 h 26"/>
                <a:gd name="T98" fmla="*/ 118 w 146"/>
                <a:gd name="T99" fmla="*/ 26 h 26"/>
                <a:gd name="T100" fmla="*/ 118 w 146"/>
                <a:gd name="T101" fmla="*/ 26 h 26"/>
                <a:gd name="T102" fmla="*/ 131 w 146"/>
                <a:gd name="T103" fmla="*/ 16 h 26"/>
                <a:gd name="T104" fmla="*/ 146 w 146"/>
                <a:gd name="T105" fmla="*/ 2 h 26"/>
                <a:gd name="T106" fmla="*/ 139 w 146"/>
                <a:gd name="T10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26">
                  <a:moveTo>
                    <a:pt x="74" y="7"/>
                  </a:moveTo>
                  <a:cubicBezTo>
                    <a:pt x="73" y="7"/>
                    <a:pt x="72" y="8"/>
                    <a:pt x="70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5" y="9"/>
                    <a:pt x="79" y="9"/>
                    <a:pt x="83" y="9"/>
                  </a:cubicBezTo>
                  <a:cubicBezTo>
                    <a:pt x="84" y="8"/>
                    <a:pt x="85" y="8"/>
                    <a:pt x="86" y="7"/>
                  </a:cubicBezTo>
                  <a:cubicBezTo>
                    <a:pt x="86" y="7"/>
                    <a:pt x="87" y="7"/>
                    <a:pt x="87" y="7"/>
                  </a:cubicBezTo>
                  <a:cubicBezTo>
                    <a:pt x="86" y="7"/>
                    <a:pt x="84" y="7"/>
                    <a:pt x="82" y="7"/>
                  </a:cubicBezTo>
                  <a:cubicBezTo>
                    <a:pt x="80" y="7"/>
                    <a:pt x="77" y="7"/>
                    <a:pt x="74" y="7"/>
                  </a:cubicBezTo>
                  <a:moveTo>
                    <a:pt x="110" y="6"/>
                  </a:moveTo>
                  <a:cubicBezTo>
                    <a:pt x="110" y="6"/>
                    <a:pt x="109" y="6"/>
                    <a:pt x="109" y="6"/>
                  </a:cubicBezTo>
                  <a:cubicBezTo>
                    <a:pt x="104" y="6"/>
                    <a:pt x="99" y="7"/>
                    <a:pt x="94" y="7"/>
                  </a:cubicBezTo>
                  <a:cubicBezTo>
                    <a:pt x="95" y="7"/>
                    <a:pt x="94" y="8"/>
                    <a:pt x="94" y="8"/>
                  </a:cubicBezTo>
                  <a:cubicBezTo>
                    <a:pt x="94" y="8"/>
                    <a:pt x="93" y="8"/>
                    <a:pt x="93" y="8"/>
                  </a:cubicBezTo>
                  <a:cubicBezTo>
                    <a:pt x="93" y="8"/>
                    <a:pt x="92" y="8"/>
                    <a:pt x="91" y="8"/>
                  </a:cubicBezTo>
                  <a:cubicBezTo>
                    <a:pt x="90" y="8"/>
                    <a:pt x="89" y="8"/>
                    <a:pt x="88" y="9"/>
                  </a:cubicBezTo>
                  <a:cubicBezTo>
                    <a:pt x="90" y="9"/>
                    <a:pt x="93" y="9"/>
                    <a:pt x="95" y="9"/>
                  </a:cubicBezTo>
                  <a:cubicBezTo>
                    <a:pt x="97" y="8"/>
                    <a:pt x="100" y="7"/>
                    <a:pt x="102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3" y="7"/>
                    <a:pt x="103" y="8"/>
                    <a:pt x="103" y="8"/>
                  </a:cubicBezTo>
                  <a:cubicBezTo>
                    <a:pt x="104" y="8"/>
                    <a:pt x="105" y="8"/>
                    <a:pt x="106" y="8"/>
                  </a:cubicBezTo>
                  <a:cubicBezTo>
                    <a:pt x="107" y="7"/>
                    <a:pt x="109" y="7"/>
                    <a:pt x="110" y="6"/>
                  </a:cubicBezTo>
                  <a:moveTo>
                    <a:pt x="29" y="2"/>
                  </a:moveTo>
                  <a:cubicBezTo>
                    <a:pt x="23" y="2"/>
                    <a:pt x="18" y="3"/>
                    <a:pt x="12" y="4"/>
                  </a:cubicBezTo>
                  <a:cubicBezTo>
                    <a:pt x="11" y="3"/>
                    <a:pt x="9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5" y="4"/>
                    <a:pt x="6" y="5"/>
                  </a:cubicBezTo>
                  <a:cubicBezTo>
                    <a:pt x="5" y="5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2" y="7"/>
                    <a:pt x="4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2" y="8"/>
                    <a:pt x="15" y="8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21" y="7"/>
                    <a:pt x="24" y="6"/>
                    <a:pt x="27" y="5"/>
                  </a:cubicBezTo>
                  <a:cubicBezTo>
                    <a:pt x="27" y="5"/>
                    <a:pt x="27" y="4"/>
                    <a:pt x="27" y="4"/>
                  </a:cubicBezTo>
                  <a:cubicBezTo>
                    <a:pt x="28" y="4"/>
                    <a:pt x="28" y="6"/>
                    <a:pt x="27" y="6"/>
                  </a:cubicBezTo>
                  <a:cubicBezTo>
                    <a:pt x="26" y="7"/>
                    <a:pt x="25" y="7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7" y="8"/>
                    <a:pt x="30" y="8"/>
                    <a:pt x="33" y="8"/>
                  </a:cubicBezTo>
                  <a:cubicBezTo>
                    <a:pt x="34" y="8"/>
                    <a:pt x="34" y="8"/>
                    <a:pt x="35" y="8"/>
                  </a:cubicBezTo>
                  <a:cubicBezTo>
                    <a:pt x="37" y="8"/>
                    <a:pt x="39" y="8"/>
                    <a:pt x="41" y="8"/>
                  </a:cubicBezTo>
                  <a:cubicBezTo>
                    <a:pt x="42" y="7"/>
                    <a:pt x="44" y="6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5"/>
                    <a:pt x="47" y="6"/>
                    <a:pt x="46" y="7"/>
                  </a:cubicBezTo>
                  <a:cubicBezTo>
                    <a:pt x="46" y="7"/>
                    <a:pt x="45" y="7"/>
                    <a:pt x="45" y="8"/>
                  </a:cubicBezTo>
                  <a:cubicBezTo>
                    <a:pt x="48" y="8"/>
                    <a:pt x="50" y="8"/>
                    <a:pt x="53" y="8"/>
                  </a:cubicBezTo>
                  <a:cubicBezTo>
                    <a:pt x="56" y="7"/>
                    <a:pt x="58" y="5"/>
                    <a:pt x="61" y="5"/>
                  </a:cubicBezTo>
                  <a:cubicBezTo>
                    <a:pt x="61" y="5"/>
                    <a:pt x="61" y="5"/>
                    <a:pt x="62" y="5"/>
                  </a:cubicBezTo>
                  <a:cubicBezTo>
                    <a:pt x="63" y="5"/>
                    <a:pt x="63" y="7"/>
                    <a:pt x="61" y="7"/>
                  </a:cubicBezTo>
                  <a:cubicBezTo>
                    <a:pt x="60" y="7"/>
                    <a:pt x="58" y="8"/>
                    <a:pt x="57" y="8"/>
                  </a:cubicBezTo>
                  <a:cubicBezTo>
                    <a:pt x="60" y="8"/>
                    <a:pt x="63" y="8"/>
                    <a:pt x="66" y="9"/>
                  </a:cubicBezTo>
                  <a:cubicBezTo>
                    <a:pt x="67" y="8"/>
                    <a:pt x="69" y="7"/>
                    <a:pt x="70" y="7"/>
                  </a:cubicBezTo>
                  <a:cubicBezTo>
                    <a:pt x="70" y="7"/>
                    <a:pt x="69" y="7"/>
                    <a:pt x="69" y="7"/>
                  </a:cubicBezTo>
                  <a:cubicBezTo>
                    <a:pt x="69" y="7"/>
                    <a:pt x="70" y="7"/>
                    <a:pt x="70" y="7"/>
                  </a:cubicBezTo>
                  <a:cubicBezTo>
                    <a:pt x="71" y="6"/>
                    <a:pt x="73" y="5"/>
                    <a:pt x="74" y="4"/>
                  </a:cubicBezTo>
                  <a:cubicBezTo>
                    <a:pt x="71" y="5"/>
                    <a:pt x="67" y="5"/>
                    <a:pt x="63" y="5"/>
                  </a:cubicBezTo>
                  <a:cubicBezTo>
                    <a:pt x="63" y="5"/>
                    <a:pt x="62" y="5"/>
                    <a:pt x="62" y="5"/>
                  </a:cubicBezTo>
                  <a:cubicBezTo>
                    <a:pt x="55" y="5"/>
                    <a:pt x="49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3"/>
                    <a:pt x="41" y="3"/>
                  </a:cubicBezTo>
                  <a:cubicBezTo>
                    <a:pt x="37" y="3"/>
                    <a:pt x="33" y="2"/>
                    <a:pt x="29" y="2"/>
                  </a:cubicBezTo>
                  <a:moveTo>
                    <a:pt x="139" y="0"/>
                  </a:moveTo>
                  <a:cubicBezTo>
                    <a:pt x="137" y="0"/>
                    <a:pt x="135" y="0"/>
                    <a:pt x="133" y="0"/>
                  </a:cubicBezTo>
                  <a:cubicBezTo>
                    <a:pt x="128" y="1"/>
                    <a:pt x="124" y="2"/>
                    <a:pt x="119" y="3"/>
                  </a:cubicBezTo>
                  <a:cubicBezTo>
                    <a:pt x="113" y="3"/>
                    <a:pt x="107" y="3"/>
                    <a:pt x="101" y="3"/>
                  </a:cubicBezTo>
                  <a:cubicBezTo>
                    <a:pt x="94" y="4"/>
                    <a:pt x="88" y="4"/>
                    <a:pt x="81" y="4"/>
                  </a:cubicBezTo>
                  <a:cubicBezTo>
                    <a:pt x="80" y="4"/>
                    <a:pt x="78" y="4"/>
                    <a:pt x="77" y="4"/>
                  </a:cubicBezTo>
                  <a:cubicBezTo>
                    <a:pt x="77" y="5"/>
                    <a:pt x="77" y="5"/>
                    <a:pt x="76" y="6"/>
                  </a:cubicBezTo>
                  <a:cubicBezTo>
                    <a:pt x="76" y="6"/>
                    <a:pt x="75" y="6"/>
                    <a:pt x="75" y="6"/>
                  </a:cubicBezTo>
                  <a:cubicBezTo>
                    <a:pt x="78" y="6"/>
                    <a:pt x="81" y="6"/>
                    <a:pt x="84" y="6"/>
                  </a:cubicBezTo>
                  <a:cubicBezTo>
                    <a:pt x="91" y="6"/>
                    <a:pt x="97" y="5"/>
                    <a:pt x="104" y="5"/>
                  </a:cubicBezTo>
                  <a:cubicBezTo>
                    <a:pt x="107" y="5"/>
                    <a:pt x="110" y="5"/>
                    <a:pt x="112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4" y="5"/>
                    <a:pt x="114" y="4"/>
                    <a:pt x="114" y="4"/>
                  </a:cubicBezTo>
                  <a:cubicBezTo>
                    <a:pt x="114" y="4"/>
                    <a:pt x="114" y="5"/>
                    <a:pt x="115" y="5"/>
                  </a:cubicBezTo>
                  <a:cubicBezTo>
                    <a:pt x="117" y="5"/>
                    <a:pt x="119" y="5"/>
                    <a:pt x="121" y="4"/>
                  </a:cubicBezTo>
                  <a:cubicBezTo>
                    <a:pt x="126" y="4"/>
                    <a:pt x="130" y="3"/>
                    <a:pt x="135" y="2"/>
                  </a:cubicBezTo>
                  <a:cubicBezTo>
                    <a:pt x="136" y="2"/>
                    <a:pt x="136" y="2"/>
                    <a:pt x="137" y="2"/>
                  </a:cubicBezTo>
                  <a:cubicBezTo>
                    <a:pt x="134" y="3"/>
                    <a:pt x="130" y="3"/>
                    <a:pt x="127" y="4"/>
                  </a:cubicBezTo>
                  <a:cubicBezTo>
                    <a:pt x="123" y="5"/>
                    <a:pt x="119" y="5"/>
                    <a:pt x="115" y="6"/>
                  </a:cubicBezTo>
                  <a:cubicBezTo>
                    <a:pt x="115" y="6"/>
                    <a:pt x="114" y="6"/>
                    <a:pt x="114" y="6"/>
                  </a:cubicBezTo>
                  <a:cubicBezTo>
                    <a:pt x="113" y="7"/>
                    <a:pt x="112" y="7"/>
                    <a:pt x="111" y="8"/>
                  </a:cubicBezTo>
                  <a:cubicBezTo>
                    <a:pt x="113" y="8"/>
                    <a:pt x="115" y="8"/>
                    <a:pt x="117" y="7"/>
                  </a:cubicBezTo>
                  <a:cubicBezTo>
                    <a:pt x="118" y="7"/>
                    <a:pt x="119" y="6"/>
                    <a:pt x="120" y="6"/>
                  </a:cubicBezTo>
                  <a:cubicBezTo>
                    <a:pt x="121" y="5"/>
                    <a:pt x="123" y="5"/>
                    <a:pt x="124" y="5"/>
                  </a:cubicBezTo>
                  <a:cubicBezTo>
                    <a:pt x="125" y="5"/>
                    <a:pt x="126" y="5"/>
                    <a:pt x="127" y="6"/>
                  </a:cubicBezTo>
                  <a:cubicBezTo>
                    <a:pt x="132" y="5"/>
                    <a:pt x="136" y="4"/>
                    <a:pt x="141" y="4"/>
                  </a:cubicBezTo>
                  <a:cubicBezTo>
                    <a:pt x="139" y="7"/>
                    <a:pt x="136" y="9"/>
                    <a:pt x="134" y="12"/>
                  </a:cubicBezTo>
                  <a:cubicBezTo>
                    <a:pt x="133" y="12"/>
                    <a:pt x="132" y="12"/>
                    <a:pt x="132" y="13"/>
                  </a:cubicBezTo>
                  <a:cubicBezTo>
                    <a:pt x="131" y="13"/>
                    <a:pt x="130" y="14"/>
                    <a:pt x="129" y="15"/>
                  </a:cubicBezTo>
                  <a:cubicBezTo>
                    <a:pt x="124" y="18"/>
                    <a:pt x="120" y="21"/>
                    <a:pt x="116" y="25"/>
                  </a:cubicBezTo>
                  <a:cubicBezTo>
                    <a:pt x="116" y="25"/>
                    <a:pt x="116" y="26"/>
                    <a:pt x="117" y="26"/>
                  </a:cubicBezTo>
                  <a:cubicBezTo>
                    <a:pt x="117" y="26"/>
                    <a:pt x="117" y="26"/>
                    <a:pt x="118" y="26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23" y="23"/>
                    <a:pt x="127" y="19"/>
                    <a:pt x="131" y="16"/>
                  </a:cubicBezTo>
                  <a:cubicBezTo>
                    <a:pt x="132" y="15"/>
                    <a:pt x="134" y="14"/>
                    <a:pt x="135" y="13"/>
                  </a:cubicBezTo>
                  <a:cubicBezTo>
                    <a:pt x="139" y="10"/>
                    <a:pt x="143" y="7"/>
                    <a:pt x="146" y="2"/>
                  </a:cubicBezTo>
                  <a:cubicBezTo>
                    <a:pt x="146" y="2"/>
                    <a:pt x="146" y="1"/>
                    <a:pt x="145" y="1"/>
                  </a:cubicBezTo>
                  <a:cubicBezTo>
                    <a:pt x="143" y="0"/>
                    <a:pt x="141" y="0"/>
                    <a:pt x="139" y="0"/>
                  </a:cubicBezTo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818" y="2458772"/>
            <a:ext cx="1323039" cy="970228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1831" y="2458772"/>
            <a:ext cx="1323039" cy="970228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48679" y="2458772"/>
            <a:ext cx="1323039" cy="970228"/>
          </a:xfrm>
          <a:prstGeom prst="rect">
            <a:avLst/>
          </a:prstGeom>
        </p:spPr>
      </p:pic>
      <p:sp>
        <p:nvSpPr>
          <p:cNvPr id="48" name="文本框 19"/>
          <p:cNvSpPr txBox="1"/>
          <p:nvPr/>
        </p:nvSpPr>
        <p:spPr>
          <a:xfrm>
            <a:off x="8596432" y="4185591"/>
            <a:ext cx="2010548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49" name="文本框 19"/>
          <p:cNvSpPr txBox="1"/>
          <p:nvPr/>
        </p:nvSpPr>
        <p:spPr>
          <a:xfrm>
            <a:off x="8596431" y="3806825"/>
            <a:ext cx="171253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50" name="文本框 19"/>
          <p:cNvSpPr txBox="1"/>
          <p:nvPr/>
        </p:nvSpPr>
        <p:spPr>
          <a:xfrm>
            <a:off x="5203750" y="4182415"/>
            <a:ext cx="2010548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51" name="文本框 19"/>
          <p:cNvSpPr txBox="1"/>
          <p:nvPr/>
        </p:nvSpPr>
        <p:spPr>
          <a:xfrm>
            <a:off x="5203749" y="3803649"/>
            <a:ext cx="171253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52" name="文本框 19"/>
          <p:cNvSpPr txBox="1"/>
          <p:nvPr/>
        </p:nvSpPr>
        <p:spPr>
          <a:xfrm>
            <a:off x="1789368" y="4234804"/>
            <a:ext cx="2010548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53" name="文本框 19"/>
          <p:cNvSpPr txBox="1"/>
          <p:nvPr/>
        </p:nvSpPr>
        <p:spPr>
          <a:xfrm>
            <a:off x="1789367" y="3856038"/>
            <a:ext cx="171253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682903" y="290237"/>
            <a:ext cx="288647" cy="434211"/>
            <a:chOff x="682903" y="290237"/>
            <a:chExt cx="288647" cy="434211"/>
          </a:xfrm>
        </p:grpSpPr>
        <p:sp>
          <p:nvSpPr>
            <p:cNvPr id="55" name="Freeform 384"/>
            <p:cNvSpPr>
              <a:spLocks noEditPoints="1"/>
            </p:cNvSpPr>
            <p:nvPr/>
          </p:nvSpPr>
          <p:spPr bwMode="auto">
            <a:xfrm>
              <a:off x="682903" y="290237"/>
              <a:ext cx="288647" cy="434211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385"/>
            <p:cNvSpPr/>
            <p:nvPr/>
          </p:nvSpPr>
          <p:spPr bwMode="auto">
            <a:xfrm>
              <a:off x="713171" y="297622"/>
              <a:ext cx="28053" cy="119630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386"/>
            <p:cNvSpPr/>
            <p:nvPr/>
          </p:nvSpPr>
          <p:spPr bwMode="auto">
            <a:xfrm>
              <a:off x="730150" y="324206"/>
              <a:ext cx="21409" cy="112984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387"/>
            <p:cNvSpPr/>
            <p:nvPr/>
          </p:nvSpPr>
          <p:spPr bwMode="auto">
            <a:xfrm>
              <a:off x="735317" y="332329"/>
              <a:ext cx="25838" cy="132922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388"/>
            <p:cNvSpPr/>
            <p:nvPr/>
          </p:nvSpPr>
          <p:spPr bwMode="auto">
            <a:xfrm>
              <a:off x="752296" y="364821"/>
              <a:ext cx="19194" cy="120368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389"/>
            <p:cNvSpPr/>
            <p:nvPr/>
          </p:nvSpPr>
          <p:spPr bwMode="auto">
            <a:xfrm>
              <a:off x="766323" y="385498"/>
              <a:ext cx="16979" cy="119630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390"/>
            <p:cNvSpPr/>
            <p:nvPr/>
          </p:nvSpPr>
          <p:spPr bwMode="auto">
            <a:xfrm>
              <a:off x="779611" y="425374"/>
              <a:ext cx="11812" cy="93784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391"/>
            <p:cNvSpPr/>
            <p:nvPr/>
          </p:nvSpPr>
          <p:spPr bwMode="auto">
            <a:xfrm>
              <a:off x="792161" y="476327"/>
              <a:ext cx="8859" cy="7753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392"/>
            <p:cNvSpPr/>
            <p:nvPr/>
          </p:nvSpPr>
          <p:spPr bwMode="auto">
            <a:xfrm>
              <a:off x="809140" y="474112"/>
              <a:ext cx="12550" cy="85661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393"/>
            <p:cNvSpPr/>
            <p:nvPr/>
          </p:nvSpPr>
          <p:spPr bwMode="auto">
            <a:xfrm>
              <a:off x="819475" y="516204"/>
              <a:ext cx="9597" cy="90830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394"/>
            <p:cNvSpPr/>
            <p:nvPr/>
          </p:nvSpPr>
          <p:spPr bwMode="auto">
            <a:xfrm>
              <a:off x="832025" y="511773"/>
              <a:ext cx="11074" cy="96738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395"/>
            <p:cNvSpPr/>
            <p:nvPr/>
          </p:nvSpPr>
          <p:spPr bwMode="auto">
            <a:xfrm>
              <a:off x="845313" y="548696"/>
              <a:ext cx="11074" cy="78276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396"/>
            <p:cNvSpPr/>
            <p:nvPr/>
          </p:nvSpPr>
          <p:spPr bwMode="auto">
            <a:xfrm>
              <a:off x="868198" y="581927"/>
              <a:ext cx="8121" cy="22892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/>
          <p:cNvSpPr txBox="1"/>
          <p:nvPr/>
        </p:nvSpPr>
        <p:spPr>
          <a:xfrm>
            <a:off x="1086683" y="324338"/>
            <a:ext cx="303042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点击输入本页标题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17" name="椭圆 1"/>
          <p:cNvSpPr>
            <a:spLocks noChangeArrowheads="1"/>
          </p:cNvSpPr>
          <p:nvPr/>
        </p:nvSpPr>
        <p:spPr bwMode="auto">
          <a:xfrm>
            <a:off x="1611296" y="1601494"/>
            <a:ext cx="2202907" cy="2354694"/>
          </a:xfrm>
          <a:custGeom>
            <a:avLst/>
            <a:gdLst>
              <a:gd name="T0" fmla="*/ 0 w 1751265"/>
              <a:gd name="T1" fmla="*/ 0 h 1872208"/>
              <a:gd name="T2" fmla="*/ 0 60000 65536"/>
              <a:gd name="T3" fmla="*/ 0 w 1751265"/>
              <a:gd name="T4" fmla="*/ 0 h 1872208"/>
              <a:gd name="T5" fmla="*/ 1751265 w 1751265"/>
              <a:gd name="T6" fmla="*/ 1872208 h 1872208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  <a:beve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zh-CN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>
            <a:spLocks noChangeArrowheads="1"/>
          </p:cNvSpPr>
          <p:nvPr/>
        </p:nvSpPr>
        <p:spPr bwMode="auto">
          <a:xfrm>
            <a:off x="8224012" y="1621464"/>
            <a:ext cx="2356692" cy="235469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  <a:beve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zh-CN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椭圆 1"/>
          <p:cNvSpPr>
            <a:spLocks noChangeArrowheads="1"/>
          </p:cNvSpPr>
          <p:nvPr/>
        </p:nvSpPr>
        <p:spPr bwMode="auto">
          <a:xfrm>
            <a:off x="3814202" y="1621464"/>
            <a:ext cx="2204905" cy="2354694"/>
          </a:xfrm>
          <a:custGeom>
            <a:avLst/>
            <a:gdLst>
              <a:gd name="T0" fmla="*/ 0 w 1751265"/>
              <a:gd name="T1" fmla="*/ 0 h 1872208"/>
              <a:gd name="T2" fmla="*/ 0 60000 65536"/>
              <a:gd name="T3" fmla="*/ 0 w 1751265"/>
              <a:gd name="T4" fmla="*/ 0 h 1872208"/>
              <a:gd name="T5" fmla="*/ 1751265 w 1751265"/>
              <a:gd name="T6" fmla="*/ 1872208 h 1872208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  <a:beve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zh-CN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" name="椭圆 1"/>
          <p:cNvSpPr>
            <a:spLocks noChangeArrowheads="1"/>
          </p:cNvSpPr>
          <p:nvPr/>
        </p:nvSpPr>
        <p:spPr bwMode="auto">
          <a:xfrm>
            <a:off x="6019107" y="1621464"/>
            <a:ext cx="2202908" cy="2354694"/>
          </a:xfrm>
          <a:custGeom>
            <a:avLst/>
            <a:gdLst>
              <a:gd name="T0" fmla="*/ 0 w 1751265"/>
              <a:gd name="T1" fmla="*/ 0 h 1872208"/>
              <a:gd name="T2" fmla="*/ 0 60000 65536"/>
              <a:gd name="T3" fmla="*/ 0 w 1751265"/>
              <a:gd name="T4" fmla="*/ 0 h 1872208"/>
              <a:gd name="T5" fmla="*/ 1751265 w 1751265"/>
              <a:gd name="T6" fmla="*/ 1872208 h 1872208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  <a:beve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zh-CN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TextBox 14"/>
          <p:cNvSpPr>
            <a:spLocks noChangeArrowheads="1"/>
          </p:cNvSpPr>
          <p:nvPr/>
        </p:nvSpPr>
        <p:spPr bwMode="auto">
          <a:xfrm>
            <a:off x="2364862" y="1812756"/>
            <a:ext cx="88036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cs typeface="+mn-ea"/>
                <a:sym typeface="+mn-lt"/>
              </a:rPr>
              <a:t>01</a:t>
            </a:r>
            <a:endParaRPr lang="en-US" altLang="zh-CN" sz="3600" dirty="0">
              <a:cs typeface="+mn-ea"/>
              <a:sym typeface="+mn-lt"/>
            </a:endParaRPr>
          </a:p>
        </p:txBody>
      </p:sp>
      <p:sp>
        <p:nvSpPr>
          <p:cNvPr id="22" name="TextBox 15"/>
          <p:cNvSpPr>
            <a:spLocks noChangeArrowheads="1"/>
          </p:cNvSpPr>
          <p:nvPr/>
        </p:nvSpPr>
        <p:spPr bwMode="auto">
          <a:xfrm>
            <a:off x="4605716" y="1860216"/>
            <a:ext cx="88036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cs typeface="+mn-ea"/>
                <a:sym typeface="+mn-lt"/>
              </a:rPr>
              <a:t>02</a:t>
            </a:r>
            <a:endParaRPr lang="en-US" altLang="zh-CN" sz="3600" dirty="0">
              <a:cs typeface="+mn-ea"/>
              <a:sym typeface="+mn-lt"/>
            </a:endParaRPr>
          </a:p>
        </p:txBody>
      </p:sp>
      <p:sp>
        <p:nvSpPr>
          <p:cNvPr id="23" name="TextBox 16"/>
          <p:cNvSpPr>
            <a:spLocks noChangeArrowheads="1"/>
          </p:cNvSpPr>
          <p:nvPr/>
        </p:nvSpPr>
        <p:spPr bwMode="auto">
          <a:xfrm>
            <a:off x="6758694" y="1860216"/>
            <a:ext cx="88036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cs typeface="+mn-ea"/>
                <a:sym typeface="+mn-lt"/>
              </a:rPr>
              <a:t>03</a:t>
            </a:r>
            <a:endParaRPr lang="en-US" altLang="zh-CN" sz="3600" dirty="0">
              <a:cs typeface="+mn-ea"/>
              <a:sym typeface="+mn-lt"/>
            </a:endParaRPr>
          </a:p>
        </p:txBody>
      </p:sp>
      <p:sp>
        <p:nvSpPr>
          <p:cNvPr id="24" name="TextBox 17"/>
          <p:cNvSpPr>
            <a:spLocks noChangeArrowheads="1"/>
          </p:cNvSpPr>
          <p:nvPr/>
        </p:nvSpPr>
        <p:spPr bwMode="auto">
          <a:xfrm>
            <a:off x="8987877" y="1860216"/>
            <a:ext cx="88036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cs typeface="+mn-ea"/>
                <a:sym typeface="+mn-lt"/>
              </a:rPr>
              <a:t>04</a:t>
            </a:r>
            <a:endParaRPr lang="en-US" altLang="zh-CN" sz="3600" dirty="0"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0374" y="2526000"/>
            <a:ext cx="910117" cy="1347354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457" y="2637358"/>
            <a:ext cx="1019426" cy="117150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156" y="2577090"/>
            <a:ext cx="1454286" cy="1069328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7591" y="2752935"/>
            <a:ext cx="1449533" cy="893483"/>
          </a:xfrm>
          <a:prstGeom prst="rect">
            <a:avLst/>
          </a:prstGeom>
        </p:spPr>
      </p:pic>
      <p:sp>
        <p:nvSpPr>
          <p:cNvPr id="42" name="文本框 19"/>
          <p:cNvSpPr txBox="1"/>
          <p:nvPr/>
        </p:nvSpPr>
        <p:spPr>
          <a:xfrm>
            <a:off x="8677591" y="4678280"/>
            <a:ext cx="2010548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43" name="文本框 19"/>
          <p:cNvSpPr txBox="1"/>
          <p:nvPr/>
        </p:nvSpPr>
        <p:spPr>
          <a:xfrm>
            <a:off x="8677590" y="4299514"/>
            <a:ext cx="171253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44" name="文本框 19"/>
          <p:cNvSpPr txBox="1"/>
          <p:nvPr/>
        </p:nvSpPr>
        <p:spPr>
          <a:xfrm>
            <a:off x="6479373" y="4678280"/>
            <a:ext cx="2010548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45" name="文本框 19"/>
          <p:cNvSpPr txBox="1"/>
          <p:nvPr/>
        </p:nvSpPr>
        <p:spPr>
          <a:xfrm>
            <a:off x="6479372" y="4299514"/>
            <a:ext cx="171253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46" name="文本框 19"/>
          <p:cNvSpPr txBox="1"/>
          <p:nvPr/>
        </p:nvSpPr>
        <p:spPr>
          <a:xfrm>
            <a:off x="4128994" y="4678280"/>
            <a:ext cx="2010548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47" name="文本框 19"/>
          <p:cNvSpPr txBox="1"/>
          <p:nvPr/>
        </p:nvSpPr>
        <p:spPr>
          <a:xfrm>
            <a:off x="4128993" y="4299514"/>
            <a:ext cx="171253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48" name="文本框 19"/>
          <p:cNvSpPr txBox="1"/>
          <p:nvPr/>
        </p:nvSpPr>
        <p:spPr>
          <a:xfrm>
            <a:off x="1945460" y="4678280"/>
            <a:ext cx="2010548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49" name="文本框 19"/>
          <p:cNvSpPr txBox="1"/>
          <p:nvPr/>
        </p:nvSpPr>
        <p:spPr>
          <a:xfrm>
            <a:off x="1945459" y="4299514"/>
            <a:ext cx="171253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682903" y="290237"/>
            <a:ext cx="288647" cy="434211"/>
            <a:chOff x="682903" y="290237"/>
            <a:chExt cx="288647" cy="434211"/>
          </a:xfrm>
        </p:grpSpPr>
        <p:sp>
          <p:nvSpPr>
            <p:cNvPr id="51" name="Freeform 384"/>
            <p:cNvSpPr>
              <a:spLocks noEditPoints="1"/>
            </p:cNvSpPr>
            <p:nvPr/>
          </p:nvSpPr>
          <p:spPr bwMode="auto">
            <a:xfrm>
              <a:off x="682903" y="290237"/>
              <a:ext cx="288647" cy="434211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385"/>
            <p:cNvSpPr/>
            <p:nvPr/>
          </p:nvSpPr>
          <p:spPr bwMode="auto">
            <a:xfrm>
              <a:off x="713171" y="297622"/>
              <a:ext cx="28053" cy="119630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386"/>
            <p:cNvSpPr/>
            <p:nvPr/>
          </p:nvSpPr>
          <p:spPr bwMode="auto">
            <a:xfrm>
              <a:off x="730150" y="324206"/>
              <a:ext cx="21409" cy="112984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387"/>
            <p:cNvSpPr/>
            <p:nvPr/>
          </p:nvSpPr>
          <p:spPr bwMode="auto">
            <a:xfrm>
              <a:off x="735317" y="332329"/>
              <a:ext cx="25838" cy="132922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388"/>
            <p:cNvSpPr/>
            <p:nvPr/>
          </p:nvSpPr>
          <p:spPr bwMode="auto">
            <a:xfrm>
              <a:off x="752296" y="364821"/>
              <a:ext cx="19194" cy="120368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389"/>
            <p:cNvSpPr/>
            <p:nvPr/>
          </p:nvSpPr>
          <p:spPr bwMode="auto">
            <a:xfrm>
              <a:off x="766323" y="385498"/>
              <a:ext cx="16979" cy="119630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390"/>
            <p:cNvSpPr/>
            <p:nvPr/>
          </p:nvSpPr>
          <p:spPr bwMode="auto">
            <a:xfrm>
              <a:off x="779611" y="425374"/>
              <a:ext cx="11812" cy="93784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391"/>
            <p:cNvSpPr/>
            <p:nvPr/>
          </p:nvSpPr>
          <p:spPr bwMode="auto">
            <a:xfrm>
              <a:off x="792161" y="476327"/>
              <a:ext cx="8859" cy="7753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392"/>
            <p:cNvSpPr/>
            <p:nvPr/>
          </p:nvSpPr>
          <p:spPr bwMode="auto">
            <a:xfrm>
              <a:off x="809140" y="474112"/>
              <a:ext cx="12550" cy="85661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393"/>
            <p:cNvSpPr/>
            <p:nvPr/>
          </p:nvSpPr>
          <p:spPr bwMode="auto">
            <a:xfrm>
              <a:off x="819475" y="516204"/>
              <a:ext cx="9597" cy="90830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394"/>
            <p:cNvSpPr/>
            <p:nvPr/>
          </p:nvSpPr>
          <p:spPr bwMode="auto">
            <a:xfrm>
              <a:off x="832025" y="511773"/>
              <a:ext cx="11074" cy="96738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395"/>
            <p:cNvSpPr/>
            <p:nvPr/>
          </p:nvSpPr>
          <p:spPr bwMode="auto">
            <a:xfrm>
              <a:off x="845313" y="548696"/>
              <a:ext cx="11074" cy="78276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396"/>
            <p:cNvSpPr/>
            <p:nvPr/>
          </p:nvSpPr>
          <p:spPr bwMode="auto">
            <a:xfrm>
              <a:off x="868198" y="581927"/>
              <a:ext cx="8121" cy="22892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/>
          <p:cNvSpPr txBox="1"/>
          <p:nvPr/>
        </p:nvSpPr>
        <p:spPr>
          <a:xfrm>
            <a:off x="1086683" y="324338"/>
            <a:ext cx="303042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点击输入本页标题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17" name="任意多边形 9"/>
          <p:cNvSpPr/>
          <p:nvPr/>
        </p:nvSpPr>
        <p:spPr>
          <a:xfrm>
            <a:off x="6241143" y="2051459"/>
            <a:ext cx="4746308" cy="3335655"/>
          </a:xfrm>
          <a:custGeom>
            <a:avLst/>
            <a:gdLst>
              <a:gd name="connisteX0" fmla="*/ 371404 w 4107250"/>
              <a:gd name="connsiteY0" fmla="*/ 18073 h 2849679"/>
              <a:gd name="connisteX1" fmla="*/ 455224 w 4107250"/>
              <a:gd name="connsiteY1" fmla="*/ 34583 h 2849679"/>
              <a:gd name="connisteX2" fmla="*/ 521899 w 4107250"/>
              <a:gd name="connsiteY2" fmla="*/ 68238 h 2849679"/>
              <a:gd name="connisteX3" fmla="*/ 605719 w 4107250"/>
              <a:gd name="connsiteY3" fmla="*/ 101893 h 2849679"/>
              <a:gd name="connisteX4" fmla="*/ 706049 w 4107250"/>
              <a:gd name="connsiteY4" fmla="*/ 135548 h 2849679"/>
              <a:gd name="connisteX5" fmla="*/ 773359 w 4107250"/>
              <a:gd name="connsiteY5" fmla="*/ 135548 h 2849679"/>
              <a:gd name="connisteX6" fmla="*/ 857179 w 4107250"/>
              <a:gd name="connsiteY6" fmla="*/ 152058 h 2849679"/>
              <a:gd name="connisteX7" fmla="*/ 940999 w 4107250"/>
              <a:gd name="connsiteY7" fmla="*/ 152058 h 2849679"/>
              <a:gd name="connisteX8" fmla="*/ 1007674 w 4107250"/>
              <a:gd name="connsiteY8" fmla="*/ 152058 h 2849679"/>
              <a:gd name="connisteX9" fmla="*/ 1074984 w 4107250"/>
              <a:gd name="connsiteY9" fmla="*/ 152058 h 2849679"/>
              <a:gd name="connisteX10" fmla="*/ 1141659 w 4107250"/>
              <a:gd name="connsiteY10" fmla="*/ 152058 h 2849679"/>
              <a:gd name="connisteX11" fmla="*/ 1208969 w 4107250"/>
              <a:gd name="connsiteY11" fmla="*/ 152058 h 2849679"/>
              <a:gd name="connisteX12" fmla="*/ 1275644 w 4107250"/>
              <a:gd name="connsiteY12" fmla="*/ 152058 h 2849679"/>
              <a:gd name="connisteX13" fmla="*/ 1375974 w 4107250"/>
              <a:gd name="connsiteY13" fmla="*/ 152058 h 2849679"/>
              <a:gd name="connisteX14" fmla="*/ 1443284 w 4107250"/>
              <a:gd name="connsiteY14" fmla="*/ 152058 h 2849679"/>
              <a:gd name="connisteX15" fmla="*/ 1527104 w 4107250"/>
              <a:gd name="connsiteY15" fmla="*/ 135548 h 2849679"/>
              <a:gd name="connisteX16" fmla="*/ 1593779 w 4107250"/>
              <a:gd name="connsiteY16" fmla="*/ 118403 h 2849679"/>
              <a:gd name="connisteX17" fmla="*/ 1661089 w 4107250"/>
              <a:gd name="connsiteY17" fmla="*/ 118403 h 2849679"/>
              <a:gd name="connisteX18" fmla="*/ 1727764 w 4107250"/>
              <a:gd name="connsiteY18" fmla="*/ 84748 h 2849679"/>
              <a:gd name="connisteX19" fmla="*/ 1811584 w 4107250"/>
              <a:gd name="connsiteY19" fmla="*/ 84748 h 2849679"/>
              <a:gd name="connisteX20" fmla="*/ 1895404 w 4107250"/>
              <a:gd name="connsiteY20" fmla="*/ 68238 h 2849679"/>
              <a:gd name="connisteX21" fmla="*/ 1995734 w 4107250"/>
              <a:gd name="connsiteY21" fmla="*/ 51728 h 2849679"/>
              <a:gd name="connisteX22" fmla="*/ 2079554 w 4107250"/>
              <a:gd name="connsiteY22" fmla="*/ 18073 h 2849679"/>
              <a:gd name="connisteX23" fmla="*/ 2146864 w 4107250"/>
              <a:gd name="connsiteY23" fmla="*/ 1563 h 2849679"/>
              <a:gd name="connisteX24" fmla="*/ 2213539 w 4107250"/>
              <a:gd name="connsiteY24" fmla="*/ 1563 h 2849679"/>
              <a:gd name="connisteX25" fmla="*/ 2280849 w 4107250"/>
              <a:gd name="connsiteY25" fmla="*/ 1563 h 2849679"/>
              <a:gd name="connisteX26" fmla="*/ 2364034 w 4107250"/>
              <a:gd name="connsiteY26" fmla="*/ 1563 h 2849679"/>
              <a:gd name="connisteX27" fmla="*/ 2431344 w 4107250"/>
              <a:gd name="connsiteY27" fmla="*/ 1563 h 2849679"/>
              <a:gd name="connisteX28" fmla="*/ 2498019 w 4107250"/>
              <a:gd name="connsiteY28" fmla="*/ 1563 h 2849679"/>
              <a:gd name="connisteX29" fmla="*/ 2581839 w 4107250"/>
              <a:gd name="connsiteY29" fmla="*/ 1563 h 2849679"/>
              <a:gd name="connisteX30" fmla="*/ 2649149 w 4107250"/>
              <a:gd name="connsiteY30" fmla="*/ 1563 h 2849679"/>
              <a:gd name="connisteX31" fmla="*/ 2715824 w 4107250"/>
              <a:gd name="connsiteY31" fmla="*/ 1563 h 2849679"/>
              <a:gd name="connisteX32" fmla="*/ 2799644 w 4107250"/>
              <a:gd name="connsiteY32" fmla="*/ 1563 h 2849679"/>
              <a:gd name="connisteX33" fmla="*/ 2866954 w 4107250"/>
              <a:gd name="connsiteY33" fmla="*/ 1563 h 2849679"/>
              <a:gd name="connisteX34" fmla="*/ 2967284 w 4107250"/>
              <a:gd name="connsiteY34" fmla="*/ 1563 h 2849679"/>
              <a:gd name="connisteX35" fmla="*/ 3051104 w 4107250"/>
              <a:gd name="connsiteY35" fmla="*/ 1563 h 2849679"/>
              <a:gd name="connisteX36" fmla="*/ 3117779 w 4107250"/>
              <a:gd name="connsiteY36" fmla="*/ 1563 h 2849679"/>
              <a:gd name="connisteX37" fmla="*/ 3201599 w 4107250"/>
              <a:gd name="connsiteY37" fmla="*/ 1563 h 2849679"/>
              <a:gd name="connisteX38" fmla="*/ 3268909 w 4107250"/>
              <a:gd name="connsiteY38" fmla="*/ 1563 h 2849679"/>
              <a:gd name="connisteX39" fmla="*/ 3335584 w 4107250"/>
              <a:gd name="connsiteY39" fmla="*/ 1563 h 2849679"/>
              <a:gd name="connisteX40" fmla="*/ 3402894 w 4107250"/>
              <a:gd name="connsiteY40" fmla="*/ 1563 h 2849679"/>
              <a:gd name="connisteX41" fmla="*/ 3486079 w 4107250"/>
              <a:gd name="connsiteY41" fmla="*/ 1563 h 2849679"/>
              <a:gd name="connisteX42" fmla="*/ 3569899 w 4107250"/>
              <a:gd name="connsiteY42" fmla="*/ 18073 h 2849679"/>
              <a:gd name="connisteX43" fmla="*/ 3637209 w 4107250"/>
              <a:gd name="connsiteY43" fmla="*/ 18073 h 2849679"/>
              <a:gd name="connisteX44" fmla="*/ 3703884 w 4107250"/>
              <a:gd name="connsiteY44" fmla="*/ 51728 h 2849679"/>
              <a:gd name="connisteX45" fmla="*/ 3787704 w 4107250"/>
              <a:gd name="connsiteY45" fmla="*/ 84748 h 2849679"/>
              <a:gd name="connisteX46" fmla="*/ 3871524 w 4107250"/>
              <a:gd name="connsiteY46" fmla="*/ 135548 h 2849679"/>
              <a:gd name="connisteX47" fmla="*/ 3938834 w 4107250"/>
              <a:gd name="connsiteY47" fmla="*/ 202223 h 2849679"/>
              <a:gd name="connisteX48" fmla="*/ 4005509 w 4107250"/>
              <a:gd name="connsiteY48" fmla="*/ 286043 h 2849679"/>
              <a:gd name="connisteX49" fmla="*/ 4055674 w 4107250"/>
              <a:gd name="connsiteY49" fmla="*/ 352718 h 2849679"/>
              <a:gd name="connisteX50" fmla="*/ 4072819 w 4107250"/>
              <a:gd name="connsiteY50" fmla="*/ 420028 h 2849679"/>
              <a:gd name="connisteX51" fmla="*/ 4089329 w 4107250"/>
              <a:gd name="connsiteY51" fmla="*/ 486703 h 2849679"/>
              <a:gd name="connisteX52" fmla="*/ 4105839 w 4107250"/>
              <a:gd name="connsiteY52" fmla="*/ 554013 h 2849679"/>
              <a:gd name="connisteX53" fmla="*/ 4105839 w 4107250"/>
              <a:gd name="connsiteY53" fmla="*/ 620688 h 2849679"/>
              <a:gd name="connisteX54" fmla="*/ 4105839 w 4107250"/>
              <a:gd name="connsiteY54" fmla="*/ 687998 h 2849679"/>
              <a:gd name="connisteX55" fmla="*/ 4105839 w 4107250"/>
              <a:gd name="connsiteY55" fmla="*/ 754673 h 2849679"/>
              <a:gd name="connisteX56" fmla="*/ 4105839 w 4107250"/>
              <a:gd name="connsiteY56" fmla="*/ 821983 h 2849679"/>
              <a:gd name="connisteX57" fmla="*/ 4105839 w 4107250"/>
              <a:gd name="connsiteY57" fmla="*/ 888658 h 2849679"/>
              <a:gd name="connisteX58" fmla="*/ 4105839 w 4107250"/>
              <a:gd name="connsiteY58" fmla="*/ 955968 h 2849679"/>
              <a:gd name="connisteX59" fmla="*/ 4089329 w 4107250"/>
              <a:gd name="connsiteY59" fmla="*/ 1039788 h 2849679"/>
              <a:gd name="connisteX60" fmla="*/ 4072819 w 4107250"/>
              <a:gd name="connsiteY60" fmla="*/ 1106463 h 2849679"/>
              <a:gd name="connisteX61" fmla="*/ 4072819 w 4107250"/>
              <a:gd name="connsiteY61" fmla="*/ 1173773 h 2849679"/>
              <a:gd name="connisteX62" fmla="*/ 4055674 w 4107250"/>
              <a:gd name="connsiteY62" fmla="*/ 1240448 h 2849679"/>
              <a:gd name="connisteX63" fmla="*/ 4055674 w 4107250"/>
              <a:gd name="connsiteY63" fmla="*/ 1307758 h 2849679"/>
              <a:gd name="connisteX64" fmla="*/ 4039164 w 4107250"/>
              <a:gd name="connsiteY64" fmla="*/ 1374433 h 2849679"/>
              <a:gd name="connisteX65" fmla="*/ 4039164 w 4107250"/>
              <a:gd name="connsiteY65" fmla="*/ 1458253 h 2849679"/>
              <a:gd name="connisteX66" fmla="*/ 4022019 w 4107250"/>
              <a:gd name="connsiteY66" fmla="*/ 1525563 h 2849679"/>
              <a:gd name="connisteX67" fmla="*/ 4005509 w 4107250"/>
              <a:gd name="connsiteY67" fmla="*/ 1592238 h 2849679"/>
              <a:gd name="connisteX68" fmla="*/ 4005509 w 4107250"/>
              <a:gd name="connsiteY68" fmla="*/ 1676058 h 2849679"/>
              <a:gd name="connisteX69" fmla="*/ 4005509 w 4107250"/>
              <a:gd name="connsiteY69" fmla="*/ 1759878 h 2849679"/>
              <a:gd name="connisteX70" fmla="*/ 4005509 w 4107250"/>
              <a:gd name="connsiteY70" fmla="*/ 1826553 h 2849679"/>
              <a:gd name="connisteX71" fmla="*/ 4005509 w 4107250"/>
              <a:gd name="connsiteY71" fmla="*/ 1893863 h 2849679"/>
              <a:gd name="connisteX72" fmla="*/ 4005509 w 4107250"/>
              <a:gd name="connsiteY72" fmla="*/ 1977683 h 2849679"/>
              <a:gd name="connisteX73" fmla="*/ 4005509 w 4107250"/>
              <a:gd name="connsiteY73" fmla="*/ 2044358 h 2849679"/>
              <a:gd name="connisteX74" fmla="*/ 4005509 w 4107250"/>
              <a:gd name="connsiteY74" fmla="*/ 2128178 h 2849679"/>
              <a:gd name="connisteX75" fmla="*/ 4005509 w 4107250"/>
              <a:gd name="connsiteY75" fmla="*/ 2194853 h 2849679"/>
              <a:gd name="connisteX76" fmla="*/ 4005509 w 4107250"/>
              <a:gd name="connsiteY76" fmla="*/ 2262163 h 2849679"/>
              <a:gd name="connisteX77" fmla="*/ 4022019 w 4107250"/>
              <a:gd name="connsiteY77" fmla="*/ 2328838 h 2849679"/>
              <a:gd name="connisteX78" fmla="*/ 4022019 w 4107250"/>
              <a:gd name="connsiteY78" fmla="*/ 2396148 h 2849679"/>
              <a:gd name="connisteX79" fmla="*/ 4022019 w 4107250"/>
              <a:gd name="connsiteY79" fmla="*/ 2462823 h 2849679"/>
              <a:gd name="connisteX80" fmla="*/ 4022019 w 4107250"/>
              <a:gd name="connsiteY80" fmla="*/ 2530133 h 2849679"/>
              <a:gd name="connisteX81" fmla="*/ 4022019 w 4107250"/>
              <a:gd name="connsiteY81" fmla="*/ 2596808 h 2849679"/>
              <a:gd name="connisteX82" fmla="*/ 4022019 w 4107250"/>
              <a:gd name="connsiteY82" fmla="*/ 2664118 h 2849679"/>
              <a:gd name="connisteX83" fmla="*/ 3955344 w 4107250"/>
              <a:gd name="connsiteY83" fmla="*/ 2714283 h 2849679"/>
              <a:gd name="connisteX84" fmla="*/ 3888034 w 4107250"/>
              <a:gd name="connsiteY84" fmla="*/ 2747938 h 2849679"/>
              <a:gd name="connisteX85" fmla="*/ 3821359 w 4107250"/>
              <a:gd name="connsiteY85" fmla="*/ 2747938 h 2849679"/>
              <a:gd name="connisteX86" fmla="*/ 3754049 w 4107250"/>
              <a:gd name="connsiteY86" fmla="*/ 2781593 h 2849679"/>
              <a:gd name="connisteX87" fmla="*/ 3687374 w 4107250"/>
              <a:gd name="connsiteY87" fmla="*/ 2798103 h 2849679"/>
              <a:gd name="connisteX88" fmla="*/ 3620064 w 4107250"/>
              <a:gd name="connsiteY88" fmla="*/ 2814613 h 2849679"/>
              <a:gd name="connisteX89" fmla="*/ 3553389 w 4107250"/>
              <a:gd name="connsiteY89" fmla="*/ 2831758 h 2849679"/>
              <a:gd name="connisteX90" fmla="*/ 3486079 w 4107250"/>
              <a:gd name="connsiteY90" fmla="*/ 2848268 h 2849679"/>
              <a:gd name="connisteX91" fmla="*/ 3402894 w 4107250"/>
              <a:gd name="connsiteY91" fmla="*/ 2848268 h 2849679"/>
              <a:gd name="connisteX92" fmla="*/ 3335584 w 4107250"/>
              <a:gd name="connsiteY92" fmla="*/ 2848268 h 2849679"/>
              <a:gd name="connisteX93" fmla="*/ 3251764 w 4107250"/>
              <a:gd name="connsiteY93" fmla="*/ 2848268 h 2849679"/>
              <a:gd name="connisteX94" fmla="*/ 3185089 w 4107250"/>
              <a:gd name="connsiteY94" fmla="*/ 2848268 h 2849679"/>
              <a:gd name="connisteX95" fmla="*/ 3101269 w 4107250"/>
              <a:gd name="connsiteY95" fmla="*/ 2848268 h 2849679"/>
              <a:gd name="connisteX96" fmla="*/ 3017449 w 4107250"/>
              <a:gd name="connsiteY96" fmla="*/ 2848268 h 2849679"/>
              <a:gd name="connisteX97" fmla="*/ 2933629 w 4107250"/>
              <a:gd name="connsiteY97" fmla="*/ 2848268 h 2849679"/>
              <a:gd name="connisteX98" fmla="*/ 2866954 w 4107250"/>
              <a:gd name="connsiteY98" fmla="*/ 2848268 h 2849679"/>
              <a:gd name="connisteX99" fmla="*/ 2799644 w 4107250"/>
              <a:gd name="connsiteY99" fmla="*/ 2848268 h 2849679"/>
              <a:gd name="connisteX100" fmla="*/ 2715824 w 4107250"/>
              <a:gd name="connsiteY100" fmla="*/ 2848268 h 2849679"/>
              <a:gd name="connisteX101" fmla="*/ 2649149 w 4107250"/>
              <a:gd name="connsiteY101" fmla="*/ 2848268 h 2849679"/>
              <a:gd name="connisteX102" fmla="*/ 2548819 w 4107250"/>
              <a:gd name="connsiteY102" fmla="*/ 2848268 h 2849679"/>
              <a:gd name="connisteX103" fmla="*/ 2464999 w 4107250"/>
              <a:gd name="connsiteY103" fmla="*/ 2848268 h 2849679"/>
              <a:gd name="connisteX104" fmla="*/ 2397689 w 4107250"/>
              <a:gd name="connsiteY104" fmla="*/ 2848268 h 2849679"/>
              <a:gd name="connisteX105" fmla="*/ 2331014 w 4107250"/>
              <a:gd name="connsiteY105" fmla="*/ 2848268 h 2849679"/>
              <a:gd name="connisteX106" fmla="*/ 2263704 w 4107250"/>
              <a:gd name="connsiteY106" fmla="*/ 2848268 h 2849679"/>
              <a:gd name="connisteX107" fmla="*/ 2197029 w 4107250"/>
              <a:gd name="connsiteY107" fmla="*/ 2848268 h 2849679"/>
              <a:gd name="connisteX108" fmla="*/ 2096064 w 4107250"/>
              <a:gd name="connsiteY108" fmla="*/ 2848268 h 2849679"/>
              <a:gd name="connisteX109" fmla="*/ 2029389 w 4107250"/>
              <a:gd name="connsiteY109" fmla="*/ 2848268 h 2849679"/>
              <a:gd name="connisteX110" fmla="*/ 1945569 w 4107250"/>
              <a:gd name="connsiteY110" fmla="*/ 2848268 h 2849679"/>
              <a:gd name="connisteX111" fmla="*/ 1861749 w 4107250"/>
              <a:gd name="connsiteY111" fmla="*/ 2848268 h 2849679"/>
              <a:gd name="connisteX112" fmla="*/ 1795074 w 4107250"/>
              <a:gd name="connsiteY112" fmla="*/ 2848268 h 2849679"/>
              <a:gd name="connisteX113" fmla="*/ 1711254 w 4107250"/>
              <a:gd name="connsiteY113" fmla="*/ 2848268 h 2849679"/>
              <a:gd name="connisteX114" fmla="*/ 1610924 w 4107250"/>
              <a:gd name="connsiteY114" fmla="*/ 2848268 h 2849679"/>
              <a:gd name="connisteX115" fmla="*/ 1543614 w 4107250"/>
              <a:gd name="connsiteY115" fmla="*/ 2848268 h 2849679"/>
              <a:gd name="connisteX116" fmla="*/ 1459794 w 4107250"/>
              <a:gd name="connsiteY116" fmla="*/ 2848268 h 2849679"/>
              <a:gd name="connisteX117" fmla="*/ 1393119 w 4107250"/>
              <a:gd name="connsiteY117" fmla="*/ 2848268 h 2849679"/>
              <a:gd name="connisteX118" fmla="*/ 1325809 w 4107250"/>
              <a:gd name="connsiteY118" fmla="*/ 2848268 h 2849679"/>
              <a:gd name="connisteX119" fmla="*/ 1259134 w 4107250"/>
              <a:gd name="connsiteY119" fmla="*/ 2848268 h 2849679"/>
              <a:gd name="connisteX120" fmla="*/ 1175314 w 4107250"/>
              <a:gd name="connsiteY120" fmla="*/ 2848268 h 2849679"/>
              <a:gd name="connisteX121" fmla="*/ 1091494 w 4107250"/>
              <a:gd name="connsiteY121" fmla="*/ 2848268 h 2849679"/>
              <a:gd name="connisteX122" fmla="*/ 991164 w 4107250"/>
              <a:gd name="connsiteY122" fmla="*/ 2848268 h 2849679"/>
              <a:gd name="connisteX123" fmla="*/ 923854 w 4107250"/>
              <a:gd name="connsiteY123" fmla="*/ 2848268 h 2849679"/>
              <a:gd name="connisteX124" fmla="*/ 857179 w 4107250"/>
              <a:gd name="connsiteY124" fmla="*/ 2848268 h 2849679"/>
              <a:gd name="connisteX125" fmla="*/ 773359 w 4107250"/>
              <a:gd name="connsiteY125" fmla="*/ 2848268 h 2849679"/>
              <a:gd name="connisteX126" fmla="*/ 673029 w 4107250"/>
              <a:gd name="connsiteY126" fmla="*/ 2848268 h 2849679"/>
              <a:gd name="connisteX127" fmla="*/ 589209 w 4107250"/>
              <a:gd name="connsiteY127" fmla="*/ 2831758 h 2849679"/>
              <a:gd name="connisteX128" fmla="*/ 521899 w 4107250"/>
              <a:gd name="connsiteY128" fmla="*/ 2831758 h 2849679"/>
              <a:gd name="connisteX129" fmla="*/ 455224 w 4107250"/>
              <a:gd name="connsiteY129" fmla="*/ 2814613 h 2849679"/>
              <a:gd name="connisteX130" fmla="*/ 387914 w 4107250"/>
              <a:gd name="connsiteY130" fmla="*/ 2814613 h 2849679"/>
              <a:gd name="connisteX131" fmla="*/ 321239 w 4107250"/>
              <a:gd name="connsiteY131" fmla="*/ 2781593 h 2849679"/>
              <a:gd name="connisteX132" fmla="*/ 253929 w 4107250"/>
              <a:gd name="connsiteY132" fmla="*/ 2747938 h 2849679"/>
              <a:gd name="connisteX133" fmla="*/ 187254 w 4107250"/>
              <a:gd name="connsiteY133" fmla="*/ 2714283 h 2849679"/>
              <a:gd name="connisteX134" fmla="*/ 119944 w 4107250"/>
              <a:gd name="connsiteY134" fmla="*/ 2680628 h 2849679"/>
              <a:gd name="connisteX135" fmla="*/ 103434 w 4107250"/>
              <a:gd name="connsiteY135" fmla="*/ 2613953 h 2849679"/>
              <a:gd name="connisteX136" fmla="*/ 86924 w 4107250"/>
              <a:gd name="connsiteY136" fmla="*/ 2546643 h 2849679"/>
              <a:gd name="connisteX137" fmla="*/ 69779 w 4107250"/>
              <a:gd name="connsiteY137" fmla="*/ 2479968 h 2849679"/>
              <a:gd name="connisteX138" fmla="*/ 36759 w 4107250"/>
              <a:gd name="connsiteY138" fmla="*/ 2412658 h 2849679"/>
              <a:gd name="connisteX139" fmla="*/ 36759 w 4107250"/>
              <a:gd name="connsiteY139" fmla="*/ 2345983 h 2849679"/>
              <a:gd name="connisteX140" fmla="*/ 36759 w 4107250"/>
              <a:gd name="connsiteY140" fmla="*/ 2278673 h 2849679"/>
              <a:gd name="connisteX141" fmla="*/ 36759 w 4107250"/>
              <a:gd name="connsiteY141" fmla="*/ 2211998 h 2849679"/>
              <a:gd name="connisteX142" fmla="*/ 36759 w 4107250"/>
              <a:gd name="connsiteY142" fmla="*/ 2144688 h 2849679"/>
              <a:gd name="connisteX143" fmla="*/ 36759 w 4107250"/>
              <a:gd name="connsiteY143" fmla="*/ 2078013 h 2849679"/>
              <a:gd name="connisteX144" fmla="*/ 36759 w 4107250"/>
              <a:gd name="connsiteY144" fmla="*/ 2010703 h 2849679"/>
              <a:gd name="connisteX145" fmla="*/ 36759 w 4107250"/>
              <a:gd name="connsiteY145" fmla="*/ 1926883 h 2849679"/>
              <a:gd name="connisteX146" fmla="*/ 36759 w 4107250"/>
              <a:gd name="connsiteY146" fmla="*/ 1860208 h 2849679"/>
              <a:gd name="connisteX147" fmla="*/ 3104 w 4107250"/>
              <a:gd name="connsiteY147" fmla="*/ 1793533 h 2849679"/>
              <a:gd name="connisteX148" fmla="*/ 3104 w 4107250"/>
              <a:gd name="connsiteY148" fmla="*/ 1726223 h 2849679"/>
              <a:gd name="connisteX149" fmla="*/ 3104 w 4107250"/>
              <a:gd name="connsiteY149" fmla="*/ 1659548 h 2849679"/>
              <a:gd name="connisteX150" fmla="*/ 3104 w 4107250"/>
              <a:gd name="connsiteY150" fmla="*/ 1592238 h 2849679"/>
              <a:gd name="connisteX151" fmla="*/ 3104 w 4107250"/>
              <a:gd name="connsiteY151" fmla="*/ 1508418 h 2849679"/>
              <a:gd name="connisteX152" fmla="*/ 3104 w 4107250"/>
              <a:gd name="connsiteY152" fmla="*/ 1441743 h 2849679"/>
              <a:gd name="connisteX153" fmla="*/ 3104 w 4107250"/>
              <a:gd name="connsiteY153" fmla="*/ 1374433 h 2849679"/>
              <a:gd name="connisteX154" fmla="*/ 3104 w 4107250"/>
              <a:gd name="connsiteY154" fmla="*/ 1307758 h 2849679"/>
              <a:gd name="connisteX155" fmla="*/ 3104 w 4107250"/>
              <a:gd name="connsiteY155" fmla="*/ 1240448 h 2849679"/>
              <a:gd name="connisteX156" fmla="*/ 3104 w 4107250"/>
              <a:gd name="connsiteY156" fmla="*/ 1173773 h 2849679"/>
              <a:gd name="connisteX157" fmla="*/ 19614 w 4107250"/>
              <a:gd name="connsiteY157" fmla="*/ 1106463 h 2849679"/>
              <a:gd name="connisteX158" fmla="*/ 19614 w 4107250"/>
              <a:gd name="connsiteY158" fmla="*/ 1039788 h 2849679"/>
              <a:gd name="connisteX159" fmla="*/ 19614 w 4107250"/>
              <a:gd name="connsiteY159" fmla="*/ 972478 h 2849679"/>
              <a:gd name="connisteX160" fmla="*/ 36759 w 4107250"/>
              <a:gd name="connsiteY160" fmla="*/ 905803 h 2849679"/>
              <a:gd name="connisteX161" fmla="*/ 69779 w 4107250"/>
              <a:gd name="connsiteY161" fmla="*/ 838493 h 2849679"/>
              <a:gd name="connisteX162" fmla="*/ 69779 w 4107250"/>
              <a:gd name="connsiteY162" fmla="*/ 771818 h 2849679"/>
              <a:gd name="connisteX163" fmla="*/ 69779 w 4107250"/>
              <a:gd name="connsiteY163" fmla="*/ 704508 h 2849679"/>
              <a:gd name="connisteX164" fmla="*/ 103434 w 4107250"/>
              <a:gd name="connsiteY164" fmla="*/ 637833 h 2849679"/>
              <a:gd name="connisteX165" fmla="*/ 103434 w 4107250"/>
              <a:gd name="connsiteY165" fmla="*/ 570523 h 2849679"/>
              <a:gd name="connisteX166" fmla="*/ 103434 w 4107250"/>
              <a:gd name="connsiteY166" fmla="*/ 503848 h 2849679"/>
              <a:gd name="connisteX167" fmla="*/ 119944 w 4107250"/>
              <a:gd name="connsiteY167" fmla="*/ 436538 h 2849679"/>
              <a:gd name="connisteX168" fmla="*/ 137089 w 4107250"/>
              <a:gd name="connsiteY168" fmla="*/ 369863 h 2849679"/>
              <a:gd name="connisteX169" fmla="*/ 137089 w 4107250"/>
              <a:gd name="connsiteY169" fmla="*/ 302553 h 2849679"/>
              <a:gd name="connisteX170" fmla="*/ 153599 w 4107250"/>
              <a:gd name="connsiteY170" fmla="*/ 218733 h 2849679"/>
              <a:gd name="connisteX171" fmla="*/ 153599 w 4107250"/>
              <a:gd name="connsiteY171" fmla="*/ 152058 h 2849679"/>
              <a:gd name="connisteX172" fmla="*/ 187254 w 4107250"/>
              <a:gd name="connsiteY172" fmla="*/ 84748 h 2849679"/>
              <a:gd name="connisteX173" fmla="*/ 220909 w 4107250"/>
              <a:gd name="connsiteY173" fmla="*/ 18073 h 2849679"/>
              <a:gd name="connisteX174" fmla="*/ 287584 w 4107250"/>
              <a:gd name="connsiteY174" fmla="*/ 1563 h 2849679"/>
              <a:gd name="connisteX175" fmla="*/ 354894 w 4107250"/>
              <a:gd name="connsiteY175" fmla="*/ 1563 h 284967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</a:cxnLst>
            <a:rect l="l" t="t" r="r" b="b"/>
            <a:pathLst>
              <a:path w="4107251" h="2849679">
                <a:moveTo>
                  <a:pt x="371404" y="18073"/>
                </a:moveTo>
                <a:cubicBezTo>
                  <a:pt x="386644" y="20613"/>
                  <a:pt x="425379" y="24423"/>
                  <a:pt x="455224" y="34583"/>
                </a:cubicBezTo>
                <a:cubicBezTo>
                  <a:pt x="485069" y="44743"/>
                  <a:pt x="492054" y="54903"/>
                  <a:pt x="521899" y="68238"/>
                </a:cubicBezTo>
                <a:cubicBezTo>
                  <a:pt x="551744" y="81573"/>
                  <a:pt x="568889" y="88558"/>
                  <a:pt x="605719" y="101893"/>
                </a:cubicBezTo>
                <a:cubicBezTo>
                  <a:pt x="642549" y="115228"/>
                  <a:pt x="672394" y="128563"/>
                  <a:pt x="706049" y="135548"/>
                </a:cubicBezTo>
                <a:cubicBezTo>
                  <a:pt x="739704" y="142533"/>
                  <a:pt x="742879" y="132373"/>
                  <a:pt x="773359" y="135548"/>
                </a:cubicBezTo>
                <a:cubicBezTo>
                  <a:pt x="803839" y="138723"/>
                  <a:pt x="823524" y="148883"/>
                  <a:pt x="857179" y="152058"/>
                </a:cubicBezTo>
                <a:cubicBezTo>
                  <a:pt x="890834" y="155233"/>
                  <a:pt x="911154" y="152058"/>
                  <a:pt x="940999" y="152058"/>
                </a:cubicBezTo>
                <a:cubicBezTo>
                  <a:pt x="970844" y="152058"/>
                  <a:pt x="981004" y="152058"/>
                  <a:pt x="1007674" y="152058"/>
                </a:cubicBezTo>
                <a:cubicBezTo>
                  <a:pt x="1034344" y="152058"/>
                  <a:pt x="1048314" y="152058"/>
                  <a:pt x="1074984" y="152058"/>
                </a:cubicBezTo>
                <a:cubicBezTo>
                  <a:pt x="1101654" y="152058"/>
                  <a:pt x="1114989" y="152058"/>
                  <a:pt x="1141659" y="152058"/>
                </a:cubicBezTo>
                <a:cubicBezTo>
                  <a:pt x="1168329" y="152058"/>
                  <a:pt x="1182299" y="152058"/>
                  <a:pt x="1208969" y="152058"/>
                </a:cubicBezTo>
                <a:cubicBezTo>
                  <a:pt x="1235639" y="152058"/>
                  <a:pt x="1241989" y="152058"/>
                  <a:pt x="1275644" y="152058"/>
                </a:cubicBezTo>
                <a:cubicBezTo>
                  <a:pt x="1309299" y="152058"/>
                  <a:pt x="1342319" y="152058"/>
                  <a:pt x="1375974" y="152058"/>
                </a:cubicBezTo>
                <a:cubicBezTo>
                  <a:pt x="1409629" y="152058"/>
                  <a:pt x="1412804" y="155233"/>
                  <a:pt x="1443284" y="152058"/>
                </a:cubicBezTo>
                <a:cubicBezTo>
                  <a:pt x="1473764" y="148883"/>
                  <a:pt x="1497259" y="142533"/>
                  <a:pt x="1527104" y="135548"/>
                </a:cubicBezTo>
                <a:cubicBezTo>
                  <a:pt x="1556949" y="128563"/>
                  <a:pt x="1567109" y="121578"/>
                  <a:pt x="1593779" y="118403"/>
                </a:cubicBezTo>
                <a:cubicBezTo>
                  <a:pt x="1620449" y="115228"/>
                  <a:pt x="1634419" y="125388"/>
                  <a:pt x="1661089" y="118403"/>
                </a:cubicBezTo>
                <a:cubicBezTo>
                  <a:pt x="1687759" y="111418"/>
                  <a:pt x="1697919" y="91733"/>
                  <a:pt x="1727764" y="84748"/>
                </a:cubicBezTo>
                <a:cubicBezTo>
                  <a:pt x="1757609" y="77763"/>
                  <a:pt x="1777929" y="87923"/>
                  <a:pt x="1811584" y="84748"/>
                </a:cubicBezTo>
                <a:cubicBezTo>
                  <a:pt x="1845239" y="81573"/>
                  <a:pt x="1858574" y="74588"/>
                  <a:pt x="1895404" y="68238"/>
                </a:cubicBezTo>
                <a:cubicBezTo>
                  <a:pt x="1932234" y="61888"/>
                  <a:pt x="1958904" y="61888"/>
                  <a:pt x="1995734" y="51728"/>
                </a:cubicBezTo>
                <a:cubicBezTo>
                  <a:pt x="2032564" y="41568"/>
                  <a:pt x="2049074" y="28233"/>
                  <a:pt x="2079554" y="18073"/>
                </a:cubicBezTo>
                <a:cubicBezTo>
                  <a:pt x="2110034" y="7913"/>
                  <a:pt x="2120194" y="4738"/>
                  <a:pt x="2146864" y="1563"/>
                </a:cubicBezTo>
                <a:cubicBezTo>
                  <a:pt x="2173534" y="-1612"/>
                  <a:pt x="2186869" y="1563"/>
                  <a:pt x="2213539" y="1563"/>
                </a:cubicBezTo>
                <a:cubicBezTo>
                  <a:pt x="2240209" y="1563"/>
                  <a:pt x="2251004" y="1563"/>
                  <a:pt x="2280849" y="1563"/>
                </a:cubicBezTo>
                <a:cubicBezTo>
                  <a:pt x="2310694" y="1563"/>
                  <a:pt x="2334189" y="1563"/>
                  <a:pt x="2364034" y="1563"/>
                </a:cubicBezTo>
                <a:cubicBezTo>
                  <a:pt x="2393879" y="1563"/>
                  <a:pt x="2404674" y="1563"/>
                  <a:pt x="2431344" y="1563"/>
                </a:cubicBezTo>
                <a:cubicBezTo>
                  <a:pt x="2458014" y="1563"/>
                  <a:pt x="2468174" y="1563"/>
                  <a:pt x="2498019" y="1563"/>
                </a:cubicBezTo>
                <a:cubicBezTo>
                  <a:pt x="2527864" y="1563"/>
                  <a:pt x="2551359" y="1563"/>
                  <a:pt x="2581839" y="1563"/>
                </a:cubicBezTo>
                <a:cubicBezTo>
                  <a:pt x="2612319" y="1563"/>
                  <a:pt x="2622479" y="1563"/>
                  <a:pt x="2649149" y="1563"/>
                </a:cubicBezTo>
                <a:cubicBezTo>
                  <a:pt x="2675819" y="1563"/>
                  <a:pt x="2685979" y="1563"/>
                  <a:pt x="2715824" y="1563"/>
                </a:cubicBezTo>
                <a:cubicBezTo>
                  <a:pt x="2745669" y="1563"/>
                  <a:pt x="2769164" y="1563"/>
                  <a:pt x="2799644" y="1563"/>
                </a:cubicBezTo>
                <a:cubicBezTo>
                  <a:pt x="2830124" y="1563"/>
                  <a:pt x="2833299" y="1563"/>
                  <a:pt x="2866954" y="1563"/>
                </a:cubicBezTo>
                <a:cubicBezTo>
                  <a:pt x="2900609" y="1563"/>
                  <a:pt x="2930454" y="1563"/>
                  <a:pt x="2967284" y="1563"/>
                </a:cubicBezTo>
                <a:cubicBezTo>
                  <a:pt x="3004114" y="1563"/>
                  <a:pt x="3021259" y="1563"/>
                  <a:pt x="3051104" y="1563"/>
                </a:cubicBezTo>
                <a:cubicBezTo>
                  <a:pt x="3080949" y="1563"/>
                  <a:pt x="3087934" y="1563"/>
                  <a:pt x="3117779" y="1563"/>
                </a:cubicBezTo>
                <a:cubicBezTo>
                  <a:pt x="3147624" y="1563"/>
                  <a:pt x="3171119" y="1563"/>
                  <a:pt x="3201599" y="1563"/>
                </a:cubicBezTo>
                <a:cubicBezTo>
                  <a:pt x="3232079" y="1563"/>
                  <a:pt x="3242239" y="1563"/>
                  <a:pt x="3268909" y="1563"/>
                </a:cubicBezTo>
                <a:cubicBezTo>
                  <a:pt x="3295579" y="1563"/>
                  <a:pt x="3308914" y="1563"/>
                  <a:pt x="3335584" y="1563"/>
                </a:cubicBezTo>
                <a:cubicBezTo>
                  <a:pt x="3362254" y="1563"/>
                  <a:pt x="3373049" y="1563"/>
                  <a:pt x="3402894" y="1563"/>
                </a:cubicBezTo>
                <a:cubicBezTo>
                  <a:pt x="3432739" y="1563"/>
                  <a:pt x="3452424" y="-1612"/>
                  <a:pt x="3486079" y="1563"/>
                </a:cubicBezTo>
                <a:cubicBezTo>
                  <a:pt x="3519734" y="4738"/>
                  <a:pt x="3539419" y="14898"/>
                  <a:pt x="3569899" y="18073"/>
                </a:cubicBezTo>
                <a:cubicBezTo>
                  <a:pt x="3600379" y="21248"/>
                  <a:pt x="3610539" y="11088"/>
                  <a:pt x="3637209" y="18073"/>
                </a:cubicBezTo>
                <a:cubicBezTo>
                  <a:pt x="3663879" y="25058"/>
                  <a:pt x="3674039" y="38393"/>
                  <a:pt x="3703884" y="51728"/>
                </a:cubicBezTo>
                <a:cubicBezTo>
                  <a:pt x="3733729" y="65063"/>
                  <a:pt x="3754049" y="68238"/>
                  <a:pt x="3787704" y="84748"/>
                </a:cubicBezTo>
                <a:cubicBezTo>
                  <a:pt x="3821359" y="101258"/>
                  <a:pt x="3841044" y="112053"/>
                  <a:pt x="3871524" y="135548"/>
                </a:cubicBezTo>
                <a:cubicBezTo>
                  <a:pt x="3902004" y="159043"/>
                  <a:pt x="3912164" y="172378"/>
                  <a:pt x="3938834" y="202223"/>
                </a:cubicBezTo>
                <a:cubicBezTo>
                  <a:pt x="3965504" y="232068"/>
                  <a:pt x="3982014" y="256198"/>
                  <a:pt x="4005509" y="286043"/>
                </a:cubicBezTo>
                <a:cubicBezTo>
                  <a:pt x="4029004" y="315888"/>
                  <a:pt x="4042339" y="326048"/>
                  <a:pt x="4055674" y="352718"/>
                </a:cubicBezTo>
                <a:cubicBezTo>
                  <a:pt x="4069009" y="379388"/>
                  <a:pt x="4065834" y="393358"/>
                  <a:pt x="4072819" y="420028"/>
                </a:cubicBezTo>
                <a:cubicBezTo>
                  <a:pt x="4079804" y="446698"/>
                  <a:pt x="4082979" y="460033"/>
                  <a:pt x="4089329" y="486703"/>
                </a:cubicBezTo>
                <a:cubicBezTo>
                  <a:pt x="4095679" y="513373"/>
                  <a:pt x="4102664" y="527343"/>
                  <a:pt x="4105839" y="554013"/>
                </a:cubicBezTo>
                <a:cubicBezTo>
                  <a:pt x="4109014" y="580683"/>
                  <a:pt x="4105839" y="594018"/>
                  <a:pt x="4105839" y="620688"/>
                </a:cubicBezTo>
                <a:cubicBezTo>
                  <a:pt x="4105839" y="647358"/>
                  <a:pt x="4105839" y="661328"/>
                  <a:pt x="4105839" y="687998"/>
                </a:cubicBezTo>
                <a:cubicBezTo>
                  <a:pt x="4105839" y="714668"/>
                  <a:pt x="4105839" y="728003"/>
                  <a:pt x="4105839" y="754673"/>
                </a:cubicBezTo>
                <a:cubicBezTo>
                  <a:pt x="4105839" y="781343"/>
                  <a:pt x="4105839" y="795313"/>
                  <a:pt x="4105839" y="821983"/>
                </a:cubicBezTo>
                <a:cubicBezTo>
                  <a:pt x="4105839" y="848653"/>
                  <a:pt x="4105839" y="861988"/>
                  <a:pt x="4105839" y="888658"/>
                </a:cubicBezTo>
                <a:cubicBezTo>
                  <a:pt x="4105839" y="915328"/>
                  <a:pt x="4109014" y="925488"/>
                  <a:pt x="4105839" y="955968"/>
                </a:cubicBezTo>
                <a:cubicBezTo>
                  <a:pt x="4102664" y="986448"/>
                  <a:pt x="4095679" y="1009943"/>
                  <a:pt x="4089329" y="1039788"/>
                </a:cubicBezTo>
                <a:cubicBezTo>
                  <a:pt x="4082979" y="1069633"/>
                  <a:pt x="4075994" y="1079793"/>
                  <a:pt x="4072819" y="1106463"/>
                </a:cubicBezTo>
                <a:cubicBezTo>
                  <a:pt x="4069644" y="1133133"/>
                  <a:pt x="4075994" y="1147103"/>
                  <a:pt x="4072819" y="1173773"/>
                </a:cubicBezTo>
                <a:cubicBezTo>
                  <a:pt x="4069644" y="1200443"/>
                  <a:pt x="4058849" y="1213778"/>
                  <a:pt x="4055674" y="1240448"/>
                </a:cubicBezTo>
                <a:cubicBezTo>
                  <a:pt x="4052499" y="1267118"/>
                  <a:pt x="4058849" y="1281088"/>
                  <a:pt x="4055674" y="1307758"/>
                </a:cubicBezTo>
                <a:cubicBezTo>
                  <a:pt x="4052499" y="1334428"/>
                  <a:pt x="4042339" y="1344588"/>
                  <a:pt x="4039164" y="1374433"/>
                </a:cubicBezTo>
                <a:cubicBezTo>
                  <a:pt x="4035989" y="1404278"/>
                  <a:pt x="4042339" y="1427773"/>
                  <a:pt x="4039164" y="1458253"/>
                </a:cubicBezTo>
                <a:cubicBezTo>
                  <a:pt x="4035989" y="1488733"/>
                  <a:pt x="4029004" y="1498893"/>
                  <a:pt x="4022019" y="1525563"/>
                </a:cubicBezTo>
                <a:cubicBezTo>
                  <a:pt x="4015034" y="1552233"/>
                  <a:pt x="4008684" y="1562393"/>
                  <a:pt x="4005509" y="1592238"/>
                </a:cubicBezTo>
                <a:cubicBezTo>
                  <a:pt x="4002334" y="1622083"/>
                  <a:pt x="4005509" y="1642403"/>
                  <a:pt x="4005509" y="1676058"/>
                </a:cubicBezTo>
                <a:cubicBezTo>
                  <a:pt x="4005509" y="1709713"/>
                  <a:pt x="4005509" y="1730033"/>
                  <a:pt x="4005509" y="1759878"/>
                </a:cubicBezTo>
                <a:cubicBezTo>
                  <a:pt x="4005509" y="1789723"/>
                  <a:pt x="4005509" y="1799883"/>
                  <a:pt x="4005509" y="1826553"/>
                </a:cubicBezTo>
                <a:cubicBezTo>
                  <a:pt x="4005509" y="1853223"/>
                  <a:pt x="4005509" y="1863383"/>
                  <a:pt x="4005509" y="1893863"/>
                </a:cubicBezTo>
                <a:cubicBezTo>
                  <a:pt x="4005509" y="1924343"/>
                  <a:pt x="4005509" y="1947838"/>
                  <a:pt x="4005509" y="1977683"/>
                </a:cubicBezTo>
                <a:cubicBezTo>
                  <a:pt x="4005509" y="2007528"/>
                  <a:pt x="4005509" y="2014513"/>
                  <a:pt x="4005509" y="2044358"/>
                </a:cubicBezTo>
                <a:cubicBezTo>
                  <a:pt x="4005509" y="2074203"/>
                  <a:pt x="4005509" y="2098333"/>
                  <a:pt x="4005509" y="2128178"/>
                </a:cubicBezTo>
                <a:cubicBezTo>
                  <a:pt x="4005509" y="2158023"/>
                  <a:pt x="4005509" y="2168183"/>
                  <a:pt x="4005509" y="2194853"/>
                </a:cubicBezTo>
                <a:cubicBezTo>
                  <a:pt x="4005509" y="2221523"/>
                  <a:pt x="4002334" y="2235493"/>
                  <a:pt x="4005509" y="2262163"/>
                </a:cubicBezTo>
                <a:cubicBezTo>
                  <a:pt x="4008684" y="2288833"/>
                  <a:pt x="4018844" y="2302168"/>
                  <a:pt x="4022019" y="2328838"/>
                </a:cubicBezTo>
                <a:cubicBezTo>
                  <a:pt x="4025194" y="2355508"/>
                  <a:pt x="4022019" y="2369478"/>
                  <a:pt x="4022019" y="2396148"/>
                </a:cubicBezTo>
                <a:cubicBezTo>
                  <a:pt x="4022019" y="2422818"/>
                  <a:pt x="4022019" y="2436153"/>
                  <a:pt x="4022019" y="2462823"/>
                </a:cubicBezTo>
                <a:cubicBezTo>
                  <a:pt x="4022019" y="2489493"/>
                  <a:pt x="4022019" y="2503463"/>
                  <a:pt x="4022019" y="2530133"/>
                </a:cubicBezTo>
                <a:cubicBezTo>
                  <a:pt x="4022019" y="2556803"/>
                  <a:pt x="4022019" y="2570138"/>
                  <a:pt x="4022019" y="2596808"/>
                </a:cubicBezTo>
                <a:cubicBezTo>
                  <a:pt x="4022019" y="2623478"/>
                  <a:pt x="4035354" y="2640623"/>
                  <a:pt x="4022019" y="2664118"/>
                </a:cubicBezTo>
                <a:cubicBezTo>
                  <a:pt x="4008684" y="2687613"/>
                  <a:pt x="3982014" y="2697773"/>
                  <a:pt x="3955344" y="2714283"/>
                </a:cubicBezTo>
                <a:cubicBezTo>
                  <a:pt x="3928674" y="2730793"/>
                  <a:pt x="3914704" y="2740953"/>
                  <a:pt x="3888034" y="2747938"/>
                </a:cubicBezTo>
                <a:cubicBezTo>
                  <a:pt x="3861364" y="2754923"/>
                  <a:pt x="3848029" y="2740953"/>
                  <a:pt x="3821359" y="2747938"/>
                </a:cubicBezTo>
                <a:cubicBezTo>
                  <a:pt x="3794689" y="2754923"/>
                  <a:pt x="3780719" y="2771433"/>
                  <a:pt x="3754049" y="2781593"/>
                </a:cubicBezTo>
                <a:cubicBezTo>
                  <a:pt x="3727379" y="2791753"/>
                  <a:pt x="3714044" y="2791753"/>
                  <a:pt x="3687374" y="2798103"/>
                </a:cubicBezTo>
                <a:cubicBezTo>
                  <a:pt x="3660704" y="2804453"/>
                  <a:pt x="3646734" y="2807628"/>
                  <a:pt x="3620064" y="2814613"/>
                </a:cubicBezTo>
                <a:cubicBezTo>
                  <a:pt x="3593394" y="2821598"/>
                  <a:pt x="3580059" y="2824773"/>
                  <a:pt x="3553389" y="2831758"/>
                </a:cubicBezTo>
                <a:cubicBezTo>
                  <a:pt x="3526719" y="2838743"/>
                  <a:pt x="3515924" y="2845093"/>
                  <a:pt x="3486079" y="2848268"/>
                </a:cubicBezTo>
                <a:cubicBezTo>
                  <a:pt x="3456234" y="2851443"/>
                  <a:pt x="3432739" y="2848268"/>
                  <a:pt x="3402894" y="2848268"/>
                </a:cubicBezTo>
                <a:cubicBezTo>
                  <a:pt x="3373049" y="2848268"/>
                  <a:pt x="3366064" y="2848268"/>
                  <a:pt x="3335584" y="2848268"/>
                </a:cubicBezTo>
                <a:cubicBezTo>
                  <a:pt x="3305104" y="2848268"/>
                  <a:pt x="3281609" y="2848268"/>
                  <a:pt x="3251764" y="2848268"/>
                </a:cubicBezTo>
                <a:cubicBezTo>
                  <a:pt x="3221919" y="2848268"/>
                  <a:pt x="3214934" y="2848268"/>
                  <a:pt x="3185089" y="2848268"/>
                </a:cubicBezTo>
                <a:cubicBezTo>
                  <a:pt x="3155244" y="2848268"/>
                  <a:pt x="3134924" y="2848268"/>
                  <a:pt x="3101269" y="2848268"/>
                </a:cubicBezTo>
                <a:cubicBezTo>
                  <a:pt x="3067614" y="2848268"/>
                  <a:pt x="3051104" y="2848268"/>
                  <a:pt x="3017449" y="2848268"/>
                </a:cubicBezTo>
                <a:cubicBezTo>
                  <a:pt x="2983794" y="2848268"/>
                  <a:pt x="2963474" y="2848268"/>
                  <a:pt x="2933629" y="2848268"/>
                </a:cubicBezTo>
                <a:cubicBezTo>
                  <a:pt x="2903784" y="2848268"/>
                  <a:pt x="2893624" y="2848268"/>
                  <a:pt x="2866954" y="2848268"/>
                </a:cubicBezTo>
                <a:cubicBezTo>
                  <a:pt x="2840284" y="2848268"/>
                  <a:pt x="2830124" y="2848268"/>
                  <a:pt x="2799644" y="2848268"/>
                </a:cubicBezTo>
                <a:cubicBezTo>
                  <a:pt x="2769164" y="2848268"/>
                  <a:pt x="2745669" y="2848268"/>
                  <a:pt x="2715824" y="2848268"/>
                </a:cubicBezTo>
                <a:cubicBezTo>
                  <a:pt x="2685979" y="2848268"/>
                  <a:pt x="2682804" y="2848268"/>
                  <a:pt x="2649149" y="2848268"/>
                </a:cubicBezTo>
                <a:cubicBezTo>
                  <a:pt x="2615494" y="2848268"/>
                  <a:pt x="2585649" y="2848268"/>
                  <a:pt x="2548819" y="2848268"/>
                </a:cubicBezTo>
                <a:cubicBezTo>
                  <a:pt x="2511989" y="2848268"/>
                  <a:pt x="2495479" y="2848268"/>
                  <a:pt x="2464999" y="2848268"/>
                </a:cubicBezTo>
                <a:cubicBezTo>
                  <a:pt x="2434519" y="2848268"/>
                  <a:pt x="2424359" y="2848268"/>
                  <a:pt x="2397689" y="2848268"/>
                </a:cubicBezTo>
                <a:cubicBezTo>
                  <a:pt x="2371019" y="2848268"/>
                  <a:pt x="2357684" y="2848268"/>
                  <a:pt x="2331014" y="2848268"/>
                </a:cubicBezTo>
                <a:cubicBezTo>
                  <a:pt x="2304344" y="2848268"/>
                  <a:pt x="2290374" y="2848268"/>
                  <a:pt x="2263704" y="2848268"/>
                </a:cubicBezTo>
                <a:cubicBezTo>
                  <a:pt x="2237034" y="2848268"/>
                  <a:pt x="2230684" y="2848268"/>
                  <a:pt x="2197029" y="2848268"/>
                </a:cubicBezTo>
                <a:cubicBezTo>
                  <a:pt x="2163374" y="2848268"/>
                  <a:pt x="2129719" y="2848268"/>
                  <a:pt x="2096064" y="2848268"/>
                </a:cubicBezTo>
                <a:cubicBezTo>
                  <a:pt x="2062409" y="2848268"/>
                  <a:pt x="2059234" y="2848268"/>
                  <a:pt x="2029389" y="2848268"/>
                </a:cubicBezTo>
                <a:cubicBezTo>
                  <a:pt x="1999544" y="2848268"/>
                  <a:pt x="1979224" y="2848268"/>
                  <a:pt x="1945569" y="2848268"/>
                </a:cubicBezTo>
                <a:cubicBezTo>
                  <a:pt x="1911914" y="2848268"/>
                  <a:pt x="1891594" y="2848268"/>
                  <a:pt x="1861749" y="2848268"/>
                </a:cubicBezTo>
                <a:cubicBezTo>
                  <a:pt x="1831904" y="2848268"/>
                  <a:pt x="1824919" y="2848268"/>
                  <a:pt x="1795074" y="2848268"/>
                </a:cubicBezTo>
                <a:cubicBezTo>
                  <a:pt x="1765229" y="2848268"/>
                  <a:pt x="1748084" y="2848268"/>
                  <a:pt x="1711254" y="2848268"/>
                </a:cubicBezTo>
                <a:cubicBezTo>
                  <a:pt x="1674424" y="2848268"/>
                  <a:pt x="1644579" y="2848268"/>
                  <a:pt x="1610924" y="2848268"/>
                </a:cubicBezTo>
                <a:cubicBezTo>
                  <a:pt x="1577269" y="2848268"/>
                  <a:pt x="1574094" y="2848268"/>
                  <a:pt x="1543614" y="2848268"/>
                </a:cubicBezTo>
                <a:cubicBezTo>
                  <a:pt x="1513134" y="2848268"/>
                  <a:pt x="1489639" y="2848268"/>
                  <a:pt x="1459794" y="2848268"/>
                </a:cubicBezTo>
                <a:cubicBezTo>
                  <a:pt x="1429949" y="2848268"/>
                  <a:pt x="1419789" y="2848268"/>
                  <a:pt x="1393119" y="2848268"/>
                </a:cubicBezTo>
                <a:cubicBezTo>
                  <a:pt x="1366449" y="2848268"/>
                  <a:pt x="1352479" y="2848268"/>
                  <a:pt x="1325809" y="2848268"/>
                </a:cubicBezTo>
                <a:cubicBezTo>
                  <a:pt x="1299139" y="2848268"/>
                  <a:pt x="1288979" y="2848268"/>
                  <a:pt x="1259134" y="2848268"/>
                </a:cubicBezTo>
                <a:cubicBezTo>
                  <a:pt x="1229289" y="2848268"/>
                  <a:pt x="1208969" y="2848268"/>
                  <a:pt x="1175314" y="2848268"/>
                </a:cubicBezTo>
                <a:cubicBezTo>
                  <a:pt x="1141659" y="2848268"/>
                  <a:pt x="1128324" y="2848268"/>
                  <a:pt x="1091494" y="2848268"/>
                </a:cubicBezTo>
                <a:cubicBezTo>
                  <a:pt x="1054664" y="2848268"/>
                  <a:pt x="1024819" y="2848268"/>
                  <a:pt x="991164" y="2848268"/>
                </a:cubicBezTo>
                <a:cubicBezTo>
                  <a:pt x="957509" y="2848268"/>
                  <a:pt x="950524" y="2848268"/>
                  <a:pt x="923854" y="2848268"/>
                </a:cubicBezTo>
                <a:cubicBezTo>
                  <a:pt x="897184" y="2848268"/>
                  <a:pt x="887024" y="2848268"/>
                  <a:pt x="857179" y="2848268"/>
                </a:cubicBezTo>
                <a:cubicBezTo>
                  <a:pt x="827334" y="2848268"/>
                  <a:pt x="810189" y="2848268"/>
                  <a:pt x="773359" y="2848268"/>
                </a:cubicBezTo>
                <a:cubicBezTo>
                  <a:pt x="736529" y="2848268"/>
                  <a:pt x="709859" y="2851443"/>
                  <a:pt x="673029" y="2848268"/>
                </a:cubicBezTo>
                <a:cubicBezTo>
                  <a:pt x="636199" y="2845093"/>
                  <a:pt x="619689" y="2834933"/>
                  <a:pt x="589209" y="2831758"/>
                </a:cubicBezTo>
                <a:cubicBezTo>
                  <a:pt x="558729" y="2828583"/>
                  <a:pt x="548569" y="2834933"/>
                  <a:pt x="521899" y="2831758"/>
                </a:cubicBezTo>
                <a:cubicBezTo>
                  <a:pt x="495229" y="2828583"/>
                  <a:pt x="481894" y="2817788"/>
                  <a:pt x="455224" y="2814613"/>
                </a:cubicBezTo>
                <a:cubicBezTo>
                  <a:pt x="428554" y="2811438"/>
                  <a:pt x="414584" y="2820963"/>
                  <a:pt x="387914" y="2814613"/>
                </a:cubicBezTo>
                <a:cubicBezTo>
                  <a:pt x="361244" y="2808263"/>
                  <a:pt x="347909" y="2794928"/>
                  <a:pt x="321239" y="2781593"/>
                </a:cubicBezTo>
                <a:cubicBezTo>
                  <a:pt x="294569" y="2768258"/>
                  <a:pt x="280599" y="2761273"/>
                  <a:pt x="253929" y="2747938"/>
                </a:cubicBezTo>
                <a:cubicBezTo>
                  <a:pt x="227259" y="2734603"/>
                  <a:pt x="213924" y="2727618"/>
                  <a:pt x="187254" y="2714283"/>
                </a:cubicBezTo>
                <a:cubicBezTo>
                  <a:pt x="160584" y="2700948"/>
                  <a:pt x="136454" y="2700948"/>
                  <a:pt x="119944" y="2680628"/>
                </a:cubicBezTo>
                <a:cubicBezTo>
                  <a:pt x="103434" y="2660308"/>
                  <a:pt x="109784" y="2640623"/>
                  <a:pt x="103434" y="2613953"/>
                </a:cubicBezTo>
                <a:cubicBezTo>
                  <a:pt x="97084" y="2587283"/>
                  <a:pt x="93909" y="2573313"/>
                  <a:pt x="86924" y="2546643"/>
                </a:cubicBezTo>
                <a:cubicBezTo>
                  <a:pt x="79939" y="2519973"/>
                  <a:pt x="79939" y="2506638"/>
                  <a:pt x="69779" y="2479968"/>
                </a:cubicBezTo>
                <a:cubicBezTo>
                  <a:pt x="59619" y="2453298"/>
                  <a:pt x="43109" y="2439328"/>
                  <a:pt x="36759" y="2412658"/>
                </a:cubicBezTo>
                <a:cubicBezTo>
                  <a:pt x="30409" y="2385988"/>
                  <a:pt x="36759" y="2372653"/>
                  <a:pt x="36759" y="2345983"/>
                </a:cubicBezTo>
                <a:cubicBezTo>
                  <a:pt x="36759" y="2319313"/>
                  <a:pt x="36759" y="2305343"/>
                  <a:pt x="36759" y="2278673"/>
                </a:cubicBezTo>
                <a:cubicBezTo>
                  <a:pt x="36759" y="2252003"/>
                  <a:pt x="36759" y="2238668"/>
                  <a:pt x="36759" y="2211998"/>
                </a:cubicBezTo>
                <a:cubicBezTo>
                  <a:pt x="36759" y="2185328"/>
                  <a:pt x="36759" y="2171358"/>
                  <a:pt x="36759" y="2144688"/>
                </a:cubicBezTo>
                <a:cubicBezTo>
                  <a:pt x="36759" y="2118018"/>
                  <a:pt x="36759" y="2104683"/>
                  <a:pt x="36759" y="2078013"/>
                </a:cubicBezTo>
                <a:cubicBezTo>
                  <a:pt x="36759" y="2051343"/>
                  <a:pt x="36759" y="2041183"/>
                  <a:pt x="36759" y="2010703"/>
                </a:cubicBezTo>
                <a:cubicBezTo>
                  <a:pt x="36759" y="1980223"/>
                  <a:pt x="36759" y="1956728"/>
                  <a:pt x="36759" y="1926883"/>
                </a:cubicBezTo>
                <a:cubicBezTo>
                  <a:pt x="36759" y="1897038"/>
                  <a:pt x="43744" y="1886878"/>
                  <a:pt x="36759" y="1860208"/>
                </a:cubicBezTo>
                <a:cubicBezTo>
                  <a:pt x="29774" y="1833538"/>
                  <a:pt x="10089" y="1820203"/>
                  <a:pt x="3104" y="1793533"/>
                </a:cubicBezTo>
                <a:cubicBezTo>
                  <a:pt x="-3881" y="1766863"/>
                  <a:pt x="3104" y="1752893"/>
                  <a:pt x="3104" y="1726223"/>
                </a:cubicBezTo>
                <a:cubicBezTo>
                  <a:pt x="3104" y="1699553"/>
                  <a:pt x="3104" y="1686218"/>
                  <a:pt x="3104" y="1659548"/>
                </a:cubicBezTo>
                <a:cubicBezTo>
                  <a:pt x="3104" y="1632878"/>
                  <a:pt x="3104" y="1622718"/>
                  <a:pt x="3104" y="1592238"/>
                </a:cubicBezTo>
                <a:cubicBezTo>
                  <a:pt x="3104" y="1561758"/>
                  <a:pt x="3104" y="1538263"/>
                  <a:pt x="3104" y="1508418"/>
                </a:cubicBezTo>
                <a:cubicBezTo>
                  <a:pt x="3104" y="1478573"/>
                  <a:pt x="3104" y="1468413"/>
                  <a:pt x="3104" y="1441743"/>
                </a:cubicBezTo>
                <a:cubicBezTo>
                  <a:pt x="3104" y="1415073"/>
                  <a:pt x="3104" y="1401103"/>
                  <a:pt x="3104" y="1374433"/>
                </a:cubicBezTo>
                <a:cubicBezTo>
                  <a:pt x="3104" y="1347763"/>
                  <a:pt x="3104" y="1334428"/>
                  <a:pt x="3104" y="1307758"/>
                </a:cubicBezTo>
                <a:cubicBezTo>
                  <a:pt x="3104" y="1281088"/>
                  <a:pt x="3104" y="1267118"/>
                  <a:pt x="3104" y="1240448"/>
                </a:cubicBezTo>
                <a:cubicBezTo>
                  <a:pt x="3104" y="1213778"/>
                  <a:pt x="-71" y="1200443"/>
                  <a:pt x="3104" y="1173773"/>
                </a:cubicBezTo>
                <a:cubicBezTo>
                  <a:pt x="6279" y="1147103"/>
                  <a:pt x="16439" y="1133133"/>
                  <a:pt x="19614" y="1106463"/>
                </a:cubicBezTo>
                <a:cubicBezTo>
                  <a:pt x="22789" y="1079793"/>
                  <a:pt x="19614" y="1066458"/>
                  <a:pt x="19614" y="1039788"/>
                </a:cubicBezTo>
                <a:cubicBezTo>
                  <a:pt x="19614" y="1013118"/>
                  <a:pt x="16439" y="999148"/>
                  <a:pt x="19614" y="972478"/>
                </a:cubicBezTo>
                <a:cubicBezTo>
                  <a:pt x="22789" y="945808"/>
                  <a:pt x="26599" y="932473"/>
                  <a:pt x="36759" y="905803"/>
                </a:cubicBezTo>
                <a:cubicBezTo>
                  <a:pt x="46919" y="879133"/>
                  <a:pt x="63429" y="865163"/>
                  <a:pt x="69779" y="838493"/>
                </a:cubicBezTo>
                <a:cubicBezTo>
                  <a:pt x="76129" y="811823"/>
                  <a:pt x="69779" y="798488"/>
                  <a:pt x="69779" y="771818"/>
                </a:cubicBezTo>
                <a:cubicBezTo>
                  <a:pt x="69779" y="745148"/>
                  <a:pt x="62794" y="731178"/>
                  <a:pt x="69779" y="704508"/>
                </a:cubicBezTo>
                <a:cubicBezTo>
                  <a:pt x="76764" y="677838"/>
                  <a:pt x="96449" y="664503"/>
                  <a:pt x="103434" y="637833"/>
                </a:cubicBezTo>
                <a:cubicBezTo>
                  <a:pt x="110419" y="611163"/>
                  <a:pt x="103434" y="597193"/>
                  <a:pt x="103434" y="570523"/>
                </a:cubicBezTo>
                <a:cubicBezTo>
                  <a:pt x="103434" y="543853"/>
                  <a:pt x="100259" y="530518"/>
                  <a:pt x="103434" y="503848"/>
                </a:cubicBezTo>
                <a:cubicBezTo>
                  <a:pt x="106609" y="477178"/>
                  <a:pt x="112959" y="463208"/>
                  <a:pt x="119944" y="436538"/>
                </a:cubicBezTo>
                <a:cubicBezTo>
                  <a:pt x="126929" y="409868"/>
                  <a:pt x="133914" y="396533"/>
                  <a:pt x="137089" y="369863"/>
                </a:cubicBezTo>
                <a:cubicBezTo>
                  <a:pt x="140264" y="343193"/>
                  <a:pt x="133914" y="333033"/>
                  <a:pt x="137089" y="302553"/>
                </a:cubicBezTo>
                <a:cubicBezTo>
                  <a:pt x="140264" y="272073"/>
                  <a:pt x="150424" y="248578"/>
                  <a:pt x="153599" y="218733"/>
                </a:cubicBezTo>
                <a:cubicBezTo>
                  <a:pt x="156774" y="188888"/>
                  <a:pt x="146614" y="178728"/>
                  <a:pt x="153599" y="152058"/>
                </a:cubicBezTo>
                <a:cubicBezTo>
                  <a:pt x="160584" y="125388"/>
                  <a:pt x="173919" y="111418"/>
                  <a:pt x="187254" y="84748"/>
                </a:cubicBezTo>
                <a:cubicBezTo>
                  <a:pt x="200589" y="58078"/>
                  <a:pt x="200589" y="34583"/>
                  <a:pt x="220909" y="18073"/>
                </a:cubicBezTo>
                <a:cubicBezTo>
                  <a:pt x="241229" y="1563"/>
                  <a:pt x="260914" y="4738"/>
                  <a:pt x="287584" y="1563"/>
                </a:cubicBezTo>
                <a:cubicBezTo>
                  <a:pt x="314254" y="-1612"/>
                  <a:pt x="342829" y="928"/>
                  <a:pt x="354894" y="156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 4"/>
          <p:cNvSpPr/>
          <p:nvPr/>
        </p:nvSpPr>
        <p:spPr>
          <a:xfrm>
            <a:off x="1494836" y="2051459"/>
            <a:ext cx="4514078" cy="3335655"/>
          </a:xfrm>
          <a:custGeom>
            <a:avLst/>
            <a:gdLst>
              <a:gd name="connisteX0" fmla="*/ 371404 w 4107250"/>
              <a:gd name="connsiteY0" fmla="*/ 18073 h 2849679"/>
              <a:gd name="connisteX1" fmla="*/ 455224 w 4107250"/>
              <a:gd name="connsiteY1" fmla="*/ 34583 h 2849679"/>
              <a:gd name="connisteX2" fmla="*/ 521899 w 4107250"/>
              <a:gd name="connsiteY2" fmla="*/ 68238 h 2849679"/>
              <a:gd name="connisteX3" fmla="*/ 605719 w 4107250"/>
              <a:gd name="connsiteY3" fmla="*/ 101893 h 2849679"/>
              <a:gd name="connisteX4" fmla="*/ 706049 w 4107250"/>
              <a:gd name="connsiteY4" fmla="*/ 135548 h 2849679"/>
              <a:gd name="connisteX5" fmla="*/ 773359 w 4107250"/>
              <a:gd name="connsiteY5" fmla="*/ 135548 h 2849679"/>
              <a:gd name="connisteX6" fmla="*/ 857179 w 4107250"/>
              <a:gd name="connsiteY6" fmla="*/ 152058 h 2849679"/>
              <a:gd name="connisteX7" fmla="*/ 940999 w 4107250"/>
              <a:gd name="connsiteY7" fmla="*/ 152058 h 2849679"/>
              <a:gd name="connisteX8" fmla="*/ 1007674 w 4107250"/>
              <a:gd name="connsiteY8" fmla="*/ 152058 h 2849679"/>
              <a:gd name="connisteX9" fmla="*/ 1074984 w 4107250"/>
              <a:gd name="connsiteY9" fmla="*/ 152058 h 2849679"/>
              <a:gd name="connisteX10" fmla="*/ 1141659 w 4107250"/>
              <a:gd name="connsiteY10" fmla="*/ 152058 h 2849679"/>
              <a:gd name="connisteX11" fmla="*/ 1208969 w 4107250"/>
              <a:gd name="connsiteY11" fmla="*/ 152058 h 2849679"/>
              <a:gd name="connisteX12" fmla="*/ 1275644 w 4107250"/>
              <a:gd name="connsiteY12" fmla="*/ 152058 h 2849679"/>
              <a:gd name="connisteX13" fmla="*/ 1375974 w 4107250"/>
              <a:gd name="connsiteY13" fmla="*/ 152058 h 2849679"/>
              <a:gd name="connisteX14" fmla="*/ 1443284 w 4107250"/>
              <a:gd name="connsiteY14" fmla="*/ 152058 h 2849679"/>
              <a:gd name="connisteX15" fmla="*/ 1527104 w 4107250"/>
              <a:gd name="connsiteY15" fmla="*/ 135548 h 2849679"/>
              <a:gd name="connisteX16" fmla="*/ 1593779 w 4107250"/>
              <a:gd name="connsiteY16" fmla="*/ 118403 h 2849679"/>
              <a:gd name="connisteX17" fmla="*/ 1661089 w 4107250"/>
              <a:gd name="connsiteY17" fmla="*/ 118403 h 2849679"/>
              <a:gd name="connisteX18" fmla="*/ 1727764 w 4107250"/>
              <a:gd name="connsiteY18" fmla="*/ 84748 h 2849679"/>
              <a:gd name="connisteX19" fmla="*/ 1811584 w 4107250"/>
              <a:gd name="connsiteY19" fmla="*/ 84748 h 2849679"/>
              <a:gd name="connisteX20" fmla="*/ 1895404 w 4107250"/>
              <a:gd name="connsiteY20" fmla="*/ 68238 h 2849679"/>
              <a:gd name="connisteX21" fmla="*/ 1995734 w 4107250"/>
              <a:gd name="connsiteY21" fmla="*/ 51728 h 2849679"/>
              <a:gd name="connisteX22" fmla="*/ 2079554 w 4107250"/>
              <a:gd name="connsiteY22" fmla="*/ 18073 h 2849679"/>
              <a:gd name="connisteX23" fmla="*/ 2146864 w 4107250"/>
              <a:gd name="connsiteY23" fmla="*/ 1563 h 2849679"/>
              <a:gd name="connisteX24" fmla="*/ 2213539 w 4107250"/>
              <a:gd name="connsiteY24" fmla="*/ 1563 h 2849679"/>
              <a:gd name="connisteX25" fmla="*/ 2280849 w 4107250"/>
              <a:gd name="connsiteY25" fmla="*/ 1563 h 2849679"/>
              <a:gd name="connisteX26" fmla="*/ 2364034 w 4107250"/>
              <a:gd name="connsiteY26" fmla="*/ 1563 h 2849679"/>
              <a:gd name="connisteX27" fmla="*/ 2431344 w 4107250"/>
              <a:gd name="connsiteY27" fmla="*/ 1563 h 2849679"/>
              <a:gd name="connisteX28" fmla="*/ 2498019 w 4107250"/>
              <a:gd name="connsiteY28" fmla="*/ 1563 h 2849679"/>
              <a:gd name="connisteX29" fmla="*/ 2581839 w 4107250"/>
              <a:gd name="connsiteY29" fmla="*/ 1563 h 2849679"/>
              <a:gd name="connisteX30" fmla="*/ 2649149 w 4107250"/>
              <a:gd name="connsiteY30" fmla="*/ 1563 h 2849679"/>
              <a:gd name="connisteX31" fmla="*/ 2715824 w 4107250"/>
              <a:gd name="connsiteY31" fmla="*/ 1563 h 2849679"/>
              <a:gd name="connisteX32" fmla="*/ 2799644 w 4107250"/>
              <a:gd name="connsiteY32" fmla="*/ 1563 h 2849679"/>
              <a:gd name="connisteX33" fmla="*/ 2866954 w 4107250"/>
              <a:gd name="connsiteY33" fmla="*/ 1563 h 2849679"/>
              <a:gd name="connisteX34" fmla="*/ 2967284 w 4107250"/>
              <a:gd name="connsiteY34" fmla="*/ 1563 h 2849679"/>
              <a:gd name="connisteX35" fmla="*/ 3051104 w 4107250"/>
              <a:gd name="connsiteY35" fmla="*/ 1563 h 2849679"/>
              <a:gd name="connisteX36" fmla="*/ 3117779 w 4107250"/>
              <a:gd name="connsiteY36" fmla="*/ 1563 h 2849679"/>
              <a:gd name="connisteX37" fmla="*/ 3201599 w 4107250"/>
              <a:gd name="connsiteY37" fmla="*/ 1563 h 2849679"/>
              <a:gd name="connisteX38" fmla="*/ 3268909 w 4107250"/>
              <a:gd name="connsiteY38" fmla="*/ 1563 h 2849679"/>
              <a:gd name="connisteX39" fmla="*/ 3335584 w 4107250"/>
              <a:gd name="connsiteY39" fmla="*/ 1563 h 2849679"/>
              <a:gd name="connisteX40" fmla="*/ 3402894 w 4107250"/>
              <a:gd name="connsiteY40" fmla="*/ 1563 h 2849679"/>
              <a:gd name="connisteX41" fmla="*/ 3486079 w 4107250"/>
              <a:gd name="connsiteY41" fmla="*/ 1563 h 2849679"/>
              <a:gd name="connisteX42" fmla="*/ 3569899 w 4107250"/>
              <a:gd name="connsiteY42" fmla="*/ 18073 h 2849679"/>
              <a:gd name="connisteX43" fmla="*/ 3637209 w 4107250"/>
              <a:gd name="connsiteY43" fmla="*/ 18073 h 2849679"/>
              <a:gd name="connisteX44" fmla="*/ 3703884 w 4107250"/>
              <a:gd name="connsiteY44" fmla="*/ 51728 h 2849679"/>
              <a:gd name="connisteX45" fmla="*/ 3787704 w 4107250"/>
              <a:gd name="connsiteY45" fmla="*/ 84748 h 2849679"/>
              <a:gd name="connisteX46" fmla="*/ 3871524 w 4107250"/>
              <a:gd name="connsiteY46" fmla="*/ 135548 h 2849679"/>
              <a:gd name="connisteX47" fmla="*/ 3938834 w 4107250"/>
              <a:gd name="connsiteY47" fmla="*/ 202223 h 2849679"/>
              <a:gd name="connisteX48" fmla="*/ 4005509 w 4107250"/>
              <a:gd name="connsiteY48" fmla="*/ 286043 h 2849679"/>
              <a:gd name="connisteX49" fmla="*/ 4055674 w 4107250"/>
              <a:gd name="connsiteY49" fmla="*/ 352718 h 2849679"/>
              <a:gd name="connisteX50" fmla="*/ 4072819 w 4107250"/>
              <a:gd name="connsiteY50" fmla="*/ 420028 h 2849679"/>
              <a:gd name="connisteX51" fmla="*/ 4089329 w 4107250"/>
              <a:gd name="connsiteY51" fmla="*/ 486703 h 2849679"/>
              <a:gd name="connisteX52" fmla="*/ 4105839 w 4107250"/>
              <a:gd name="connsiteY52" fmla="*/ 554013 h 2849679"/>
              <a:gd name="connisteX53" fmla="*/ 4105839 w 4107250"/>
              <a:gd name="connsiteY53" fmla="*/ 620688 h 2849679"/>
              <a:gd name="connisteX54" fmla="*/ 4105839 w 4107250"/>
              <a:gd name="connsiteY54" fmla="*/ 687998 h 2849679"/>
              <a:gd name="connisteX55" fmla="*/ 4105839 w 4107250"/>
              <a:gd name="connsiteY55" fmla="*/ 754673 h 2849679"/>
              <a:gd name="connisteX56" fmla="*/ 4105839 w 4107250"/>
              <a:gd name="connsiteY56" fmla="*/ 821983 h 2849679"/>
              <a:gd name="connisteX57" fmla="*/ 4105839 w 4107250"/>
              <a:gd name="connsiteY57" fmla="*/ 888658 h 2849679"/>
              <a:gd name="connisteX58" fmla="*/ 4105839 w 4107250"/>
              <a:gd name="connsiteY58" fmla="*/ 955968 h 2849679"/>
              <a:gd name="connisteX59" fmla="*/ 4089329 w 4107250"/>
              <a:gd name="connsiteY59" fmla="*/ 1039788 h 2849679"/>
              <a:gd name="connisteX60" fmla="*/ 4072819 w 4107250"/>
              <a:gd name="connsiteY60" fmla="*/ 1106463 h 2849679"/>
              <a:gd name="connisteX61" fmla="*/ 4072819 w 4107250"/>
              <a:gd name="connsiteY61" fmla="*/ 1173773 h 2849679"/>
              <a:gd name="connisteX62" fmla="*/ 4055674 w 4107250"/>
              <a:gd name="connsiteY62" fmla="*/ 1240448 h 2849679"/>
              <a:gd name="connisteX63" fmla="*/ 4055674 w 4107250"/>
              <a:gd name="connsiteY63" fmla="*/ 1307758 h 2849679"/>
              <a:gd name="connisteX64" fmla="*/ 4039164 w 4107250"/>
              <a:gd name="connsiteY64" fmla="*/ 1374433 h 2849679"/>
              <a:gd name="connisteX65" fmla="*/ 4039164 w 4107250"/>
              <a:gd name="connsiteY65" fmla="*/ 1458253 h 2849679"/>
              <a:gd name="connisteX66" fmla="*/ 4022019 w 4107250"/>
              <a:gd name="connsiteY66" fmla="*/ 1525563 h 2849679"/>
              <a:gd name="connisteX67" fmla="*/ 4005509 w 4107250"/>
              <a:gd name="connsiteY67" fmla="*/ 1592238 h 2849679"/>
              <a:gd name="connisteX68" fmla="*/ 4005509 w 4107250"/>
              <a:gd name="connsiteY68" fmla="*/ 1676058 h 2849679"/>
              <a:gd name="connisteX69" fmla="*/ 4005509 w 4107250"/>
              <a:gd name="connsiteY69" fmla="*/ 1759878 h 2849679"/>
              <a:gd name="connisteX70" fmla="*/ 4005509 w 4107250"/>
              <a:gd name="connsiteY70" fmla="*/ 1826553 h 2849679"/>
              <a:gd name="connisteX71" fmla="*/ 4005509 w 4107250"/>
              <a:gd name="connsiteY71" fmla="*/ 1893863 h 2849679"/>
              <a:gd name="connisteX72" fmla="*/ 4005509 w 4107250"/>
              <a:gd name="connsiteY72" fmla="*/ 1977683 h 2849679"/>
              <a:gd name="connisteX73" fmla="*/ 4005509 w 4107250"/>
              <a:gd name="connsiteY73" fmla="*/ 2044358 h 2849679"/>
              <a:gd name="connisteX74" fmla="*/ 4005509 w 4107250"/>
              <a:gd name="connsiteY74" fmla="*/ 2128178 h 2849679"/>
              <a:gd name="connisteX75" fmla="*/ 4005509 w 4107250"/>
              <a:gd name="connsiteY75" fmla="*/ 2194853 h 2849679"/>
              <a:gd name="connisteX76" fmla="*/ 4005509 w 4107250"/>
              <a:gd name="connsiteY76" fmla="*/ 2262163 h 2849679"/>
              <a:gd name="connisteX77" fmla="*/ 4022019 w 4107250"/>
              <a:gd name="connsiteY77" fmla="*/ 2328838 h 2849679"/>
              <a:gd name="connisteX78" fmla="*/ 4022019 w 4107250"/>
              <a:gd name="connsiteY78" fmla="*/ 2396148 h 2849679"/>
              <a:gd name="connisteX79" fmla="*/ 4022019 w 4107250"/>
              <a:gd name="connsiteY79" fmla="*/ 2462823 h 2849679"/>
              <a:gd name="connisteX80" fmla="*/ 4022019 w 4107250"/>
              <a:gd name="connsiteY80" fmla="*/ 2530133 h 2849679"/>
              <a:gd name="connisteX81" fmla="*/ 4022019 w 4107250"/>
              <a:gd name="connsiteY81" fmla="*/ 2596808 h 2849679"/>
              <a:gd name="connisteX82" fmla="*/ 4022019 w 4107250"/>
              <a:gd name="connsiteY82" fmla="*/ 2664118 h 2849679"/>
              <a:gd name="connisteX83" fmla="*/ 3955344 w 4107250"/>
              <a:gd name="connsiteY83" fmla="*/ 2714283 h 2849679"/>
              <a:gd name="connisteX84" fmla="*/ 3888034 w 4107250"/>
              <a:gd name="connsiteY84" fmla="*/ 2747938 h 2849679"/>
              <a:gd name="connisteX85" fmla="*/ 3821359 w 4107250"/>
              <a:gd name="connsiteY85" fmla="*/ 2747938 h 2849679"/>
              <a:gd name="connisteX86" fmla="*/ 3754049 w 4107250"/>
              <a:gd name="connsiteY86" fmla="*/ 2781593 h 2849679"/>
              <a:gd name="connisteX87" fmla="*/ 3687374 w 4107250"/>
              <a:gd name="connsiteY87" fmla="*/ 2798103 h 2849679"/>
              <a:gd name="connisteX88" fmla="*/ 3620064 w 4107250"/>
              <a:gd name="connsiteY88" fmla="*/ 2814613 h 2849679"/>
              <a:gd name="connisteX89" fmla="*/ 3553389 w 4107250"/>
              <a:gd name="connsiteY89" fmla="*/ 2831758 h 2849679"/>
              <a:gd name="connisteX90" fmla="*/ 3486079 w 4107250"/>
              <a:gd name="connsiteY90" fmla="*/ 2848268 h 2849679"/>
              <a:gd name="connisteX91" fmla="*/ 3402894 w 4107250"/>
              <a:gd name="connsiteY91" fmla="*/ 2848268 h 2849679"/>
              <a:gd name="connisteX92" fmla="*/ 3335584 w 4107250"/>
              <a:gd name="connsiteY92" fmla="*/ 2848268 h 2849679"/>
              <a:gd name="connisteX93" fmla="*/ 3251764 w 4107250"/>
              <a:gd name="connsiteY93" fmla="*/ 2848268 h 2849679"/>
              <a:gd name="connisteX94" fmla="*/ 3185089 w 4107250"/>
              <a:gd name="connsiteY94" fmla="*/ 2848268 h 2849679"/>
              <a:gd name="connisteX95" fmla="*/ 3101269 w 4107250"/>
              <a:gd name="connsiteY95" fmla="*/ 2848268 h 2849679"/>
              <a:gd name="connisteX96" fmla="*/ 3017449 w 4107250"/>
              <a:gd name="connsiteY96" fmla="*/ 2848268 h 2849679"/>
              <a:gd name="connisteX97" fmla="*/ 2933629 w 4107250"/>
              <a:gd name="connsiteY97" fmla="*/ 2848268 h 2849679"/>
              <a:gd name="connisteX98" fmla="*/ 2866954 w 4107250"/>
              <a:gd name="connsiteY98" fmla="*/ 2848268 h 2849679"/>
              <a:gd name="connisteX99" fmla="*/ 2799644 w 4107250"/>
              <a:gd name="connsiteY99" fmla="*/ 2848268 h 2849679"/>
              <a:gd name="connisteX100" fmla="*/ 2715824 w 4107250"/>
              <a:gd name="connsiteY100" fmla="*/ 2848268 h 2849679"/>
              <a:gd name="connisteX101" fmla="*/ 2649149 w 4107250"/>
              <a:gd name="connsiteY101" fmla="*/ 2848268 h 2849679"/>
              <a:gd name="connisteX102" fmla="*/ 2548819 w 4107250"/>
              <a:gd name="connsiteY102" fmla="*/ 2848268 h 2849679"/>
              <a:gd name="connisteX103" fmla="*/ 2464999 w 4107250"/>
              <a:gd name="connsiteY103" fmla="*/ 2848268 h 2849679"/>
              <a:gd name="connisteX104" fmla="*/ 2397689 w 4107250"/>
              <a:gd name="connsiteY104" fmla="*/ 2848268 h 2849679"/>
              <a:gd name="connisteX105" fmla="*/ 2331014 w 4107250"/>
              <a:gd name="connsiteY105" fmla="*/ 2848268 h 2849679"/>
              <a:gd name="connisteX106" fmla="*/ 2263704 w 4107250"/>
              <a:gd name="connsiteY106" fmla="*/ 2848268 h 2849679"/>
              <a:gd name="connisteX107" fmla="*/ 2197029 w 4107250"/>
              <a:gd name="connsiteY107" fmla="*/ 2848268 h 2849679"/>
              <a:gd name="connisteX108" fmla="*/ 2096064 w 4107250"/>
              <a:gd name="connsiteY108" fmla="*/ 2848268 h 2849679"/>
              <a:gd name="connisteX109" fmla="*/ 2029389 w 4107250"/>
              <a:gd name="connsiteY109" fmla="*/ 2848268 h 2849679"/>
              <a:gd name="connisteX110" fmla="*/ 1945569 w 4107250"/>
              <a:gd name="connsiteY110" fmla="*/ 2848268 h 2849679"/>
              <a:gd name="connisteX111" fmla="*/ 1861749 w 4107250"/>
              <a:gd name="connsiteY111" fmla="*/ 2848268 h 2849679"/>
              <a:gd name="connisteX112" fmla="*/ 1795074 w 4107250"/>
              <a:gd name="connsiteY112" fmla="*/ 2848268 h 2849679"/>
              <a:gd name="connisteX113" fmla="*/ 1711254 w 4107250"/>
              <a:gd name="connsiteY113" fmla="*/ 2848268 h 2849679"/>
              <a:gd name="connisteX114" fmla="*/ 1610924 w 4107250"/>
              <a:gd name="connsiteY114" fmla="*/ 2848268 h 2849679"/>
              <a:gd name="connisteX115" fmla="*/ 1543614 w 4107250"/>
              <a:gd name="connsiteY115" fmla="*/ 2848268 h 2849679"/>
              <a:gd name="connisteX116" fmla="*/ 1459794 w 4107250"/>
              <a:gd name="connsiteY116" fmla="*/ 2848268 h 2849679"/>
              <a:gd name="connisteX117" fmla="*/ 1393119 w 4107250"/>
              <a:gd name="connsiteY117" fmla="*/ 2848268 h 2849679"/>
              <a:gd name="connisteX118" fmla="*/ 1325809 w 4107250"/>
              <a:gd name="connsiteY118" fmla="*/ 2848268 h 2849679"/>
              <a:gd name="connisteX119" fmla="*/ 1259134 w 4107250"/>
              <a:gd name="connsiteY119" fmla="*/ 2848268 h 2849679"/>
              <a:gd name="connisteX120" fmla="*/ 1175314 w 4107250"/>
              <a:gd name="connsiteY120" fmla="*/ 2848268 h 2849679"/>
              <a:gd name="connisteX121" fmla="*/ 1091494 w 4107250"/>
              <a:gd name="connsiteY121" fmla="*/ 2848268 h 2849679"/>
              <a:gd name="connisteX122" fmla="*/ 991164 w 4107250"/>
              <a:gd name="connsiteY122" fmla="*/ 2848268 h 2849679"/>
              <a:gd name="connisteX123" fmla="*/ 923854 w 4107250"/>
              <a:gd name="connsiteY123" fmla="*/ 2848268 h 2849679"/>
              <a:gd name="connisteX124" fmla="*/ 857179 w 4107250"/>
              <a:gd name="connsiteY124" fmla="*/ 2848268 h 2849679"/>
              <a:gd name="connisteX125" fmla="*/ 773359 w 4107250"/>
              <a:gd name="connsiteY125" fmla="*/ 2848268 h 2849679"/>
              <a:gd name="connisteX126" fmla="*/ 673029 w 4107250"/>
              <a:gd name="connsiteY126" fmla="*/ 2848268 h 2849679"/>
              <a:gd name="connisteX127" fmla="*/ 589209 w 4107250"/>
              <a:gd name="connsiteY127" fmla="*/ 2831758 h 2849679"/>
              <a:gd name="connisteX128" fmla="*/ 521899 w 4107250"/>
              <a:gd name="connsiteY128" fmla="*/ 2831758 h 2849679"/>
              <a:gd name="connisteX129" fmla="*/ 455224 w 4107250"/>
              <a:gd name="connsiteY129" fmla="*/ 2814613 h 2849679"/>
              <a:gd name="connisteX130" fmla="*/ 387914 w 4107250"/>
              <a:gd name="connsiteY130" fmla="*/ 2814613 h 2849679"/>
              <a:gd name="connisteX131" fmla="*/ 321239 w 4107250"/>
              <a:gd name="connsiteY131" fmla="*/ 2781593 h 2849679"/>
              <a:gd name="connisteX132" fmla="*/ 253929 w 4107250"/>
              <a:gd name="connsiteY132" fmla="*/ 2747938 h 2849679"/>
              <a:gd name="connisteX133" fmla="*/ 187254 w 4107250"/>
              <a:gd name="connsiteY133" fmla="*/ 2714283 h 2849679"/>
              <a:gd name="connisteX134" fmla="*/ 119944 w 4107250"/>
              <a:gd name="connsiteY134" fmla="*/ 2680628 h 2849679"/>
              <a:gd name="connisteX135" fmla="*/ 103434 w 4107250"/>
              <a:gd name="connsiteY135" fmla="*/ 2613953 h 2849679"/>
              <a:gd name="connisteX136" fmla="*/ 86924 w 4107250"/>
              <a:gd name="connsiteY136" fmla="*/ 2546643 h 2849679"/>
              <a:gd name="connisteX137" fmla="*/ 69779 w 4107250"/>
              <a:gd name="connsiteY137" fmla="*/ 2479968 h 2849679"/>
              <a:gd name="connisteX138" fmla="*/ 36759 w 4107250"/>
              <a:gd name="connsiteY138" fmla="*/ 2412658 h 2849679"/>
              <a:gd name="connisteX139" fmla="*/ 36759 w 4107250"/>
              <a:gd name="connsiteY139" fmla="*/ 2345983 h 2849679"/>
              <a:gd name="connisteX140" fmla="*/ 36759 w 4107250"/>
              <a:gd name="connsiteY140" fmla="*/ 2278673 h 2849679"/>
              <a:gd name="connisteX141" fmla="*/ 36759 w 4107250"/>
              <a:gd name="connsiteY141" fmla="*/ 2211998 h 2849679"/>
              <a:gd name="connisteX142" fmla="*/ 36759 w 4107250"/>
              <a:gd name="connsiteY142" fmla="*/ 2144688 h 2849679"/>
              <a:gd name="connisteX143" fmla="*/ 36759 w 4107250"/>
              <a:gd name="connsiteY143" fmla="*/ 2078013 h 2849679"/>
              <a:gd name="connisteX144" fmla="*/ 36759 w 4107250"/>
              <a:gd name="connsiteY144" fmla="*/ 2010703 h 2849679"/>
              <a:gd name="connisteX145" fmla="*/ 36759 w 4107250"/>
              <a:gd name="connsiteY145" fmla="*/ 1926883 h 2849679"/>
              <a:gd name="connisteX146" fmla="*/ 36759 w 4107250"/>
              <a:gd name="connsiteY146" fmla="*/ 1860208 h 2849679"/>
              <a:gd name="connisteX147" fmla="*/ 3104 w 4107250"/>
              <a:gd name="connsiteY147" fmla="*/ 1793533 h 2849679"/>
              <a:gd name="connisteX148" fmla="*/ 3104 w 4107250"/>
              <a:gd name="connsiteY148" fmla="*/ 1726223 h 2849679"/>
              <a:gd name="connisteX149" fmla="*/ 3104 w 4107250"/>
              <a:gd name="connsiteY149" fmla="*/ 1659548 h 2849679"/>
              <a:gd name="connisteX150" fmla="*/ 3104 w 4107250"/>
              <a:gd name="connsiteY150" fmla="*/ 1592238 h 2849679"/>
              <a:gd name="connisteX151" fmla="*/ 3104 w 4107250"/>
              <a:gd name="connsiteY151" fmla="*/ 1508418 h 2849679"/>
              <a:gd name="connisteX152" fmla="*/ 3104 w 4107250"/>
              <a:gd name="connsiteY152" fmla="*/ 1441743 h 2849679"/>
              <a:gd name="connisteX153" fmla="*/ 3104 w 4107250"/>
              <a:gd name="connsiteY153" fmla="*/ 1374433 h 2849679"/>
              <a:gd name="connisteX154" fmla="*/ 3104 w 4107250"/>
              <a:gd name="connsiteY154" fmla="*/ 1307758 h 2849679"/>
              <a:gd name="connisteX155" fmla="*/ 3104 w 4107250"/>
              <a:gd name="connsiteY155" fmla="*/ 1240448 h 2849679"/>
              <a:gd name="connisteX156" fmla="*/ 3104 w 4107250"/>
              <a:gd name="connsiteY156" fmla="*/ 1173773 h 2849679"/>
              <a:gd name="connisteX157" fmla="*/ 19614 w 4107250"/>
              <a:gd name="connsiteY157" fmla="*/ 1106463 h 2849679"/>
              <a:gd name="connisteX158" fmla="*/ 19614 w 4107250"/>
              <a:gd name="connsiteY158" fmla="*/ 1039788 h 2849679"/>
              <a:gd name="connisteX159" fmla="*/ 19614 w 4107250"/>
              <a:gd name="connsiteY159" fmla="*/ 972478 h 2849679"/>
              <a:gd name="connisteX160" fmla="*/ 36759 w 4107250"/>
              <a:gd name="connsiteY160" fmla="*/ 905803 h 2849679"/>
              <a:gd name="connisteX161" fmla="*/ 69779 w 4107250"/>
              <a:gd name="connsiteY161" fmla="*/ 838493 h 2849679"/>
              <a:gd name="connisteX162" fmla="*/ 69779 w 4107250"/>
              <a:gd name="connsiteY162" fmla="*/ 771818 h 2849679"/>
              <a:gd name="connisteX163" fmla="*/ 69779 w 4107250"/>
              <a:gd name="connsiteY163" fmla="*/ 704508 h 2849679"/>
              <a:gd name="connisteX164" fmla="*/ 103434 w 4107250"/>
              <a:gd name="connsiteY164" fmla="*/ 637833 h 2849679"/>
              <a:gd name="connisteX165" fmla="*/ 103434 w 4107250"/>
              <a:gd name="connsiteY165" fmla="*/ 570523 h 2849679"/>
              <a:gd name="connisteX166" fmla="*/ 103434 w 4107250"/>
              <a:gd name="connsiteY166" fmla="*/ 503848 h 2849679"/>
              <a:gd name="connisteX167" fmla="*/ 119944 w 4107250"/>
              <a:gd name="connsiteY167" fmla="*/ 436538 h 2849679"/>
              <a:gd name="connisteX168" fmla="*/ 137089 w 4107250"/>
              <a:gd name="connsiteY168" fmla="*/ 369863 h 2849679"/>
              <a:gd name="connisteX169" fmla="*/ 137089 w 4107250"/>
              <a:gd name="connsiteY169" fmla="*/ 302553 h 2849679"/>
              <a:gd name="connisteX170" fmla="*/ 153599 w 4107250"/>
              <a:gd name="connsiteY170" fmla="*/ 218733 h 2849679"/>
              <a:gd name="connisteX171" fmla="*/ 153599 w 4107250"/>
              <a:gd name="connsiteY171" fmla="*/ 152058 h 2849679"/>
              <a:gd name="connisteX172" fmla="*/ 187254 w 4107250"/>
              <a:gd name="connsiteY172" fmla="*/ 84748 h 2849679"/>
              <a:gd name="connisteX173" fmla="*/ 220909 w 4107250"/>
              <a:gd name="connsiteY173" fmla="*/ 18073 h 2849679"/>
              <a:gd name="connisteX174" fmla="*/ 287584 w 4107250"/>
              <a:gd name="connsiteY174" fmla="*/ 1563 h 2849679"/>
              <a:gd name="connisteX175" fmla="*/ 354894 w 4107250"/>
              <a:gd name="connsiteY175" fmla="*/ 1563 h 284967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</a:cxnLst>
            <a:rect l="l" t="t" r="r" b="b"/>
            <a:pathLst>
              <a:path w="4107251" h="2849679">
                <a:moveTo>
                  <a:pt x="371404" y="18073"/>
                </a:moveTo>
                <a:cubicBezTo>
                  <a:pt x="386644" y="20613"/>
                  <a:pt x="425379" y="24423"/>
                  <a:pt x="455224" y="34583"/>
                </a:cubicBezTo>
                <a:cubicBezTo>
                  <a:pt x="485069" y="44743"/>
                  <a:pt x="492054" y="54903"/>
                  <a:pt x="521899" y="68238"/>
                </a:cubicBezTo>
                <a:cubicBezTo>
                  <a:pt x="551744" y="81573"/>
                  <a:pt x="568889" y="88558"/>
                  <a:pt x="605719" y="101893"/>
                </a:cubicBezTo>
                <a:cubicBezTo>
                  <a:pt x="642549" y="115228"/>
                  <a:pt x="672394" y="128563"/>
                  <a:pt x="706049" y="135548"/>
                </a:cubicBezTo>
                <a:cubicBezTo>
                  <a:pt x="739704" y="142533"/>
                  <a:pt x="742879" y="132373"/>
                  <a:pt x="773359" y="135548"/>
                </a:cubicBezTo>
                <a:cubicBezTo>
                  <a:pt x="803839" y="138723"/>
                  <a:pt x="823524" y="148883"/>
                  <a:pt x="857179" y="152058"/>
                </a:cubicBezTo>
                <a:cubicBezTo>
                  <a:pt x="890834" y="155233"/>
                  <a:pt x="911154" y="152058"/>
                  <a:pt x="940999" y="152058"/>
                </a:cubicBezTo>
                <a:cubicBezTo>
                  <a:pt x="970844" y="152058"/>
                  <a:pt x="981004" y="152058"/>
                  <a:pt x="1007674" y="152058"/>
                </a:cubicBezTo>
                <a:cubicBezTo>
                  <a:pt x="1034344" y="152058"/>
                  <a:pt x="1048314" y="152058"/>
                  <a:pt x="1074984" y="152058"/>
                </a:cubicBezTo>
                <a:cubicBezTo>
                  <a:pt x="1101654" y="152058"/>
                  <a:pt x="1114989" y="152058"/>
                  <a:pt x="1141659" y="152058"/>
                </a:cubicBezTo>
                <a:cubicBezTo>
                  <a:pt x="1168329" y="152058"/>
                  <a:pt x="1182299" y="152058"/>
                  <a:pt x="1208969" y="152058"/>
                </a:cubicBezTo>
                <a:cubicBezTo>
                  <a:pt x="1235639" y="152058"/>
                  <a:pt x="1241989" y="152058"/>
                  <a:pt x="1275644" y="152058"/>
                </a:cubicBezTo>
                <a:cubicBezTo>
                  <a:pt x="1309299" y="152058"/>
                  <a:pt x="1342319" y="152058"/>
                  <a:pt x="1375974" y="152058"/>
                </a:cubicBezTo>
                <a:cubicBezTo>
                  <a:pt x="1409629" y="152058"/>
                  <a:pt x="1412804" y="155233"/>
                  <a:pt x="1443284" y="152058"/>
                </a:cubicBezTo>
                <a:cubicBezTo>
                  <a:pt x="1473764" y="148883"/>
                  <a:pt x="1497259" y="142533"/>
                  <a:pt x="1527104" y="135548"/>
                </a:cubicBezTo>
                <a:cubicBezTo>
                  <a:pt x="1556949" y="128563"/>
                  <a:pt x="1567109" y="121578"/>
                  <a:pt x="1593779" y="118403"/>
                </a:cubicBezTo>
                <a:cubicBezTo>
                  <a:pt x="1620449" y="115228"/>
                  <a:pt x="1634419" y="125388"/>
                  <a:pt x="1661089" y="118403"/>
                </a:cubicBezTo>
                <a:cubicBezTo>
                  <a:pt x="1687759" y="111418"/>
                  <a:pt x="1697919" y="91733"/>
                  <a:pt x="1727764" y="84748"/>
                </a:cubicBezTo>
                <a:cubicBezTo>
                  <a:pt x="1757609" y="77763"/>
                  <a:pt x="1777929" y="87923"/>
                  <a:pt x="1811584" y="84748"/>
                </a:cubicBezTo>
                <a:cubicBezTo>
                  <a:pt x="1845239" y="81573"/>
                  <a:pt x="1858574" y="74588"/>
                  <a:pt x="1895404" y="68238"/>
                </a:cubicBezTo>
                <a:cubicBezTo>
                  <a:pt x="1932234" y="61888"/>
                  <a:pt x="1958904" y="61888"/>
                  <a:pt x="1995734" y="51728"/>
                </a:cubicBezTo>
                <a:cubicBezTo>
                  <a:pt x="2032564" y="41568"/>
                  <a:pt x="2049074" y="28233"/>
                  <a:pt x="2079554" y="18073"/>
                </a:cubicBezTo>
                <a:cubicBezTo>
                  <a:pt x="2110034" y="7913"/>
                  <a:pt x="2120194" y="4738"/>
                  <a:pt x="2146864" y="1563"/>
                </a:cubicBezTo>
                <a:cubicBezTo>
                  <a:pt x="2173534" y="-1612"/>
                  <a:pt x="2186869" y="1563"/>
                  <a:pt x="2213539" y="1563"/>
                </a:cubicBezTo>
                <a:cubicBezTo>
                  <a:pt x="2240209" y="1563"/>
                  <a:pt x="2251004" y="1563"/>
                  <a:pt x="2280849" y="1563"/>
                </a:cubicBezTo>
                <a:cubicBezTo>
                  <a:pt x="2310694" y="1563"/>
                  <a:pt x="2334189" y="1563"/>
                  <a:pt x="2364034" y="1563"/>
                </a:cubicBezTo>
                <a:cubicBezTo>
                  <a:pt x="2393879" y="1563"/>
                  <a:pt x="2404674" y="1563"/>
                  <a:pt x="2431344" y="1563"/>
                </a:cubicBezTo>
                <a:cubicBezTo>
                  <a:pt x="2458014" y="1563"/>
                  <a:pt x="2468174" y="1563"/>
                  <a:pt x="2498019" y="1563"/>
                </a:cubicBezTo>
                <a:cubicBezTo>
                  <a:pt x="2527864" y="1563"/>
                  <a:pt x="2551359" y="1563"/>
                  <a:pt x="2581839" y="1563"/>
                </a:cubicBezTo>
                <a:cubicBezTo>
                  <a:pt x="2612319" y="1563"/>
                  <a:pt x="2622479" y="1563"/>
                  <a:pt x="2649149" y="1563"/>
                </a:cubicBezTo>
                <a:cubicBezTo>
                  <a:pt x="2675819" y="1563"/>
                  <a:pt x="2685979" y="1563"/>
                  <a:pt x="2715824" y="1563"/>
                </a:cubicBezTo>
                <a:cubicBezTo>
                  <a:pt x="2745669" y="1563"/>
                  <a:pt x="2769164" y="1563"/>
                  <a:pt x="2799644" y="1563"/>
                </a:cubicBezTo>
                <a:cubicBezTo>
                  <a:pt x="2830124" y="1563"/>
                  <a:pt x="2833299" y="1563"/>
                  <a:pt x="2866954" y="1563"/>
                </a:cubicBezTo>
                <a:cubicBezTo>
                  <a:pt x="2900609" y="1563"/>
                  <a:pt x="2930454" y="1563"/>
                  <a:pt x="2967284" y="1563"/>
                </a:cubicBezTo>
                <a:cubicBezTo>
                  <a:pt x="3004114" y="1563"/>
                  <a:pt x="3021259" y="1563"/>
                  <a:pt x="3051104" y="1563"/>
                </a:cubicBezTo>
                <a:cubicBezTo>
                  <a:pt x="3080949" y="1563"/>
                  <a:pt x="3087934" y="1563"/>
                  <a:pt x="3117779" y="1563"/>
                </a:cubicBezTo>
                <a:cubicBezTo>
                  <a:pt x="3147624" y="1563"/>
                  <a:pt x="3171119" y="1563"/>
                  <a:pt x="3201599" y="1563"/>
                </a:cubicBezTo>
                <a:cubicBezTo>
                  <a:pt x="3232079" y="1563"/>
                  <a:pt x="3242239" y="1563"/>
                  <a:pt x="3268909" y="1563"/>
                </a:cubicBezTo>
                <a:cubicBezTo>
                  <a:pt x="3295579" y="1563"/>
                  <a:pt x="3308914" y="1563"/>
                  <a:pt x="3335584" y="1563"/>
                </a:cubicBezTo>
                <a:cubicBezTo>
                  <a:pt x="3362254" y="1563"/>
                  <a:pt x="3373049" y="1563"/>
                  <a:pt x="3402894" y="1563"/>
                </a:cubicBezTo>
                <a:cubicBezTo>
                  <a:pt x="3432739" y="1563"/>
                  <a:pt x="3452424" y="-1612"/>
                  <a:pt x="3486079" y="1563"/>
                </a:cubicBezTo>
                <a:cubicBezTo>
                  <a:pt x="3519734" y="4738"/>
                  <a:pt x="3539419" y="14898"/>
                  <a:pt x="3569899" y="18073"/>
                </a:cubicBezTo>
                <a:cubicBezTo>
                  <a:pt x="3600379" y="21248"/>
                  <a:pt x="3610539" y="11088"/>
                  <a:pt x="3637209" y="18073"/>
                </a:cubicBezTo>
                <a:cubicBezTo>
                  <a:pt x="3663879" y="25058"/>
                  <a:pt x="3674039" y="38393"/>
                  <a:pt x="3703884" y="51728"/>
                </a:cubicBezTo>
                <a:cubicBezTo>
                  <a:pt x="3733729" y="65063"/>
                  <a:pt x="3754049" y="68238"/>
                  <a:pt x="3787704" y="84748"/>
                </a:cubicBezTo>
                <a:cubicBezTo>
                  <a:pt x="3821359" y="101258"/>
                  <a:pt x="3841044" y="112053"/>
                  <a:pt x="3871524" y="135548"/>
                </a:cubicBezTo>
                <a:cubicBezTo>
                  <a:pt x="3902004" y="159043"/>
                  <a:pt x="3912164" y="172378"/>
                  <a:pt x="3938834" y="202223"/>
                </a:cubicBezTo>
                <a:cubicBezTo>
                  <a:pt x="3965504" y="232068"/>
                  <a:pt x="3982014" y="256198"/>
                  <a:pt x="4005509" y="286043"/>
                </a:cubicBezTo>
                <a:cubicBezTo>
                  <a:pt x="4029004" y="315888"/>
                  <a:pt x="4042339" y="326048"/>
                  <a:pt x="4055674" y="352718"/>
                </a:cubicBezTo>
                <a:cubicBezTo>
                  <a:pt x="4069009" y="379388"/>
                  <a:pt x="4065834" y="393358"/>
                  <a:pt x="4072819" y="420028"/>
                </a:cubicBezTo>
                <a:cubicBezTo>
                  <a:pt x="4079804" y="446698"/>
                  <a:pt x="4082979" y="460033"/>
                  <a:pt x="4089329" y="486703"/>
                </a:cubicBezTo>
                <a:cubicBezTo>
                  <a:pt x="4095679" y="513373"/>
                  <a:pt x="4102664" y="527343"/>
                  <a:pt x="4105839" y="554013"/>
                </a:cubicBezTo>
                <a:cubicBezTo>
                  <a:pt x="4109014" y="580683"/>
                  <a:pt x="4105839" y="594018"/>
                  <a:pt x="4105839" y="620688"/>
                </a:cubicBezTo>
                <a:cubicBezTo>
                  <a:pt x="4105839" y="647358"/>
                  <a:pt x="4105839" y="661328"/>
                  <a:pt x="4105839" y="687998"/>
                </a:cubicBezTo>
                <a:cubicBezTo>
                  <a:pt x="4105839" y="714668"/>
                  <a:pt x="4105839" y="728003"/>
                  <a:pt x="4105839" y="754673"/>
                </a:cubicBezTo>
                <a:cubicBezTo>
                  <a:pt x="4105839" y="781343"/>
                  <a:pt x="4105839" y="795313"/>
                  <a:pt x="4105839" y="821983"/>
                </a:cubicBezTo>
                <a:cubicBezTo>
                  <a:pt x="4105839" y="848653"/>
                  <a:pt x="4105839" y="861988"/>
                  <a:pt x="4105839" y="888658"/>
                </a:cubicBezTo>
                <a:cubicBezTo>
                  <a:pt x="4105839" y="915328"/>
                  <a:pt x="4109014" y="925488"/>
                  <a:pt x="4105839" y="955968"/>
                </a:cubicBezTo>
                <a:cubicBezTo>
                  <a:pt x="4102664" y="986448"/>
                  <a:pt x="4095679" y="1009943"/>
                  <a:pt x="4089329" y="1039788"/>
                </a:cubicBezTo>
                <a:cubicBezTo>
                  <a:pt x="4082979" y="1069633"/>
                  <a:pt x="4075994" y="1079793"/>
                  <a:pt x="4072819" y="1106463"/>
                </a:cubicBezTo>
                <a:cubicBezTo>
                  <a:pt x="4069644" y="1133133"/>
                  <a:pt x="4075994" y="1147103"/>
                  <a:pt x="4072819" y="1173773"/>
                </a:cubicBezTo>
                <a:cubicBezTo>
                  <a:pt x="4069644" y="1200443"/>
                  <a:pt x="4058849" y="1213778"/>
                  <a:pt x="4055674" y="1240448"/>
                </a:cubicBezTo>
                <a:cubicBezTo>
                  <a:pt x="4052499" y="1267118"/>
                  <a:pt x="4058849" y="1281088"/>
                  <a:pt x="4055674" y="1307758"/>
                </a:cubicBezTo>
                <a:cubicBezTo>
                  <a:pt x="4052499" y="1334428"/>
                  <a:pt x="4042339" y="1344588"/>
                  <a:pt x="4039164" y="1374433"/>
                </a:cubicBezTo>
                <a:cubicBezTo>
                  <a:pt x="4035989" y="1404278"/>
                  <a:pt x="4042339" y="1427773"/>
                  <a:pt x="4039164" y="1458253"/>
                </a:cubicBezTo>
                <a:cubicBezTo>
                  <a:pt x="4035989" y="1488733"/>
                  <a:pt x="4029004" y="1498893"/>
                  <a:pt x="4022019" y="1525563"/>
                </a:cubicBezTo>
                <a:cubicBezTo>
                  <a:pt x="4015034" y="1552233"/>
                  <a:pt x="4008684" y="1562393"/>
                  <a:pt x="4005509" y="1592238"/>
                </a:cubicBezTo>
                <a:cubicBezTo>
                  <a:pt x="4002334" y="1622083"/>
                  <a:pt x="4005509" y="1642403"/>
                  <a:pt x="4005509" y="1676058"/>
                </a:cubicBezTo>
                <a:cubicBezTo>
                  <a:pt x="4005509" y="1709713"/>
                  <a:pt x="4005509" y="1730033"/>
                  <a:pt x="4005509" y="1759878"/>
                </a:cubicBezTo>
                <a:cubicBezTo>
                  <a:pt x="4005509" y="1789723"/>
                  <a:pt x="4005509" y="1799883"/>
                  <a:pt x="4005509" y="1826553"/>
                </a:cubicBezTo>
                <a:cubicBezTo>
                  <a:pt x="4005509" y="1853223"/>
                  <a:pt x="4005509" y="1863383"/>
                  <a:pt x="4005509" y="1893863"/>
                </a:cubicBezTo>
                <a:cubicBezTo>
                  <a:pt x="4005509" y="1924343"/>
                  <a:pt x="4005509" y="1947838"/>
                  <a:pt x="4005509" y="1977683"/>
                </a:cubicBezTo>
                <a:cubicBezTo>
                  <a:pt x="4005509" y="2007528"/>
                  <a:pt x="4005509" y="2014513"/>
                  <a:pt x="4005509" y="2044358"/>
                </a:cubicBezTo>
                <a:cubicBezTo>
                  <a:pt x="4005509" y="2074203"/>
                  <a:pt x="4005509" y="2098333"/>
                  <a:pt x="4005509" y="2128178"/>
                </a:cubicBezTo>
                <a:cubicBezTo>
                  <a:pt x="4005509" y="2158023"/>
                  <a:pt x="4005509" y="2168183"/>
                  <a:pt x="4005509" y="2194853"/>
                </a:cubicBezTo>
                <a:cubicBezTo>
                  <a:pt x="4005509" y="2221523"/>
                  <a:pt x="4002334" y="2235493"/>
                  <a:pt x="4005509" y="2262163"/>
                </a:cubicBezTo>
                <a:cubicBezTo>
                  <a:pt x="4008684" y="2288833"/>
                  <a:pt x="4018844" y="2302168"/>
                  <a:pt x="4022019" y="2328838"/>
                </a:cubicBezTo>
                <a:cubicBezTo>
                  <a:pt x="4025194" y="2355508"/>
                  <a:pt x="4022019" y="2369478"/>
                  <a:pt x="4022019" y="2396148"/>
                </a:cubicBezTo>
                <a:cubicBezTo>
                  <a:pt x="4022019" y="2422818"/>
                  <a:pt x="4022019" y="2436153"/>
                  <a:pt x="4022019" y="2462823"/>
                </a:cubicBezTo>
                <a:cubicBezTo>
                  <a:pt x="4022019" y="2489493"/>
                  <a:pt x="4022019" y="2503463"/>
                  <a:pt x="4022019" y="2530133"/>
                </a:cubicBezTo>
                <a:cubicBezTo>
                  <a:pt x="4022019" y="2556803"/>
                  <a:pt x="4022019" y="2570138"/>
                  <a:pt x="4022019" y="2596808"/>
                </a:cubicBezTo>
                <a:cubicBezTo>
                  <a:pt x="4022019" y="2623478"/>
                  <a:pt x="4035354" y="2640623"/>
                  <a:pt x="4022019" y="2664118"/>
                </a:cubicBezTo>
                <a:cubicBezTo>
                  <a:pt x="4008684" y="2687613"/>
                  <a:pt x="3982014" y="2697773"/>
                  <a:pt x="3955344" y="2714283"/>
                </a:cubicBezTo>
                <a:cubicBezTo>
                  <a:pt x="3928674" y="2730793"/>
                  <a:pt x="3914704" y="2740953"/>
                  <a:pt x="3888034" y="2747938"/>
                </a:cubicBezTo>
                <a:cubicBezTo>
                  <a:pt x="3861364" y="2754923"/>
                  <a:pt x="3848029" y="2740953"/>
                  <a:pt x="3821359" y="2747938"/>
                </a:cubicBezTo>
                <a:cubicBezTo>
                  <a:pt x="3794689" y="2754923"/>
                  <a:pt x="3780719" y="2771433"/>
                  <a:pt x="3754049" y="2781593"/>
                </a:cubicBezTo>
                <a:cubicBezTo>
                  <a:pt x="3727379" y="2791753"/>
                  <a:pt x="3714044" y="2791753"/>
                  <a:pt x="3687374" y="2798103"/>
                </a:cubicBezTo>
                <a:cubicBezTo>
                  <a:pt x="3660704" y="2804453"/>
                  <a:pt x="3646734" y="2807628"/>
                  <a:pt x="3620064" y="2814613"/>
                </a:cubicBezTo>
                <a:cubicBezTo>
                  <a:pt x="3593394" y="2821598"/>
                  <a:pt x="3580059" y="2824773"/>
                  <a:pt x="3553389" y="2831758"/>
                </a:cubicBezTo>
                <a:cubicBezTo>
                  <a:pt x="3526719" y="2838743"/>
                  <a:pt x="3515924" y="2845093"/>
                  <a:pt x="3486079" y="2848268"/>
                </a:cubicBezTo>
                <a:cubicBezTo>
                  <a:pt x="3456234" y="2851443"/>
                  <a:pt x="3432739" y="2848268"/>
                  <a:pt x="3402894" y="2848268"/>
                </a:cubicBezTo>
                <a:cubicBezTo>
                  <a:pt x="3373049" y="2848268"/>
                  <a:pt x="3366064" y="2848268"/>
                  <a:pt x="3335584" y="2848268"/>
                </a:cubicBezTo>
                <a:cubicBezTo>
                  <a:pt x="3305104" y="2848268"/>
                  <a:pt x="3281609" y="2848268"/>
                  <a:pt x="3251764" y="2848268"/>
                </a:cubicBezTo>
                <a:cubicBezTo>
                  <a:pt x="3221919" y="2848268"/>
                  <a:pt x="3214934" y="2848268"/>
                  <a:pt x="3185089" y="2848268"/>
                </a:cubicBezTo>
                <a:cubicBezTo>
                  <a:pt x="3155244" y="2848268"/>
                  <a:pt x="3134924" y="2848268"/>
                  <a:pt x="3101269" y="2848268"/>
                </a:cubicBezTo>
                <a:cubicBezTo>
                  <a:pt x="3067614" y="2848268"/>
                  <a:pt x="3051104" y="2848268"/>
                  <a:pt x="3017449" y="2848268"/>
                </a:cubicBezTo>
                <a:cubicBezTo>
                  <a:pt x="2983794" y="2848268"/>
                  <a:pt x="2963474" y="2848268"/>
                  <a:pt x="2933629" y="2848268"/>
                </a:cubicBezTo>
                <a:cubicBezTo>
                  <a:pt x="2903784" y="2848268"/>
                  <a:pt x="2893624" y="2848268"/>
                  <a:pt x="2866954" y="2848268"/>
                </a:cubicBezTo>
                <a:cubicBezTo>
                  <a:pt x="2840284" y="2848268"/>
                  <a:pt x="2830124" y="2848268"/>
                  <a:pt x="2799644" y="2848268"/>
                </a:cubicBezTo>
                <a:cubicBezTo>
                  <a:pt x="2769164" y="2848268"/>
                  <a:pt x="2745669" y="2848268"/>
                  <a:pt x="2715824" y="2848268"/>
                </a:cubicBezTo>
                <a:cubicBezTo>
                  <a:pt x="2685979" y="2848268"/>
                  <a:pt x="2682804" y="2848268"/>
                  <a:pt x="2649149" y="2848268"/>
                </a:cubicBezTo>
                <a:cubicBezTo>
                  <a:pt x="2615494" y="2848268"/>
                  <a:pt x="2585649" y="2848268"/>
                  <a:pt x="2548819" y="2848268"/>
                </a:cubicBezTo>
                <a:cubicBezTo>
                  <a:pt x="2511989" y="2848268"/>
                  <a:pt x="2495479" y="2848268"/>
                  <a:pt x="2464999" y="2848268"/>
                </a:cubicBezTo>
                <a:cubicBezTo>
                  <a:pt x="2434519" y="2848268"/>
                  <a:pt x="2424359" y="2848268"/>
                  <a:pt x="2397689" y="2848268"/>
                </a:cubicBezTo>
                <a:cubicBezTo>
                  <a:pt x="2371019" y="2848268"/>
                  <a:pt x="2357684" y="2848268"/>
                  <a:pt x="2331014" y="2848268"/>
                </a:cubicBezTo>
                <a:cubicBezTo>
                  <a:pt x="2304344" y="2848268"/>
                  <a:pt x="2290374" y="2848268"/>
                  <a:pt x="2263704" y="2848268"/>
                </a:cubicBezTo>
                <a:cubicBezTo>
                  <a:pt x="2237034" y="2848268"/>
                  <a:pt x="2230684" y="2848268"/>
                  <a:pt x="2197029" y="2848268"/>
                </a:cubicBezTo>
                <a:cubicBezTo>
                  <a:pt x="2163374" y="2848268"/>
                  <a:pt x="2129719" y="2848268"/>
                  <a:pt x="2096064" y="2848268"/>
                </a:cubicBezTo>
                <a:cubicBezTo>
                  <a:pt x="2062409" y="2848268"/>
                  <a:pt x="2059234" y="2848268"/>
                  <a:pt x="2029389" y="2848268"/>
                </a:cubicBezTo>
                <a:cubicBezTo>
                  <a:pt x="1999544" y="2848268"/>
                  <a:pt x="1979224" y="2848268"/>
                  <a:pt x="1945569" y="2848268"/>
                </a:cubicBezTo>
                <a:cubicBezTo>
                  <a:pt x="1911914" y="2848268"/>
                  <a:pt x="1891594" y="2848268"/>
                  <a:pt x="1861749" y="2848268"/>
                </a:cubicBezTo>
                <a:cubicBezTo>
                  <a:pt x="1831904" y="2848268"/>
                  <a:pt x="1824919" y="2848268"/>
                  <a:pt x="1795074" y="2848268"/>
                </a:cubicBezTo>
                <a:cubicBezTo>
                  <a:pt x="1765229" y="2848268"/>
                  <a:pt x="1748084" y="2848268"/>
                  <a:pt x="1711254" y="2848268"/>
                </a:cubicBezTo>
                <a:cubicBezTo>
                  <a:pt x="1674424" y="2848268"/>
                  <a:pt x="1644579" y="2848268"/>
                  <a:pt x="1610924" y="2848268"/>
                </a:cubicBezTo>
                <a:cubicBezTo>
                  <a:pt x="1577269" y="2848268"/>
                  <a:pt x="1574094" y="2848268"/>
                  <a:pt x="1543614" y="2848268"/>
                </a:cubicBezTo>
                <a:cubicBezTo>
                  <a:pt x="1513134" y="2848268"/>
                  <a:pt x="1489639" y="2848268"/>
                  <a:pt x="1459794" y="2848268"/>
                </a:cubicBezTo>
                <a:cubicBezTo>
                  <a:pt x="1429949" y="2848268"/>
                  <a:pt x="1419789" y="2848268"/>
                  <a:pt x="1393119" y="2848268"/>
                </a:cubicBezTo>
                <a:cubicBezTo>
                  <a:pt x="1366449" y="2848268"/>
                  <a:pt x="1352479" y="2848268"/>
                  <a:pt x="1325809" y="2848268"/>
                </a:cubicBezTo>
                <a:cubicBezTo>
                  <a:pt x="1299139" y="2848268"/>
                  <a:pt x="1288979" y="2848268"/>
                  <a:pt x="1259134" y="2848268"/>
                </a:cubicBezTo>
                <a:cubicBezTo>
                  <a:pt x="1229289" y="2848268"/>
                  <a:pt x="1208969" y="2848268"/>
                  <a:pt x="1175314" y="2848268"/>
                </a:cubicBezTo>
                <a:cubicBezTo>
                  <a:pt x="1141659" y="2848268"/>
                  <a:pt x="1128324" y="2848268"/>
                  <a:pt x="1091494" y="2848268"/>
                </a:cubicBezTo>
                <a:cubicBezTo>
                  <a:pt x="1054664" y="2848268"/>
                  <a:pt x="1024819" y="2848268"/>
                  <a:pt x="991164" y="2848268"/>
                </a:cubicBezTo>
                <a:cubicBezTo>
                  <a:pt x="957509" y="2848268"/>
                  <a:pt x="950524" y="2848268"/>
                  <a:pt x="923854" y="2848268"/>
                </a:cubicBezTo>
                <a:cubicBezTo>
                  <a:pt x="897184" y="2848268"/>
                  <a:pt x="887024" y="2848268"/>
                  <a:pt x="857179" y="2848268"/>
                </a:cubicBezTo>
                <a:cubicBezTo>
                  <a:pt x="827334" y="2848268"/>
                  <a:pt x="810189" y="2848268"/>
                  <a:pt x="773359" y="2848268"/>
                </a:cubicBezTo>
                <a:cubicBezTo>
                  <a:pt x="736529" y="2848268"/>
                  <a:pt x="709859" y="2851443"/>
                  <a:pt x="673029" y="2848268"/>
                </a:cubicBezTo>
                <a:cubicBezTo>
                  <a:pt x="636199" y="2845093"/>
                  <a:pt x="619689" y="2834933"/>
                  <a:pt x="589209" y="2831758"/>
                </a:cubicBezTo>
                <a:cubicBezTo>
                  <a:pt x="558729" y="2828583"/>
                  <a:pt x="548569" y="2834933"/>
                  <a:pt x="521899" y="2831758"/>
                </a:cubicBezTo>
                <a:cubicBezTo>
                  <a:pt x="495229" y="2828583"/>
                  <a:pt x="481894" y="2817788"/>
                  <a:pt x="455224" y="2814613"/>
                </a:cubicBezTo>
                <a:cubicBezTo>
                  <a:pt x="428554" y="2811438"/>
                  <a:pt x="414584" y="2820963"/>
                  <a:pt x="387914" y="2814613"/>
                </a:cubicBezTo>
                <a:cubicBezTo>
                  <a:pt x="361244" y="2808263"/>
                  <a:pt x="347909" y="2794928"/>
                  <a:pt x="321239" y="2781593"/>
                </a:cubicBezTo>
                <a:cubicBezTo>
                  <a:pt x="294569" y="2768258"/>
                  <a:pt x="280599" y="2761273"/>
                  <a:pt x="253929" y="2747938"/>
                </a:cubicBezTo>
                <a:cubicBezTo>
                  <a:pt x="227259" y="2734603"/>
                  <a:pt x="213924" y="2727618"/>
                  <a:pt x="187254" y="2714283"/>
                </a:cubicBezTo>
                <a:cubicBezTo>
                  <a:pt x="160584" y="2700948"/>
                  <a:pt x="136454" y="2700948"/>
                  <a:pt x="119944" y="2680628"/>
                </a:cubicBezTo>
                <a:cubicBezTo>
                  <a:pt x="103434" y="2660308"/>
                  <a:pt x="109784" y="2640623"/>
                  <a:pt x="103434" y="2613953"/>
                </a:cubicBezTo>
                <a:cubicBezTo>
                  <a:pt x="97084" y="2587283"/>
                  <a:pt x="93909" y="2573313"/>
                  <a:pt x="86924" y="2546643"/>
                </a:cubicBezTo>
                <a:cubicBezTo>
                  <a:pt x="79939" y="2519973"/>
                  <a:pt x="79939" y="2506638"/>
                  <a:pt x="69779" y="2479968"/>
                </a:cubicBezTo>
                <a:cubicBezTo>
                  <a:pt x="59619" y="2453298"/>
                  <a:pt x="43109" y="2439328"/>
                  <a:pt x="36759" y="2412658"/>
                </a:cubicBezTo>
                <a:cubicBezTo>
                  <a:pt x="30409" y="2385988"/>
                  <a:pt x="36759" y="2372653"/>
                  <a:pt x="36759" y="2345983"/>
                </a:cubicBezTo>
                <a:cubicBezTo>
                  <a:pt x="36759" y="2319313"/>
                  <a:pt x="36759" y="2305343"/>
                  <a:pt x="36759" y="2278673"/>
                </a:cubicBezTo>
                <a:cubicBezTo>
                  <a:pt x="36759" y="2252003"/>
                  <a:pt x="36759" y="2238668"/>
                  <a:pt x="36759" y="2211998"/>
                </a:cubicBezTo>
                <a:cubicBezTo>
                  <a:pt x="36759" y="2185328"/>
                  <a:pt x="36759" y="2171358"/>
                  <a:pt x="36759" y="2144688"/>
                </a:cubicBezTo>
                <a:cubicBezTo>
                  <a:pt x="36759" y="2118018"/>
                  <a:pt x="36759" y="2104683"/>
                  <a:pt x="36759" y="2078013"/>
                </a:cubicBezTo>
                <a:cubicBezTo>
                  <a:pt x="36759" y="2051343"/>
                  <a:pt x="36759" y="2041183"/>
                  <a:pt x="36759" y="2010703"/>
                </a:cubicBezTo>
                <a:cubicBezTo>
                  <a:pt x="36759" y="1980223"/>
                  <a:pt x="36759" y="1956728"/>
                  <a:pt x="36759" y="1926883"/>
                </a:cubicBezTo>
                <a:cubicBezTo>
                  <a:pt x="36759" y="1897038"/>
                  <a:pt x="43744" y="1886878"/>
                  <a:pt x="36759" y="1860208"/>
                </a:cubicBezTo>
                <a:cubicBezTo>
                  <a:pt x="29774" y="1833538"/>
                  <a:pt x="10089" y="1820203"/>
                  <a:pt x="3104" y="1793533"/>
                </a:cubicBezTo>
                <a:cubicBezTo>
                  <a:pt x="-3881" y="1766863"/>
                  <a:pt x="3104" y="1752893"/>
                  <a:pt x="3104" y="1726223"/>
                </a:cubicBezTo>
                <a:cubicBezTo>
                  <a:pt x="3104" y="1699553"/>
                  <a:pt x="3104" y="1686218"/>
                  <a:pt x="3104" y="1659548"/>
                </a:cubicBezTo>
                <a:cubicBezTo>
                  <a:pt x="3104" y="1632878"/>
                  <a:pt x="3104" y="1622718"/>
                  <a:pt x="3104" y="1592238"/>
                </a:cubicBezTo>
                <a:cubicBezTo>
                  <a:pt x="3104" y="1561758"/>
                  <a:pt x="3104" y="1538263"/>
                  <a:pt x="3104" y="1508418"/>
                </a:cubicBezTo>
                <a:cubicBezTo>
                  <a:pt x="3104" y="1478573"/>
                  <a:pt x="3104" y="1468413"/>
                  <a:pt x="3104" y="1441743"/>
                </a:cubicBezTo>
                <a:cubicBezTo>
                  <a:pt x="3104" y="1415073"/>
                  <a:pt x="3104" y="1401103"/>
                  <a:pt x="3104" y="1374433"/>
                </a:cubicBezTo>
                <a:cubicBezTo>
                  <a:pt x="3104" y="1347763"/>
                  <a:pt x="3104" y="1334428"/>
                  <a:pt x="3104" y="1307758"/>
                </a:cubicBezTo>
                <a:cubicBezTo>
                  <a:pt x="3104" y="1281088"/>
                  <a:pt x="3104" y="1267118"/>
                  <a:pt x="3104" y="1240448"/>
                </a:cubicBezTo>
                <a:cubicBezTo>
                  <a:pt x="3104" y="1213778"/>
                  <a:pt x="-71" y="1200443"/>
                  <a:pt x="3104" y="1173773"/>
                </a:cubicBezTo>
                <a:cubicBezTo>
                  <a:pt x="6279" y="1147103"/>
                  <a:pt x="16439" y="1133133"/>
                  <a:pt x="19614" y="1106463"/>
                </a:cubicBezTo>
                <a:cubicBezTo>
                  <a:pt x="22789" y="1079793"/>
                  <a:pt x="19614" y="1066458"/>
                  <a:pt x="19614" y="1039788"/>
                </a:cubicBezTo>
                <a:cubicBezTo>
                  <a:pt x="19614" y="1013118"/>
                  <a:pt x="16439" y="999148"/>
                  <a:pt x="19614" y="972478"/>
                </a:cubicBezTo>
                <a:cubicBezTo>
                  <a:pt x="22789" y="945808"/>
                  <a:pt x="26599" y="932473"/>
                  <a:pt x="36759" y="905803"/>
                </a:cubicBezTo>
                <a:cubicBezTo>
                  <a:pt x="46919" y="879133"/>
                  <a:pt x="63429" y="865163"/>
                  <a:pt x="69779" y="838493"/>
                </a:cubicBezTo>
                <a:cubicBezTo>
                  <a:pt x="76129" y="811823"/>
                  <a:pt x="69779" y="798488"/>
                  <a:pt x="69779" y="771818"/>
                </a:cubicBezTo>
                <a:cubicBezTo>
                  <a:pt x="69779" y="745148"/>
                  <a:pt x="62794" y="731178"/>
                  <a:pt x="69779" y="704508"/>
                </a:cubicBezTo>
                <a:cubicBezTo>
                  <a:pt x="76764" y="677838"/>
                  <a:pt x="96449" y="664503"/>
                  <a:pt x="103434" y="637833"/>
                </a:cubicBezTo>
                <a:cubicBezTo>
                  <a:pt x="110419" y="611163"/>
                  <a:pt x="103434" y="597193"/>
                  <a:pt x="103434" y="570523"/>
                </a:cubicBezTo>
                <a:cubicBezTo>
                  <a:pt x="103434" y="543853"/>
                  <a:pt x="100259" y="530518"/>
                  <a:pt x="103434" y="503848"/>
                </a:cubicBezTo>
                <a:cubicBezTo>
                  <a:pt x="106609" y="477178"/>
                  <a:pt x="112959" y="463208"/>
                  <a:pt x="119944" y="436538"/>
                </a:cubicBezTo>
                <a:cubicBezTo>
                  <a:pt x="126929" y="409868"/>
                  <a:pt x="133914" y="396533"/>
                  <a:pt x="137089" y="369863"/>
                </a:cubicBezTo>
                <a:cubicBezTo>
                  <a:pt x="140264" y="343193"/>
                  <a:pt x="133914" y="333033"/>
                  <a:pt x="137089" y="302553"/>
                </a:cubicBezTo>
                <a:cubicBezTo>
                  <a:pt x="140264" y="272073"/>
                  <a:pt x="150424" y="248578"/>
                  <a:pt x="153599" y="218733"/>
                </a:cubicBezTo>
                <a:cubicBezTo>
                  <a:pt x="156774" y="188888"/>
                  <a:pt x="146614" y="178728"/>
                  <a:pt x="153599" y="152058"/>
                </a:cubicBezTo>
                <a:cubicBezTo>
                  <a:pt x="160584" y="125388"/>
                  <a:pt x="173919" y="111418"/>
                  <a:pt x="187254" y="84748"/>
                </a:cubicBezTo>
                <a:cubicBezTo>
                  <a:pt x="200589" y="58078"/>
                  <a:pt x="200589" y="34583"/>
                  <a:pt x="220909" y="18073"/>
                </a:cubicBezTo>
                <a:cubicBezTo>
                  <a:pt x="241229" y="1563"/>
                  <a:pt x="260914" y="4738"/>
                  <a:pt x="287584" y="1563"/>
                </a:cubicBezTo>
                <a:cubicBezTo>
                  <a:pt x="314254" y="-1612"/>
                  <a:pt x="342829" y="928"/>
                  <a:pt x="354894" y="156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biLevel thresh="7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7167" y="3594415"/>
            <a:ext cx="1536325" cy="214597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818" y="3594415"/>
            <a:ext cx="1536325" cy="2145978"/>
          </a:xfrm>
          <a:prstGeom prst="rect">
            <a:avLst/>
          </a:prstGeom>
        </p:spPr>
      </p:pic>
      <p:sp>
        <p:nvSpPr>
          <p:cNvPr id="21" name="文本框 19"/>
          <p:cNvSpPr txBox="1"/>
          <p:nvPr/>
        </p:nvSpPr>
        <p:spPr>
          <a:xfrm>
            <a:off x="6776651" y="3280643"/>
            <a:ext cx="2674473" cy="4428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22" name="文本框 19"/>
          <p:cNvSpPr txBox="1"/>
          <p:nvPr/>
        </p:nvSpPr>
        <p:spPr>
          <a:xfrm>
            <a:off x="6776650" y="2901877"/>
            <a:ext cx="2278043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3" name="文本框 19"/>
          <p:cNvSpPr txBox="1"/>
          <p:nvPr/>
        </p:nvSpPr>
        <p:spPr>
          <a:xfrm>
            <a:off x="6776651" y="4438838"/>
            <a:ext cx="2674473" cy="4428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24" name="文本框 19"/>
          <p:cNvSpPr txBox="1"/>
          <p:nvPr/>
        </p:nvSpPr>
        <p:spPr>
          <a:xfrm>
            <a:off x="6776650" y="4060072"/>
            <a:ext cx="2278043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5" name="文本框 19"/>
          <p:cNvSpPr txBox="1"/>
          <p:nvPr/>
        </p:nvSpPr>
        <p:spPr>
          <a:xfrm>
            <a:off x="1961679" y="3280643"/>
            <a:ext cx="2674473" cy="4428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26" name="文本框 19"/>
          <p:cNvSpPr txBox="1"/>
          <p:nvPr/>
        </p:nvSpPr>
        <p:spPr>
          <a:xfrm>
            <a:off x="1961678" y="2901877"/>
            <a:ext cx="2278043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7" name="文本框 19"/>
          <p:cNvSpPr txBox="1"/>
          <p:nvPr/>
        </p:nvSpPr>
        <p:spPr>
          <a:xfrm>
            <a:off x="1961679" y="4438838"/>
            <a:ext cx="2674473" cy="4428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28" name="文本框 19"/>
          <p:cNvSpPr txBox="1"/>
          <p:nvPr/>
        </p:nvSpPr>
        <p:spPr>
          <a:xfrm>
            <a:off x="1961678" y="4060072"/>
            <a:ext cx="2278043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82903" y="290237"/>
            <a:ext cx="288647" cy="434211"/>
            <a:chOff x="682903" y="290237"/>
            <a:chExt cx="288647" cy="434211"/>
          </a:xfrm>
        </p:grpSpPr>
        <p:sp>
          <p:nvSpPr>
            <p:cNvPr id="30" name="Freeform 384"/>
            <p:cNvSpPr>
              <a:spLocks noEditPoints="1"/>
            </p:cNvSpPr>
            <p:nvPr/>
          </p:nvSpPr>
          <p:spPr bwMode="auto">
            <a:xfrm>
              <a:off x="682903" y="290237"/>
              <a:ext cx="288647" cy="434211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385"/>
            <p:cNvSpPr/>
            <p:nvPr/>
          </p:nvSpPr>
          <p:spPr bwMode="auto">
            <a:xfrm>
              <a:off x="713171" y="297622"/>
              <a:ext cx="28053" cy="119630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386"/>
            <p:cNvSpPr/>
            <p:nvPr/>
          </p:nvSpPr>
          <p:spPr bwMode="auto">
            <a:xfrm>
              <a:off x="730150" y="324206"/>
              <a:ext cx="21409" cy="112984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387"/>
            <p:cNvSpPr/>
            <p:nvPr/>
          </p:nvSpPr>
          <p:spPr bwMode="auto">
            <a:xfrm>
              <a:off x="735317" y="332329"/>
              <a:ext cx="25838" cy="132922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388"/>
            <p:cNvSpPr/>
            <p:nvPr/>
          </p:nvSpPr>
          <p:spPr bwMode="auto">
            <a:xfrm>
              <a:off x="752296" y="364821"/>
              <a:ext cx="19194" cy="120368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389"/>
            <p:cNvSpPr/>
            <p:nvPr/>
          </p:nvSpPr>
          <p:spPr bwMode="auto">
            <a:xfrm>
              <a:off x="766323" y="385498"/>
              <a:ext cx="16979" cy="119630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390"/>
            <p:cNvSpPr/>
            <p:nvPr/>
          </p:nvSpPr>
          <p:spPr bwMode="auto">
            <a:xfrm>
              <a:off x="779611" y="425374"/>
              <a:ext cx="11812" cy="93784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391"/>
            <p:cNvSpPr/>
            <p:nvPr/>
          </p:nvSpPr>
          <p:spPr bwMode="auto">
            <a:xfrm>
              <a:off x="792161" y="476327"/>
              <a:ext cx="8859" cy="7753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392"/>
            <p:cNvSpPr/>
            <p:nvPr/>
          </p:nvSpPr>
          <p:spPr bwMode="auto">
            <a:xfrm>
              <a:off x="809140" y="474112"/>
              <a:ext cx="12550" cy="85661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393"/>
            <p:cNvSpPr/>
            <p:nvPr/>
          </p:nvSpPr>
          <p:spPr bwMode="auto">
            <a:xfrm>
              <a:off x="819475" y="516204"/>
              <a:ext cx="9597" cy="90830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394"/>
            <p:cNvSpPr/>
            <p:nvPr/>
          </p:nvSpPr>
          <p:spPr bwMode="auto">
            <a:xfrm>
              <a:off x="832025" y="511773"/>
              <a:ext cx="11074" cy="96738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395"/>
            <p:cNvSpPr/>
            <p:nvPr/>
          </p:nvSpPr>
          <p:spPr bwMode="auto">
            <a:xfrm>
              <a:off x="845313" y="548696"/>
              <a:ext cx="11074" cy="78276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396"/>
            <p:cNvSpPr/>
            <p:nvPr/>
          </p:nvSpPr>
          <p:spPr bwMode="auto">
            <a:xfrm>
              <a:off x="868198" y="581927"/>
              <a:ext cx="8121" cy="22892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 rot="5400000">
            <a:off x="5401023" y="448213"/>
            <a:ext cx="2256071" cy="6033203"/>
          </a:xfrm>
          <a:custGeom>
            <a:avLst/>
            <a:gdLst>
              <a:gd name="connsiteX0" fmla="*/ 0 w 2170245"/>
              <a:gd name="connsiteY0" fmla="*/ 0 h 3670300"/>
              <a:gd name="connsiteX1" fmla="*/ 2170245 w 2170245"/>
              <a:gd name="connsiteY1" fmla="*/ 0 h 3670300"/>
              <a:gd name="connsiteX2" fmla="*/ 2170245 w 2170245"/>
              <a:gd name="connsiteY2" fmla="*/ 3670300 h 3670300"/>
              <a:gd name="connsiteX3" fmla="*/ 0 w 2170245"/>
              <a:gd name="connsiteY3" fmla="*/ 3670300 h 3670300"/>
              <a:gd name="connsiteX4" fmla="*/ 0 w 2170245"/>
              <a:gd name="connsiteY4" fmla="*/ 0 h 3670300"/>
              <a:gd name="connsiteX0-1" fmla="*/ 0 w 2170245"/>
              <a:gd name="connsiteY0-2" fmla="*/ 0 h 3670300"/>
              <a:gd name="connsiteX1-3" fmla="*/ 2170245 w 2170245"/>
              <a:gd name="connsiteY1-4" fmla="*/ 0 h 3670300"/>
              <a:gd name="connsiteX2-5" fmla="*/ 2170245 w 2170245"/>
              <a:gd name="connsiteY2-6" fmla="*/ 3670300 h 3670300"/>
              <a:gd name="connsiteX3-7" fmla="*/ 0 w 2170245"/>
              <a:gd name="connsiteY3-8" fmla="*/ 3670300 h 3670300"/>
              <a:gd name="connsiteX4-9" fmla="*/ 1720 w 2170245"/>
              <a:gd name="connsiteY4-10" fmla="*/ 709613 h 3670300"/>
              <a:gd name="connsiteX5" fmla="*/ 0 w 2170245"/>
              <a:gd name="connsiteY5" fmla="*/ 0 h 3670300"/>
              <a:gd name="connsiteX0-11" fmla="*/ 1720 w 2170245"/>
              <a:gd name="connsiteY0-12" fmla="*/ 709613 h 3670300"/>
              <a:gd name="connsiteX1-13" fmla="*/ 0 w 2170245"/>
              <a:gd name="connsiteY1-14" fmla="*/ 0 h 3670300"/>
              <a:gd name="connsiteX2-15" fmla="*/ 2170245 w 2170245"/>
              <a:gd name="connsiteY2-16" fmla="*/ 0 h 3670300"/>
              <a:gd name="connsiteX3-17" fmla="*/ 2170245 w 2170245"/>
              <a:gd name="connsiteY3-18" fmla="*/ 3670300 h 3670300"/>
              <a:gd name="connsiteX4-19" fmla="*/ 0 w 2170245"/>
              <a:gd name="connsiteY4-20" fmla="*/ 3670300 h 3670300"/>
              <a:gd name="connsiteX5-21" fmla="*/ 93160 w 2170245"/>
              <a:gd name="connsiteY5-22" fmla="*/ 801053 h 3670300"/>
              <a:gd name="connsiteX0-23" fmla="*/ 43776 w 2212301"/>
              <a:gd name="connsiteY0-24" fmla="*/ 709613 h 3670300"/>
              <a:gd name="connsiteX1-25" fmla="*/ 42056 w 2212301"/>
              <a:gd name="connsiteY1-26" fmla="*/ 0 h 3670300"/>
              <a:gd name="connsiteX2-27" fmla="*/ 2212301 w 2212301"/>
              <a:gd name="connsiteY2-28" fmla="*/ 0 h 3670300"/>
              <a:gd name="connsiteX3-29" fmla="*/ 2212301 w 2212301"/>
              <a:gd name="connsiteY3-30" fmla="*/ 3670300 h 3670300"/>
              <a:gd name="connsiteX4-31" fmla="*/ 42056 w 2212301"/>
              <a:gd name="connsiteY4-32" fmla="*/ 3670300 h 3670300"/>
              <a:gd name="connsiteX5-33" fmla="*/ 40325 w 2212301"/>
              <a:gd name="connsiteY5-34" fmla="*/ 2440071 h 3670300"/>
              <a:gd name="connsiteX0-35" fmla="*/ 5532 w 2174057"/>
              <a:gd name="connsiteY0-36" fmla="*/ 709613 h 3670300"/>
              <a:gd name="connsiteX1-37" fmla="*/ 3812 w 2174057"/>
              <a:gd name="connsiteY1-38" fmla="*/ 0 h 3670300"/>
              <a:gd name="connsiteX2-39" fmla="*/ 2174057 w 2174057"/>
              <a:gd name="connsiteY2-40" fmla="*/ 0 h 3670300"/>
              <a:gd name="connsiteX3-41" fmla="*/ 2174057 w 2174057"/>
              <a:gd name="connsiteY3-42" fmla="*/ 3670300 h 3670300"/>
              <a:gd name="connsiteX4-43" fmla="*/ 3812 w 2174057"/>
              <a:gd name="connsiteY4-44" fmla="*/ 3670300 h 3670300"/>
              <a:gd name="connsiteX5-45" fmla="*/ 2081 w 2174057"/>
              <a:gd name="connsiteY5-46" fmla="*/ 2440071 h 3670300"/>
              <a:gd name="connsiteX0-47" fmla="*/ 3451 w 2171976"/>
              <a:gd name="connsiteY0-48" fmla="*/ 709613 h 3670300"/>
              <a:gd name="connsiteX1-49" fmla="*/ 1731 w 2171976"/>
              <a:gd name="connsiteY1-50" fmla="*/ 0 h 3670300"/>
              <a:gd name="connsiteX2-51" fmla="*/ 2171976 w 2171976"/>
              <a:gd name="connsiteY2-52" fmla="*/ 0 h 3670300"/>
              <a:gd name="connsiteX3-53" fmla="*/ 2171976 w 2171976"/>
              <a:gd name="connsiteY3-54" fmla="*/ 3670300 h 3670300"/>
              <a:gd name="connsiteX4-55" fmla="*/ 1731 w 2171976"/>
              <a:gd name="connsiteY4-56" fmla="*/ 3670300 h 3670300"/>
              <a:gd name="connsiteX5-57" fmla="*/ 0 w 2171976"/>
              <a:gd name="connsiteY5-58" fmla="*/ 2440071 h 3670300"/>
              <a:gd name="connsiteX0-59" fmla="*/ 4020 w 2172545"/>
              <a:gd name="connsiteY0-60" fmla="*/ 709613 h 3670300"/>
              <a:gd name="connsiteX1-61" fmla="*/ 2300 w 2172545"/>
              <a:gd name="connsiteY1-62" fmla="*/ 0 h 3670300"/>
              <a:gd name="connsiteX2-63" fmla="*/ 2172545 w 2172545"/>
              <a:gd name="connsiteY2-64" fmla="*/ 0 h 3670300"/>
              <a:gd name="connsiteX3-65" fmla="*/ 2172545 w 2172545"/>
              <a:gd name="connsiteY3-66" fmla="*/ 3670300 h 3670300"/>
              <a:gd name="connsiteX4-67" fmla="*/ 2300 w 2172545"/>
              <a:gd name="connsiteY4-68" fmla="*/ 3670300 h 3670300"/>
              <a:gd name="connsiteX5-69" fmla="*/ 569 w 2172545"/>
              <a:gd name="connsiteY5-70" fmla="*/ 2440071 h 3670300"/>
              <a:gd name="connsiteX0-71" fmla="*/ 4020 w 2177625"/>
              <a:gd name="connsiteY0-72" fmla="*/ 709613 h 3670300"/>
              <a:gd name="connsiteX1-73" fmla="*/ 2300 w 2177625"/>
              <a:gd name="connsiteY1-74" fmla="*/ 0 h 3670300"/>
              <a:gd name="connsiteX2-75" fmla="*/ 2172545 w 2177625"/>
              <a:gd name="connsiteY2-76" fmla="*/ 0 h 3670300"/>
              <a:gd name="connsiteX3-77" fmla="*/ 2177625 w 2177625"/>
              <a:gd name="connsiteY3-78" fmla="*/ 629920 h 3670300"/>
              <a:gd name="connsiteX4-79" fmla="*/ 2172545 w 2177625"/>
              <a:gd name="connsiteY4-80" fmla="*/ 3670300 h 3670300"/>
              <a:gd name="connsiteX5-81" fmla="*/ 2300 w 2177625"/>
              <a:gd name="connsiteY5-82" fmla="*/ 3670300 h 3670300"/>
              <a:gd name="connsiteX6" fmla="*/ 569 w 2177625"/>
              <a:gd name="connsiteY6" fmla="*/ 2440071 h 3670300"/>
              <a:gd name="connsiteX0-83" fmla="*/ 4020 w 2332273"/>
              <a:gd name="connsiteY0-84" fmla="*/ 709613 h 3670300"/>
              <a:gd name="connsiteX1-85" fmla="*/ 2300 w 2332273"/>
              <a:gd name="connsiteY1-86" fmla="*/ 0 h 3670300"/>
              <a:gd name="connsiteX2-87" fmla="*/ 2172545 w 2332273"/>
              <a:gd name="connsiteY2-88" fmla="*/ 0 h 3670300"/>
              <a:gd name="connsiteX3-89" fmla="*/ 2177625 w 2332273"/>
              <a:gd name="connsiteY3-90" fmla="*/ 629920 h 3670300"/>
              <a:gd name="connsiteX4-91" fmla="*/ 2170005 w 2332273"/>
              <a:gd name="connsiteY4-92" fmla="*/ 1117600 h 3670300"/>
              <a:gd name="connsiteX5-93" fmla="*/ 2172545 w 2332273"/>
              <a:gd name="connsiteY5-94" fmla="*/ 3670300 h 3670300"/>
              <a:gd name="connsiteX6-95" fmla="*/ 2300 w 2332273"/>
              <a:gd name="connsiteY6-96" fmla="*/ 3670300 h 3670300"/>
              <a:gd name="connsiteX7" fmla="*/ 569 w 2332273"/>
              <a:gd name="connsiteY7" fmla="*/ 2440071 h 3670300"/>
              <a:gd name="connsiteX0-97" fmla="*/ 4020 w 2390609"/>
              <a:gd name="connsiteY0-98" fmla="*/ 709613 h 3670300"/>
              <a:gd name="connsiteX1-99" fmla="*/ 2300 w 2390609"/>
              <a:gd name="connsiteY1-100" fmla="*/ 0 h 3670300"/>
              <a:gd name="connsiteX2-101" fmla="*/ 2172545 w 2390609"/>
              <a:gd name="connsiteY2-102" fmla="*/ 0 h 3670300"/>
              <a:gd name="connsiteX3-103" fmla="*/ 2177625 w 2390609"/>
              <a:gd name="connsiteY3-104" fmla="*/ 629920 h 3670300"/>
              <a:gd name="connsiteX4-105" fmla="*/ 2170005 w 2390609"/>
              <a:gd name="connsiteY4-106" fmla="*/ 1117600 h 3670300"/>
              <a:gd name="connsiteX5-107" fmla="*/ 2314785 w 2390609"/>
              <a:gd name="connsiteY5-108" fmla="*/ 2603500 h 3670300"/>
              <a:gd name="connsiteX6-109" fmla="*/ 2172545 w 2390609"/>
              <a:gd name="connsiteY6-110" fmla="*/ 3670300 h 3670300"/>
              <a:gd name="connsiteX7-111" fmla="*/ 2300 w 2390609"/>
              <a:gd name="connsiteY7-112" fmla="*/ 3670300 h 3670300"/>
              <a:gd name="connsiteX8" fmla="*/ 569 w 2390609"/>
              <a:gd name="connsiteY8" fmla="*/ 2440071 h 3670300"/>
              <a:gd name="connsiteX0-113" fmla="*/ 4020 w 2314786"/>
              <a:gd name="connsiteY0-114" fmla="*/ 709613 h 3670300"/>
              <a:gd name="connsiteX1-115" fmla="*/ 2300 w 2314786"/>
              <a:gd name="connsiteY1-116" fmla="*/ 0 h 3670300"/>
              <a:gd name="connsiteX2-117" fmla="*/ 2172545 w 2314786"/>
              <a:gd name="connsiteY2-118" fmla="*/ 0 h 3670300"/>
              <a:gd name="connsiteX3-119" fmla="*/ 2177625 w 2314786"/>
              <a:gd name="connsiteY3-120" fmla="*/ 629920 h 3670300"/>
              <a:gd name="connsiteX4-121" fmla="*/ 2170005 w 2314786"/>
              <a:gd name="connsiteY4-122" fmla="*/ 1117600 h 3670300"/>
              <a:gd name="connsiteX5-123" fmla="*/ 2314785 w 2314786"/>
              <a:gd name="connsiteY5-124" fmla="*/ 2603500 h 3670300"/>
              <a:gd name="connsiteX6-125" fmla="*/ 2172545 w 2314786"/>
              <a:gd name="connsiteY6-126" fmla="*/ 3670300 h 3670300"/>
              <a:gd name="connsiteX7-127" fmla="*/ 1903305 w 2314786"/>
              <a:gd name="connsiteY7-128" fmla="*/ 3670300 h 3670300"/>
              <a:gd name="connsiteX8-129" fmla="*/ 2300 w 2314786"/>
              <a:gd name="connsiteY8-130" fmla="*/ 3670300 h 3670300"/>
              <a:gd name="connsiteX9" fmla="*/ 569 w 2314786"/>
              <a:gd name="connsiteY9" fmla="*/ 2440071 h 3670300"/>
              <a:gd name="connsiteX0-131" fmla="*/ 4020 w 2314786"/>
              <a:gd name="connsiteY0-132" fmla="*/ 709613 h 3670300"/>
              <a:gd name="connsiteX1-133" fmla="*/ 2300 w 2314786"/>
              <a:gd name="connsiteY1-134" fmla="*/ 0 h 3670300"/>
              <a:gd name="connsiteX2-135" fmla="*/ 2172545 w 2314786"/>
              <a:gd name="connsiteY2-136" fmla="*/ 0 h 3670300"/>
              <a:gd name="connsiteX3-137" fmla="*/ 2177625 w 2314786"/>
              <a:gd name="connsiteY3-138" fmla="*/ 629920 h 3670300"/>
              <a:gd name="connsiteX4-139" fmla="*/ 2170005 w 2314786"/>
              <a:gd name="connsiteY4-140" fmla="*/ 1117600 h 3670300"/>
              <a:gd name="connsiteX5-141" fmla="*/ 2314785 w 2314786"/>
              <a:gd name="connsiteY5-142" fmla="*/ 2603500 h 3670300"/>
              <a:gd name="connsiteX6-143" fmla="*/ 2172545 w 2314786"/>
              <a:gd name="connsiteY6-144" fmla="*/ 3670300 h 3670300"/>
              <a:gd name="connsiteX7-145" fmla="*/ 1903305 w 2314786"/>
              <a:gd name="connsiteY7-146" fmla="*/ 3670300 h 3670300"/>
              <a:gd name="connsiteX8-147" fmla="*/ 798405 w 2314786"/>
              <a:gd name="connsiteY8-148" fmla="*/ 3670300 h 3670300"/>
              <a:gd name="connsiteX9-149" fmla="*/ 2300 w 2314786"/>
              <a:gd name="connsiteY9-150" fmla="*/ 3670300 h 3670300"/>
              <a:gd name="connsiteX10" fmla="*/ 569 w 2314786"/>
              <a:gd name="connsiteY10" fmla="*/ 2440071 h 3670300"/>
              <a:gd name="connsiteX0-151" fmla="*/ 4020 w 2317874"/>
              <a:gd name="connsiteY0-152" fmla="*/ 709613 h 3670300"/>
              <a:gd name="connsiteX1-153" fmla="*/ 2300 w 2317874"/>
              <a:gd name="connsiteY1-154" fmla="*/ 0 h 3670300"/>
              <a:gd name="connsiteX2-155" fmla="*/ 2172545 w 2317874"/>
              <a:gd name="connsiteY2-156" fmla="*/ 0 h 3670300"/>
              <a:gd name="connsiteX3-157" fmla="*/ 2177625 w 2317874"/>
              <a:gd name="connsiteY3-158" fmla="*/ 629920 h 3670300"/>
              <a:gd name="connsiteX4-159" fmla="*/ 2170005 w 2317874"/>
              <a:gd name="connsiteY4-160" fmla="*/ 1117600 h 3670300"/>
              <a:gd name="connsiteX5-161" fmla="*/ 2314785 w 2317874"/>
              <a:gd name="connsiteY5-162" fmla="*/ 2603500 h 3670300"/>
              <a:gd name="connsiteX6-163" fmla="*/ 2261445 w 2317874"/>
              <a:gd name="connsiteY6-164" fmla="*/ 3335020 h 3670300"/>
              <a:gd name="connsiteX7-165" fmla="*/ 2172545 w 2317874"/>
              <a:gd name="connsiteY7-166" fmla="*/ 3670300 h 3670300"/>
              <a:gd name="connsiteX8-167" fmla="*/ 1903305 w 2317874"/>
              <a:gd name="connsiteY8-168" fmla="*/ 3670300 h 3670300"/>
              <a:gd name="connsiteX9-169" fmla="*/ 798405 w 2317874"/>
              <a:gd name="connsiteY9-170" fmla="*/ 3670300 h 3670300"/>
              <a:gd name="connsiteX10-171" fmla="*/ 2300 w 2317874"/>
              <a:gd name="connsiteY10-172" fmla="*/ 3670300 h 3670300"/>
              <a:gd name="connsiteX11" fmla="*/ 569 w 2317874"/>
              <a:gd name="connsiteY11" fmla="*/ 2440071 h 3670300"/>
              <a:gd name="connsiteX0-173" fmla="*/ 4020 w 2317874"/>
              <a:gd name="connsiteY0-174" fmla="*/ 709613 h 3670300"/>
              <a:gd name="connsiteX1-175" fmla="*/ 2300 w 2317874"/>
              <a:gd name="connsiteY1-176" fmla="*/ 0 h 3670300"/>
              <a:gd name="connsiteX2-177" fmla="*/ 2172545 w 2317874"/>
              <a:gd name="connsiteY2-178" fmla="*/ 0 h 3670300"/>
              <a:gd name="connsiteX3-179" fmla="*/ 2177625 w 2317874"/>
              <a:gd name="connsiteY3-180" fmla="*/ 629920 h 3670300"/>
              <a:gd name="connsiteX4-181" fmla="*/ 2170005 w 2317874"/>
              <a:gd name="connsiteY4-182" fmla="*/ 1117600 h 3670300"/>
              <a:gd name="connsiteX5-183" fmla="*/ 2276685 w 2317874"/>
              <a:gd name="connsiteY5-184" fmla="*/ 2054860 h 3670300"/>
              <a:gd name="connsiteX6-185" fmla="*/ 2314785 w 2317874"/>
              <a:gd name="connsiteY6-186" fmla="*/ 2603500 h 3670300"/>
              <a:gd name="connsiteX7-187" fmla="*/ 2261445 w 2317874"/>
              <a:gd name="connsiteY7-188" fmla="*/ 3335020 h 3670300"/>
              <a:gd name="connsiteX8-189" fmla="*/ 2172545 w 2317874"/>
              <a:gd name="connsiteY8-190" fmla="*/ 3670300 h 3670300"/>
              <a:gd name="connsiteX9-191" fmla="*/ 1903305 w 2317874"/>
              <a:gd name="connsiteY9-192" fmla="*/ 3670300 h 3670300"/>
              <a:gd name="connsiteX10-193" fmla="*/ 798405 w 2317874"/>
              <a:gd name="connsiteY10-194" fmla="*/ 3670300 h 3670300"/>
              <a:gd name="connsiteX11-195" fmla="*/ 2300 w 2317874"/>
              <a:gd name="connsiteY11-196" fmla="*/ 3670300 h 3670300"/>
              <a:gd name="connsiteX12" fmla="*/ 569 w 2317874"/>
              <a:gd name="connsiteY12" fmla="*/ 2440071 h 3670300"/>
              <a:gd name="connsiteX0-197" fmla="*/ 4020 w 2317874"/>
              <a:gd name="connsiteY0-198" fmla="*/ 709613 h 3670300"/>
              <a:gd name="connsiteX1-199" fmla="*/ 2300 w 2317874"/>
              <a:gd name="connsiteY1-200" fmla="*/ 0 h 3670300"/>
              <a:gd name="connsiteX2-201" fmla="*/ 2172545 w 2317874"/>
              <a:gd name="connsiteY2-202" fmla="*/ 0 h 3670300"/>
              <a:gd name="connsiteX3-203" fmla="*/ 2177625 w 2317874"/>
              <a:gd name="connsiteY3-204" fmla="*/ 629920 h 3670300"/>
              <a:gd name="connsiteX4-205" fmla="*/ 2170005 w 2317874"/>
              <a:gd name="connsiteY4-206" fmla="*/ 1117600 h 3670300"/>
              <a:gd name="connsiteX5-207" fmla="*/ 2192865 w 2317874"/>
              <a:gd name="connsiteY5-208" fmla="*/ 1483360 h 3670300"/>
              <a:gd name="connsiteX6-209" fmla="*/ 2276685 w 2317874"/>
              <a:gd name="connsiteY6-210" fmla="*/ 2054860 h 3670300"/>
              <a:gd name="connsiteX7-211" fmla="*/ 2314785 w 2317874"/>
              <a:gd name="connsiteY7-212" fmla="*/ 2603500 h 3670300"/>
              <a:gd name="connsiteX8-213" fmla="*/ 2261445 w 2317874"/>
              <a:gd name="connsiteY8-214" fmla="*/ 3335020 h 3670300"/>
              <a:gd name="connsiteX9-215" fmla="*/ 2172545 w 2317874"/>
              <a:gd name="connsiteY9-216" fmla="*/ 3670300 h 3670300"/>
              <a:gd name="connsiteX10-217" fmla="*/ 1903305 w 2317874"/>
              <a:gd name="connsiteY10-218" fmla="*/ 3670300 h 3670300"/>
              <a:gd name="connsiteX11-219" fmla="*/ 798405 w 2317874"/>
              <a:gd name="connsiteY11-220" fmla="*/ 3670300 h 3670300"/>
              <a:gd name="connsiteX12-221" fmla="*/ 2300 w 2317874"/>
              <a:gd name="connsiteY12-222" fmla="*/ 3670300 h 3670300"/>
              <a:gd name="connsiteX13" fmla="*/ 569 w 2317874"/>
              <a:gd name="connsiteY13" fmla="*/ 2440071 h 3670300"/>
              <a:gd name="connsiteX0-223" fmla="*/ 4020 w 2334817"/>
              <a:gd name="connsiteY0-224" fmla="*/ 709613 h 3670300"/>
              <a:gd name="connsiteX1-225" fmla="*/ 2300 w 2334817"/>
              <a:gd name="connsiteY1-226" fmla="*/ 0 h 3670300"/>
              <a:gd name="connsiteX2-227" fmla="*/ 2172545 w 2334817"/>
              <a:gd name="connsiteY2-228" fmla="*/ 0 h 3670300"/>
              <a:gd name="connsiteX3-229" fmla="*/ 2177625 w 2334817"/>
              <a:gd name="connsiteY3-230" fmla="*/ 271780 h 3670300"/>
              <a:gd name="connsiteX4-231" fmla="*/ 2177625 w 2334817"/>
              <a:gd name="connsiteY4-232" fmla="*/ 629920 h 3670300"/>
              <a:gd name="connsiteX5-233" fmla="*/ 2170005 w 2334817"/>
              <a:gd name="connsiteY5-234" fmla="*/ 1117600 h 3670300"/>
              <a:gd name="connsiteX6-235" fmla="*/ 2192865 w 2334817"/>
              <a:gd name="connsiteY6-236" fmla="*/ 1483360 h 3670300"/>
              <a:gd name="connsiteX7-237" fmla="*/ 2276685 w 2334817"/>
              <a:gd name="connsiteY7-238" fmla="*/ 2054860 h 3670300"/>
              <a:gd name="connsiteX8-239" fmla="*/ 2314785 w 2334817"/>
              <a:gd name="connsiteY8-240" fmla="*/ 2603500 h 3670300"/>
              <a:gd name="connsiteX9-241" fmla="*/ 2261445 w 2334817"/>
              <a:gd name="connsiteY9-242" fmla="*/ 3335020 h 3670300"/>
              <a:gd name="connsiteX10-243" fmla="*/ 2172545 w 2334817"/>
              <a:gd name="connsiteY10-244" fmla="*/ 3670300 h 3670300"/>
              <a:gd name="connsiteX11-245" fmla="*/ 1903305 w 2334817"/>
              <a:gd name="connsiteY11-246" fmla="*/ 3670300 h 3670300"/>
              <a:gd name="connsiteX12-247" fmla="*/ 798405 w 2334817"/>
              <a:gd name="connsiteY12-248" fmla="*/ 3670300 h 3670300"/>
              <a:gd name="connsiteX13-249" fmla="*/ 2300 w 2334817"/>
              <a:gd name="connsiteY13-250" fmla="*/ 3670300 h 3670300"/>
              <a:gd name="connsiteX14" fmla="*/ 569 w 2334817"/>
              <a:gd name="connsiteY14" fmla="*/ 2440071 h 3670300"/>
              <a:gd name="connsiteX0-251" fmla="*/ 4020 w 2334817"/>
              <a:gd name="connsiteY0-252" fmla="*/ 712153 h 3672840"/>
              <a:gd name="connsiteX1-253" fmla="*/ 2300 w 2334817"/>
              <a:gd name="connsiteY1-254" fmla="*/ 2540 h 3672840"/>
              <a:gd name="connsiteX2-255" fmla="*/ 1979505 w 2334817"/>
              <a:gd name="connsiteY2-256" fmla="*/ 0 h 3672840"/>
              <a:gd name="connsiteX3-257" fmla="*/ 2172545 w 2334817"/>
              <a:gd name="connsiteY3-258" fmla="*/ 2540 h 3672840"/>
              <a:gd name="connsiteX4-259" fmla="*/ 2177625 w 2334817"/>
              <a:gd name="connsiteY4-260" fmla="*/ 274320 h 3672840"/>
              <a:gd name="connsiteX5-261" fmla="*/ 2177625 w 2334817"/>
              <a:gd name="connsiteY5-262" fmla="*/ 632460 h 3672840"/>
              <a:gd name="connsiteX6-263" fmla="*/ 2170005 w 2334817"/>
              <a:gd name="connsiteY6-264" fmla="*/ 1120140 h 3672840"/>
              <a:gd name="connsiteX7-265" fmla="*/ 2192865 w 2334817"/>
              <a:gd name="connsiteY7-266" fmla="*/ 1485900 h 3672840"/>
              <a:gd name="connsiteX8-267" fmla="*/ 2276685 w 2334817"/>
              <a:gd name="connsiteY8-268" fmla="*/ 2057400 h 3672840"/>
              <a:gd name="connsiteX9-269" fmla="*/ 2314785 w 2334817"/>
              <a:gd name="connsiteY9-270" fmla="*/ 2606040 h 3672840"/>
              <a:gd name="connsiteX10-271" fmla="*/ 2261445 w 2334817"/>
              <a:gd name="connsiteY10-272" fmla="*/ 3337560 h 3672840"/>
              <a:gd name="connsiteX11-273" fmla="*/ 2172545 w 2334817"/>
              <a:gd name="connsiteY11-274" fmla="*/ 3672840 h 3672840"/>
              <a:gd name="connsiteX12-275" fmla="*/ 1903305 w 2334817"/>
              <a:gd name="connsiteY12-276" fmla="*/ 3672840 h 3672840"/>
              <a:gd name="connsiteX13-277" fmla="*/ 798405 w 2334817"/>
              <a:gd name="connsiteY13-278" fmla="*/ 3672840 h 3672840"/>
              <a:gd name="connsiteX14-279" fmla="*/ 2300 w 2334817"/>
              <a:gd name="connsiteY14-280" fmla="*/ 3672840 h 3672840"/>
              <a:gd name="connsiteX15" fmla="*/ 569 w 2334817"/>
              <a:gd name="connsiteY15" fmla="*/ 2442611 h 3672840"/>
              <a:gd name="connsiteX0-281" fmla="*/ 4020 w 2334817"/>
              <a:gd name="connsiteY0-282" fmla="*/ 712153 h 3672840"/>
              <a:gd name="connsiteX1-283" fmla="*/ 2300 w 2334817"/>
              <a:gd name="connsiteY1-284" fmla="*/ 2540 h 3672840"/>
              <a:gd name="connsiteX2-285" fmla="*/ 1202265 w 2334817"/>
              <a:gd name="connsiteY2-286" fmla="*/ 0 h 3672840"/>
              <a:gd name="connsiteX3-287" fmla="*/ 1979505 w 2334817"/>
              <a:gd name="connsiteY3-288" fmla="*/ 0 h 3672840"/>
              <a:gd name="connsiteX4-289" fmla="*/ 2172545 w 2334817"/>
              <a:gd name="connsiteY4-290" fmla="*/ 2540 h 3672840"/>
              <a:gd name="connsiteX5-291" fmla="*/ 2177625 w 2334817"/>
              <a:gd name="connsiteY5-292" fmla="*/ 274320 h 3672840"/>
              <a:gd name="connsiteX6-293" fmla="*/ 2177625 w 2334817"/>
              <a:gd name="connsiteY6-294" fmla="*/ 632460 h 3672840"/>
              <a:gd name="connsiteX7-295" fmla="*/ 2170005 w 2334817"/>
              <a:gd name="connsiteY7-296" fmla="*/ 1120140 h 3672840"/>
              <a:gd name="connsiteX8-297" fmla="*/ 2192865 w 2334817"/>
              <a:gd name="connsiteY8-298" fmla="*/ 1485900 h 3672840"/>
              <a:gd name="connsiteX9-299" fmla="*/ 2276685 w 2334817"/>
              <a:gd name="connsiteY9-300" fmla="*/ 2057400 h 3672840"/>
              <a:gd name="connsiteX10-301" fmla="*/ 2314785 w 2334817"/>
              <a:gd name="connsiteY10-302" fmla="*/ 2606040 h 3672840"/>
              <a:gd name="connsiteX11-303" fmla="*/ 2261445 w 2334817"/>
              <a:gd name="connsiteY11-304" fmla="*/ 3337560 h 3672840"/>
              <a:gd name="connsiteX12-305" fmla="*/ 2172545 w 2334817"/>
              <a:gd name="connsiteY12-306" fmla="*/ 3672840 h 3672840"/>
              <a:gd name="connsiteX13-307" fmla="*/ 1903305 w 2334817"/>
              <a:gd name="connsiteY13-308" fmla="*/ 3672840 h 3672840"/>
              <a:gd name="connsiteX14-309" fmla="*/ 798405 w 2334817"/>
              <a:gd name="connsiteY14-310" fmla="*/ 3672840 h 3672840"/>
              <a:gd name="connsiteX15-311" fmla="*/ 2300 w 2334817"/>
              <a:gd name="connsiteY15-312" fmla="*/ 3672840 h 3672840"/>
              <a:gd name="connsiteX16" fmla="*/ 569 w 2334817"/>
              <a:gd name="connsiteY16" fmla="*/ 2442611 h 3672840"/>
              <a:gd name="connsiteX0-313" fmla="*/ 4020 w 2334817"/>
              <a:gd name="connsiteY0-314" fmla="*/ 712153 h 3672840"/>
              <a:gd name="connsiteX1-315" fmla="*/ 2300 w 2334817"/>
              <a:gd name="connsiteY1-316" fmla="*/ 2540 h 3672840"/>
              <a:gd name="connsiteX2-317" fmla="*/ 508845 w 2334817"/>
              <a:gd name="connsiteY2-318" fmla="*/ 0 h 3672840"/>
              <a:gd name="connsiteX3-319" fmla="*/ 1202265 w 2334817"/>
              <a:gd name="connsiteY3-320" fmla="*/ 0 h 3672840"/>
              <a:gd name="connsiteX4-321" fmla="*/ 1979505 w 2334817"/>
              <a:gd name="connsiteY4-322" fmla="*/ 0 h 3672840"/>
              <a:gd name="connsiteX5-323" fmla="*/ 2172545 w 2334817"/>
              <a:gd name="connsiteY5-324" fmla="*/ 2540 h 3672840"/>
              <a:gd name="connsiteX6-325" fmla="*/ 2177625 w 2334817"/>
              <a:gd name="connsiteY6-326" fmla="*/ 274320 h 3672840"/>
              <a:gd name="connsiteX7-327" fmla="*/ 2177625 w 2334817"/>
              <a:gd name="connsiteY7-328" fmla="*/ 632460 h 3672840"/>
              <a:gd name="connsiteX8-329" fmla="*/ 2170005 w 2334817"/>
              <a:gd name="connsiteY8-330" fmla="*/ 1120140 h 3672840"/>
              <a:gd name="connsiteX9-331" fmla="*/ 2192865 w 2334817"/>
              <a:gd name="connsiteY9-332" fmla="*/ 1485900 h 3672840"/>
              <a:gd name="connsiteX10-333" fmla="*/ 2276685 w 2334817"/>
              <a:gd name="connsiteY10-334" fmla="*/ 2057400 h 3672840"/>
              <a:gd name="connsiteX11-335" fmla="*/ 2314785 w 2334817"/>
              <a:gd name="connsiteY11-336" fmla="*/ 2606040 h 3672840"/>
              <a:gd name="connsiteX12-337" fmla="*/ 2261445 w 2334817"/>
              <a:gd name="connsiteY12-338" fmla="*/ 3337560 h 3672840"/>
              <a:gd name="connsiteX13-339" fmla="*/ 2172545 w 2334817"/>
              <a:gd name="connsiteY13-340" fmla="*/ 3672840 h 3672840"/>
              <a:gd name="connsiteX14-341" fmla="*/ 1903305 w 2334817"/>
              <a:gd name="connsiteY14-342" fmla="*/ 3672840 h 3672840"/>
              <a:gd name="connsiteX15-343" fmla="*/ 798405 w 2334817"/>
              <a:gd name="connsiteY15-344" fmla="*/ 3672840 h 3672840"/>
              <a:gd name="connsiteX16-345" fmla="*/ 2300 w 2334817"/>
              <a:gd name="connsiteY16-346" fmla="*/ 3672840 h 3672840"/>
              <a:gd name="connsiteX17" fmla="*/ 569 w 2334817"/>
              <a:gd name="connsiteY17" fmla="*/ 2442611 h 3672840"/>
              <a:gd name="connsiteX0-347" fmla="*/ 4020 w 2330029"/>
              <a:gd name="connsiteY0-348" fmla="*/ 712153 h 3672840"/>
              <a:gd name="connsiteX1-349" fmla="*/ 2300 w 2330029"/>
              <a:gd name="connsiteY1-350" fmla="*/ 2540 h 3672840"/>
              <a:gd name="connsiteX2-351" fmla="*/ 508845 w 2330029"/>
              <a:gd name="connsiteY2-352" fmla="*/ 0 h 3672840"/>
              <a:gd name="connsiteX3-353" fmla="*/ 1202265 w 2330029"/>
              <a:gd name="connsiteY3-354" fmla="*/ 0 h 3672840"/>
              <a:gd name="connsiteX4-355" fmla="*/ 1979505 w 2330029"/>
              <a:gd name="connsiteY4-356" fmla="*/ 0 h 3672840"/>
              <a:gd name="connsiteX5-357" fmla="*/ 2172545 w 2330029"/>
              <a:gd name="connsiteY5-358" fmla="*/ 2540 h 3672840"/>
              <a:gd name="connsiteX6-359" fmla="*/ 2330025 w 2330029"/>
              <a:gd name="connsiteY6-360" fmla="*/ 60960 h 3672840"/>
              <a:gd name="connsiteX7-361" fmla="*/ 2177625 w 2330029"/>
              <a:gd name="connsiteY7-362" fmla="*/ 274320 h 3672840"/>
              <a:gd name="connsiteX8-363" fmla="*/ 2177625 w 2330029"/>
              <a:gd name="connsiteY8-364" fmla="*/ 632460 h 3672840"/>
              <a:gd name="connsiteX9-365" fmla="*/ 2170005 w 2330029"/>
              <a:gd name="connsiteY9-366" fmla="*/ 1120140 h 3672840"/>
              <a:gd name="connsiteX10-367" fmla="*/ 2192865 w 2330029"/>
              <a:gd name="connsiteY10-368" fmla="*/ 1485900 h 3672840"/>
              <a:gd name="connsiteX11-369" fmla="*/ 2276685 w 2330029"/>
              <a:gd name="connsiteY11-370" fmla="*/ 2057400 h 3672840"/>
              <a:gd name="connsiteX12-371" fmla="*/ 2314785 w 2330029"/>
              <a:gd name="connsiteY12-372" fmla="*/ 2606040 h 3672840"/>
              <a:gd name="connsiteX13-373" fmla="*/ 2261445 w 2330029"/>
              <a:gd name="connsiteY13-374" fmla="*/ 3337560 h 3672840"/>
              <a:gd name="connsiteX14-375" fmla="*/ 2172545 w 2330029"/>
              <a:gd name="connsiteY14-376" fmla="*/ 3672840 h 3672840"/>
              <a:gd name="connsiteX15-377" fmla="*/ 1903305 w 2330029"/>
              <a:gd name="connsiteY15-378" fmla="*/ 3672840 h 3672840"/>
              <a:gd name="connsiteX16-379" fmla="*/ 798405 w 2330029"/>
              <a:gd name="connsiteY16-380" fmla="*/ 3672840 h 3672840"/>
              <a:gd name="connsiteX17-381" fmla="*/ 2300 w 2330029"/>
              <a:gd name="connsiteY17-382" fmla="*/ 3672840 h 3672840"/>
              <a:gd name="connsiteX18" fmla="*/ 569 w 2330029"/>
              <a:gd name="connsiteY18" fmla="*/ 2442611 h 3672840"/>
              <a:gd name="connsiteX0-383" fmla="*/ 4020 w 2330029"/>
              <a:gd name="connsiteY0-384" fmla="*/ 712153 h 3672840"/>
              <a:gd name="connsiteX1-385" fmla="*/ 2300 w 2330029"/>
              <a:gd name="connsiteY1-386" fmla="*/ 2540 h 3672840"/>
              <a:gd name="connsiteX2-387" fmla="*/ 508845 w 2330029"/>
              <a:gd name="connsiteY2-388" fmla="*/ 0 h 3672840"/>
              <a:gd name="connsiteX3-389" fmla="*/ 1202265 w 2330029"/>
              <a:gd name="connsiteY3-390" fmla="*/ 0 h 3672840"/>
              <a:gd name="connsiteX4-391" fmla="*/ 1979505 w 2330029"/>
              <a:gd name="connsiteY4-392" fmla="*/ 0 h 3672840"/>
              <a:gd name="connsiteX5-393" fmla="*/ 2330025 w 2330029"/>
              <a:gd name="connsiteY5-394" fmla="*/ 60960 h 3672840"/>
              <a:gd name="connsiteX6-395" fmla="*/ 2177625 w 2330029"/>
              <a:gd name="connsiteY6-396" fmla="*/ 274320 h 3672840"/>
              <a:gd name="connsiteX7-397" fmla="*/ 2177625 w 2330029"/>
              <a:gd name="connsiteY7-398" fmla="*/ 632460 h 3672840"/>
              <a:gd name="connsiteX8-399" fmla="*/ 2170005 w 2330029"/>
              <a:gd name="connsiteY8-400" fmla="*/ 1120140 h 3672840"/>
              <a:gd name="connsiteX9-401" fmla="*/ 2192865 w 2330029"/>
              <a:gd name="connsiteY9-402" fmla="*/ 1485900 h 3672840"/>
              <a:gd name="connsiteX10-403" fmla="*/ 2276685 w 2330029"/>
              <a:gd name="connsiteY10-404" fmla="*/ 2057400 h 3672840"/>
              <a:gd name="connsiteX11-405" fmla="*/ 2314785 w 2330029"/>
              <a:gd name="connsiteY11-406" fmla="*/ 2606040 h 3672840"/>
              <a:gd name="connsiteX12-407" fmla="*/ 2261445 w 2330029"/>
              <a:gd name="connsiteY12-408" fmla="*/ 3337560 h 3672840"/>
              <a:gd name="connsiteX13-409" fmla="*/ 2172545 w 2330029"/>
              <a:gd name="connsiteY13-410" fmla="*/ 3672840 h 3672840"/>
              <a:gd name="connsiteX14-411" fmla="*/ 1903305 w 2330029"/>
              <a:gd name="connsiteY14-412" fmla="*/ 3672840 h 3672840"/>
              <a:gd name="connsiteX15-413" fmla="*/ 798405 w 2330029"/>
              <a:gd name="connsiteY15-414" fmla="*/ 3672840 h 3672840"/>
              <a:gd name="connsiteX16-415" fmla="*/ 2300 w 2330029"/>
              <a:gd name="connsiteY16-416" fmla="*/ 3672840 h 3672840"/>
              <a:gd name="connsiteX17-417" fmla="*/ 569 w 2330029"/>
              <a:gd name="connsiteY17-418" fmla="*/ 2442611 h 3672840"/>
              <a:gd name="connsiteX0-419" fmla="*/ 4020 w 2317874"/>
              <a:gd name="connsiteY0-420" fmla="*/ 712153 h 3672840"/>
              <a:gd name="connsiteX1-421" fmla="*/ 2300 w 2317874"/>
              <a:gd name="connsiteY1-422" fmla="*/ 2540 h 3672840"/>
              <a:gd name="connsiteX2-423" fmla="*/ 508845 w 2317874"/>
              <a:gd name="connsiteY2-424" fmla="*/ 0 h 3672840"/>
              <a:gd name="connsiteX3-425" fmla="*/ 1202265 w 2317874"/>
              <a:gd name="connsiteY3-426" fmla="*/ 0 h 3672840"/>
              <a:gd name="connsiteX4-427" fmla="*/ 1979505 w 2317874"/>
              <a:gd name="connsiteY4-428" fmla="*/ 0 h 3672840"/>
              <a:gd name="connsiteX5-429" fmla="*/ 2177625 w 2317874"/>
              <a:gd name="connsiteY5-430" fmla="*/ 274320 h 3672840"/>
              <a:gd name="connsiteX6-431" fmla="*/ 2177625 w 2317874"/>
              <a:gd name="connsiteY6-432" fmla="*/ 632460 h 3672840"/>
              <a:gd name="connsiteX7-433" fmla="*/ 2170005 w 2317874"/>
              <a:gd name="connsiteY7-434" fmla="*/ 1120140 h 3672840"/>
              <a:gd name="connsiteX8-435" fmla="*/ 2192865 w 2317874"/>
              <a:gd name="connsiteY8-436" fmla="*/ 1485900 h 3672840"/>
              <a:gd name="connsiteX9-437" fmla="*/ 2276685 w 2317874"/>
              <a:gd name="connsiteY9-438" fmla="*/ 2057400 h 3672840"/>
              <a:gd name="connsiteX10-439" fmla="*/ 2314785 w 2317874"/>
              <a:gd name="connsiteY10-440" fmla="*/ 2606040 h 3672840"/>
              <a:gd name="connsiteX11-441" fmla="*/ 2261445 w 2317874"/>
              <a:gd name="connsiteY11-442" fmla="*/ 3337560 h 3672840"/>
              <a:gd name="connsiteX12-443" fmla="*/ 2172545 w 2317874"/>
              <a:gd name="connsiteY12-444" fmla="*/ 3672840 h 3672840"/>
              <a:gd name="connsiteX13-445" fmla="*/ 1903305 w 2317874"/>
              <a:gd name="connsiteY13-446" fmla="*/ 3672840 h 3672840"/>
              <a:gd name="connsiteX14-447" fmla="*/ 798405 w 2317874"/>
              <a:gd name="connsiteY14-448" fmla="*/ 3672840 h 3672840"/>
              <a:gd name="connsiteX15-449" fmla="*/ 2300 w 2317874"/>
              <a:gd name="connsiteY15-450" fmla="*/ 3672840 h 3672840"/>
              <a:gd name="connsiteX16-451" fmla="*/ 569 w 2317874"/>
              <a:gd name="connsiteY16-452" fmla="*/ 2442611 h 3672840"/>
              <a:gd name="connsiteX0-453" fmla="*/ 4020 w 2317874"/>
              <a:gd name="connsiteY0-454" fmla="*/ 712153 h 3672840"/>
              <a:gd name="connsiteX1-455" fmla="*/ 2300 w 2317874"/>
              <a:gd name="connsiteY1-456" fmla="*/ 2540 h 3672840"/>
              <a:gd name="connsiteX2-457" fmla="*/ 508845 w 2317874"/>
              <a:gd name="connsiteY2-458" fmla="*/ 0 h 3672840"/>
              <a:gd name="connsiteX3-459" fmla="*/ 1202265 w 2317874"/>
              <a:gd name="connsiteY3-460" fmla="*/ 0 h 3672840"/>
              <a:gd name="connsiteX4-461" fmla="*/ 1979505 w 2317874"/>
              <a:gd name="connsiteY4-462" fmla="*/ 0 h 3672840"/>
              <a:gd name="connsiteX5-463" fmla="*/ 2063325 w 2317874"/>
              <a:gd name="connsiteY5-464" fmla="*/ 137160 h 3672840"/>
              <a:gd name="connsiteX6-465" fmla="*/ 2177625 w 2317874"/>
              <a:gd name="connsiteY6-466" fmla="*/ 274320 h 3672840"/>
              <a:gd name="connsiteX7-467" fmla="*/ 2177625 w 2317874"/>
              <a:gd name="connsiteY7-468" fmla="*/ 632460 h 3672840"/>
              <a:gd name="connsiteX8-469" fmla="*/ 2170005 w 2317874"/>
              <a:gd name="connsiteY8-470" fmla="*/ 1120140 h 3672840"/>
              <a:gd name="connsiteX9-471" fmla="*/ 2192865 w 2317874"/>
              <a:gd name="connsiteY9-472" fmla="*/ 1485900 h 3672840"/>
              <a:gd name="connsiteX10-473" fmla="*/ 2276685 w 2317874"/>
              <a:gd name="connsiteY10-474" fmla="*/ 2057400 h 3672840"/>
              <a:gd name="connsiteX11-475" fmla="*/ 2314785 w 2317874"/>
              <a:gd name="connsiteY11-476" fmla="*/ 2606040 h 3672840"/>
              <a:gd name="connsiteX12-477" fmla="*/ 2261445 w 2317874"/>
              <a:gd name="connsiteY12-478" fmla="*/ 3337560 h 3672840"/>
              <a:gd name="connsiteX13-479" fmla="*/ 2172545 w 2317874"/>
              <a:gd name="connsiteY13-480" fmla="*/ 3672840 h 3672840"/>
              <a:gd name="connsiteX14-481" fmla="*/ 1903305 w 2317874"/>
              <a:gd name="connsiteY14-482" fmla="*/ 3672840 h 3672840"/>
              <a:gd name="connsiteX15-483" fmla="*/ 798405 w 2317874"/>
              <a:gd name="connsiteY15-484" fmla="*/ 3672840 h 3672840"/>
              <a:gd name="connsiteX16-485" fmla="*/ 2300 w 2317874"/>
              <a:gd name="connsiteY16-486" fmla="*/ 3672840 h 3672840"/>
              <a:gd name="connsiteX17-487" fmla="*/ 569 w 2317874"/>
              <a:gd name="connsiteY17-488" fmla="*/ 2442611 h 3672840"/>
              <a:gd name="connsiteX0-489" fmla="*/ 4020 w 2317874"/>
              <a:gd name="connsiteY0-490" fmla="*/ 712153 h 3672840"/>
              <a:gd name="connsiteX1-491" fmla="*/ 2300 w 2317874"/>
              <a:gd name="connsiteY1-492" fmla="*/ 2540 h 3672840"/>
              <a:gd name="connsiteX2-493" fmla="*/ 508845 w 2317874"/>
              <a:gd name="connsiteY2-494" fmla="*/ 0 h 3672840"/>
              <a:gd name="connsiteX3-495" fmla="*/ 1202265 w 2317874"/>
              <a:gd name="connsiteY3-496" fmla="*/ 0 h 3672840"/>
              <a:gd name="connsiteX4-497" fmla="*/ 1979505 w 2317874"/>
              <a:gd name="connsiteY4-498" fmla="*/ 0 h 3672840"/>
              <a:gd name="connsiteX5-499" fmla="*/ 2192865 w 2317874"/>
              <a:gd name="connsiteY5-500" fmla="*/ 22860 h 3672840"/>
              <a:gd name="connsiteX6-501" fmla="*/ 2177625 w 2317874"/>
              <a:gd name="connsiteY6-502" fmla="*/ 274320 h 3672840"/>
              <a:gd name="connsiteX7-503" fmla="*/ 2177625 w 2317874"/>
              <a:gd name="connsiteY7-504" fmla="*/ 632460 h 3672840"/>
              <a:gd name="connsiteX8-505" fmla="*/ 2170005 w 2317874"/>
              <a:gd name="connsiteY8-506" fmla="*/ 1120140 h 3672840"/>
              <a:gd name="connsiteX9-507" fmla="*/ 2192865 w 2317874"/>
              <a:gd name="connsiteY9-508" fmla="*/ 1485900 h 3672840"/>
              <a:gd name="connsiteX10-509" fmla="*/ 2276685 w 2317874"/>
              <a:gd name="connsiteY10-510" fmla="*/ 2057400 h 3672840"/>
              <a:gd name="connsiteX11-511" fmla="*/ 2314785 w 2317874"/>
              <a:gd name="connsiteY11-512" fmla="*/ 2606040 h 3672840"/>
              <a:gd name="connsiteX12-513" fmla="*/ 2261445 w 2317874"/>
              <a:gd name="connsiteY12-514" fmla="*/ 3337560 h 3672840"/>
              <a:gd name="connsiteX13-515" fmla="*/ 2172545 w 2317874"/>
              <a:gd name="connsiteY13-516" fmla="*/ 3672840 h 3672840"/>
              <a:gd name="connsiteX14-517" fmla="*/ 1903305 w 2317874"/>
              <a:gd name="connsiteY14-518" fmla="*/ 3672840 h 3672840"/>
              <a:gd name="connsiteX15-519" fmla="*/ 798405 w 2317874"/>
              <a:gd name="connsiteY15-520" fmla="*/ 3672840 h 3672840"/>
              <a:gd name="connsiteX16-521" fmla="*/ 2300 w 2317874"/>
              <a:gd name="connsiteY16-522" fmla="*/ 3672840 h 3672840"/>
              <a:gd name="connsiteX17-523" fmla="*/ 569 w 2317874"/>
              <a:gd name="connsiteY17-524" fmla="*/ 2442611 h 3672840"/>
              <a:gd name="connsiteX0-525" fmla="*/ 4020 w 2317874"/>
              <a:gd name="connsiteY0-526" fmla="*/ 712153 h 3672840"/>
              <a:gd name="connsiteX1-527" fmla="*/ 2300 w 2317874"/>
              <a:gd name="connsiteY1-528" fmla="*/ 2540 h 3672840"/>
              <a:gd name="connsiteX2-529" fmla="*/ 508845 w 2317874"/>
              <a:gd name="connsiteY2-530" fmla="*/ 0 h 3672840"/>
              <a:gd name="connsiteX3-531" fmla="*/ 1202265 w 2317874"/>
              <a:gd name="connsiteY3-532" fmla="*/ 0 h 3672840"/>
              <a:gd name="connsiteX4-533" fmla="*/ 1979505 w 2317874"/>
              <a:gd name="connsiteY4-534" fmla="*/ 0 h 3672840"/>
              <a:gd name="connsiteX5-535" fmla="*/ 2192865 w 2317874"/>
              <a:gd name="connsiteY5-536" fmla="*/ 22860 h 3672840"/>
              <a:gd name="connsiteX6-537" fmla="*/ 2177625 w 2317874"/>
              <a:gd name="connsiteY6-538" fmla="*/ 274320 h 3672840"/>
              <a:gd name="connsiteX7-539" fmla="*/ 2177625 w 2317874"/>
              <a:gd name="connsiteY7-540" fmla="*/ 632460 h 3672840"/>
              <a:gd name="connsiteX8-541" fmla="*/ 2170005 w 2317874"/>
              <a:gd name="connsiteY8-542" fmla="*/ 1120140 h 3672840"/>
              <a:gd name="connsiteX9-543" fmla="*/ 2192865 w 2317874"/>
              <a:gd name="connsiteY9-544" fmla="*/ 1485900 h 3672840"/>
              <a:gd name="connsiteX10-545" fmla="*/ 2276685 w 2317874"/>
              <a:gd name="connsiteY10-546" fmla="*/ 2057400 h 3672840"/>
              <a:gd name="connsiteX11-547" fmla="*/ 2307165 w 2317874"/>
              <a:gd name="connsiteY11-548" fmla="*/ 2308860 h 3672840"/>
              <a:gd name="connsiteX12-549" fmla="*/ 2314785 w 2317874"/>
              <a:gd name="connsiteY12-550" fmla="*/ 2606040 h 3672840"/>
              <a:gd name="connsiteX13-551" fmla="*/ 2261445 w 2317874"/>
              <a:gd name="connsiteY13-552" fmla="*/ 3337560 h 3672840"/>
              <a:gd name="connsiteX14-553" fmla="*/ 2172545 w 2317874"/>
              <a:gd name="connsiteY14-554" fmla="*/ 3672840 h 3672840"/>
              <a:gd name="connsiteX15-555" fmla="*/ 1903305 w 2317874"/>
              <a:gd name="connsiteY15-556" fmla="*/ 3672840 h 3672840"/>
              <a:gd name="connsiteX16-557" fmla="*/ 798405 w 2317874"/>
              <a:gd name="connsiteY16-558" fmla="*/ 3672840 h 3672840"/>
              <a:gd name="connsiteX17-559" fmla="*/ 2300 w 2317874"/>
              <a:gd name="connsiteY17-560" fmla="*/ 3672840 h 3672840"/>
              <a:gd name="connsiteX18-561" fmla="*/ 569 w 2317874"/>
              <a:gd name="connsiteY18-562" fmla="*/ 2442611 h 3672840"/>
              <a:gd name="connsiteX0-563" fmla="*/ 4020 w 2315102"/>
              <a:gd name="connsiteY0-564" fmla="*/ 712153 h 3672840"/>
              <a:gd name="connsiteX1-565" fmla="*/ 2300 w 2315102"/>
              <a:gd name="connsiteY1-566" fmla="*/ 2540 h 3672840"/>
              <a:gd name="connsiteX2-567" fmla="*/ 508845 w 2315102"/>
              <a:gd name="connsiteY2-568" fmla="*/ 0 h 3672840"/>
              <a:gd name="connsiteX3-569" fmla="*/ 1202265 w 2315102"/>
              <a:gd name="connsiteY3-570" fmla="*/ 0 h 3672840"/>
              <a:gd name="connsiteX4-571" fmla="*/ 1979505 w 2315102"/>
              <a:gd name="connsiteY4-572" fmla="*/ 0 h 3672840"/>
              <a:gd name="connsiteX5-573" fmla="*/ 2192865 w 2315102"/>
              <a:gd name="connsiteY5-574" fmla="*/ 22860 h 3672840"/>
              <a:gd name="connsiteX6-575" fmla="*/ 2177625 w 2315102"/>
              <a:gd name="connsiteY6-576" fmla="*/ 274320 h 3672840"/>
              <a:gd name="connsiteX7-577" fmla="*/ 2177625 w 2315102"/>
              <a:gd name="connsiteY7-578" fmla="*/ 632460 h 3672840"/>
              <a:gd name="connsiteX8-579" fmla="*/ 2170005 w 2315102"/>
              <a:gd name="connsiteY8-580" fmla="*/ 1120140 h 3672840"/>
              <a:gd name="connsiteX9-581" fmla="*/ 2192865 w 2315102"/>
              <a:gd name="connsiteY9-582" fmla="*/ 1485900 h 3672840"/>
              <a:gd name="connsiteX10-583" fmla="*/ 2276685 w 2315102"/>
              <a:gd name="connsiteY10-584" fmla="*/ 2057400 h 3672840"/>
              <a:gd name="connsiteX11-585" fmla="*/ 2307165 w 2315102"/>
              <a:gd name="connsiteY11-586" fmla="*/ 2308860 h 3672840"/>
              <a:gd name="connsiteX12-587" fmla="*/ 2314785 w 2315102"/>
              <a:gd name="connsiteY12-588" fmla="*/ 2606040 h 3672840"/>
              <a:gd name="connsiteX13-589" fmla="*/ 2299545 w 2315102"/>
              <a:gd name="connsiteY13-590" fmla="*/ 2956560 h 3672840"/>
              <a:gd name="connsiteX14-591" fmla="*/ 2261445 w 2315102"/>
              <a:gd name="connsiteY14-592" fmla="*/ 3337560 h 3672840"/>
              <a:gd name="connsiteX15-593" fmla="*/ 2172545 w 2315102"/>
              <a:gd name="connsiteY15-594" fmla="*/ 3672840 h 3672840"/>
              <a:gd name="connsiteX16-595" fmla="*/ 1903305 w 2315102"/>
              <a:gd name="connsiteY16-596" fmla="*/ 3672840 h 3672840"/>
              <a:gd name="connsiteX17-597" fmla="*/ 798405 w 2315102"/>
              <a:gd name="connsiteY17-598" fmla="*/ 3672840 h 3672840"/>
              <a:gd name="connsiteX18-599" fmla="*/ 2300 w 2315102"/>
              <a:gd name="connsiteY18-600" fmla="*/ 3672840 h 3672840"/>
              <a:gd name="connsiteX19" fmla="*/ 569 w 2315102"/>
              <a:gd name="connsiteY19" fmla="*/ 2442611 h 3672840"/>
              <a:gd name="connsiteX0-601" fmla="*/ 4020 w 2315102"/>
              <a:gd name="connsiteY0-602" fmla="*/ 712153 h 3672840"/>
              <a:gd name="connsiteX1-603" fmla="*/ 2300 w 2315102"/>
              <a:gd name="connsiteY1-604" fmla="*/ 2540 h 3672840"/>
              <a:gd name="connsiteX2-605" fmla="*/ 508845 w 2315102"/>
              <a:gd name="connsiteY2-606" fmla="*/ 0 h 3672840"/>
              <a:gd name="connsiteX3-607" fmla="*/ 1202265 w 2315102"/>
              <a:gd name="connsiteY3-608" fmla="*/ 0 h 3672840"/>
              <a:gd name="connsiteX4-609" fmla="*/ 1979505 w 2315102"/>
              <a:gd name="connsiteY4-610" fmla="*/ 0 h 3672840"/>
              <a:gd name="connsiteX5-611" fmla="*/ 2192865 w 2315102"/>
              <a:gd name="connsiteY5-612" fmla="*/ 22860 h 3672840"/>
              <a:gd name="connsiteX6-613" fmla="*/ 2177625 w 2315102"/>
              <a:gd name="connsiteY6-614" fmla="*/ 274320 h 3672840"/>
              <a:gd name="connsiteX7-615" fmla="*/ 2177625 w 2315102"/>
              <a:gd name="connsiteY7-616" fmla="*/ 632460 h 3672840"/>
              <a:gd name="connsiteX8-617" fmla="*/ 2170005 w 2315102"/>
              <a:gd name="connsiteY8-618" fmla="*/ 1120140 h 3672840"/>
              <a:gd name="connsiteX9-619" fmla="*/ 2192865 w 2315102"/>
              <a:gd name="connsiteY9-620" fmla="*/ 1485900 h 3672840"/>
              <a:gd name="connsiteX10-621" fmla="*/ 2230965 w 2315102"/>
              <a:gd name="connsiteY10-622" fmla="*/ 1744980 h 3672840"/>
              <a:gd name="connsiteX11-623" fmla="*/ 2276685 w 2315102"/>
              <a:gd name="connsiteY11-624" fmla="*/ 2057400 h 3672840"/>
              <a:gd name="connsiteX12-625" fmla="*/ 2307165 w 2315102"/>
              <a:gd name="connsiteY12-626" fmla="*/ 2308860 h 3672840"/>
              <a:gd name="connsiteX13-627" fmla="*/ 2314785 w 2315102"/>
              <a:gd name="connsiteY13-628" fmla="*/ 2606040 h 3672840"/>
              <a:gd name="connsiteX14-629" fmla="*/ 2299545 w 2315102"/>
              <a:gd name="connsiteY14-630" fmla="*/ 2956560 h 3672840"/>
              <a:gd name="connsiteX15-631" fmla="*/ 2261445 w 2315102"/>
              <a:gd name="connsiteY15-632" fmla="*/ 3337560 h 3672840"/>
              <a:gd name="connsiteX16-633" fmla="*/ 2172545 w 2315102"/>
              <a:gd name="connsiteY16-634" fmla="*/ 3672840 h 3672840"/>
              <a:gd name="connsiteX17-635" fmla="*/ 1903305 w 2315102"/>
              <a:gd name="connsiteY17-636" fmla="*/ 3672840 h 3672840"/>
              <a:gd name="connsiteX18-637" fmla="*/ 798405 w 2315102"/>
              <a:gd name="connsiteY18-638" fmla="*/ 3672840 h 3672840"/>
              <a:gd name="connsiteX19-639" fmla="*/ 2300 w 2315102"/>
              <a:gd name="connsiteY19-640" fmla="*/ 3672840 h 3672840"/>
              <a:gd name="connsiteX20" fmla="*/ 569 w 2315102"/>
              <a:gd name="connsiteY20" fmla="*/ 2442611 h 3672840"/>
              <a:gd name="connsiteX0-641" fmla="*/ 4020 w 2315102"/>
              <a:gd name="connsiteY0-642" fmla="*/ 712153 h 3672840"/>
              <a:gd name="connsiteX1-643" fmla="*/ 2300 w 2315102"/>
              <a:gd name="connsiteY1-644" fmla="*/ 2540 h 3672840"/>
              <a:gd name="connsiteX2-645" fmla="*/ 508845 w 2315102"/>
              <a:gd name="connsiteY2-646" fmla="*/ 0 h 3672840"/>
              <a:gd name="connsiteX3-647" fmla="*/ 1202265 w 2315102"/>
              <a:gd name="connsiteY3-648" fmla="*/ 0 h 3672840"/>
              <a:gd name="connsiteX4-649" fmla="*/ 1979505 w 2315102"/>
              <a:gd name="connsiteY4-650" fmla="*/ 0 h 3672840"/>
              <a:gd name="connsiteX5-651" fmla="*/ 2192865 w 2315102"/>
              <a:gd name="connsiteY5-652" fmla="*/ 22860 h 3672840"/>
              <a:gd name="connsiteX6-653" fmla="*/ 2177625 w 2315102"/>
              <a:gd name="connsiteY6-654" fmla="*/ 274320 h 3672840"/>
              <a:gd name="connsiteX7-655" fmla="*/ 2177625 w 2315102"/>
              <a:gd name="connsiteY7-656" fmla="*/ 632460 h 3672840"/>
              <a:gd name="connsiteX8-657" fmla="*/ 2170005 w 2315102"/>
              <a:gd name="connsiteY8-658" fmla="*/ 1120140 h 3672840"/>
              <a:gd name="connsiteX9-659" fmla="*/ 2170005 w 2315102"/>
              <a:gd name="connsiteY9-660" fmla="*/ 1318260 h 3672840"/>
              <a:gd name="connsiteX10-661" fmla="*/ 2192865 w 2315102"/>
              <a:gd name="connsiteY10-662" fmla="*/ 1485900 h 3672840"/>
              <a:gd name="connsiteX11-663" fmla="*/ 2230965 w 2315102"/>
              <a:gd name="connsiteY11-664" fmla="*/ 1744980 h 3672840"/>
              <a:gd name="connsiteX12-665" fmla="*/ 2276685 w 2315102"/>
              <a:gd name="connsiteY12-666" fmla="*/ 2057400 h 3672840"/>
              <a:gd name="connsiteX13-667" fmla="*/ 2307165 w 2315102"/>
              <a:gd name="connsiteY13-668" fmla="*/ 2308860 h 3672840"/>
              <a:gd name="connsiteX14-669" fmla="*/ 2314785 w 2315102"/>
              <a:gd name="connsiteY14-670" fmla="*/ 2606040 h 3672840"/>
              <a:gd name="connsiteX15-671" fmla="*/ 2299545 w 2315102"/>
              <a:gd name="connsiteY15-672" fmla="*/ 2956560 h 3672840"/>
              <a:gd name="connsiteX16-673" fmla="*/ 2261445 w 2315102"/>
              <a:gd name="connsiteY16-674" fmla="*/ 3337560 h 3672840"/>
              <a:gd name="connsiteX17-675" fmla="*/ 2172545 w 2315102"/>
              <a:gd name="connsiteY17-676" fmla="*/ 3672840 h 3672840"/>
              <a:gd name="connsiteX18-677" fmla="*/ 1903305 w 2315102"/>
              <a:gd name="connsiteY18-678" fmla="*/ 3672840 h 3672840"/>
              <a:gd name="connsiteX19-679" fmla="*/ 798405 w 2315102"/>
              <a:gd name="connsiteY19-680" fmla="*/ 3672840 h 3672840"/>
              <a:gd name="connsiteX20-681" fmla="*/ 2300 w 2315102"/>
              <a:gd name="connsiteY20-682" fmla="*/ 3672840 h 3672840"/>
              <a:gd name="connsiteX21" fmla="*/ 569 w 2315102"/>
              <a:gd name="connsiteY21" fmla="*/ 2442611 h 3672840"/>
              <a:gd name="connsiteX0-683" fmla="*/ 4020 w 2315102"/>
              <a:gd name="connsiteY0-684" fmla="*/ 712153 h 3672840"/>
              <a:gd name="connsiteX1-685" fmla="*/ 2300 w 2315102"/>
              <a:gd name="connsiteY1-686" fmla="*/ 2540 h 3672840"/>
              <a:gd name="connsiteX2-687" fmla="*/ 508845 w 2315102"/>
              <a:gd name="connsiteY2-688" fmla="*/ 0 h 3672840"/>
              <a:gd name="connsiteX3-689" fmla="*/ 1202265 w 2315102"/>
              <a:gd name="connsiteY3-690" fmla="*/ 0 h 3672840"/>
              <a:gd name="connsiteX4-691" fmla="*/ 1979505 w 2315102"/>
              <a:gd name="connsiteY4-692" fmla="*/ 0 h 3672840"/>
              <a:gd name="connsiteX5-693" fmla="*/ 2192865 w 2315102"/>
              <a:gd name="connsiteY5-694" fmla="*/ 22860 h 3672840"/>
              <a:gd name="connsiteX6-695" fmla="*/ 2177625 w 2315102"/>
              <a:gd name="connsiteY6-696" fmla="*/ 274320 h 3672840"/>
              <a:gd name="connsiteX7-697" fmla="*/ 2177625 w 2315102"/>
              <a:gd name="connsiteY7-698" fmla="*/ 632460 h 3672840"/>
              <a:gd name="connsiteX8-699" fmla="*/ 2162385 w 2315102"/>
              <a:gd name="connsiteY8-700" fmla="*/ 845820 h 3672840"/>
              <a:gd name="connsiteX9-701" fmla="*/ 2170005 w 2315102"/>
              <a:gd name="connsiteY9-702" fmla="*/ 1120140 h 3672840"/>
              <a:gd name="connsiteX10-703" fmla="*/ 2170005 w 2315102"/>
              <a:gd name="connsiteY10-704" fmla="*/ 1318260 h 3672840"/>
              <a:gd name="connsiteX11-705" fmla="*/ 2192865 w 2315102"/>
              <a:gd name="connsiteY11-706" fmla="*/ 1485900 h 3672840"/>
              <a:gd name="connsiteX12-707" fmla="*/ 2230965 w 2315102"/>
              <a:gd name="connsiteY12-708" fmla="*/ 1744980 h 3672840"/>
              <a:gd name="connsiteX13-709" fmla="*/ 2276685 w 2315102"/>
              <a:gd name="connsiteY13-710" fmla="*/ 2057400 h 3672840"/>
              <a:gd name="connsiteX14-711" fmla="*/ 2307165 w 2315102"/>
              <a:gd name="connsiteY14-712" fmla="*/ 2308860 h 3672840"/>
              <a:gd name="connsiteX15-713" fmla="*/ 2314785 w 2315102"/>
              <a:gd name="connsiteY15-714" fmla="*/ 2606040 h 3672840"/>
              <a:gd name="connsiteX16-715" fmla="*/ 2299545 w 2315102"/>
              <a:gd name="connsiteY16-716" fmla="*/ 2956560 h 3672840"/>
              <a:gd name="connsiteX17-717" fmla="*/ 2261445 w 2315102"/>
              <a:gd name="connsiteY17-718" fmla="*/ 3337560 h 3672840"/>
              <a:gd name="connsiteX18-719" fmla="*/ 2172545 w 2315102"/>
              <a:gd name="connsiteY18-720" fmla="*/ 3672840 h 3672840"/>
              <a:gd name="connsiteX19-721" fmla="*/ 1903305 w 2315102"/>
              <a:gd name="connsiteY19-722" fmla="*/ 3672840 h 3672840"/>
              <a:gd name="connsiteX20-723" fmla="*/ 798405 w 2315102"/>
              <a:gd name="connsiteY20-724" fmla="*/ 3672840 h 3672840"/>
              <a:gd name="connsiteX21-725" fmla="*/ 2300 w 2315102"/>
              <a:gd name="connsiteY21-726" fmla="*/ 3672840 h 3672840"/>
              <a:gd name="connsiteX22" fmla="*/ 569 w 2315102"/>
              <a:gd name="connsiteY22" fmla="*/ 2442611 h 3672840"/>
              <a:gd name="connsiteX0-727" fmla="*/ 4020 w 2314785"/>
              <a:gd name="connsiteY0-728" fmla="*/ 712153 h 3672840"/>
              <a:gd name="connsiteX1-729" fmla="*/ 2300 w 2314785"/>
              <a:gd name="connsiteY1-730" fmla="*/ 2540 h 3672840"/>
              <a:gd name="connsiteX2-731" fmla="*/ 508845 w 2314785"/>
              <a:gd name="connsiteY2-732" fmla="*/ 0 h 3672840"/>
              <a:gd name="connsiteX3-733" fmla="*/ 1202265 w 2314785"/>
              <a:gd name="connsiteY3-734" fmla="*/ 0 h 3672840"/>
              <a:gd name="connsiteX4-735" fmla="*/ 1979505 w 2314785"/>
              <a:gd name="connsiteY4-736" fmla="*/ 0 h 3672840"/>
              <a:gd name="connsiteX5-737" fmla="*/ 2192865 w 2314785"/>
              <a:gd name="connsiteY5-738" fmla="*/ 22860 h 3672840"/>
              <a:gd name="connsiteX6-739" fmla="*/ 2177625 w 2314785"/>
              <a:gd name="connsiteY6-740" fmla="*/ 274320 h 3672840"/>
              <a:gd name="connsiteX7-741" fmla="*/ 2177625 w 2314785"/>
              <a:gd name="connsiteY7-742" fmla="*/ 632460 h 3672840"/>
              <a:gd name="connsiteX8-743" fmla="*/ 2162385 w 2314785"/>
              <a:gd name="connsiteY8-744" fmla="*/ 845820 h 3672840"/>
              <a:gd name="connsiteX9-745" fmla="*/ 2170005 w 2314785"/>
              <a:gd name="connsiteY9-746" fmla="*/ 1120140 h 3672840"/>
              <a:gd name="connsiteX10-747" fmla="*/ 2170005 w 2314785"/>
              <a:gd name="connsiteY10-748" fmla="*/ 1318260 h 3672840"/>
              <a:gd name="connsiteX11-749" fmla="*/ 2192865 w 2314785"/>
              <a:gd name="connsiteY11-750" fmla="*/ 1485900 h 3672840"/>
              <a:gd name="connsiteX12-751" fmla="*/ 2230965 w 2314785"/>
              <a:gd name="connsiteY12-752" fmla="*/ 1744980 h 3672840"/>
              <a:gd name="connsiteX13-753" fmla="*/ 2276685 w 2314785"/>
              <a:gd name="connsiteY13-754" fmla="*/ 2057400 h 3672840"/>
              <a:gd name="connsiteX14-755" fmla="*/ 2307165 w 2314785"/>
              <a:gd name="connsiteY14-756" fmla="*/ 2308860 h 3672840"/>
              <a:gd name="connsiteX15-757" fmla="*/ 2299545 w 2314785"/>
              <a:gd name="connsiteY15-758" fmla="*/ 2461260 h 3672840"/>
              <a:gd name="connsiteX16-759" fmla="*/ 2314785 w 2314785"/>
              <a:gd name="connsiteY16-760" fmla="*/ 2606040 h 3672840"/>
              <a:gd name="connsiteX17-761" fmla="*/ 2299545 w 2314785"/>
              <a:gd name="connsiteY17-762" fmla="*/ 2956560 h 3672840"/>
              <a:gd name="connsiteX18-763" fmla="*/ 2261445 w 2314785"/>
              <a:gd name="connsiteY18-764" fmla="*/ 3337560 h 3672840"/>
              <a:gd name="connsiteX19-765" fmla="*/ 2172545 w 2314785"/>
              <a:gd name="connsiteY19-766" fmla="*/ 3672840 h 3672840"/>
              <a:gd name="connsiteX20-767" fmla="*/ 1903305 w 2314785"/>
              <a:gd name="connsiteY20-768" fmla="*/ 3672840 h 3672840"/>
              <a:gd name="connsiteX21-769" fmla="*/ 798405 w 2314785"/>
              <a:gd name="connsiteY21-770" fmla="*/ 3672840 h 3672840"/>
              <a:gd name="connsiteX22-771" fmla="*/ 2300 w 2314785"/>
              <a:gd name="connsiteY22-772" fmla="*/ 3672840 h 3672840"/>
              <a:gd name="connsiteX23" fmla="*/ 569 w 2314785"/>
              <a:gd name="connsiteY23" fmla="*/ 2442611 h 3672840"/>
              <a:gd name="connsiteX0-773" fmla="*/ 4020 w 2314785"/>
              <a:gd name="connsiteY0-774" fmla="*/ 712153 h 3672840"/>
              <a:gd name="connsiteX1-775" fmla="*/ 2300 w 2314785"/>
              <a:gd name="connsiteY1-776" fmla="*/ 2540 h 3672840"/>
              <a:gd name="connsiteX2-777" fmla="*/ 508845 w 2314785"/>
              <a:gd name="connsiteY2-778" fmla="*/ 0 h 3672840"/>
              <a:gd name="connsiteX3-779" fmla="*/ 1202265 w 2314785"/>
              <a:gd name="connsiteY3-780" fmla="*/ 0 h 3672840"/>
              <a:gd name="connsiteX4-781" fmla="*/ 1979505 w 2314785"/>
              <a:gd name="connsiteY4-782" fmla="*/ 0 h 3672840"/>
              <a:gd name="connsiteX5-783" fmla="*/ 2192865 w 2314785"/>
              <a:gd name="connsiteY5-784" fmla="*/ 22860 h 3672840"/>
              <a:gd name="connsiteX6-785" fmla="*/ 2177625 w 2314785"/>
              <a:gd name="connsiteY6-786" fmla="*/ 274320 h 3672840"/>
              <a:gd name="connsiteX7-787" fmla="*/ 2177625 w 2314785"/>
              <a:gd name="connsiteY7-788" fmla="*/ 632460 h 3672840"/>
              <a:gd name="connsiteX8-789" fmla="*/ 2162385 w 2314785"/>
              <a:gd name="connsiteY8-790" fmla="*/ 845820 h 3672840"/>
              <a:gd name="connsiteX9-791" fmla="*/ 2170005 w 2314785"/>
              <a:gd name="connsiteY9-792" fmla="*/ 1120140 h 3672840"/>
              <a:gd name="connsiteX10-793" fmla="*/ 2170005 w 2314785"/>
              <a:gd name="connsiteY10-794" fmla="*/ 1318260 h 3672840"/>
              <a:gd name="connsiteX11-795" fmla="*/ 2192865 w 2314785"/>
              <a:gd name="connsiteY11-796" fmla="*/ 1485900 h 3672840"/>
              <a:gd name="connsiteX12-797" fmla="*/ 2230965 w 2314785"/>
              <a:gd name="connsiteY12-798" fmla="*/ 1744980 h 3672840"/>
              <a:gd name="connsiteX13-799" fmla="*/ 2276685 w 2314785"/>
              <a:gd name="connsiteY13-800" fmla="*/ 2057400 h 3672840"/>
              <a:gd name="connsiteX14-801" fmla="*/ 2276686 w 2314785"/>
              <a:gd name="connsiteY14-802" fmla="*/ 2156460 h 3672840"/>
              <a:gd name="connsiteX15-803" fmla="*/ 2307165 w 2314785"/>
              <a:gd name="connsiteY15-804" fmla="*/ 2308860 h 3672840"/>
              <a:gd name="connsiteX16-805" fmla="*/ 2299545 w 2314785"/>
              <a:gd name="connsiteY16-806" fmla="*/ 2461260 h 3672840"/>
              <a:gd name="connsiteX17-807" fmla="*/ 2314785 w 2314785"/>
              <a:gd name="connsiteY17-808" fmla="*/ 2606040 h 3672840"/>
              <a:gd name="connsiteX18-809" fmla="*/ 2299545 w 2314785"/>
              <a:gd name="connsiteY18-810" fmla="*/ 2956560 h 3672840"/>
              <a:gd name="connsiteX19-811" fmla="*/ 2261445 w 2314785"/>
              <a:gd name="connsiteY19-812" fmla="*/ 3337560 h 3672840"/>
              <a:gd name="connsiteX20-813" fmla="*/ 2172545 w 2314785"/>
              <a:gd name="connsiteY20-814" fmla="*/ 3672840 h 3672840"/>
              <a:gd name="connsiteX21-815" fmla="*/ 1903305 w 2314785"/>
              <a:gd name="connsiteY21-816" fmla="*/ 3672840 h 3672840"/>
              <a:gd name="connsiteX22-817" fmla="*/ 798405 w 2314785"/>
              <a:gd name="connsiteY22-818" fmla="*/ 3672840 h 3672840"/>
              <a:gd name="connsiteX23-819" fmla="*/ 2300 w 2314785"/>
              <a:gd name="connsiteY23-820" fmla="*/ 3672840 h 3672840"/>
              <a:gd name="connsiteX24" fmla="*/ 569 w 2314785"/>
              <a:gd name="connsiteY24" fmla="*/ 2442611 h 3672840"/>
              <a:gd name="connsiteX0-821" fmla="*/ 4020 w 2314785"/>
              <a:gd name="connsiteY0-822" fmla="*/ 712153 h 3672840"/>
              <a:gd name="connsiteX1-823" fmla="*/ 2300 w 2314785"/>
              <a:gd name="connsiteY1-824" fmla="*/ 2540 h 3672840"/>
              <a:gd name="connsiteX2-825" fmla="*/ 508845 w 2314785"/>
              <a:gd name="connsiteY2-826" fmla="*/ 0 h 3672840"/>
              <a:gd name="connsiteX3-827" fmla="*/ 1202265 w 2314785"/>
              <a:gd name="connsiteY3-828" fmla="*/ 0 h 3672840"/>
              <a:gd name="connsiteX4-829" fmla="*/ 1979505 w 2314785"/>
              <a:gd name="connsiteY4-830" fmla="*/ 0 h 3672840"/>
              <a:gd name="connsiteX5-831" fmla="*/ 2192865 w 2314785"/>
              <a:gd name="connsiteY5-832" fmla="*/ 22860 h 3672840"/>
              <a:gd name="connsiteX6-833" fmla="*/ 2177625 w 2314785"/>
              <a:gd name="connsiteY6-834" fmla="*/ 274320 h 3672840"/>
              <a:gd name="connsiteX7-835" fmla="*/ 2177625 w 2314785"/>
              <a:gd name="connsiteY7-836" fmla="*/ 632460 h 3672840"/>
              <a:gd name="connsiteX8-837" fmla="*/ 2162385 w 2314785"/>
              <a:gd name="connsiteY8-838" fmla="*/ 845820 h 3672840"/>
              <a:gd name="connsiteX9-839" fmla="*/ 2170005 w 2314785"/>
              <a:gd name="connsiteY9-840" fmla="*/ 1120140 h 3672840"/>
              <a:gd name="connsiteX10-841" fmla="*/ 2170005 w 2314785"/>
              <a:gd name="connsiteY10-842" fmla="*/ 1318260 h 3672840"/>
              <a:gd name="connsiteX11-843" fmla="*/ 2192865 w 2314785"/>
              <a:gd name="connsiteY11-844" fmla="*/ 1485900 h 3672840"/>
              <a:gd name="connsiteX12-845" fmla="*/ 2230965 w 2314785"/>
              <a:gd name="connsiteY12-846" fmla="*/ 1744980 h 3672840"/>
              <a:gd name="connsiteX13-847" fmla="*/ 2238586 w 2314785"/>
              <a:gd name="connsiteY13-848" fmla="*/ 1844040 h 3672840"/>
              <a:gd name="connsiteX14-849" fmla="*/ 2276685 w 2314785"/>
              <a:gd name="connsiteY14-850" fmla="*/ 2057400 h 3672840"/>
              <a:gd name="connsiteX15-851" fmla="*/ 2276686 w 2314785"/>
              <a:gd name="connsiteY15-852" fmla="*/ 2156460 h 3672840"/>
              <a:gd name="connsiteX16-853" fmla="*/ 2307165 w 2314785"/>
              <a:gd name="connsiteY16-854" fmla="*/ 2308860 h 3672840"/>
              <a:gd name="connsiteX17-855" fmla="*/ 2299545 w 2314785"/>
              <a:gd name="connsiteY17-856" fmla="*/ 2461260 h 3672840"/>
              <a:gd name="connsiteX18-857" fmla="*/ 2314785 w 2314785"/>
              <a:gd name="connsiteY18-858" fmla="*/ 2606040 h 3672840"/>
              <a:gd name="connsiteX19-859" fmla="*/ 2299545 w 2314785"/>
              <a:gd name="connsiteY19-860" fmla="*/ 2956560 h 3672840"/>
              <a:gd name="connsiteX20-861" fmla="*/ 2261445 w 2314785"/>
              <a:gd name="connsiteY20-862" fmla="*/ 3337560 h 3672840"/>
              <a:gd name="connsiteX21-863" fmla="*/ 2172545 w 2314785"/>
              <a:gd name="connsiteY21-864" fmla="*/ 3672840 h 3672840"/>
              <a:gd name="connsiteX22-865" fmla="*/ 1903305 w 2314785"/>
              <a:gd name="connsiteY22-866" fmla="*/ 3672840 h 3672840"/>
              <a:gd name="connsiteX23-867" fmla="*/ 798405 w 2314785"/>
              <a:gd name="connsiteY23-868" fmla="*/ 3672840 h 3672840"/>
              <a:gd name="connsiteX24-869" fmla="*/ 2300 w 2314785"/>
              <a:gd name="connsiteY24-870" fmla="*/ 3672840 h 3672840"/>
              <a:gd name="connsiteX25" fmla="*/ 569 w 2314785"/>
              <a:gd name="connsiteY25" fmla="*/ 2442611 h 3672840"/>
              <a:gd name="connsiteX0-871" fmla="*/ 4020 w 2314785"/>
              <a:gd name="connsiteY0-872" fmla="*/ 712153 h 3672840"/>
              <a:gd name="connsiteX1-873" fmla="*/ 2300 w 2314785"/>
              <a:gd name="connsiteY1-874" fmla="*/ 2540 h 3672840"/>
              <a:gd name="connsiteX2-875" fmla="*/ 508845 w 2314785"/>
              <a:gd name="connsiteY2-876" fmla="*/ 0 h 3672840"/>
              <a:gd name="connsiteX3-877" fmla="*/ 1202265 w 2314785"/>
              <a:gd name="connsiteY3-878" fmla="*/ 0 h 3672840"/>
              <a:gd name="connsiteX4-879" fmla="*/ 1979505 w 2314785"/>
              <a:gd name="connsiteY4-880" fmla="*/ 0 h 3672840"/>
              <a:gd name="connsiteX5-881" fmla="*/ 2192865 w 2314785"/>
              <a:gd name="connsiteY5-882" fmla="*/ 22860 h 3672840"/>
              <a:gd name="connsiteX6-883" fmla="*/ 2177625 w 2314785"/>
              <a:gd name="connsiteY6-884" fmla="*/ 274320 h 3672840"/>
              <a:gd name="connsiteX7-885" fmla="*/ 2177625 w 2314785"/>
              <a:gd name="connsiteY7-886" fmla="*/ 632460 h 3672840"/>
              <a:gd name="connsiteX8-887" fmla="*/ 2162385 w 2314785"/>
              <a:gd name="connsiteY8-888" fmla="*/ 845820 h 3672840"/>
              <a:gd name="connsiteX9-889" fmla="*/ 2170005 w 2314785"/>
              <a:gd name="connsiteY9-890" fmla="*/ 1120140 h 3672840"/>
              <a:gd name="connsiteX10-891" fmla="*/ 2170005 w 2314785"/>
              <a:gd name="connsiteY10-892" fmla="*/ 1318260 h 3672840"/>
              <a:gd name="connsiteX11-893" fmla="*/ 2192865 w 2314785"/>
              <a:gd name="connsiteY11-894" fmla="*/ 1485900 h 3672840"/>
              <a:gd name="connsiteX12-895" fmla="*/ 2230965 w 2314785"/>
              <a:gd name="connsiteY12-896" fmla="*/ 1744980 h 3672840"/>
              <a:gd name="connsiteX13-897" fmla="*/ 2238586 w 2314785"/>
              <a:gd name="connsiteY13-898" fmla="*/ 1844040 h 3672840"/>
              <a:gd name="connsiteX14-899" fmla="*/ 2276685 w 2314785"/>
              <a:gd name="connsiteY14-900" fmla="*/ 2057400 h 3672840"/>
              <a:gd name="connsiteX15-901" fmla="*/ 2276686 w 2314785"/>
              <a:gd name="connsiteY15-902" fmla="*/ 2156460 h 3672840"/>
              <a:gd name="connsiteX16-903" fmla="*/ 2307165 w 2314785"/>
              <a:gd name="connsiteY16-904" fmla="*/ 2308860 h 3672840"/>
              <a:gd name="connsiteX17-905" fmla="*/ 2299545 w 2314785"/>
              <a:gd name="connsiteY17-906" fmla="*/ 2461260 h 3672840"/>
              <a:gd name="connsiteX18-907" fmla="*/ 2314785 w 2314785"/>
              <a:gd name="connsiteY18-908" fmla="*/ 2606040 h 3672840"/>
              <a:gd name="connsiteX19-909" fmla="*/ 2299545 w 2314785"/>
              <a:gd name="connsiteY19-910" fmla="*/ 2956560 h 3672840"/>
              <a:gd name="connsiteX20-911" fmla="*/ 2284306 w 2314785"/>
              <a:gd name="connsiteY20-912" fmla="*/ 3169920 h 3672840"/>
              <a:gd name="connsiteX21-913" fmla="*/ 2261445 w 2314785"/>
              <a:gd name="connsiteY21-914" fmla="*/ 3337560 h 3672840"/>
              <a:gd name="connsiteX22-915" fmla="*/ 2172545 w 2314785"/>
              <a:gd name="connsiteY22-916" fmla="*/ 3672840 h 3672840"/>
              <a:gd name="connsiteX23-917" fmla="*/ 1903305 w 2314785"/>
              <a:gd name="connsiteY23-918" fmla="*/ 3672840 h 3672840"/>
              <a:gd name="connsiteX24-919" fmla="*/ 798405 w 2314785"/>
              <a:gd name="connsiteY24-920" fmla="*/ 3672840 h 3672840"/>
              <a:gd name="connsiteX25-921" fmla="*/ 2300 w 2314785"/>
              <a:gd name="connsiteY25-922" fmla="*/ 3672840 h 3672840"/>
              <a:gd name="connsiteX26" fmla="*/ 569 w 2314785"/>
              <a:gd name="connsiteY26" fmla="*/ 2442611 h 3672840"/>
              <a:gd name="connsiteX0-923" fmla="*/ 4020 w 2314860"/>
              <a:gd name="connsiteY0-924" fmla="*/ 712153 h 3672840"/>
              <a:gd name="connsiteX1-925" fmla="*/ 2300 w 2314860"/>
              <a:gd name="connsiteY1-926" fmla="*/ 2540 h 3672840"/>
              <a:gd name="connsiteX2-927" fmla="*/ 508845 w 2314860"/>
              <a:gd name="connsiteY2-928" fmla="*/ 0 h 3672840"/>
              <a:gd name="connsiteX3-929" fmla="*/ 1202265 w 2314860"/>
              <a:gd name="connsiteY3-930" fmla="*/ 0 h 3672840"/>
              <a:gd name="connsiteX4-931" fmla="*/ 1979505 w 2314860"/>
              <a:gd name="connsiteY4-932" fmla="*/ 0 h 3672840"/>
              <a:gd name="connsiteX5-933" fmla="*/ 2192865 w 2314860"/>
              <a:gd name="connsiteY5-934" fmla="*/ 22860 h 3672840"/>
              <a:gd name="connsiteX6-935" fmla="*/ 2177625 w 2314860"/>
              <a:gd name="connsiteY6-936" fmla="*/ 274320 h 3672840"/>
              <a:gd name="connsiteX7-937" fmla="*/ 2177625 w 2314860"/>
              <a:gd name="connsiteY7-938" fmla="*/ 632460 h 3672840"/>
              <a:gd name="connsiteX8-939" fmla="*/ 2162385 w 2314860"/>
              <a:gd name="connsiteY8-940" fmla="*/ 845820 h 3672840"/>
              <a:gd name="connsiteX9-941" fmla="*/ 2170005 w 2314860"/>
              <a:gd name="connsiteY9-942" fmla="*/ 1120140 h 3672840"/>
              <a:gd name="connsiteX10-943" fmla="*/ 2170005 w 2314860"/>
              <a:gd name="connsiteY10-944" fmla="*/ 1318260 h 3672840"/>
              <a:gd name="connsiteX11-945" fmla="*/ 2192865 w 2314860"/>
              <a:gd name="connsiteY11-946" fmla="*/ 1485900 h 3672840"/>
              <a:gd name="connsiteX12-947" fmla="*/ 2230965 w 2314860"/>
              <a:gd name="connsiteY12-948" fmla="*/ 1744980 h 3672840"/>
              <a:gd name="connsiteX13-949" fmla="*/ 2238586 w 2314860"/>
              <a:gd name="connsiteY13-950" fmla="*/ 1844040 h 3672840"/>
              <a:gd name="connsiteX14-951" fmla="*/ 2276685 w 2314860"/>
              <a:gd name="connsiteY14-952" fmla="*/ 2057400 h 3672840"/>
              <a:gd name="connsiteX15-953" fmla="*/ 2276686 w 2314860"/>
              <a:gd name="connsiteY15-954" fmla="*/ 2156460 h 3672840"/>
              <a:gd name="connsiteX16-955" fmla="*/ 2307165 w 2314860"/>
              <a:gd name="connsiteY16-956" fmla="*/ 2308860 h 3672840"/>
              <a:gd name="connsiteX17-957" fmla="*/ 2299545 w 2314860"/>
              <a:gd name="connsiteY17-958" fmla="*/ 2461260 h 3672840"/>
              <a:gd name="connsiteX18-959" fmla="*/ 2314785 w 2314860"/>
              <a:gd name="connsiteY18-960" fmla="*/ 2606040 h 3672840"/>
              <a:gd name="connsiteX19-961" fmla="*/ 2291926 w 2314860"/>
              <a:gd name="connsiteY19-962" fmla="*/ 2712720 h 3672840"/>
              <a:gd name="connsiteX20-963" fmla="*/ 2299545 w 2314860"/>
              <a:gd name="connsiteY20-964" fmla="*/ 2956560 h 3672840"/>
              <a:gd name="connsiteX21-965" fmla="*/ 2284306 w 2314860"/>
              <a:gd name="connsiteY21-966" fmla="*/ 3169920 h 3672840"/>
              <a:gd name="connsiteX22-967" fmla="*/ 2261445 w 2314860"/>
              <a:gd name="connsiteY22-968" fmla="*/ 3337560 h 3672840"/>
              <a:gd name="connsiteX23-969" fmla="*/ 2172545 w 2314860"/>
              <a:gd name="connsiteY23-970" fmla="*/ 3672840 h 3672840"/>
              <a:gd name="connsiteX24-971" fmla="*/ 1903305 w 2314860"/>
              <a:gd name="connsiteY24-972" fmla="*/ 3672840 h 3672840"/>
              <a:gd name="connsiteX25-973" fmla="*/ 798405 w 2314860"/>
              <a:gd name="connsiteY25-974" fmla="*/ 3672840 h 3672840"/>
              <a:gd name="connsiteX26-975" fmla="*/ 2300 w 2314860"/>
              <a:gd name="connsiteY26-976" fmla="*/ 3672840 h 3672840"/>
              <a:gd name="connsiteX27" fmla="*/ 569 w 2314860"/>
              <a:gd name="connsiteY27" fmla="*/ 2442611 h 3672840"/>
              <a:gd name="connsiteX0-977" fmla="*/ 4020 w 2314860"/>
              <a:gd name="connsiteY0-978" fmla="*/ 712153 h 3672840"/>
              <a:gd name="connsiteX1-979" fmla="*/ 2300 w 2314860"/>
              <a:gd name="connsiteY1-980" fmla="*/ 2540 h 3672840"/>
              <a:gd name="connsiteX2-981" fmla="*/ 508845 w 2314860"/>
              <a:gd name="connsiteY2-982" fmla="*/ 0 h 3672840"/>
              <a:gd name="connsiteX3-983" fmla="*/ 1202265 w 2314860"/>
              <a:gd name="connsiteY3-984" fmla="*/ 0 h 3672840"/>
              <a:gd name="connsiteX4-985" fmla="*/ 1979505 w 2314860"/>
              <a:gd name="connsiteY4-986" fmla="*/ 0 h 3672840"/>
              <a:gd name="connsiteX5-987" fmla="*/ 2192865 w 2314860"/>
              <a:gd name="connsiteY5-988" fmla="*/ 22860 h 3672840"/>
              <a:gd name="connsiteX6-989" fmla="*/ 2177625 w 2314860"/>
              <a:gd name="connsiteY6-990" fmla="*/ 274320 h 3672840"/>
              <a:gd name="connsiteX7-991" fmla="*/ 2177625 w 2314860"/>
              <a:gd name="connsiteY7-992" fmla="*/ 632460 h 3672840"/>
              <a:gd name="connsiteX8-993" fmla="*/ 2162385 w 2314860"/>
              <a:gd name="connsiteY8-994" fmla="*/ 845820 h 3672840"/>
              <a:gd name="connsiteX9-995" fmla="*/ 2170005 w 2314860"/>
              <a:gd name="connsiteY9-996" fmla="*/ 1120140 h 3672840"/>
              <a:gd name="connsiteX10-997" fmla="*/ 2170005 w 2314860"/>
              <a:gd name="connsiteY10-998" fmla="*/ 1318260 h 3672840"/>
              <a:gd name="connsiteX11-999" fmla="*/ 2192865 w 2314860"/>
              <a:gd name="connsiteY11-1000" fmla="*/ 1485900 h 3672840"/>
              <a:gd name="connsiteX12-1001" fmla="*/ 2230965 w 2314860"/>
              <a:gd name="connsiteY12-1002" fmla="*/ 1744980 h 3672840"/>
              <a:gd name="connsiteX13-1003" fmla="*/ 2238586 w 2314860"/>
              <a:gd name="connsiteY13-1004" fmla="*/ 1844040 h 3672840"/>
              <a:gd name="connsiteX14-1005" fmla="*/ 2276685 w 2314860"/>
              <a:gd name="connsiteY14-1006" fmla="*/ 2057400 h 3672840"/>
              <a:gd name="connsiteX15-1007" fmla="*/ 2276686 w 2314860"/>
              <a:gd name="connsiteY15-1008" fmla="*/ 2156460 h 3672840"/>
              <a:gd name="connsiteX16-1009" fmla="*/ 2307165 w 2314860"/>
              <a:gd name="connsiteY16-1010" fmla="*/ 2308860 h 3672840"/>
              <a:gd name="connsiteX17-1011" fmla="*/ 2299545 w 2314860"/>
              <a:gd name="connsiteY17-1012" fmla="*/ 2461260 h 3672840"/>
              <a:gd name="connsiteX18-1013" fmla="*/ 2314785 w 2314860"/>
              <a:gd name="connsiteY18-1014" fmla="*/ 2606040 h 3672840"/>
              <a:gd name="connsiteX19-1015" fmla="*/ 2291926 w 2314860"/>
              <a:gd name="connsiteY19-1016" fmla="*/ 2712720 h 3672840"/>
              <a:gd name="connsiteX20-1017" fmla="*/ 2299545 w 2314860"/>
              <a:gd name="connsiteY20-1018" fmla="*/ 2956560 h 3672840"/>
              <a:gd name="connsiteX21-1019" fmla="*/ 2284306 w 2314860"/>
              <a:gd name="connsiteY21-1020" fmla="*/ 3169920 h 3672840"/>
              <a:gd name="connsiteX22-1021" fmla="*/ 2261445 w 2314860"/>
              <a:gd name="connsiteY22-1022" fmla="*/ 3337560 h 3672840"/>
              <a:gd name="connsiteX23-1023" fmla="*/ 2172545 w 2314860"/>
              <a:gd name="connsiteY23-1024" fmla="*/ 3672840 h 3672840"/>
              <a:gd name="connsiteX24-1025" fmla="*/ 1903305 w 2314860"/>
              <a:gd name="connsiteY24-1026" fmla="*/ 3672840 h 3672840"/>
              <a:gd name="connsiteX25-1027" fmla="*/ 1750905 w 2314860"/>
              <a:gd name="connsiteY25-1028" fmla="*/ 3672840 h 3672840"/>
              <a:gd name="connsiteX26-1029" fmla="*/ 798405 w 2314860"/>
              <a:gd name="connsiteY26-1030" fmla="*/ 3672840 h 3672840"/>
              <a:gd name="connsiteX27-1031" fmla="*/ 2300 w 2314860"/>
              <a:gd name="connsiteY27-1032" fmla="*/ 3672840 h 3672840"/>
              <a:gd name="connsiteX28" fmla="*/ 569 w 2314860"/>
              <a:gd name="connsiteY28" fmla="*/ 2442611 h 3672840"/>
              <a:gd name="connsiteX0-1033" fmla="*/ 4020 w 2314860"/>
              <a:gd name="connsiteY0-1034" fmla="*/ 712153 h 3672840"/>
              <a:gd name="connsiteX1-1035" fmla="*/ 2300 w 2314860"/>
              <a:gd name="connsiteY1-1036" fmla="*/ 2540 h 3672840"/>
              <a:gd name="connsiteX2-1037" fmla="*/ 508845 w 2314860"/>
              <a:gd name="connsiteY2-1038" fmla="*/ 0 h 3672840"/>
              <a:gd name="connsiteX3-1039" fmla="*/ 1202265 w 2314860"/>
              <a:gd name="connsiteY3-1040" fmla="*/ 0 h 3672840"/>
              <a:gd name="connsiteX4-1041" fmla="*/ 1979505 w 2314860"/>
              <a:gd name="connsiteY4-1042" fmla="*/ 0 h 3672840"/>
              <a:gd name="connsiteX5-1043" fmla="*/ 2192865 w 2314860"/>
              <a:gd name="connsiteY5-1044" fmla="*/ 22860 h 3672840"/>
              <a:gd name="connsiteX6-1045" fmla="*/ 2177625 w 2314860"/>
              <a:gd name="connsiteY6-1046" fmla="*/ 274320 h 3672840"/>
              <a:gd name="connsiteX7-1047" fmla="*/ 2177625 w 2314860"/>
              <a:gd name="connsiteY7-1048" fmla="*/ 632460 h 3672840"/>
              <a:gd name="connsiteX8-1049" fmla="*/ 2162385 w 2314860"/>
              <a:gd name="connsiteY8-1050" fmla="*/ 845820 h 3672840"/>
              <a:gd name="connsiteX9-1051" fmla="*/ 2170005 w 2314860"/>
              <a:gd name="connsiteY9-1052" fmla="*/ 1120140 h 3672840"/>
              <a:gd name="connsiteX10-1053" fmla="*/ 2170005 w 2314860"/>
              <a:gd name="connsiteY10-1054" fmla="*/ 1318260 h 3672840"/>
              <a:gd name="connsiteX11-1055" fmla="*/ 2192865 w 2314860"/>
              <a:gd name="connsiteY11-1056" fmla="*/ 1485900 h 3672840"/>
              <a:gd name="connsiteX12-1057" fmla="*/ 2230965 w 2314860"/>
              <a:gd name="connsiteY12-1058" fmla="*/ 1744980 h 3672840"/>
              <a:gd name="connsiteX13-1059" fmla="*/ 2238586 w 2314860"/>
              <a:gd name="connsiteY13-1060" fmla="*/ 1844040 h 3672840"/>
              <a:gd name="connsiteX14-1061" fmla="*/ 2276685 w 2314860"/>
              <a:gd name="connsiteY14-1062" fmla="*/ 2057400 h 3672840"/>
              <a:gd name="connsiteX15-1063" fmla="*/ 2276686 w 2314860"/>
              <a:gd name="connsiteY15-1064" fmla="*/ 2156460 h 3672840"/>
              <a:gd name="connsiteX16-1065" fmla="*/ 2307165 w 2314860"/>
              <a:gd name="connsiteY16-1066" fmla="*/ 2308860 h 3672840"/>
              <a:gd name="connsiteX17-1067" fmla="*/ 2299545 w 2314860"/>
              <a:gd name="connsiteY17-1068" fmla="*/ 2461260 h 3672840"/>
              <a:gd name="connsiteX18-1069" fmla="*/ 2314785 w 2314860"/>
              <a:gd name="connsiteY18-1070" fmla="*/ 2606040 h 3672840"/>
              <a:gd name="connsiteX19-1071" fmla="*/ 2291926 w 2314860"/>
              <a:gd name="connsiteY19-1072" fmla="*/ 2712720 h 3672840"/>
              <a:gd name="connsiteX20-1073" fmla="*/ 2299545 w 2314860"/>
              <a:gd name="connsiteY20-1074" fmla="*/ 2956560 h 3672840"/>
              <a:gd name="connsiteX21-1075" fmla="*/ 2284306 w 2314860"/>
              <a:gd name="connsiteY21-1076" fmla="*/ 3169920 h 3672840"/>
              <a:gd name="connsiteX22-1077" fmla="*/ 2261445 w 2314860"/>
              <a:gd name="connsiteY22-1078" fmla="*/ 3337560 h 3672840"/>
              <a:gd name="connsiteX23-1079" fmla="*/ 2172545 w 2314860"/>
              <a:gd name="connsiteY23-1080" fmla="*/ 3672840 h 3672840"/>
              <a:gd name="connsiteX24-1081" fmla="*/ 1903305 w 2314860"/>
              <a:gd name="connsiteY24-1082" fmla="*/ 3672840 h 3672840"/>
              <a:gd name="connsiteX25-1083" fmla="*/ 1750905 w 2314860"/>
              <a:gd name="connsiteY25-1084" fmla="*/ 3672840 h 3672840"/>
              <a:gd name="connsiteX26-1085" fmla="*/ 1560405 w 2314860"/>
              <a:gd name="connsiteY26-1086" fmla="*/ 3672840 h 3672840"/>
              <a:gd name="connsiteX27-1087" fmla="*/ 798405 w 2314860"/>
              <a:gd name="connsiteY27-1088" fmla="*/ 3672840 h 3672840"/>
              <a:gd name="connsiteX28-1089" fmla="*/ 2300 w 2314860"/>
              <a:gd name="connsiteY28-1090" fmla="*/ 3672840 h 3672840"/>
              <a:gd name="connsiteX29" fmla="*/ 569 w 2314860"/>
              <a:gd name="connsiteY29" fmla="*/ 2442611 h 3672840"/>
              <a:gd name="connsiteX0-1091" fmla="*/ 4020 w 2314860"/>
              <a:gd name="connsiteY0-1092" fmla="*/ 712153 h 3680460"/>
              <a:gd name="connsiteX1-1093" fmla="*/ 2300 w 2314860"/>
              <a:gd name="connsiteY1-1094" fmla="*/ 2540 h 3680460"/>
              <a:gd name="connsiteX2-1095" fmla="*/ 508845 w 2314860"/>
              <a:gd name="connsiteY2-1096" fmla="*/ 0 h 3680460"/>
              <a:gd name="connsiteX3-1097" fmla="*/ 1202265 w 2314860"/>
              <a:gd name="connsiteY3-1098" fmla="*/ 0 h 3680460"/>
              <a:gd name="connsiteX4-1099" fmla="*/ 1979505 w 2314860"/>
              <a:gd name="connsiteY4-1100" fmla="*/ 0 h 3680460"/>
              <a:gd name="connsiteX5-1101" fmla="*/ 2192865 w 2314860"/>
              <a:gd name="connsiteY5-1102" fmla="*/ 22860 h 3680460"/>
              <a:gd name="connsiteX6-1103" fmla="*/ 2177625 w 2314860"/>
              <a:gd name="connsiteY6-1104" fmla="*/ 274320 h 3680460"/>
              <a:gd name="connsiteX7-1105" fmla="*/ 2177625 w 2314860"/>
              <a:gd name="connsiteY7-1106" fmla="*/ 632460 h 3680460"/>
              <a:gd name="connsiteX8-1107" fmla="*/ 2162385 w 2314860"/>
              <a:gd name="connsiteY8-1108" fmla="*/ 845820 h 3680460"/>
              <a:gd name="connsiteX9-1109" fmla="*/ 2170005 w 2314860"/>
              <a:gd name="connsiteY9-1110" fmla="*/ 1120140 h 3680460"/>
              <a:gd name="connsiteX10-1111" fmla="*/ 2170005 w 2314860"/>
              <a:gd name="connsiteY10-1112" fmla="*/ 1318260 h 3680460"/>
              <a:gd name="connsiteX11-1113" fmla="*/ 2192865 w 2314860"/>
              <a:gd name="connsiteY11-1114" fmla="*/ 1485900 h 3680460"/>
              <a:gd name="connsiteX12-1115" fmla="*/ 2230965 w 2314860"/>
              <a:gd name="connsiteY12-1116" fmla="*/ 1744980 h 3680460"/>
              <a:gd name="connsiteX13-1117" fmla="*/ 2238586 w 2314860"/>
              <a:gd name="connsiteY13-1118" fmla="*/ 1844040 h 3680460"/>
              <a:gd name="connsiteX14-1119" fmla="*/ 2276685 w 2314860"/>
              <a:gd name="connsiteY14-1120" fmla="*/ 2057400 h 3680460"/>
              <a:gd name="connsiteX15-1121" fmla="*/ 2276686 w 2314860"/>
              <a:gd name="connsiteY15-1122" fmla="*/ 2156460 h 3680460"/>
              <a:gd name="connsiteX16-1123" fmla="*/ 2307165 w 2314860"/>
              <a:gd name="connsiteY16-1124" fmla="*/ 2308860 h 3680460"/>
              <a:gd name="connsiteX17-1125" fmla="*/ 2299545 w 2314860"/>
              <a:gd name="connsiteY17-1126" fmla="*/ 2461260 h 3680460"/>
              <a:gd name="connsiteX18-1127" fmla="*/ 2314785 w 2314860"/>
              <a:gd name="connsiteY18-1128" fmla="*/ 2606040 h 3680460"/>
              <a:gd name="connsiteX19-1129" fmla="*/ 2291926 w 2314860"/>
              <a:gd name="connsiteY19-1130" fmla="*/ 2712720 h 3680460"/>
              <a:gd name="connsiteX20-1131" fmla="*/ 2299545 w 2314860"/>
              <a:gd name="connsiteY20-1132" fmla="*/ 2956560 h 3680460"/>
              <a:gd name="connsiteX21-1133" fmla="*/ 2284306 w 2314860"/>
              <a:gd name="connsiteY21-1134" fmla="*/ 3169920 h 3680460"/>
              <a:gd name="connsiteX22-1135" fmla="*/ 2261445 w 2314860"/>
              <a:gd name="connsiteY22-1136" fmla="*/ 3337560 h 3680460"/>
              <a:gd name="connsiteX23-1137" fmla="*/ 2172545 w 2314860"/>
              <a:gd name="connsiteY23-1138" fmla="*/ 3672840 h 3680460"/>
              <a:gd name="connsiteX24-1139" fmla="*/ 1903305 w 2314860"/>
              <a:gd name="connsiteY24-1140" fmla="*/ 3672840 h 3680460"/>
              <a:gd name="connsiteX25-1141" fmla="*/ 1750905 w 2314860"/>
              <a:gd name="connsiteY25-1142" fmla="*/ 3672840 h 3680460"/>
              <a:gd name="connsiteX26-1143" fmla="*/ 1560405 w 2314860"/>
              <a:gd name="connsiteY26-1144" fmla="*/ 3672840 h 3680460"/>
              <a:gd name="connsiteX27-1145" fmla="*/ 1202265 w 2314860"/>
              <a:gd name="connsiteY27-1146" fmla="*/ 3680460 h 3680460"/>
              <a:gd name="connsiteX28-1147" fmla="*/ 798405 w 2314860"/>
              <a:gd name="connsiteY28-1148" fmla="*/ 3672840 h 3680460"/>
              <a:gd name="connsiteX29-1149" fmla="*/ 2300 w 2314860"/>
              <a:gd name="connsiteY29-1150" fmla="*/ 3672840 h 3680460"/>
              <a:gd name="connsiteX30" fmla="*/ 569 w 2314860"/>
              <a:gd name="connsiteY30" fmla="*/ 2442611 h 3680460"/>
              <a:gd name="connsiteX0-1151" fmla="*/ 4020 w 2314860"/>
              <a:gd name="connsiteY0-1152" fmla="*/ 712153 h 3680460"/>
              <a:gd name="connsiteX1-1153" fmla="*/ 2300 w 2314860"/>
              <a:gd name="connsiteY1-1154" fmla="*/ 2540 h 3680460"/>
              <a:gd name="connsiteX2-1155" fmla="*/ 508845 w 2314860"/>
              <a:gd name="connsiteY2-1156" fmla="*/ 0 h 3680460"/>
              <a:gd name="connsiteX3-1157" fmla="*/ 1202265 w 2314860"/>
              <a:gd name="connsiteY3-1158" fmla="*/ 0 h 3680460"/>
              <a:gd name="connsiteX4-1159" fmla="*/ 1979505 w 2314860"/>
              <a:gd name="connsiteY4-1160" fmla="*/ 0 h 3680460"/>
              <a:gd name="connsiteX5-1161" fmla="*/ 2192865 w 2314860"/>
              <a:gd name="connsiteY5-1162" fmla="*/ 22860 h 3680460"/>
              <a:gd name="connsiteX6-1163" fmla="*/ 2177625 w 2314860"/>
              <a:gd name="connsiteY6-1164" fmla="*/ 274320 h 3680460"/>
              <a:gd name="connsiteX7-1165" fmla="*/ 2177625 w 2314860"/>
              <a:gd name="connsiteY7-1166" fmla="*/ 632460 h 3680460"/>
              <a:gd name="connsiteX8-1167" fmla="*/ 2162385 w 2314860"/>
              <a:gd name="connsiteY8-1168" fmla="*/ 845820 h 3680460"/>
              <a:gd name="connsiteX9-1169" fmla="*/ 2170005 w 2314860"/>
              <a:gd name="connsiteY9-1170" fmla="*/ 1120140 h 3680460"/>
              <a:gd name="connsiteX10-1171" fmla="*/ 2170005 w 2314860"/>
              <a:gd name="connsiteY10-1172" fmla="*/ 1318260 h 3680460"/>
              <a:gd name="connsiteX11-1173" fmla="*/ 2192865 w 2314860"/>
              <a:gd name="connsiteY11-1174" fmla="*/ 1485900 h 3680460"/>
              <a:gd name="connsiteX12-1175" fmla="*/ 2230965 w 2314860"/>
              <a:gd name="connsiteY12-1176" fmla="*/ 1744980 h 3680460"/>
              <a:gd name="connsiteX13-1177" fmla="*/ 2238586 w 2314860"/>
              <a:gd name="connsiteY13-1178" fmla="*/ 1844040 h 3680460"/>
              <a:gd name="connsiteX14-1179" fmla="*/ 2276685 w 2314860"/>
              <a:gd name="connsiteY14-1180" fmla="*/ 2057400 h 3680460"/>
              <a:gd name="connsiteX15-1181" fmla="*/ 2276686 w 2314860"/>
              <a:gd name="connsiteY15-1182" fmla="*/ 2156460 h 3680460"/>
              <a:gd name="connsiteX16-1183" fmla="*/ 2307165 w 2314860"/>
              <a:gd name="connsiteY16-1184" fmla="*/ 2308860 h 3680460"/>
              <a:gd name="connsiteX17-1185" fmla="*/ 2299545 w 2314860"/>
              <a:gd name="connsiteY17-1186" fmla="*/ 2461260 h 3680460"/>
              <a:gd name="connsiteX18-1187" fmla="*/ 2314785 w 2314860"/>
              <a:gd name="connsiteY18-1188" fmla="*/ 2606040 h 3680460"/>
              <a:gd name="connsiteX19-1189" fmla="*/ 2291926 w 2314860"/>
              <a:gd name="connsiteY19-1190" fmla="*/ 2712720 h 3680460"/>
              <a:gd name="connsiteX20-1191" fmla="*/ 2299545 w 2314860"/>
              <a:gd name="connsiteY20-1192" fmla="*/ 2956560 h 3680460"/>
              <a:gd name="connsiteX21-1193" fmla="*/ 2284306 w 2314860"/>
              <a:gd name="connsiteY21-1194" fmla="*/ 3169920 h 3680460"/>
              <a:gd name="connsiteX22-1195" fmla="*/ 2261445 w 2314860"/>
              <a:gd name="connsiteY22-1196" fmla="*/ 3337560 h 3680460"/>
              <a:gd name="connsiteX23-1197" fmla="*/ 2172545 w 2314860"/>
              <a:gd name="connsiteY23-1198" fmla="*/ 3672840 h 3680460"/>
              <a:gd name="connsiteX24-1199" fmla="*/ 1903305 w 2314860"/>
              <a:gd name="connsiteY24-1200" fmla="*/ 3672840 h 3680460"/>
              <a:gd name="connsiteX25-1201" fmla="*/ 1750905 w 2314860"/>
              <a:gd name="connsiteY25-1202" fmla="*/ 3672840 h 3680460"/>
              <a:gd name="connsiteX26-1203" fmla="*/ 1560405 w 2314860"/>
              <a:gd name="connsiteY26-1204" fmla="*/ 3672840 h 3680460"/>
              <a:gd name="connsiteX27-1205" fmla="*/ 1202265 w 2314860"/>
              <a:gd name="connsiteY27-1206" fmla="*/ 3680460 h 3680460"/>
              <a:gd name="connsiteX28-1207" fmla="*/ 798405 w 2314860"/>
              <a:gd name="connsiteY28-1208" fmla="*/ 3672840 h 3680460"/>
              <a:gd name="connsiteX29-1209" fmla="*/ 668865 w 2314860"/>
              <a:gd name="connsiteY29-1210" fmla="*/ 3672840 h 3680460"/>
              <a:gd name="connsiteX30-1211" fmla="*/ 2300 w 2314860"/>
              <a:gd name="connsiteY30-1212" fmla="*/ 3672840 h 3680460"/>
              <a:gd name="connsiteX31" fmla="*/ 569 w 2314860"/>
              <a:gd name="connsiteY31" fmla="*/ 2442611 h 3680460"/>
              <a:gd name="connsiteX0-1213" fmla="*/ 4020 w 2314860"/>
              <a:gd name="connsiteY0-1214" fmla="*/ 712153 h 3680460"/>
              <a:gd name="connsiteX1-1215" fmla="*/ 2300 w 2314860"/>
              <a:gd name="connsiteY1-1216" fmla="*/ 2540 h 3680460"/>
              <a:gd name="connsiteX2-1217" fmla="*/ 508845 w 2314860"/>
              <a:gd name="connsiteY2-1218" fmla="*/ 0 h 3680460"/>
              <a:gd name="connsiteX3-1219" fmla="*/ 1202265 w 2314860"/>
              <a:gd name="connsiteY3-1220" fmla="*/ 0 h 3680460"/>
              <a:gd name="connsiteX4-1221" fmla="*/ 1979505 w 2314860"/>
              <a:gd name="connsiteY4-1222" fmla="*/ 0 h 3680460"/>
              <a:gd name="connsiteX5-1223" fmla="*/ 2192865 w 2314860"/>
              <a:gd name="connsiteY5-1224" fmla="*/ 22860 h 3680460"/>
              <a:gd name="connsiteX6-1225" fmla="*/ 2177625 w 2314860"/>
              <a:gd name="connsiteY6-1226" fmla="*/ 274320 h 3680460"/>
              <a:gd name="connsiteX7-1227" fmla="*/ 2177625 w 2314860"/>
              <a:gd name="connsiteY7-1228" fmla="*/ 632460 h 3680460"/>
              <a:gd name="connsiteX8-1229" fmla="*/ 2162385 w 2314860"/>
              <a:gd name="connsiteY8-1230" fmla="*/ 845820 h 3680460"/>
              <a:gd name="connsiteX9-1231" fmla="*/ 2170005 w 2314860"/>
              <a:gd name="connsiteY9-1232" fmla="*/ 1120140 h 3680460"/>
              <a:gd name="connsiteX10-1233" fmla="*/ 2170005 w 2314860"/>
              <a:gd name="connsiteY10-1234" fmla="*/ 1318260 h 3680460"/>
              <a:gd name="connsiteX11-1235" fmla="*/ 2192865 w 2314860"/>
              <a:gd name="connsiteY11-1236" fmla="*/ 1485900 h 3680460"/>
              <a:gd name="connsiteX12-1237" fmla="*/ 2230965 w 2314860"/>
              <a:gd name="connsiteY12-1238" fmla="*/ 1744980 h 3680460"/>
              <a:gd name="connsiteX13-1239" fmla="*/ 2238586 w 2314860"/>
              <a:gd name="connsiteY13-1240" fmla="*/ 1844040 h 3680460"/>
              <a:gd name="connsiteX14-1241" fmla="*/ 2276685 w 2314860"/>
              <a:gd name="connsiteY14-1242" fmla="*/ 2057400 h 3680460"/>
              <a:gd name="connsiteX15-1243" fmla="*/ 2276686 w 2314860"/>
              <a:gd name="connsiteY15-1244" fmla="*/ 2156460 h 3680460"/>
              <a:gd name="connsiteX16-1245" fmla="*/ 2307165 w 2314860"/>
              <a:gd name="connsiteY16-1246" fmla="*/ 2308860 h 3680460"/>
              <a:gd name="connsiteX17-1247" fmla="*/ 2299545 w 2314860"/>
              <a:gd name="connsiteY17-1248" fmla="*/ 2461260 h 3680460"/>
              <a:gd name="connsiteX18-1249" fmla="*/ 2314785 w 2314860"/>
              <a:gd name="connsiteY18-1250" fmla="*/ 2606040 h 3680460"/>
              <a:gd name="connsiteX19-1251" fmla="*/ 2291926 w 2314860"/>
              <a:gd name="connsiteY19-1252" fmla="*/ 2712720 h 3680460"/>
              <a:gd name="connsiteX20-1253" fmla="*/ 2299545 w 2314860"/>
              <a:gd name="connsiteY20-1254" fmla="*/ 2956560 h 3680460"/>
              <a:gd name="connsiteX21-1255" fmla="*/ 2284306 w 2314860"/>
              <a:gd name="connsiteY21-1256" fmla="*/ 3169920 h 3680460"/>
              <a:gd name="connsiteX22-1257" fmla="*/ 2261445 w 2314860"/>
              <a:gd name="connsiteY22-1258" fmla="*/ 3337560 h 3680460"/>
              <a:gd name="connsiteX23-1259" fmla="*/ 2172545 w 2314860"/>
              <a:gd name="connsiteY23-1260" fmla="*/ 3672840 h 3680460"/>
              <a:gd name="connsiteX24-1261" fmla="*/ 1903305 w 2314860"/>
              <a:gd name="connsiteY24-1262" fmla="*/ 3672840 h 3680460"/>
              <a:gd name="connsiteX25-1263" fmla="*/ 1750905 w 2314860"/>
              <a:gd name="connsiteY25-1264" fmla="*/ 3672840 h 3680460"/>
              <a:gd name="connsiteX26-1265" fmla="*/ 1560405 w 2314860"/>
              <a:gd name="connsiteY26-1266" fmla="*/ 3672840 h 3680460"/>
              <a:gd name="connsiteX27-1267" fmla="*/ 1202265 w 2314860"/>
              <a:gd name="connsiteY27-1268" fmla="*/ 3680460 h 3680460"/>
              <a:gd name="connsiteX28-1269" fmla="*/ 798405 w 2314860"/>
              <a:gd name="connsiteY28-1270" fmla="*/ 3672840 h 3680460"/>
              <a:gd name="connsiteX29-1271" fmla="*/ 668865 w 2314860"/>
              <a:gd name="connsiteY29-1272" fmla="*/ 3672840 h 3680460"/>
              <a:gd name="connsiteX30-1273" fmla="*/ 242145 w 2314860"/>
              <a:gd name="connsiteY30-1274" fmla="*/ 3665220 h 3680460"/>
              <a:gd name="connsiteX31-1275" fmla="*/ 2300 w 2314860"/>
              <a:gd name="connsiteY31-1276" fmla="*/ 3672840 h 3680460"/>
              <a:gd name="connsiteX32" fmla="*/ 569 w 2314860"/>
              <a:gd name="connsiteY32" fmla="*/ 2442611 h 3680460"/>
              <a:gd name="connsiteX0-1277" fmla="*/ 18266 w 2329106"/>
              <a:gd name="connsiteY0-1278" fmla="*/ 712153 h 3680460"/>
              <a:gd name="connsiteX1-1279" fmla="*/ 16546 w 2329106"/>
              <a:gd name="connsiteY1-1280" fmla="*/ 2540 h 3680460"/>
              <a:gd name="connsiteX2-1281" fmla="*/ 523091 w 2329106"/>
              <a:gd name="connsiteY2-1282" fmla="*/ 0 h 3680460"/>
              <a:gd name="connsiteX3-1283" fmla="*/ 1216511 w 2329106"/>
              <a:gd name="connsiteY3-1284" fmla="*/ 0 h 3680460"/>
              <a:gd name="connsiteX4-1285" fmla="*/ 1993751 w 2329106"/>
              <a:gd name="connsiteY4-1286" fmla="*/ 0 h 3680460"/>
              <a:gd name="connsiteX5-1287" fmla="*/ 2207111 w 2329106"/>
              <a:gd name="connsiteY5-1288" fmla="*/ 22860 h 3680460"/>
              <a:gd name="connsiteX6-1289" fmla="*/ 2191871 w 2329106"/>
              <a:gd name="connsiteY6-1290" fmla="*/ 274320 h 3680460"/>
              <a:gd name="connsiteX7-1291" fmla="*/ 2191871 w 2329106"/>
              <a:gd name="connsiteY7-1292" fmla="*/ 632460 h 3680460"/>
              <a:gd name="connsiteX8-1293" fmla="*/ 2176631 w 2329106"/>
              <a:gd name="connsiteY8-1294" fmla="*/ 845820 h 3680460"/>
              <a:gd name="connsiteX9-1295" fmla="*/ 2184251 w 2329106"/>
              <a:gd name="connsiteY9-1296" fmla="*/ 1120140 h 3680460"/>
              <a:gd name="connsiteX10-1297" fmla="*/ 2184251 w 2329106"/>
              <a:gd name="connsiteY10-1298" fmla="*/ 1318260 h 3680460"/>
              <a:gd name="connsiteX11-1299" fmla="*/ 2207111 w 2329106"/>
              <a:gd name="connsiteY11-1300" fmla="*/ 1485900 h 3680460"/>
              <a:gd name="connsiteX12-1301" fmla="*/ 2245211 w 2329106"/>
              <a:gd name="connsiteY12-1302" fmla="*/ 1744980 h 3680460"/>
              <a:gd name="connsiteX13-1303" fmla="*/ 2252832 w 2329106"/>
              <a:gd name="connsiteY13-1304" fmla="*/ 1844040 h 3680460"/>
              <a:gd name="connsiteX14-1305" fmla="*/ 2290931 w 2329106"/>
              <a:gd name="connsiteY14-1306" fmla="*/ 2057400 h 3680460"/>
              <a:gd name="connsiteX15-1307" fmla="*/ 2290932 w 2329106"/>
              <a:gd name="connsiteY15-1308" fmla="*/ 2156460 h 3680460"/>
              <a:gd name="connsiteX16-1309" fmla="*/ 2321411 w 2329106"/>
              <a:gd name="connsiteY16-1310" fmla="*/ 2308860 h 3680460"/>
              <a:gd name="connsiteX17-1311" fmla="*/ 2313791 w 2329106"/>
              <a:gd name="connsiteY17-1312" fmla="*/ 2461260 h 3680460"/>
              <a:gd name="connsiteX18-1313" fmla="*/ 2329031 w 2329106"/>
              <a:gd name="connsiteY18-1314" fmla="*/ 2606040 h 3680460"/>
              <a:gd name="connsiteX19-1315" fmla="*/ 2306172 w 2329106"/>
              <a:gd name="connsiteY19-1316" fmla="*/ 2712720 h 3680460"/>
              <a:gd name="connsiteX20-1317" fmla="*/ 2313791 w 2329106"/>
              <a:gd name="connsiteY20-1318" fmla="*/ 2956560 h 3680460"/>
              <a:gd name="connsiteX21-1319" fmla="*/ 2298552 w 2329106"/>
              <a:gd name="connsiteY21-1320" fmla="*/ 3169920 h 3680460"/>
              <a:gd name="connsiteX22-1321" fmla="*/ 2275691 w 2329106"/>
              <a:gd name="connsiteY22-1322" fmla="*/ 3337560 h 3680460"/>
              <a:gd name="connsiteX23-1323" fmla="*/ 2186791 w 2329106"/>
              <a:gd name="connsiteY23-1324" fmla="*/ 3672840 h 3680460"/>
              <a:gd name="connsiteX24-1325" fmla="*/ 1917551 w 2329106"/>
              <a:gd name="connsiteY24-1326" fmla="*/ 3672840 h 3680460"/>
              <a:gd name="connsiteX25-1327" fmla="*/ 1765151 w 2329106"/>
              <a:gd name="connsiteY25-1328" fmla="*/ 3672840 h 3680460"/>
              <a:gd name="connsiteX26-1329" fmla="*/ 1574651 w 2329106"/>
              <a:gd name="connsiteY26-1330" fmla="*/ 3672840 h 3680460"/>
              <a:gd name="connsiteX27-1331" fmla="*/ 1216511 w 2329106"/>
              <a:gd name="connsiteY27-1332" fmla="*/ 3680460 h 3680460"/>
              <a:gd name="connsiteX28-1333" fmla="*/ 812651 w 2329106"/>
              <a:gd name="connsiteY28-1334" fmla="*/ 3672840 h 3680460"/>
              <a:gd name="connsiteX29-1335" fmla="*/ 683111 w 2329106"/>
              <a:gd name="connsiteY29-1336" fmla="*/ 3672840 h 3680460"/>
              <a:gd name="connsiteX30-1337" fmla="*/ 256391 w 2329106"/>
              <a:gd name="connsiteY30-1338" fmla="*/ 3665220 h 3680460"/>
              <a:gd name="connsiteX31-1339" fmla="*/ 16546 w 2329106"/>
              <a:gd name="connsiteY31-1340" fmla="*/ 3672840 h 3680460"/>
              <a:gd name="connsiteX32-1341" fmla="*/ 20171 w 2329106"/>
              <a:gd name="connsiteY32-1342" fmla="*/ 3413760 h 3680460"/>
              <a:gd name="connsiteX33" fmla="*/ 14815 w 2329106"/>
              <a:gd name="connsiteY33" fmla="*/ 2442611 h 3680460"/>
              <a:gd name="connsiteX0-1343" fmla="*/ 40669 w 2351509"/>
              <a:gd name="connsiteY0-1344" fmla="*/ 712153 h 3680460"/>
              <a:gd name="connsiteX1-1345" fmla="*/ 34954 w 2351509"/>
              <a:gd name="connsiteY1-1346" fmla="*/ 342900 h 3680460"/>
              <a:gd name="connsiteX2-1347" fmla="*/ 38949 w 2351509"/>
              <a:gd name="connsiteY2-1348" fmla="*/ 2540 h 3680460"/>
              <a:gd name="connsiteX3-1349" fmla="*/ 545494 w 2351509"/>
              <a:gd name="connsiteY3-1350" fmla="*/ 0 h 3680460"/>
              <a:gd name="connsiteX4-1351" fmla="*/ 1238914 w 2351509"/>
              <a:gd name="connsiteY4-1352" fmla="*/ 0 h 3680460"/>
              <a:gd name="connsiteX5-1353" fmla="*/ 2016154 w 2351509"/>
              <a:gd name="connsiteY5-1354" fmla="*/ 0 h 3680460"/>
              <a:gd name="connsiteX6-1355" fmla="*/ 2229514 w 2351509"/>
              <a:gd name="connsiteY6-1356" fmla="*/ 22860 h 3680460"/>
              <a:gd name="connsiteX7-1357" fmla="*/ 2214274 w 2351509"/>
              <a:gd name="connsiteY7-1358" fmla="*/ 274320 h 3680460"/>
              <a:gd name="connsiteX8-1359" fmla="*/ 2214274 w 2351509"/>
              <a:gd name="connsiteY8-1360" fmla="*/ 632460 h 3680460"/>
              <a:gd name="connsiteX9-1361" fmla="*/ 2199034 w 2351509"/>
              <a:gd name="connsiteY9-1362" fmla="*/ 845820 h 3680460"/>
              <a:gd name="connsiteX10-1363" fmla="*/ 2206654 w 2351509"/>
              <a:gd name="connsiteY10-1364" fmla="*/ 1120140 h 3680460"/>
              <a:gd name="connsiteX11-1365" fmla="*/ 2206654 w 2351509"/>
              <a:gd name="connsiteY11-1366" fmla="*/ 1318260 h 3680460"/>
              <a:gd name="connsiteX12-1367" fmla="*/ 2229514 w 2351509"/>
              <a:gd name="connsiteY12-1368" fmla="*/ 1485900 h 3680460"/>
              <a:gd name="connsiteX13-1369" fmla="*/ 2267614 w 2351509"/>
              <a:gd name="connsiteY13-1370" fmla="*/ 1744980 h 3680460"/>
              <a:gd name="connsiteX14-1371" fmla="*/ 2275235 w 2351509"/>
              <a:gd name="connsiteY14-1372" fmla="*/ 1844040 h 3680460"/>
              <a:gd name="connsiteX15-1373" fmla="*/ 2313334 w 2351509"/>
              <a:gd name="connsiteY15-1374" fmla="*/ 2057400 h 3680460"/>
              <a:gd name="connsiteX16-1375" fmla="*/ 2313335 w 2351509"/>
              <a:gd name="connsiteY16-1376" fmla="*/ 2156460 h 3680460"/>
              <a:gd name="connsiteX17-1377" fmla="*/ 2343814 w 2351509"/>
              <a:gd name="connsiteY17-1378" fmla="*/ 2308860 h 3680460"/>
              <a:gd name="connsiteX18-1379" fmla="*/ 2336194 w 2351509"/>
              <a:gd name="connsiteY18-1380" fmla="*/ 2461260 h 3680460"/>
              <a:gd name="connsiteX19-1381" fmla="*/ 2351434 w 2351509"/>
              <a:gd name="connsiteY19-1382" fmla="*/ 2606040 h 3680460"/>
              <a:gd name="connsiteX20-1383" fmla="*/ 2328575 w 2351509"/>
              <a:gd name="connsiteY20-1384" fmla="*/ 2712720 h 3680460"/>
              <a:gd name="connsiteX21-1385" fmla="*/ 2336194 w 2351509"/>
              <a:gd name="connsiteY21-1386" fmla="*/ 2956560 h 3680460"/>
              <a:gd name="connsiteX22-1387" fmla="*/ 2320955 w 2351509"/>
              <a:gd name="connsiteY22-1388" fmla="*/ 3169920 h 3680460"/>
              <a:gd name="connsiteX23-1389" fmla="*/ 2298094 w 2351509"/>
              <a:gd name="connsiteY23-1390" fmla="*/ 3337560 h 3680460"/>
              <a:gd name="connsiteX24-1391" fmla="*/ 2209194 w 2351509"/>
              <a:gd name="connsiteY24-1392" fmla="*/ 3672840 h 3680460"/>
              <a:gd name="connsiteX25-1393" fmla="*/ 1939954 w 2351509"/>
              <a:gd name="connsiteY25-1394" fmla="*/ 3672840 h 3680460"/>
              <a:gd name="connsiteX26-1395" fmla="*/ 1787554 w 2351509"/>
              <a:gd name="connsiteY26-1396" fmla="*/ 3672840 h 3680460"/>
              <a:gd name="connsiteX27-1397" fmla="*/ 1597054 w 2351509"/>
              <a:gd name="connsiteY27-1398" fmla="*/ 3672840 h 3680460"/>
              <a:gd name="connsiteX28-1399" fmla="*/ 1238914 w 2351509"/>
              <a:gd name="connsiteY28-1400" fmla="*/ 3680460 h 3680460"/>
              <a:gd name="connsiteX29-1401" fmla="*/ 835054 w 2351509"/>
              <a:gd name="connsiteY29-1402" fmla="*/ 3672840 h 3680460"/>
              <a:gd name="connsiteX30-1403" fmla="*/ 705514 w 2351509"/>
              <a:gd name="connsiteY30-1404" fmla="*/ 3672840 h 3680460"/>
              <a:gd name="connsiteX31-1405" fmla="*/ 278794 w 2351509"/>
              <a:gd name="connsiteY31-1406" fmla="*/ 3665220 h 3680460"/>
              <a:gd name="connsiteX32-1407" fmla="*/ 38949 w 2351509"/>
              <a:gd name="connsiteY32-1408" fmla="*/ 3672840 h 3680460"/>
              <a:gd name="connsiteX33-1409" fmla="*/ 42574 w 2351509"/>
              <a:gd name="connsiteY33-1410" fmla="*/ 3413760 h 3680460"/>
              <a:gd name="connsiteX34" fmla="*/ 37218 w 2351509"/>
              <a:gd name="connsiteY34" fmla="*/ 2442611 h 3680460"/>
              <a:gd name="connsiteX0-1411" fmla="*/ 40669 w 2351509"/>
              <a:gd name="connsiteY0-1412" fmla="*/ 712153 h 3680460"/>
              <a:gd name="connsiteX1-1413" fmla="*/ 34954 w 2351509"/>
              <a:gd name="connsiteY1-1414" fmla="*/ 342900 h 3680460"/>
              <a:gd name="connsiteX2-1415" fmla="*/ 38949 w 2351509"/>
              <a:gd name="connsiteY2-1416" fmla="*/ 2540 h 3680460"/>
              <a:gd name="connsiteX3-1417" fmla="*/ 545494 w 2351509"/>
              <a:gd name="connsiteY3-1418" fmla="*/ 0 h 3680460"/>
              <a:gd name="connsiteX4-1419" fmla="*/ 1238914 w 2351509"/>
              <a:gd name="connsiteY4-1420" fmla="*/ 0 h 3680460"/>
              <a:gd name="connsiteX5-1421" fmla="*/ 2016154 w 2351509"/>
              <a:gd name="connsiteY5-1422" fmla="*/ 0 h 3680460"/>
              <a:gd name="connsiteX6-1423" fmla="*/ 2229514 w 2351509"/>
              <a:gd name="connsiteY6-1424" fmla="*/ 22860 h 3680460"/>
              <a:gd name="connsiteX7-1425" fmla="*/ 2214274 w 2351509"/>
              <a:gd name="connsiteY7-1426" fmla="*/ 274320 h 3680460"/>
              <a:gd name="connsiteX8-1427" fmla="*/ 2214274 w 2351509"/>
              <a:gd name="connsiteY8-1428" fmla="*/ 632460 h 3680460"/>
              <a:gd name="connsiteX9-1429" fmla="*/ 2199034 w 2351509"/>
              <a:gd name="connsiteY9-1430" fmla="*/ 845820 h 3680460"/>
              <a:gd name="connsiteX10-1431" fmla="*/ 2206654 w 2351509"/>
              <a:gd name="connsiteY10-1432" fmla="*/ 1120140 h 3680460"/>
              <a:gd name="connsiteX11-1433" fmla="*/ 2206654 w 2351509"/>
              <a:gd name="connsiteY11-1434" fmla="*/ 1318260 h 3680460"/>
              <a:gd name="connsiteX12-1435" fmla="*/ 2229514 w 2351509"/>
              <a:gd name="connsiteY12-1436" fmla="*/ 1485900 h 3680460"/>
              <a:gd name="connsiteX13-1437" fmla="*/ 2267614 w 2351509"/>
              <a:gd name="connsiteY13-1438" fmla="*/ 1744980 h 3680460"/>
              <a:gd name="connsiteX14-1439" fmla="*/ 2275235 w 2351509"/>
              <a:gd name="connsiteY14-1440" fmla="*/ 1844040 h 3680460"/>
              <a:gd name="connsiteX15-1441" fmla="*/ 2313334 w 2351509"/>
              <a:gd name="connsiteY15-1442" fmla="*/ 2057400 h 3680460"/>
              <a:gd name="connsiteX16-1443" fmla="*/ 2313335 w 2351509"/>
              <a:gd name="connsiteY16-1444" fmla="*/ 2156460 h 3680460"/>
              <a:gd name="connsiteX17-1445" fmla="*/ 2343814 w 2351509"/>
              <a:gd name="connsiteY17-1446" fmla="*/ 2308860 h 3680460"/>
              <a:gd name="connsiteX18-1447" fmla="*/ 2336194 w 2351509"/>
              <a:gd name="connsiteY18-1448" fmla="*/ 2461260 h 3680460"/>
              <a:gd name="connsiteX19-1449" fmla="*/ 2351434 w 2351509"/>
              <a:gd name="connsiteY19-1450" fmla="*/ 2606040 h 3680460"/>
              <a:gd name="connsiteX20-1451" fmla="*/ 2328575 w 2351509"/>
              <a:gd name="connsiteY20-1452" fmla="*/ 2712720 h 3680460"/>
              <a:gd name="connsiteX21-1453" fmla="*/ 2336194 w 2351509"/>
              <a:gd name="connsiteY21-1454" fmla="*/ 2956560 h 3680460"/>
              <a:gd name="connsiteX22-1455" fmla="*/ 2320955 w 2351509"/>
              <a:gd name="connsiteY22-1456" fmla="*/ 3169920 h 3680460"/>
              <a:gd name="connsiteX23-1457" fmla="*/ 2298094 w 2351509"/>
              <a:gd name="connsiteY23-1458" fmla="*/ 3337560 h 3680460"/>
              <a:gd name="connsiteX24-1459" fmla="*/ 2209194 w 2351509"/>
              <a:gd name="connsiteY24-1460" fmla="*/ 3672840 h 3680460"/>
              <a:gd name="connsiteX25-1461" fmla="*/ 1939954 w 2351509"/>
              <a:gd name="connsiteY25-1462" fmla="*/ 3672840 h 3680460"/>
              <a:gd name="connsiteX26-1463" fmla="*/ 1787554 w 2351509"/>
              <a:gd name="connsiteY26-1464" fmla="*/ 3672840 h 3680460"/>
              <a:gd name="connsiteX27-1465" fmla="*/ 1597054 w 2351509"/>
              <a:gd name="connsiteY27-1466" fmla="*/ 3672840 h 3680460"/>
              <a:gd name="connsiteX28-1467" fmla="*/ 1238914 w 2351509"/>
              <a:gd name="connsiteY28-1468" fmla="*/ 3680460 h 3680460"/>
              <a:gd name="connsiteX29-1469" fmla="*/ 835054 w 2351509"/>
              <a:gd name="connsiteY29-1470" fmla="*/ 3672840 h 3680460"/>
              <a:gd name="connsiteX30-1471" fmla="*/ 705514 w 2351509"/>
              <a:gd name="connsiteY30-1472" fmla="*/ 3672840 h 3680460"/>
              <a:gd name="connsiteX31-1473" fmla="*/ 278794 w 2351509"/>
              <a:gd name="connsiteY31-1474" fmla="*/ 3665220 h 3680460"/>
              <a:gd name="connsiteX32-1475" fmla="*/ 38949 w 2351509"/>
              <a:gd name="connsiteY32-1476" fmla="*/ 3672840 h 3680460"/>
              <a:gd name="connsiteX33-1477" fmla="*/ 42574 w 2351509"/>
              <a:gd name="connsiteY33-1478" fmla="*/ 3413760 h 3680460"/>
              <a:gd name="connsiteX34-1479" fmla="*/ 27335 w 2351509"/>
              <a:gd name="connsiteY34-1480" fmla="*/ 2964180 h 3680460"/>
              <a:gd name="connsiteX35" fmla="*/ 37218 w 2351509"/>
              <a:gd name="connsiteY35" fmla="*/ 2442611 h 3680460"/>
              <a:gd name="connsiteX0-1481" fmla="*/ 40448 w 2351288"/>
              <a:gd name="connsiteY0-1482" fmla="*/ 712153 h 3680460"/>
              <a:gd name="connsiteX1-1483" fmla="*/ 34734 w 2351288"/>
              <a:gd name="connsiteY1-1484" fmla="*/ 556260 h 3680460"/>
              <a:gd name="connsiteX2-1485" fmla="*/ 34733 w 2351288"/>
              <a:gd name="connsiteY2-1486" fmla="*/ 342900 h 3680460"/>
              <a:gd name="connsiteX3-1487" fmla="*/ 38728 w 2351288"/>
              <a:gd name="connsiteY3-1488" fmla="*/ 2540 h 3680460"/>
              <a:gd name="connsiteX4-1489" fmla="*/ 545273 w 2351288"/>
              <a:gd name="connsiteY4-1490" fmla="*/ 0 h 3680460"/>
              <a:gd name="connsiteX5-1491" fmla="*/ 1238693 w 2351288"/>
              <a:gd name="connsiteY5-1492" fmla="*/ 0 h 3680460"/>
              <a:gd name="connsiteX6-1493" fmla="*/ 2015933 w 2351288"/>
              <a:gd name="connsiteY6-1494" fmla="*/ 0 h 3680460"/>
              <a:gd name="connsiteX7-1495" fmla="*/ 2229293 w 2351288"/>
              <a:gd name="connsiteY7-1496" fmla="*/ 22860 h 3680460"/>
              <a:gd name="connsiteX8-1497" fmla="*/ 2214053 w 2351288"/>
              <a:gd name="connsiteY8-1498" fmla="*/ 274320 h 3680460"/>
              <a:gd name="connsiteX9-1499" fmla="*/ 2214053 w 2351288"/>
              <a:gd name="connsiteY9-1500" fmla="*/ 632460 h 3680460"/>
              <a:gd name="connsiteX10-1501" fmla="*/ 2198813 w 2351288"/>
              <a:gd name="connsiteY10-1502" fmla="*/ 845820 h 3680460"/>
              <a:gd name="connsiteX11-1503" fmla="*/ 2206433 w 2351288"/>
              <a:gd name="connsiteY11-1504" fmla="*/ 1120140 h 3680460"/>
              <a:gd name="connsiteX12-1505" fmla="*/ 2206433 w 2351288"/>
              <a:gd name="connsiteY12-1506" fmla="*/ 1318260 h 3680460"/>
              <a:gd name="connsiteX13-1507" fmla="*/ 2229293 w 2351288"/>
              <a:gd name="connsiteY13-1508" fmla="*/ 1485900 h 3680460"/>
              <a:gd name="connsiteX14-1509" fmla="*/ 2267393 w 2351288"/>
              <a:gd name="connsiteY14-1510" fmla="*/ 1744980 h 3680460"/>
              <a:gd name="connsiteX15-1511" fmla="*/ 2275014 w 2351288"/>
              <a:gd name="connsiteY15-1512" fmla="*/ 1844040 h 3680460"/>
              <a:gd name="connsiteX16-1513" fmla="*/ 2313113 w 2351288"/>
              <a:gd name="connsiteY16-1514" fmla="*/ 2057400 h 3680460"/>
              <a:gd name="connsiteX17-1515" fmla="*/ 2313114 w 2351288"/>
              <a:gd name="connsiteY17-1516" fmla="*/ 2156460 h 3680460"/>
              <a:gd name="connsiteX18-1517" fmla="*/ 2343593 w 2351288"/>
              <a:gd name="connsiteY18-1518" fmla="*/ 2308860 h 3680460"/>
              <a:gd name="connsiteX19-1519" fmla="*/ 2335973 w 2351288"/>
              <a:gd name="connsiteY19-1520" fmla="*/ 2461260 h 3680460"/>
              <a:gd name="connsiteX20-1521" fmla="*/ 2351213 w 2351288"/>
              <a:gd name="connsiteY20-1522" fmla="*/ 2606040 h 3680460"/>
              <a:gd name="connsiteX21-1523" fmla="*/ 2328354 w 2351288"/>
              <a:gd name="connsiteY21-1524" fmla="*/ 2712720 h 3680460"/>
              <a:gd name="connsiteX22-1525" fmla="*/ 2335973 w 2351288"/>
              <a:gd name="connsiteY22-1526" fmla="*/ 2956560 h 3680460"/>
              <a:gd name="connsiteX23-1527" fmla="*/ 2320734 w 2351288"/>
              <a:gd name="connsiteY23-1528" fmla="*/ 3169920 h 3680460"/>
              <a:gd name="connsiteX24-1529" fmla="*/ 2297873 w 2351288"/>
              <a:gd name="connsiteY24-1530" fmla="*/ 3337560 h 3680460"/>
              <a:gd name="connsiteX25-1531" fmla="*/ 2208973 w 2351288"/>
              <a:gd name="connsiteY25-1532" fmla="*/ 3672840 h 3680460"/>
              <a:gd name="connsiteX26-1533" fmla="*/ 1939733 w 2351288"/>
              <a:gd name="connsiteY26-1534" fmla="*/ 3672840 h 3680460"/>
              <a:gd name="connsiteX27-1535" fmla="*/ 1787333 w 2351288"/>
              <a:gd name="connsiteY27-1536" fmla="*/ 3672840 h 3680460"/>
              <a:gd name="connsiteX28-1537" fmla="*/ 1596833 w 2351288"/>
              <a:gd name="connsiteY28-1538" fmla="*/ 3672840 h 3680460"/>
              <a:gd name="connsiteX29-1539" fmla="*/ 1238693 w 2351288"/>
              <a:gd name="connsiteY29-1540" fmla="*/ 3680460 h 3680460"/>
              <a:gd name="connsiteX30-1541" fmla="*/ 834833 w 2351288"/>
              <a:gd name="connsiteY30-1542" fmla="*/ 3672840 h 3680460"/>
              <a:gd name="connsiteX31-1543" fmla="*/ 705293 w 2351288"/>
              <a:gd name="connsiteY31-1544" fmla="*/ 3672840 h 3680460"/>
              <a:gd name="connsiteX32-1545" fmla="*/ 278573 w 2351288"/>
              <a:gd name="connsiteY32-1546" fmla="*/ 3665220 h 3680460"/>
              <a:gd name="connsiteX33-1547" fmla="*/ 38728 w 2351288"/>
              <a:gd name="connsiteY33-1548" fmla="*/ 3672840 h 3680460"/>
              <a:gd name="connsiteX34-1549" fmla="*/ 42353 w 2351288"/>
              <a:gd name="connsiteY34-1550" fmla="*/ 3413760 h 3680460"/>
              <a:gd name="connsiteX35-1551" fmla="*/ 27114 w 2351288"/>
              <a:gd name="connsiteY35-1552" fmla="*/ 2964180 h 3680460"/>
              <a:gd name="connsiteX36" fmla="*/ 36997 w 2351288"/>
              <a:gd name="connsiteY36" fmla="*/ 2442611 h 3680460"/>
              <a:gd name="connsiteX0-1553" fmla="*/ 24660 w 2335500"/>
              <a:gd name="connsiteY0-1554" fmla="*/ 719773 h 3688080"/>
              <a:gd name="connsiteX1-1555" fmla="*/ 18946 w 2335500"/>
              <a:gd name="connsiteY1-1556" fmla="*/ 563880 h 3688080"/>
              <a:gd name="connsiteX2-1557" fmla="*/ 18945 w 2335500"/>
              <a:gd name="connsiteY2-1558" fmla="*/ 350520 h 3688080"/>
              <a:gd name="connsiteX3-1559" fmla="*/ 22940 w 2335500"/>
              <a:gd name="connsiteY3-1560" fmla="*/ 10160 h 3688080"/>
              <a:gd name="connsiteX4-1561" fmla="*/ 316125 w 2335500"/>
              <a:gd name="connsiteY4-1562" fmla="*/ 0 h 3688080"/>
              <a:gd name="connsiteX5-1563" fmla="*/ 529485 w 2335500"/>
              <a:gd name="connsiteY5-1564" fmla="*/ 7620 h 3688080"/>
              <a:gd name="connsiteX6-1565" fmla="*/ 1222905 w 2335500"/>
              <a:gd name="connsiteY6-1566" fmla="*/ 7620 h 3688080"/>
              <a:gd name="connsiteX7-1567" fmla="*/ 2000145 w 2335500"/>
              <a:gd name="connsiteY7-1568" fmla="*/ 7620 h 3688080"/>
              <a:gd name="connsiteX8-1569" fmla="*/ 2213505 w 2335500"/>
              <a:gd name="connsiteY8-1570" fmla="*/ 30480 h 3688080"/>
              <a:gd name="connsiteX9-1571" fmla="*/ 2198265 w 2335500"/>
              <a:gd name="connsiteY9-1572" fmla="*/ 281940 h 3688080"/>
              <a:gd name="connsiteX10-1573" fmla="*/ 2198265 w 2335500"/>
              <a:gd name="connsiteY10-1574" fmla="*/ 640080 h 3688080"/>
              <a:gd name="connsiteX11-1575" fmla="*/ 2183025 w 2335500"/>
              <a:gd name="connsiteY11-1576" fmla="*/ 853440 h 3688080"/>
              <a:gd name="connsiteX12-1577" fmla="*/ 2190645 w 2335500"/>
              <a:gd name="connsiteY12-1578" fmla="*/ 1127760 h 3688080"/>
              <a:gd name="connsiteX13-1579" fmla="*/ 2190645 w 2335500"/>
              <a:gd name="connsiteY13-1580" fmla="*/ 1325880 h 3688080"/>
              <a:gd name="connsiteX14-1581" fmla="*/ 2213505 w 2335500"/>
              <a:gd name="connsiteY14-1582" fmla="*/ 1493520 h 3688080"/>
              <a:gd name="connsiteX15-1583" fmla="*/ 2251605 w 2335500"/>
              <a:gd name="connsiteY15-1584" fmla="*/ 1752600 h 3688080"/>
              <a:gd name="connsiteX16-1585" fmla="*/ 2259226 w 2335500"/>
              <a:gd name="connsiteY16-1586" fmla="*/ 1851660 h 3688080"/>
              <a:gd name="connsiteX17-1587" fmla="*/ 2297325 w 2335500"/>
              <a:gd name="connsiteY17-1588" fmla="*/ 2065020 h 3688080"/>
              <a:gd name="connsiteX18-1589" fmla="*/ 2297326 w 2335500"/>
              <a:gd name="connsiteY18-1590" fmla="*/ 2164080 h 3688080"/>
              <a:gd name="connsiteX19-1591" fmla="*/ 2327805 w 2335500"/>
              <a:gd name="connsiteY19-1592" fmla="*/ 2316480 h 3688080"/>
              <a:gd name="connsiteX20-1593" fmla="*/ 2320185 w 2335500"/>
              <a:gd name="connsiteY20-1594" fmla="*/ 2468880 h 3688080"/>
              <a:gd name="connsiteX21-1595" fmla="*/ 2335425 w 2335500"/>
              <a:gd name="connsiteY21-1596" fmla="*/ 2613660 h 3688080"/>
              <a:gd name="connsiteX22-1597" fmla="*/ 2312566 w 2335500"/>
              <a:gd name="connsiteY22-1598" fmla="*/ 2720340 h 3688080"/>
              <a:gd name="connsiteX23-1599" fmla="*/ 2320185 w 2335500"/>
              <a:gd name="connsiteY23-1600" fmla="*/ 2964180 h 3688080"/>
              <a:gd name="connsiteX24-1601" fmla="*/ 2304946 w 2335500"/>
              <a:gd name="connsiteY24-1602" fmla="*/ 3177540 h 3688080"/>
              <a:gd name="connsiteX25-1603" fmla="*/ 2282085 w 2335500"/>
              <a:gd name="connsiteY25-1604" fmla="*/ 3345180 h 3688080"/>
              <a:gd name="connsiteX26-1605" fmla="*/ 2193185 w 2335500"/>
              <a:gd name="connsiteY26-1606" fmla="*/ 3680460 h 3688080"/>
              <a:gd name="connsiteX27-1607" fmla="*/ 1923945 w 2335500"/>
              <a:gd name="connsiteY27-1608" fmla="*/ 3680460 h 3688080"/>
              <a:gd name="connsiteX28-1609" fmla="*/ 1771545 w 2335500"/>
              <a:gd name="connsiteY28-1610" fmla="*/ 3680460 h 3688080"/>
              <a:gd name="connsiteX29-1611" fmla="*/ 1581045 w 2335500"/>
              <a:gd name="connsiteY29-1612" fmla="*/ 3680460 h 3688080"/>
              <a:gd name="connsiteX30-1613" fmla="*/ 1222905 w 2335500"/>
              <a:gd name="connsiteY30-1614" fmla="*/ 3688080 h 3688080"/>
              <a:gd name="connsiteX31-1615" fmla="*/ 819045 w 2335500"/>
              <a:gd name="connsiteY31-1616" fmla="*/ 3680460 h 3688080"/>
              <a:gd name="connsiteX32-1617" fmla="*/ 689505 w 2335500"/>
              <a:gd name="connsiteY32-1618" fmla="*/ 3680460 h 3688080"/>
              <a:gd name="connsiteX33-1619" fmla="*/ 262785 w 2335500"/>
              <a:gd name="connsiteY33-1620" fmla="*/ 3672840 h 3688080"/>
              <a:gd name="connsiteX34-1621" fmla="*/ 22940 w 2335500"/>
              <a:gd name="connsiteY34-1622" fmla="*/ 3680460 h 3688080"/>
              <a:gd name="connsiteX35-1623" fmla="*/ 26565 w 2335500"/>
              <a:gd name="connsiteY35-1624" fmla="*/ 3421380 h 3688080"/>
              <a:gd name="connsiteX36-1625" fmla="*/ 11326 w 2335500"/>
              <a:gd name="connsiteY36-1626" fmla="*/ 2971800 h 3688080"/>
              <a:gd name="connsiteX37" fmla="*/ 21209 w 2335500"/>
              <a:gd name="connsiteY37" fmla="*/ 2450231 h 3688080"/>
              <a:gd name="connsiteX0-1627" fmla="*/ 24660 w 2335500"/>
              <a:gd name="connsiteY0-1628" fmla="*/ 719773 h 3688080"/>
              <a:gd name="connsiteX1-1629" fmla="*/ 18946 w 2335500"/>
              <a:gd name="connsiteY1-1630" fmla="*/ 563880 h 3688080"/>
              <a:gd name="connsiteX2-1631" fmla="*/ 18945 w 2335500"/>
              <a:gd name="connsiteY2-1632" fmla="*/ 350520 h 3688080"/>
              <a:gd name="connsiteX3-1633" fmla="*/ 22940 w 2335500"/>
              <a:gd name="connsiteY3-1634" fmla="*/ 10160 h 3688080"/>
              <a:gd name="connsiteX4-1635" fmla="*/ 316125 w 2335500"/>
              <a:gd name="connsiteY4-1636" fmla="*/ 0 h 3688080"/>
              <a:gd name="connsiteX5-1637" fmla="*/ 529485 w 2335500"/>
              <a:gd name="connsiteY5-1638" fmla="*/ 7620 h 3688080"/>
              <a:gd name="connsiteX6-1639" fmla="*/ 773325 w 2335500"/>
              <a:gd name="connsiteY6-1640" fmla="*/ 7620 h 3688080"/>
              <a:gd name="connsiteX7-1641" fmla="*/ 1222905 w 2335500"/>
              <a:gd name="connsiteY7-1642" fmla="*/ 7620 h 3688080"/>
              <a:gd name="connsiteX8-1643" fmla="*/ 2000145 w 2335500"/>
              <a:gd name="connsiteY8-1644" fmla="*/ 7620 h 3688080"/>
              <a:gd name="connsiteX9-1645" fmla="*/ 2213505 w 2335500"/>
              <a:gd name="connsiteY9-1646" fmla="*/ 30480 h 3688080"/>
              <a:gd name="connsiteX10-1647" fmla="*/ 2198265 w 2335500"/>
              <a:gd name="connsiteY10-1648" fmla="*/ 281940 h 3688080"/>
              <a:gd name="connsiteX11-1649" fmla="*/ 2198265 w 2335500"/>
              <a:gd name="connsiteY11-1650" fmla="*/ 640080 h 3688080"/>
              <a:gd name="connsiteX12-1651" fmla="*/ 2183025 w 2335500"/>
              <a:gd name="connsiteY12-1652" fmla="*/ 853440 h 3688080"/>
              <a:gd name="connsiteX13-1653" fmla="*/ 2190645 w 2335500"/>
              <a:gd name="connsiteY13-1654" fmla="*/ 1127760 h 3688080"/>
              <a:gd name="connsiteX14-1655" fmla="*/ 2190645 w 2335500"/>
              <a:gd name="connsiteY14-1656" fmla="*/ 1325880 h 3688080"/>
              <a:gd name="connsiteX15-1657" fmla="*/ 2213505 w 2335500"/>
              <a:gd name="connsiteY15-1658" fmla="*/ 1493520 h 3688080"/>
              <a:gd name="connsiteX16-1659" fmla="*/ 2251605 w 2335500"/>
              <a:gd name="connsiteY16-1660" fmla="*/ 1752600 h 3688080"/>
              <a:gd name="connsiteX17-1661" fmla="*/ 2259226 w 2335500"/>
              <a:gd name="connsiteY17-1662" fmla="*/ 1851660 h 3688080"/>
              <a:gd name="connsiteX18-1663" fmla="*/ 2297325 w 2335500"/>
              <a:gd name="connsiteY18-1664" fmla="*/ 2065020 h 3688080"/>
              <a:gd name="connsiteX19-1665" fmla="*/ 2297326 w 2335500"/>
              <a:gd name="connsiteY19-1666" fmla="*/ 2164080 h 3688080"/>
              <a:gd name="connsiteX20-1667" fmla="*/ 2327805 w 2335500"/>
              <a:gd name="connsiteY20-1668" fmla="*/ 2316480 h 3688080"/>
              <a:gd name="connsiteX21-1669" fmla="*/ 2320185 w 2335500"/>
              <a:gd name="connsiteY21-1670" fmla="*/ 2468880 h 3688080"/>
              <a:gd name="connsiteX22-1671" fmla="*/ 2335425 w 2335500"/>
              <a:gd name="connsiteY22-1672" fmla="*/ 2613660 h 3688080"/>
              <a:gd name="connsiteX23-1673" fmla="*/ 2312566 w 2335500"/>
              <a:gd name="connsiteY23-1674" fmla="*/ 2720340 h 3688080"/>
              <a:gd name="connsiteX24-1675" fmla="*/ 2320185 w 2335500"/>
              <a:gd name="connsiteY24-1676" fmla="*/ 2964180 h 3688080"/>
              <a:gd name="connsiteX25-1677" fmla="*/ 2304946 w 2335500"/>
              <a:gd name="connsiteY25-1678" fmla="*/ 3177540 h 3688080"/>
              <a:gd name="connsiteX26-1679" fmla="*/ 2282085 w 2335500"/>
              <a:gd name="connsiteY26-1680" fmla="*/ 3345180 h 3688080"/>
              <a:gd name="connsiteX27-1681" fmla="*/ 2193185 w 2335500"/>
              <a:gd name="connsiteY27-1682" fmla="*/ 3680460 h 3688080"/>
              <a:gd name="connsiteX28-1683" fmla="*/ 1923945 w 2335500"/>
              <a:gd name="connsiteY28-1684" fmla="*/ 3680460 h 3688080"/>
              <a:gd name="connsiteX29-1685" fmla="*/ 1771545 w 2335500"/>
              <a:gd name="connsiteY29-1686" fmla="*/ 3680460 h 3688080"/>
              <a:gd name="connsiteX30-1687" fmla="*/ 1581045 w 2335500"/>
              <a:gd name="connsiteY30-1688" fmla="*/ 3680460 h 3688080"/>
              <a:gd name="connsiteX31-1689" fmla="*/ 1222905 w 2335500"/>
              <a:gd name="connsiteY31-1690" fmla="*/ 3688080 h 3688080"/>
              <a:gd name="connsiteX32-1691" fmla="*/ 819045 w 2335500"/>
              <a:gd name="connsiteY32-1692" fmla="*/ 3680460 h 3688080"/>
              <a:gd name="connsiteX33-1693" fmla="*/ 689505 w 2335500"/>
              <a:gd name="connsiteY33-1694" fmla="*/ 3680460 h 3688080"/>
              <a:gd name="connsiteX34-1695" fmla="*/ 262785 w 2335500"/>
              <a:gd name="connsiteY34-1696" fmla="*/ 3672840 h 3688080"/>
              <a:gd name="connsiteX35-1697" fmla="*/ 22940 w 2335500"/>
              <a:gd name="connsiteY35-1698" fmla="*/ 3680460 h 3688080"/>
              <a:gd name="connsiteX36-1699" fmla="*/ 26565 w 2335500"/>
              <a:gd name="connsiteY36-1700" fmla="*/ 3421380 h 3688080"/>
              <a:gd name="connsiteX37-1701" fmla="*/ 11326 w 2335500"/>
              <a:gd name="connsiteY37-1702" fmla="*/ 2971800 h 3688080"/>
              <a:gd name="connsiteX38" fmla="*/ 21209 w 2335500"/>
              <a:gd name="connsiteY38" fmla="*/ 2450231 h 3688080"/>
              <a:gd name="connsiteX0-1703" fmla="*/ 24660 w 2335500"/>
              <a:gd name="connsiteY0-1704" fmla="*/ 719773 h 3688080"/>
              <a:gd name="connsiteX1-1705" fmla="*/ 18946 w 2335500"/>
              <a:gd name="connsiteY1-1706" fmla="*/ 563880 h 3688080"/>
              <a:gd name="connsiteX2-1707" fmla="*/ 18945 w 2335500"/>
              <a:gd name="connsiteY2-1708" fmla="*/ 350520 h 3688080"/>
              <a:gd name="connsiteX3-1709" fmla="*/ 22940 w 2335500"/>
              <a:gd name="connsiteY3-1710" fmla="*/ 10160 h 3688080"/>
              <a:gd name="connsiteX4-1711" fmla="*/ 316125 w 2335500"/>
              <a:gd name="connsiteY4-1712" fmla="*/ 0 h 3688080"/>
              <a:gd name="connsiteX5-1713" fmla="*/ 529485 w 2335500"/>
              <a:gd name="connsiteY5-1714" fmla="*/ 7620 h 3688080"/>
              <a:gd name="connsiteX6-1715" fmla="*/ 773325 w 2335500"/>
              <a:gd name="connsiteY6-1716" fmla="*/ 7620 h 3688080"/>
              <a:gd name="connsiteX7-1717" fmla="*/ 1222905 w 2335500"/>
              <a:gd name="connsiteY7-1718" fmla="*/ 7620 h 3688080"/>
              <a:gd name="connsiteX8-1719" fmla="*/ 1573425 w 2335500"/>
              <a:gd name="connsiteY8-1720" fmla="*/ 0 h 3688080"/>
              <a:gd name="connsiteX9-1721" fmla="*/ 2000145 w 2335500"/>
              <a:gd name="connsiteY9-1722" fmla="*/ 7620 h 3688080"/>
              <a:gd name="connsiteX10-1723" fmla="*/ 2213505 w 2335500"/>
              <a:gd name="connsiteY10-1724" fmla="*/ 30480 h 3688080"/>
              <a:gd name="connsiteX11-1725" fmla="*/ 2198265 w 2335500"/>
              <a:gd name="connsiteY11-1726" fmla="*/ 281940 h 3688080"/>
              <a:gd name="connsiteX12-1727" fmla="*/ 2198265 w 2335500"/>
              <a:gd name="connsiteY12-1728" fmla="*/ 640080 h 3688080"/>
              <a:gd name="connsiteX13-1729" fmla="*/ 2183025 w 2335500"/>
              <a:gd name="connsiteY13-1730" fmla="*/ 853440 h 3688080"/>
              <a:gd name="connsiteX14-1731" fmla="*/ 2190645 w 2335500"/>
              <a:gd name="connsiteY14-1732" fmla="*/ 1127760 h 3688080"/>
              <a:gd name="connsiteX15-1733" fmla="*/ 2190645 w 2335500"/>
              <a:gd name="connsiteY15-1734" fmla="*/ 1325880 h 3688080"/>
              <a:gd name="connsiteX16-1735" fmla="*/ 2213505 w 2335500"/>
              <a:gd name="connsiteY16-1736" fmla="*/ 1493520 h 3688080"/>
              <a:gd name="connsiteX17-1737" fmla="*/ 2251605 w 2335500"/>
              <a:gd name="connsiteY17-1738" fmla="*/ 1752600 h 3688080"/>
              <a:gd name="connsiteX18-1739" fmla="*/ 2259226 w 2335500"/>
              <a:gd name="connsiteY18-1740" fmla="*/ 1851660 h 3688080"/>
              <a:gd name="connsiteX19-1741" fmla="*/ 2297325 w 2335500"/>
              <a:gd name="connsiteY19-1742" fmla="*/ 2065020 h 3688080"/>
              <a:gd name="connsiteX20-1743" fmla="*/ 2297326 w 2335500"/>
              <a:gd name="connsiteY20-1744" fmla="*/ 2164080 h 3688080"/>
              <a:gd name="connsiteX21-1745" fmla="*/ 2327805 w 2335500"/>
              <a:gd name="connsiteY21-1746" fmla="*/ 2316480 h 3688080"/>
              <a:gd name="connsiteX22-1747" fmla="*/ 2320185 w 2335500"/>
              <a:gd name="connsiteY22-1748" fmla="*/ 2468880 h 3688080"/>
              <a:gd name="connsiteX23-1749" fmla="*/ 2335425 w 2335500"/>
              <a:gd name="connsiteY23-1750" fmla="*/ 2613660 h 3688080"/>
              <a:gd name="connsiteX24-1751" fmla="*/ 2312566 w 2335500"/>
              <a:gd name="connsiteY24-1752" fmla="*/ 2720340 h 3688080"/>
              <a:gd name="connsiteX25-1753" fmla="*/ 2320185 w 2335500"/>
              <a:gd name="connsiteY25-1754" fmla="*/ 2964180 h 3688080"/>
              <a:gd name="connsiteX26-1755" fmla="*/ 2304946 w 2335500"/>
              <a:gd name="connsiteY26-1756" fmla="*/ 3177540 h 3688080"/>
              <a:gd name="connsiteX27-1757" fmla="*/ 2282085 w 2335500"/>
              <a:gd name="connsiteY27-1758" fmla="*/ 3345180 h 3688080"/>
              <a:gd name="connsiteX28-1759" fmla="*/ 2193185 w 2335500"/>
              <a:gd name="connsiteY28-1760" fmla="*/ 3680460 h 3688080"/>
              <a:gd name="connsiteX29-1761" fmla="*/ 1923945 w 2335500"/>
              <a:gd name="connsiteY29-1762" fmla="*/ 3680460 h 3688080"/>
              <a:gd name="connsiteX30-1763" fmla="*/ 1771545 w 2335500"/>
              <a:gd name="connsiteY30-1764" fmla="*/ 3680460 h 3688080"/>
              <a:gd name="connsiteX31-1765" fmla="*/ 1581045 w 2335500"/>
              <a:gd name="connsiteY31-1766" fmla="*/ 3680460 h 3688080"/>
              <a:gd name="connsiteX32-1767" fmla="*/ 1222905 w 2335500"/>
              <a:gd name="connsiteY32-1768" fmla="*/ 3688080 h 3688080"/>
              <a:gd name="connsiteX33-1769" fmla="*/ 819045 w 2335500"/>
              <a:gd name="connsiteY33-1770" fmla="*/ 3680460 h 3688080"/>
              <a:gd name="connsiteX34-1771" fmla="*/ 689505 w 2335500"/>
              <a:gd name="connsiteY34-1772" fmla="*/ 3680460 h 3688080"/>
              <a:gd name="connsiteX35-1773" fmla="*/ 262785 w 2335500"/>
              <a:gd name="connsiteY35-1774" fmla="*/ 3672840 h 3688080"/>
              <a:gd name="connsiteX36-1775" fmla="*/ 22940 w 2335500"/>
              <a:gd name="connsiteY36-1776" fmla="*/ 3680460 h 3688080"/>
              <a:gd name="connsiteX37-1777" fmla="*/ 26565 w 2335500"/>
              <a:gd name="connsiteY37-1778" fmla="*/ 3421380 h 3688080"/>
              <a:gd name="connsiteX38-1779" fmla="*/ 11326 w 2335500"/>
              <a:gd name="connsiteY38-1780" fmla="*/ 2971800 h 3688080"/>
              <a:gd name="connsiteX39" fmla="*/ 21209 w 2335500"/>
              <a:gd name="connsiteY39" fmla="*/ 2450231 h 3688080"/>
              <a:gd name="connsiteX0-1781" fmla="*/ 24660 w 2335500"/>
              <a:gd name="connsiteY0-1782" fmla="*/ 719773 h 3688080"/>
              <a:gd name="connsiteX1-1783" fmla="*/ 18946 w 2335500"/>
              <a:gd name="connsiteY1-1784" fmla="*/ 563880 h 3688080"/>
              <a:gd name="connsiteX2-1785" fmla="*/ 18945 w 2335500"/>
              <a:gd name="connsiteY2-1786" fmla="*/ 350520 h 3688080"/>
              <a:gd name="connsiteX3-1787" fmla="*/ 22940 w 2335500"/>
              <a:gd name="connsiteY3-1788" fmla="*/ 10160 h 3688080"/>
              <a:gd name="connsiteX4-1789" fmla="*/ 316125 w 2335500"/>
              <a:gd name="connsiteY4-1790" fmla="*/ 0 h 3688080"/>
              <a:gd name="connsiteX5-1791" fmla="*/ 529485 w 2335500"/>
              <a:gd name="connsiteY5-1792" fmla="*/ 7620 h 3688080"/>
              <a:gd name="connsiteX6-1793" fmla="*/ 773325 w 2335500"/>
              <a:gd name="connsiteY6-1794" fmla="*/ 7620 h 3688080"/>
              <a:gd name="connsiteX7-1795" fmla="*/ 1222905 w 2335500"/>
              <a:gd name="connsiteY7-1796" fmla="*/ 7620 h 3688080"/>
              <a:gd name="connsiteX8-1797" fmla="*/ 1573425 w 2335500"/>
              <a:gd name="connsiteY8-1798" fmla="*/ 0 h 3688080"/>
              <a:gd name="connsiteX9-1799" fmla="*/ 2000145 w 2335500"/>
              <a:gd name="connsiteY9-1800" fmla="*/ 7620 h 3688080"/>
              <a:gd name="connsiteX10-1801" fmla="*/ 2213505 w 2335500"/>
              <a:gd name="connsiteY10-1802" fmla="*/ 30480 h 3688080"/>
              <a:gd name="connsiteX11-1803" fmla="*/ 2198265 w 2335500"/>
              <a:gd name="connsiteY11-1804" fmla="*/ 281940 h 3688080"/>
              <a:gd name="connsiteX12-1805" fmla="*/ 2198265 w 2335500"/>
              <a:gd name="connsiteY12-1806" fmla="*/ 640080 h 3688080"/>
              <a:gd name="connsiteX13-1807" fmla="*/ 2183025 w 2335500"/>
              <a:gd name="connsiteY13-1808" fmla="*/ 853440 h 3688080"/>
              <a:gd name="connsiteX14-1809" fmla="*/ 2190645 w 2335500"/>
              <a:gd name="connsiteY14-1810" fmla="*/ 1127760 h 3688080"/>
              <a:gd name="connsiteX15-1811" fmla="*/ 2190645 w 2335500"/>
              <a:gd name="connsiteY15-1812" fmla="*/ 1325880 h 3688080"/>
              <a:gd name="connsiteX16-1813" fmla="*/ 2213505 w 2335500"/>
              <a:gd name="connsiteY16-1814" fmla="*/ 1493520 h 3688080"/>
              <a:gd name="connsiteX17-1815" fmla="*/ 2251605 w 2335500"/>
              <a:gd name="connsiteY17-1816" fmla="*/ 1752600 h 3688080"/>
              <a:gd name="connsiteX18-1817" fmla="*/ 2259226 w 2335500"/>
              <a:gd name="connsiteY18-1818" fmla="*/ 1851660 h 3688080"/>
              <a:gd name="connsiteX19-1819" fmla="*/ 2297325 w 2335500"/>
              <a:gd name="connsiteY19-1820" fmla="*/ 2065020 h 3688080"/>
              <a:gd name="connsiteX20-1821" fmla="*/ 2297326 w 2335500"/>
              <a:gd name="connsiteY20-1822" fmla="*/ 2164080 h 3688080"/>
              <a:gd name="connsiteX21-1823" fmla="*/ 2327805 w 2335500"/>
              <a:gd name="connsiteY21-1824" fmla="*/ 2316480 h 3688080"/>
              <a:gd name="connsiteX22-1825" fmla="*/ 2320185 w 2335500"/>
              <a:gd name="connsiteY22-1826" fmla="*/ 2468880 h 3688080"/>
              <a:gd name="connsiteX23-1827" fmla="*/ 2335425 w 2335500"/>
              <a:gd name="connsiteY23-1828" fmla="*/ 2613660 h 3688080"/>
              <a:gd name="connsiteX24-1829" fmla="*/ 2312566 w 2335500"/>
              <a:gd name="connsiteY24-1830" fmla="*/ 2720340 h 3688080"/>
              <a:gd name="connsiteX25-1831" fmla="*/ 2320185 w 2335500"/>
              <a:gd name="connsiteY25-1832" fmla="*/ 2964180 h 3688080"/>
              <a:gd name="connsiteX26-1833" fmla="*/ 2304946 w 2335500"/>
              <a:gd name="connsiteY26-1834" fmla="*/ 3177540 h 3688080"/>
              <a:gd name="connsiteX27-1835" fmla="*/ 2282085 w 2335500"/>
              <a:gd name="connsiteY27-1836" fmla="*/ 3345180 h 3688080"/>
              <a:gd name="connsiteX28-1837" fmla="*/ 1923945 w 2335500"/>
              <a:gd name="connsiteY28-1838" fmla="*/ 3680460 h 3688080"/>
              <a:gd name="connsiteX29-1839" fmla="*/ 1771545 w 2335500"/>
              <a:gd name="connsiteY29-1840" fmla="*/ 3680460 h 3688080"/>
              <a:gd name="connsiteX30-1841" fmla="*/ 1581045 w 2335500"/>
              <a:gd name="connsiteY30-1842" fmla="*/ 3680460 h 3688080"/>
              <a:gd name="connsiteX31-1843" fmla="*/ 1222905 w 2335500"/>
              <a:gd name="connsiteY31-1844" fmla="*/ 3688080 h 3688080"/>
              <a:gd name="connsiteX32-1845" fmla="*/ 819045 w 2335500"/>
              <a:gd name="connsiteY32-1846" fmla="*/ 3680460 h 3688080"/>
              <a:gd name="connsiteX33-1847" fmla="*/ 689505 w 2335500"/>
              <a:gd name="connsiteY33-1848" fmla="*/ 3680460 h 3688080"/>
              <a:gd name="connsiteX34-1849" fmla="*/ 262785 w 2335500"/>
              <a:gd name="connsiteY34-1850" fmla="*/ 3672840 h 3688080"/>
              <a:gd name="connsiteX35-1851" fmla="*/ 22940 w 2335500"/>
              <a:gd name="connsiteY35-1852" fmla="*/ 3680460 h 3688080"/>
              <a:gd name="connsiteX36-1853" fmla="*/ 26565 w 2335500"/>
              <a:gd name="connsiteY36-1854" fmla="*/ 3421380 h 3688080"/>
              <a:gd name="connsiteX37-1855" fmla="*/ 11326 w 2335500"/>
              <a:gd name="connsiteY37-1856" fmla="*/ 2971800 h 3688080"/>
              <a:gd name="connsiteX38-1857" fmla="*/ 21209 w 2335500"/>
              <a:gd name="connsiteY38-1858" fmla="*/ 2450231 h 3688080"/>
              <a:gd name="connsiteX0-1859" fmla="*/ 24660 w 2335500"/>
              <a:gd name="connsiteY0-1860" fmla="*/ 719773 h 3688080"/>
              <a:gd name="connsiteX1-1861" fmla="*/ 18946 w 2335500"/>
              <a:gd name="connsiteY1-1862" fmla="*/ 563880 h 3688080"/>
              <a:gd name="connsiteX2-1863" fmla="*/ 18945 w 2335500"/>
              <a:gd name="connsiteY2-1864" fmla="*/ 350520 h 3688080"/>
              <a:gd name="connsiteX3-1865" fmla="*/ 22940 w 2335500"/>
              <a:gd name="connsiteY3-1866" fmla="*/ 10160 h 3688080"/>
              <a:gd name="connsiteX4-1867" fmla="*/ 316125 w 2335500"/>
              <a:gd name="connsiteY4-1868" fmla="*/ 0 h 3688080"/>
              <a:gd name="connsiteX5-1869" fmla="*/ 529485 w 2335500"/>
              <a:gd name="connsiteY5-1870" fmla="*/ 7620 h 3688080"/>
              <a:gd name="connsiteX6-1871" fmla="*/ 773325 w 2335500"/>
              <a:gd name="connsiteY6-1872" fmla="*/ 7620 h 3688080"/>
              <a:gd name="connsiteX7-1873" fmla="*/ 1222905 w 2335500"/>
              <a:gd name="connsiteY7-1874" fmla="*/ 7620 h 3688080"/>
              <a:gd name="connsiteX8-1875" fmla="*/ 1573425 w 2335500"/>
              <a:gd name="connsiteY8-1876" fmla="*/ 0 h 3688080"/>
              <a:gd name="connsiteX9-1877" fmla="*/ 2000145 w 2335500"/>
              <a:gd name="connsiteY9-1878" fmla="*/ 7620 h 3688080"/>
              <a:gd name="connsiteX10-1879" fmla="*/ 2213505 w 2335500"/>
              <a:gd name="connsiteY10-1880" fmla="*/ 30480 h 3688080"/>
              <a:gd name="connsiteX11-1881" fmla="*/ 2198265 w 2335500"/>
              <a:gd name="connsiteY11-1882" fmla="*/ 281940 h 3688080"/>
              <a:gd name="connsiteX12-1883" fmla="*/ 2198265 w 2335500"/>
              <a:gd name="connsiteY12-1884" fmla="*/ 640080 h 3688080"/>
              <a:gd name="connsiteX13-1885" fmla="*/ 2183025 w 2335500"/>
              <a:gd name="connsiteY13-1886" fmla="*/ 853440 h 3688080"/>
              <a:gd name="connsiteX14-1887" fmla="*/ 2190645 w 2335500"/>
              <a:gd name="connsiteY14-1888" fmla="*/ 1127760 h 3688080"/>
              <a:gd name="connsiteX15-1889" fmla="*/ 2190645 w 2335500"/>
              <a:gd name="connsiteY15-1890" fmla="*/ 1325880 h 3688080"/>
              <a:gd name="connsiteX16-1891" fmla="*/ 2213505 w 2335500"/>
              <a:gd name="connsiteY16-1892" fmla="*/ 1493520 h 3688080"/>
              <a:gd name="connsiteX17-1893" fmla="*/ 2251605 w 2335500"/>
              <a:gd name="connsiteY17-1894" fmla="*/ 1752600 h 3688080"/>
              <a:gd name="connsiteX18-1895" fmla="*/ 2259226 w 2335500"/>
              <a:gd name="connsiteY18-1896" fmla="*/ 1851660 h 3688080"/>
              <a:gd name="connsiteX19-1897" fmla="*/ 2297325 w 2335500"/>
              <a:gd name="connsiteY19-1898" fmla="*/ 2065020 h 3688080"/>
              <a:gd name="connsiteX20-1899" fmla="*/ 2297326 w 2335500"/>
              <a:gd name="connsiteY20-1900" fmla="*/ 2164080 h 3688080"/>
              <a:gd name="connsiteX21-1901" fmla="*/ 2327805 w 2335500"/>
              <a:gd name="connsiteY21-1902" fmla="*/ 2316480 h 3688080"/>
              <a:gd name="connsiteX22-1903" fmla="*/ 2320185 w 2335500"/>
              <a:gd name="connsiteY22-1904" fmla="*/ 2468880 h 3688080"/>
              <a:gd name="connsiteX23-1905" fmla="*/ 2335425 w 2335500"/>
              <a:gd name="connsiteY23-1906" fmla="*/ 2613660 h 3688080"/>
              <a:gd name="connsiteX24-1907" fmla="*/ 2312566 w 2335500"/>
              <a:gd name="connsiteY24-1908" fmla="*/ 2720340 h 3688080"/>
              <a:gd name="connsiteX25-1909" fmla="*/ 2320185 w 2335500"/>
              <a:gd name="connsiteY25-1910" fmla="*/ 2964180 h 3688080"/>
              <a:gd name="connsiteX26-1911" fmla="*/ 2304946 w 2335500"/>
              <a:gd name="connsiteY26-1912" fmla="*/ 3177540 h 3688080"/>
              <a:gd name="connsiteX27-1913" fmla="*/ 2282085 w 2335500"/>
              <a:gd name="connsiteY27-1914" fmla="*/ 3345180 h 3688080"/>
              <a:gd name="connsiteX28-1915" fmla="*/ 2099205 w 2335500"/>
              <a:gd name="connsiteY28-1916" fmla="*/ 3535680 h 3688080"/>
              <a:gd name="connsiteX29-1917" fmla="*/ 1923945 w 2335500"/>
              <a:gd name="connsiteY29-1918" fmla="*/ 3680460 h 3688080"/>
              <a:gd name="connsiteX30-1919" fmla="*/ 1771545 w 2335500"/>
              <a:gd name="connsiteY30-1920" fmla="*/ 3680460 h 3688080"/>
              <a:gd name="connsiteX31-1921" fmla="*/ 1581045 w 2335500"/>
              <a:gd name="connsiteY31-1922" fmla="*/ 3680460 h 3688080"/>
              <a:gd name="connsiteX32-1923" fmla="*/ 1222905 w 2335500"/>
              <a:gd name="connsiteY32-1924" fmla="*/ 3688080 h 3688080"/>
              <a:gd name="connsiteX33-1925" fmla="*/ 819045 w 2335500"/>
              <a:gd name="connsiteY33-1926" fmla="*/ 3680460 h 3688080"/>
              <a:gd name="connsiteX34-1927" fmla="*/ 689505 w 2335500"/>
              <a:gd name="connsiteY34-1928" fmla="*/ 3680460 h 3688080"/>
              <a:gd name="connsiteX35-1929" fmla="*/ 262785 w 2335500"/>
              <a:gd name="connsiteY35-1930" fmla="*/ 3672840 h 3688080"/>
              <a:gd name="connsiteX36-1931" fmla="*/ 22940 w 2335500"/>
              <a:gd name="connsiteY36-1932" fmla="*/ 3680460 h 3688080"/>
              <a:gd name="connsiteX37-1933" fmla="*/ 26565 w 2335500"/>
              <a:gd name="connsiteY37-1934" fmla="*/ 3421380 h 3688080"/>
              <a:gd name="connsiteX38-1935" fmla="*/ 11326 w 2335500"/>
              <a:gd name="connsiteY38-1936" fmla="*/ 2971800 h 3688080"/>
              <a:gd name="connsiteX39-1937" fmla="*/ 21209 w 2335500"/>
              <a:gd name="connsiteY39-1938" fmla="*/ 2450231 h 3688080"/>
              <a:gd name="connsiteX0-1939" fmla="*/ 24660 w 2335500"/>
              <a:gd name="connsiteY0-1940" fmla="*/ 719773 h 3688080"/>
              <a:gd name="connsiteX1-1941" fmla="*/ 18946 w 2335500"/>
              <a:gd name="connsiteY1-1942" fmla="*/ 563880 h 3688080"/>
              <a:gd name="connsiteX2-1943" fmla="*/ 18945 w 2335500"/>
              <a:gd name="connsiteY2-1944" fmla="*/ 350520 h 3688080"/>
              <a:gd name="connsiteX3-1945" fmla="*/ 22940 w 2335500"/>
              <a:gd name="connsiteY3-1946" fmla="*/ 10160 h 3688080"/>
              <a:gd name="connsiteX4-1947" fmla="*/ 316125 w 2335500"/>
              <a:gd name="connsiteY4-1948" fmla="*/ 0 h 3688080"/>
              <a:gd name="connsiteX5-1949" fmla="*/ 529485 w 2335500"/>
              <a:gd name="connsiteY5-1950" fmla="*/ 7620 h 3688080"/>
              <a:gd name="connsiteX6-1951" fmla="*/ 773325 w 2335500"/>
              <a:gd name="connsiteY6-1952" fmla="*/ 7620 h 3688080"/>
              <a:gd name="connsiteX7-1953" fmla="*/ 1222905 w 2335500"/>
              <a:gd name="connsiteY7-1954" fmla="*/ 7620 h 3688080"/>
              <a:gd name="connsiteX8-1955" fmla="*/ 1573425 w 2335500"/>
              <a:gd name="connsiteY8-1956" fmla="*/ 0 h 3688080"/>
              <a:gd name="connsiteX9-1957" fmla="*/ 2000145 w 2335500"/>
              <a:gd name="connsiteY9-1958" fmla="*/ 7620 h 3688080"/>
              <a:gd name="connsiteX10-1959" fmla="*/ 2213505 w 2335500"/>
              <a:gd name="connsiteY10-1960" fmla="*/ 30480 h 3688080"/>
              <a:gd name="connsiteX11-1961" fmla="*/ 2198265 w 2335500"/>
              <a:gd name="connsiteY11-1962" fmla="*/ 281940 h 3688080"/>
              <a:gd name="connsiteX12-1963" fmla="*/ 2198265 w 2335500"/>
              <a:gd name="connsiteY12-1964" fmla="*/ 640080 h 3688080"/>
              <a:gd name="connsiteX13-1965" fmla="*/ 2183025 w 2335500"/>
              <a:gd name="connsiteY13-1966" fmla="*/ 853440 h 3688080"/>
              <a:gd name="connsiteX14-1967" fmla="*/ 2190645 w 2335500"/>
              <a:gd name="connsiteY14-1968" fmla="*/ 1127760 h 3688080"/>
              <a:gd name="connsiteX15-1969" fmla="*/ 2190645 w 2335500"/>
              <a:gd name="connsiteY15-1970" fmla="*/ 1325880 h 3688080"/>
              <a:gd name="connsiteX16-1971" fmla="*/ 2213505 w 2335500"/>
              <a:gd name="connsiteY16-1972" fmla="*/ 1493520 h 3688080"/>
              <a:gd name="connsiteX17-1973" fmla="*/ 2251605 w 2335500"/>
              <a:gd name="connsiteY17-1974" fmla="*/ 1752600 h 3688080"/>
              <a:gd name="connsiteX18-1975" fmla="*/ 2259226 w 2335500"/>
              <a:gd name="connsiteY18-1976" fmla="*/ 1851660 h 3688080"/>
              <a:gd name="connsiteX19-1977" fmla="*/ 2297325 w 2335500"/>
              <a:gd name="connsiteY19-1978" fmla="*/ 2065020 h 3688080"/>
              <a:gd name="connsiteX20-1979" fmla="*/ 2297326 w 2335500"/>
              <a:gd name="connsiteY20-1980" fmla="*/ 2164080 h 3688080"/>
              <a:gd name="connsiteX21-1981" fmla="*/ 2327805 w 2335500"/>
              <a:gd name="connsiteY21-1982" fmla="*/ 2316480 h 3688080"/>
              <a:gd name="connsiteX22-1983" fmla="*/ 2320185 w 2335500"/>
              <a:gd name="connsiteY22-1984" fmla="*/ 2468880 h 3688080"/>
              <a:gd name="connsiteX23-1985" fmla="*/ 2335425 w 2335500"/>
              <a:gd name="connsiteY23-1986" fmla="*/ 2613660 h 3688080"/>
              <a:gd name="connsiteX24-1987" fmla="*/ 2312566 w 2335500"/>
              <a:gd name="connsiteY24-1988" fmla="*/ 2720340 h 3688080"/>
              <a:gd name="connsiteX25-1989" fmla="*/ 2320185 w 2335500"/>
              <a:gd name="connsiteY25-1990" fmla="*/ 2964180 h 3688080"/>
              <a:gd name="connsiteX26-1991" fmla="*/ 2304946 w 2335500"/>
              <a:gd name="connsiteY26-1992" fmla="*/ 3177540 h 3688080"/>
              <a:gd name="connsiteX27-1993" fmla="*/ 2282085 w 2335500"/>
              <a:gd name="connsiteY27-1994" fmla="*/ 3345180 h 3688080"/>
              <a:gd name="connsiteX28-1995" fmla="*/ 2205885 w 2335500"/>
              <a:gd name="connsiteY28-1996" fmla="*/ 3657600 h 3688080"/>
              <a:gd name="connsiteX29-1997" fmla="*/ 1923945 w 2335500"/>
              <a:gd name="connsiteY29-1998" fmla="*/ 3680460 h 3688080"/>
              <a:gd name="connsiteX30-1999" fmla="*/ 1771545 w 2335500"/>
              <a:gd name="connsiteY30-2000" fmla="*/ 3680460 h 3688080"/>
              <a:gd name="connsiteX31-2001" fmla="*/ 1581045 w 2335500"/>
              <a:gd name="connsiteY31-2002" fmla="*/ 3680460 h 3688080"/>
              <a:gd name="connsiteX32-2003" fmla="*/ 1222905 w 2335500"/>
              <a:gd name="connsiteY32-2004" fmla="*/ 3688080 h 3688080"/>
              <a:gd name="connsiteX33-2005" fmla="*/ 819045 w 2335500"/>
              <a:gd name="connsiteY33-2006" fmla="*/ 3680460 h 3688080"/>
              <a:gd name="connsiteX34-2007" fmla="*/ 689505 w 2335500"/>
              <a:gd name="connsiteY34-2008" fmla="*/ 3680460 h 3688080"/>
              <a:gd name="connsiteX35-2009" fmla="*/ 262785 w 2335500"/>
              <a:gd name="connsiteY35-2010" fmla="*/ 3672840 h 3688080"/>
              <a:gd name="connsiteX36-2011" fmla="*/ 22940 w 2335500"/>
              <a:gd name="connsiteY36-2012" fmla="*/ 3680460 h 3688080"/>
              <a:gd name="connsiteX37-2013" fmla="*/ 26565 w 2335500"/>
              <a:gd name="connsiteY37-2014" fmla="*/ 3421380 h 3688080"/>
              <a:gd name="connsiteX38-2015" fmla="*/ 11326 w 2335500"/>
              <a:gd name="connsiteY38-2016" fmla="*/ 2971800 h 3688080"/>
              <a:gd name="connsiteX39-2017" fmla="*/ 21209 w 2335500"/>
              <a:gd name="connsiteY39-2018" fmla="*/ 2450231 h 3688080"/>
              <a:gd name="connsiteX0-2019" fmla="*/ 24660 w 2335500"/>
              <a:gd name="connsiteY0-2020" fmla="*/ 719773 h 3688080"/>
              <a:gd name="connsiteX1-2021" fmla="*/ 18946 w 2335500"/>
              <a:gd name="connsiteY1-2022" fmla="*/ 563880 h 3688080"/>
              <a:gd name="connsiteX2-2023" fmla="*/ 18945 w 2335500"/>
              <a:gd name="connsiteY2-2024" fmla="*/ 350520 h 3688080"/>
              <a:gd name="connsiteX3-2025" fmla="*/ 22940 w 2335500"/>
              <a:gd name="connsiteY3-2026" fmla="*/ 10160 h 3688080"/>
              <a:gd name="connsiteX4-2027" fmla="*/ 316125 w 2335500"/>
              <a:gd name="connsiteY4-2028" fmla="*/ 0 h 3688080"/>
              <a:gd name="connsiteX5-2029" fmla="*/ 529485 w 2335500"/>
              <a:gd name="connsiteY5-2030" fmla="*/ 7620 h 3688080"/>
              <a:gd name="connsiteX6-2031" fmla="*/ 773325 w 2335500"/>
              <a:gd name="connsiteY6-2032" fmla="*/ 7620 h 3688080"/>
              <a:gd name="connsiteX7-2033" fmla="*/ 1222905 w 2335500"/>
              <a:gd name="connsiteY7-2034" fmla="*/ 7620 h 3688080"/>
              <a:gd name="connsiteX8-2035" fmla="*/ 1573425 w 2335500"/>
              <a:gd name="connsiteY8-2036" fmla="*/ 0 h 3688080"/>
              <a:gd name="connsiteX9-2037" fmla="*/ 2000145 w 2335500"/>
              <a:gd name="connsiteY9-2038" fmla="*/ 7620 h 3688080"/>
              <a:gd name="connsiteX10-2039" fmla="*/ 2213505 w 2335500"/>
              <a:gd name="connsiteY10-2040" fmla="*/ 30480 h 3688080"/>
              <a:gd name="connsiteX11-2041" fmla="*/ 2198265 w 2335500"/>
              <a:gd name="connsiteY11-2042" fmla="*/ 281940 h 3688080"/>
              <a:gd name="connsiteX12-2043" fmla="*/ 2198265 w 2335500"/>
              <a:gd name="connsiteY12-2044" fmla="*/ 640080 h 3688080"/>
              <a:gd name="connsiteX13-2045" fmla="*/ 2183025 w 2335500"/>
              <a:gd name="connsiteY13-2046" fmla="*/ 853440 h 3688080"/>
              <a:gd name="connsiteX14-2047" fmla="*/ 2190645 w 2335500"/>
              <a:gd name="connsiteY14-2048" fmla="*/ 1127760 h 3688080"/>
              <a:gd name="connsiteX15-2049" fmla="*/ 2190645 w 2335500"/>
              <a:gd name="connsiteY15-2050" fmla="*/ 1325880 h 3688080"/>
              <a:gd name="connsiteX16-2051" fmla="*/ 2213505 w 2335500"/>
              <a:gd name="connsiteY16-2052" fmla="*/ 1493520 h 3688080"/>
              <a:gd name="connsiteX17-2053" fmla="*/ 2251605 w 2335500"/>
              <a:gd name="connsiteY17-2054" fmla="*/ 1752600 h 3688080"/>
              <a:gd name="connsiteX18-2055" fmla="*/ 2259226 w 2335500"/>
              <a:gd name="connsiteY18-2056" fmla="*/ 1851660 h 3688080"/>
              <a:gd name="connsiteX19-2057" fmla="*/ 2297325 w 2335500"/>
              <a:gd name="connsiteY19-2058" fmla="*/ 2065020 h 3688080"/>
              <a:gd name="connsiteX20-2059" fmla="*/ 2297326 w 2335500"/>
              <a:gd name="connsiteY20-2060" fmla="*/ 2164080 h 3688080"/>
              <a:gd name="connsiteX21-2061" fmla="*/ 2327805 w 2335500"/>
              <a:gd name="connsiteY21-2062" fmla="*/ 2316480 h 3688080"/>
              <a:gd name="connsiteX22-2063" fmla="*/ 2320185 w 2335500"/>
              <a:gd name="connsiteY22-2064" fmla="*/ 2468880 h 3688080"/>
              <a:gd name="connsiteX23-2065" fmla="*/ 2335425 w 2335500"/>
              <a:gd name="connsiteY23-2066" fmla="*/ 2613660 h 3688080"/>
              <a:gd name="connsiteX24-2067" fmla="*/ 2312566 w 2335500"/>
              <a:gd name="connsiteY24-2068" fmla="*/ 2720340 h 3688080"/>
              <a:gd name="connsiteX25-2069" fmla="*/ 2274465 w 2335500"/>
              <a:gd name="connsiteY25-2070" fmla="*/ 2964180 h 3688080"/>
              <a:gd name="connsiteX26-2071" fmla="*/ 2304946 w 2335500"/>
              <a:gd name="connsiteY26-2072" fmla="*/ 3177540 h 3688080"/>
              <a:gd name="connsiteX27-2073" fmla="*/ 2282085 w 2335500"/>
              <a:gd name="connsiteY27-2074" fmla="*/ 3345180 h 3688080"/>
              <a:gd name="connsiteX28-2075" fmla="*/ 2205885 w 2335500"/>
              <a:gd name="connsiteY28-2076" fmla="*/ 3657600 h 3688080"/>
              <a:gd name="connsiteX29-2077" fmla="*/ 1923945 w 2335500"/>
              <a:gd name="connsiteY29-2078" fmla="*/ 3680460 h 3688080"/>
              <a:gd name="connsiteX30-2079" fmla="*/ 1771545 w 2335500"/>
              <a:gd name="connsiteY30-2080" fmla="*/ 3680460 h 3688080"/>
              <a:gd name="connsiteX31-2081" fmla="*/ 1581045 w 2335500"/>
              <a:gd name="connsiteY31-2082" fmla="*/ 3680460 h 3688080"/>
              <a:gd name="connsiteX32-2083" fmla="*/ 1222905 w 2335500"/>
              <a:gd name="connsiteY32-2084" fmla="*/ 3688080 h 3688080"/>
              <a:gd name="connsiteX33-2085" fmla="*/ 819045 w 2335500"/>
              <a:gd name="connsiteY33-2086" fmla="*/ 3680460 h 3688080"/>
              <a:gd name="connsiteX34-2087" fmla="*/ 689505 w 2335500"/>
              <a:gd name="connsiteY34-2088" fmla="*/ 3680460 h 3688080"/>
              <a:gd name="connsiteX35-2089" fmla="*/ 262785 w 2335500"/>
              <a:gd name="connsiteY35-2090" fmla="*/ 3672840 h 3688080"/>
              <a:gd name="connsiteX36-2091" fmla="*/ 22940 w 2335500"/>
              <a:gd name="connsiteY36-2092" fmla="*/ 3680460 h 3688080"/>
              <a:gd name="connsiteX37-2093" fmla="*/ 26565 w 2335500"/>
              <a:gd name="connsiteY37-2094" fmla="*/ 3421380 h 3688080"/>
              <a:gd name="connsiteX38-2095" fmla="*/ 11326 w 2335500"/>
              <a:gd name="connsiteY38-2096" fmla="*/ 2971800 h 3688080"/>
              <a:gd name="connsiteX39-2097" fmla="*/ 21209 w 2335500"/>
              <a:gd name="connsiteY39-2098" fmla="*/ 2450231 h 3688080"/>
              <a:gd name="connsiteX0-2099" fmla="*/ 24660 w 2328520"/>
              <a:gd name="connsiteY0-2100" fmla="*/ 719773 h 3688080"/>
              <a:gd name="connsiteX1-2101" fmla="*/ 18946 w 2328520"/>
              <a:gd name="connsiteY1-2102" fmla="*/ 563880 h 3688080"/>
              <a:gd name="connsiteX2-2103" fmla="*/ 18945 w 2328520"/>
              <a:gd name="connsiteY2-2104" fmla="*/ 350520 h 3688080"/>
              <a:gd name="connsiteX3-2105" fmla="*/ 22940 w 2328520"/>
              <a:gd name="connsiteY3-2106" fmla="*/ 10160 h 3688080"/>
              <a:gd name="connsiteX4-2107" fmla="*/ 316125 w 2328520"/>
              <a:gd name="connsiteY4-2108" fmla="*/ 0 h 3688080"/>
              <a:gd name="connsiteX5-2109" fmla="*/ 529485 w 2328520"/>
              <a:gd name="connsiteY5-2110" fmla="*/ 7620 h 3688080"/>
              <a:gd name="connsiteX6-2111" fmla="*/ 773325 w 2328520"/>
              <a:gd name="connsiteY6-2112" fmla="*/ 7620 h 3688080"/>
              <a:gd name="connsiteX7-2113" fmla="*/ 1222905 w 2328520"/>
              <a:gd name="connsiteY7-2114" fmla="*/ 7620 h 3688080"/>
              <a:gd name="connsiteX8-2115" fmla="*/ 1573425 w 2328520"/>
              <a:gd name="connsiteY8-2116" fmla="*/ 0 h 3688080"/>
              <a:gd name="connsiteX9-2117" fmla="*/ 2000145 w 2328520"/>
              <a:gd name="connsiteY9-2118" fmla="*/ 7620 h 3688080"/>
              <a:gd name="connsiteX10-2119" fmla="*/ 2213505 w 2328520"/>
              <a:gd name="connsiteY10-2120" fmla="*/ 30480 h 3688080"/>
              <a:gd name="connsiteX11-2121" fmla="*/ 2198265 w 2328520"/>
              <a:gd name="connsiteY11-2122" fmla="*/ 281940 h 3688080"/>
              <a:gd name="connsiteX12-2123" fmla="*/ 2198265 w 2328520"/>
              <a:gd name="connsiteY12-2124" fmla="*/ 640080 h 3688080"/>
              <a:gd name="connsiteX13-2125" fmla="*/ 2183025 w 2328520"/>
              <a:gd name="connsiteY13-2126" fmla="*/ 853440 h 3688080"/>
              <a:gd name="connsiteX14-2127" fmla="*/ 2190645 w 2328520"/>
              <a:gd name="connsiteY14-2128" fmla="*/ 1127760 h 3688080"/>
              <a:gd name="connsiteX15-2129" fmla="*/ 2190645 w 2328520"/>
              <a:gd name="connsiteY15-2130" fmla="*/ 1325880 h 3688080"/>
              <a:gd name="connsiteX16-2131" fmla="*/ 2213505 w 2328520"/>
              <a:gd name="connsiteY16-2132" fmla="*/ 1493520 h 3688080"/>
              <a:gd name="connsiteX17-2133" fmla="*/ 2251605 w 2328520"/>
              <a:gd name="connsiteY17-2134" fmla="*/ 1752600 h 3688080"/>
              <a:gd name="connsiteX18-2135" fmla="*/ 2259226 w 2328520"/>
              <a:gd name="connsiteY18-2136" fmla="*/ 1851660 h 3688080"/>
              <a:gd name="connsiteX19-2137" fmla="*/ 2297325 w 2328520"/>
              <a:gd name="connsiteY19-2138" fmla="*/ 2065020 h 3688080"/>
              <a:gd name="connsiteX20-2139" fmla="*/ 2297326 w 2328520"/>
              <a:gd name="connsiteY20-2140" fmla="*/ 2164080 h 3688080"/>
              <a:gd name="connsiteX21-2141" fmla="*/ 2327805 w 2328520"/>
              <a:gd name="connsiteY21-2142" fmla="*/ 2316480 h 3688080"/>
              <a:gd name="connsiteX22-2143" fmla="*/ 2320185 w 2328520"/>
              <a:gd name="connsiteY22-2144" fmla="*/ 2468880 h 3688080"/>
              <a:gd name="connsiteX23-2145" fmla="*/ 2304945 w 2328520"/>
              <a:gd name="connsiteY23-2146" fmla="*/ 2598420 h 3688080"/>
              <a:gd name="connsiteX24-2147" fmla="*/ 2312566 w 2328520"/>
              <a:gd name="connsiteY24-2148" fmla="*/ 2720340 h 3688080"/>
              <a:gd name="connsiteX25-2149" fmla="*/ 2274465 w 2328520"/>
              <a:gd name="connsiteY25-2150" fmla="*/ 2964180 h 3688080"/>
              <a:gd name="connsiteX26-2151" fmla="*/ 2304946 w 2328520"/>
              <a:gd name="connsiteY26-2152" fmla="*/ 3177540 h 3688080"/>
              <a:gd name="connsiteX27-2153" fmla="*/ 2282085 w 2328520"/>
              <a:gd name="connsiteY27-2154" fmla="*/ 3345180 h 3688080"/>
              <a:gd name="connsiteX28-2155" fmla="*/ 2205885 w 2328520"/>
              <a:gd name="connsiteY28-2156" fmla="*/ 3657600 h 3688080"/>
              <a:gd name="connsiteX29-2157" fmla="*/ 1923945 w 2328520"/>
              <a:gd name="connsiteY29-2158" fmla="*/ 3680460 h 3688080"/>
              <a:gd name="connsiteX30-2159" fmla="*/ 1771545 w 2328520"/>
              <a:gd name="connsiteY30-2160" fmla="*/ 3680460 h 3688080"/>
              <a:gd name="connsiteX31-2161" fmla="*/ 1581045 w 2328520"/>
              <a:gd name="connsiteY31-2162" fmla="*/ 3680460 h 3688080"/>
              <a:gd name="connsiteX32-2163" fmla="*/ 1222905 w 2328520"/>
              <a:gd name="connsiteY32-2164" fmla="*/ 3688080 h 3688080"/>
              <a:gd name="connsiteX33-2165" fmla="*/ 819045 w 2328520"/>
              <a:gd name="connsiteY33-2166" fmla="*/ 3680460 h 3688080"/>
              <a:gd name="connsiteX34-2167" fmla="*/ 689505 w 2328520"/>
              <a:gd name="connsiteY34-2168" fmla="*/ 3680460 h 3688080"/>
              <a:gd name="connsiteX35-2169" fmla="*/ 262785 w 2328520"/>
              <a:gd name="connsiteY35-2170" fmla="*/ 3672840 h 3688080"/>
              <a:gd name="connsiteX36-2171" fmla="*/ 22940 w 2328520"/>
              <a:gd name="connsiteY36-2172" fmla="*/ 3680460 h 3688080"/>
              <a:gd name="connsiteX37-2173" fmla="*/ 26565 w 2328520"/>
              <a:gd name="connsiteY37-2174" fmla="*/ 3421380 h 3688080"/>
              <a:gd name="connsiteX38-2175" fmla="*/ 11326 w 2328520"/>
              <a:gd name="connsiteY38-2176" fmla="*/ 2971800 h 3688080"/>
              <a:gd name="connsiteX39-2177" fmla="*/ 21209 w 2328520"/>
              <a:gd name="connsiteY39-2178" fmla="*/ 2450231 h 3688080"/>
              <a:gd name="connsiteX0-2179" fmla="*/ 24660 w 2328520"/>
              <a:gd name="connsiteY0-2180" fmla="*/ 719773 h 3688080"/>
              <a:gd name="connsiteX1-2181" fmla="*/ 18946 w 2328520"/>
              <a:gd name="connsiteY1-2182" fmla="*/ 563880 h 3688080"/>
              <a:gd name="connsiteX2-2183" fmla="*/ 18945 w 2328520"/>
              <a:gd name="connsiteY2-2184" fmla="*/ 350520 h 3688080"/>
              <a:gd name="connsiteX3-2185" fmla="*/ 22940 w 2328520"/>
              <a:gd name="connsiteY3-2186" fmla="*/ 10160 h 3688080"/>
              <a:gd name="connsiteX4-2187" fmla="*/ 316125 w 2328520"/>
              <a:gd name="connsiteY4-2188" fmla="*/ 0 h 3688080"/>
              <a:gd name="connsiteX5-2189" fmla="*/ 529485 w 2328520"/>
              <a:gd name="connsiteY5-2190" fmla="*/ 7620 h 3688080"/>
              <a:gd name="connsiteX6-2191" fmla="*/ 773325 w 2328520"/>
              <a:gd name="connsiteY6-2192" fmla="*/ 7620 h 3688080"/>
              <a:gd name="connsiteX7-2193" fmla="*/ 1222905 w 2328520"/>
              <a:gd name="connsiteY7-2194" fmla="*/ 7620 h 3688080"/>
              <a:gd name="connsiteX8-2195" fmla="*/ 1573425 w 2328520"/>
              <a:gd name="connsiteY8-2196" fmla="*/ 0 h 3688080"/>
              <a:gd name="connsiteX9-2197" fmla="*/ 2000145 w 2328520"/>
              <a:gd name="connsiteY9-2198" fmla="*/ 7620 h 3688080"/>
              <a:gd name="connsiteX10-2199" fmla="*/ 2213505 w 2328520"/>
              <a:gd name="connsiteY10-2200" fmla="*/ 30480 h 3688080"/>
              <a:gd name="connsiteX11-2201" fmla="*/ 2198265 w 2328520"/>
              <a:gd name="connsiteY11-2202" fmla="*/ 281940 h 3688080"/>
              <a:gd name="connsiteX12-2203" fmla="*/ 2198265 w 2328520"/>
              <a:gd name="connsiteY12-2204" fmla="*/ 640080 h 3688080"/>
              <a:gd name="connsiteX13-2205" fmla="*/ 2183025 w 2328520"/>
              <a:gd name="connsiteY13-2206" fmla="*/ 853440 h 3688080"/>
              <a:gd name="connsiteX14-2207" fmla="*/ 2190645 w 2328520"/>
              <a:gd name="connsiteY14-2208" fmla="*/ 1127760 h 3688080"/>
              <a:gd name="connsiteX15-2209" fmla="*/ 2190645 w 2328520"/>
              <a:gd name="connsiteY15-2210" fmla="*/ 1325880 h 3688080"/>
              <a:gd name="connsiteX16-2211" fmla="*/ 2213505 w 2328520"/>
              <a:gd name="connsiteY16-2212" fmla="*/ 1493520 h 3688080"/>
              <a:gd name="connsiteX17-2213" fmla="*/ 2251605 w 2328520"/>
              <a:gd name="connsiteY17-2214" fmla="*/ 1752600 h 3688080"/>
              <a:gd name="connsiteX18-2215" fmla="*/ 2259226 w 2328520"/>
              <a:gd name="connsiteY18-2216" fmla="*/ 1851660 h 3688080"/>
              <a:gd name="connsiteX19-2217" fmla="*/ 2251605 w 2328520"/>
              <a:gd name="connsiteY19-2218" fmla="*/ 2065020 h 3688080"/>
              <a:gd name="connsiteX20-2219" fmla="*/ 2297326 w 2328520"/>
              <a:gd name="connsiteY20-2220" fmla="*/ 2164080 h 3688080"/>
              <a:gd name="connsiteX21-2221" fmla="*/ 2327805 w 2328520"/>
              <a:gd name="connsiteY21-2222" fmla="*/ 2316480 h 3688080"/>
              <a:gd name="connsiteX22-2223" fmla="*/ 2320185 w 2328520"/>
              <a:gd name="connsiteY22-2224" fmla="*/ 2468880 h 3688080"/>
              <a:gd name="connsiteX23-2225" fmla="*/ 2304945 w 2328520"/>
              <a:gd name="connsiteY23-2226" fmla="*/ 2598420 h 3688080"/>
              <a:gd name="connsiteX24-2227" fmla="*/ 2312566 w 2328520"/>
              <a:gd name="connsiteY24-2228" fmla="*/ 2720340 h 3688080"/>
              <a:gd name="connsiteX25-2229" fmla="*/ 2274465 w 2328520"/>
              <a:gd name="connsiteY25-2230" fmla="*/ 2964180 h 3688080"/>
              <a:gd name="connsiteX26-2231" fmla="*/ 2304946 w 2328520"/>
              <a:gd name="connsiteY26-2232" fmla="*/ 3177540 h 3688080"/>
              <a:gd name="connsiteX27-2233" fmla="*/ 2282085 w 2328520"/>
              <a:gd name="connsiteY27-2234" fmla="*/ 3345180 h 3688080"/>
              <a:gd name="connsiteX28-2235" fmla="*/ 2205885 w 2328520"/>
              <a:gd name="connsiteY28-2236" fmla="*/ 3657600 h 3688080"/>
              <a:gd name="connsiteX29-2237" fmla="*/ 1923945 w 2328520"/>
              <a:gd name="connsiteY29-2238" fmla="*/ 3680460 h 3688080"/>
              <a:gd name="connsiteX30-2239" fmla="*/ 1771545 w 2328520"/>
              <a:gd name="connsiteY30-2240" fmla="*/ 3680460 h 3688080"/>
              <a:gd name="connsiteX31-2241" fmla="*/ 1581045 w 2328520"/>
              <a:gd name="connsiteY31-2242" fmla="*/ 3680460 h 3688080"/>
              <a:gd name="connsiteX32-2243" fmla="*/ 1222905 w 2328520"/>
              <a:gd name="connsiteY32-2244" fmla="*/ 3688080 h 3688080"/>
              <a:gd name="connsiteX33-2245" fmla="*/ 819045 w 2328520"/>
              <a:gd name="connsiteY33-2246" fmla="*/ 3680460 h 3688080"/>
              <a:gd name="connsiteX34-2247" fmla="*/ 689505 w 2328520"/>
              <a:gd name="connsiteY34-2248" fmla="*/ 3680460 h 3688080"/>
              <a:gd name="connsiteX35-2249" fmla="*/ 262785 w 2328520"/>
              <a:gd name="connsiteY35-2250" fmla="*/ 3672840 h 3688080"/>
              <a:gd name="connsiteX36-2251" fmla="*/ 22940 w 2328520"/>
              <a:gd name="connsiteY36-2252" fmla="*/ 3680460 h 3688080"/>
              <a:gd name="connsiteX37-2253" fmla="*/ 26565 w 2328520"/>
              <a:gd name="connsiteY37-2254" fmla="*/ 3421380 h 3688080"/>
              <a:gd name="connsiteX38-2255" fmla="*/ 11326 w 2328520"/>
              <a:gd name="connsiteY38-2256" fmla="*/ 2971800 h 3688080"/>
              <a:gd name="connsiteX39-2257" fmla="*/ 21209 w 2328520"/>
              <a:gd name="connsiteY39-2258" fmla="*/ 2450231 h 3688080"/>
              <a:gd name="connsiteX0-2259" fmla="*/ 24660 w 2328740"/>
              <a:gd name="connsiteY0-2260" fmla="*/ 719773 h 3688080"/>
              <a:gd name="connsiteX1-2261" fmla="*/ 18946 w 2328740"/>
              <a:gd name="connsiteY1-2262" fmla="*/ 563880 h 3688080"/>
              <a:gd name="connsiteX2-2263" fmla="*/ 18945 w 2328740"/>
              <a:gd name="connsiteY2-2264" fmla="*/ 350520 h 3688080"/>
              <a:gd name="connsiteX3-2265" fmla="*/ 22940 w 2328740"/>
              <a:gd name="connsiteY3-2266" fmla="*/ 10160 h 3688080"/>
              <a:gd name="connsiteX4-2267" fmla="*/ 316125 w 2328740"/>
              <a:gd name="connsiteY4-2268" fmla="*/ 0 h 3688080"/>
              <a:gd name="connsiteX5-2269" fmla="*/ 529485 w 2328740"/>
              <a:gd name="connsiteY5-2270" fmla="*/ 7620 h 3688080"/>
              <a:gd name="connsiteX6-2271" fmla="*/ 773325 w 2328740"/>
              <a:gd name="connsiteY6-2272" fmla="*/ 7620 h 3688080"/>
              <a:gd name="connsiteX7-2273" fmla="*/ 1222905 w 2328740"/>
              <a:gd name="connsiteY7-2274" fmla="*/ 7620 h 3688080"/>
              <a:gd name="connsiteX8-2275" fmla="*/ 1573425 w 2328740"/>
              <a:gd name="connsiteY8-2276" fmla="*/ 0 h 3688080"/>
              <a:gd name="connsiteX9-2277" fmla="*/ 2000145 w 2328740"/>
              <a:gd name="connsiteY9-2278" fmla="*/ 7620 h 3688080"/>
              <a:gd name="connsiteX10-2279" fmla="*/ 2213505 w 2328740"/>
              <a:gd name="connsiteY10-2280" fmla="*/ 30480 h 3688080"/>
              <a:gd name="connsiteX11-2281" fmla="*/ 2198265 w 2328740"/>
              <a:gd name="connsiteY11-2282" fmla="*/ 281940 h 3688080"/>
              <a:gd name="connsiteX12-2283" fmla="*/ 2198265 w 2328740"/>
              <a:gd name="connsiteY12-2284" fmla="*/ 640080 h 3688080"/>
              <a:gd name="connsiteX13-2285" fmla="*/ 2183025 w 2328740"/>
              <a:gd name="connsiteY13-2286" fmla="*/ 853440 h 3688080"/>
              <a:gd name="connsiteX14-2287" fmla="*/ 2190645 w 2328740"/>
              <a:gd name="connsiteY14-2288" fmla="*/ 1127760 h 3688080"/>
              <a:gd name="connsiteX15-2289" fmla="*/ 2190645 w 2328740"/>
              <a:gd name="connsiteY15-2290" fmla="*/ 1325880 h 3688080"/>
              <a:gd name="connsiteX16-2291" fmla="*/ 2213505 w 2328740"/>
              <a:gd name="connsiteY16-2292" fmla="*/ 1493520 h 3688080"/>
              <a:gd name="connsiteX17-2293" fmla="*/ 2251605 w 2328740"/>
              <a:gd name="connsiteY17-2294" fmla="*/ 1752600 h 3688080"/>
              <a:gd name="connsiteX18-2295" fmla="*/ 2259226 w 2328740"/>
              <a:gd name="connsiteY18-2296" fmla="*/ 1851660 h 3688080"/>
              <a:gd name="connsiteX19-2297" fmla="*/ 2251605 w 2328740"/>
              <a:gd name="connsiteY19-2298" fmla="*/ 2065020 h 3688080"/>
              <a:gd name="connsiteX20-2299" fmla="*/ 2297326 w 2328740"/>
              <a:gd name="connsiteY20-2300" fmla="*/ 2164080 h 3688080"/>
              <a:gd name="connsiteX21-2301" fmla="*/ 2327805 w 2328740"/>
              <a:gd name="connsiteY21-2302" fmla="*/ 2316480 h 3688080"/>
              <a:gd name="connsiteX22-2303" fmla="*/ 2320185 w 2328740"/>
              <a:gd name="connsiteY22-2304" fmla="*/ 2468880 h 3688080"/>
              <a:gd name="connsiteX23-2305" fmla="*/ 2312566 w 2328740"/>
              <a:gd name="connsiteY23-2306" fmla="*/ 2720340 h 3688080"/>
              <a:gd name="connsiteX24-2307" fmla="*/ 2274465 w 2328740"/>
              <a:gd name="connsiteY24-2308" fmla="*/ 2964180 h 3688080"/>
              <a:gd name="connsiteX25-2309" fmla="*/ 2304946 w 2328740"/>
              <a:gd name="connsiteY25-2310" fmla="*/ 3177540 h 3688080"/>
              <a:gd name="connsiteX26-2311" fmla="*/ 2282085 w 2328740"/>
              <a:gd name="connsiteY26-2312" fmla="*/ 3345180 h 3688080"/>
              <a:gd name="connsiteX27-2313" fmla="*/ 2205885 w 2328740"/>
              <a:gd name="connsiteY27-2314" fmla="*/ 3657600 h 3688080"/>
              <a:gd name="connsiteX28-2315" fmla="*/ 1923945 w 2328740"/>
              <a:gd name="connsiteY28-2316" fmla="*/ 3680460 h 3688080"/>
              <a:gd name="connsiteX29-2317" fmla="*/ 1771545 w 2328740"/>
              <a:gd name="connsiteY29-2318" fmla="*/ 3680460 h 3688080"/>
              <a:gd name="connsiteX30-2319" fmla="*/ 1581045 w 2328740"/>
              <a:gd name="connsiteY30-2320" fmla="*/ 3680460 h 3688080"/>
              <a:gd name="connsiteX31-2321" fmla="*/ 1222905 w 2328740"/>
              <a:gd name="connsiteY31-2322" fmla="*/ 3688080 h 3688080"/>
              <a:gd name="connsiteX32-2323" fmla="*/ 819045 w 2328740"/>
              <a:gd name="connsiteY32-2324" fmla="*/ 3680460 h 3688080"/>
              <a:gd name="connsiteX33-2325" fmla="*/ 689505 w 2328740"/>
              <a:gd name="connsiteY33-2326" fmla="*/ 3680460 h 3688080"/>
              <a:gd name="connsiteX34-2327" fmla="*/ 262785 w 2328740"/>
              <a:gd name="connsiteY34-2328" fmla="*/ 3672840 h 3688080"/>
              <a:gd name="connsiteX35-2329" fmla="*/ 22940 w 2328740"/>
              <a:gd name="connsiteY35-2330" fmla="*/ 3680460 h 3688080"/>
              <a:gd name="connsiteX36-2331" fmla="*/ 26565 w 2328740"/>
              <a:gd name="connsiteY36-2332" fmla="*/ 3421380 h 3688080"/>
              <a:gd name="connsiteX37-2333" fmla="*/ 11326 w 2328740"/>
              <a:gd name="connsiteY37-2334" fmla="*/ 2971800 h 3688080"/>
              <a:gd name="connsiteX38-2335" fmla="*/ 21209 w 2328740"/>
              <a:gd name="connsiteY38-2336" fmla="*/ 2450231 h 3688080"/>
              <a:gd name="connsiteX0-2337" fmla="*/ 24660 w 2328245"/>
              <a:gd name="connsiteY0-2338" fmla="*/ 719773 h 3688080"/>
              <a:gd name="connsiteX1-2339" fmla="*/ 18946 w 2328245"/>
              <a:gd name="connsiteY1-2340" fmla="*/ 563880 h 3688080"/>
              <a:gd name="connsiteX2-2341" fmla="*/ 18945 w 2328245"/>
              <a:gd name="connsiteY2-2342" fmla="*/ 350520 h 3688080"/>
              <a:gd name="connsiteX3-2343" fmla="*/ 22940 w 2328245"/>
              <a:gd name="connsiteY3-2344" fmla="*/ 10160 h 3688080"/>
              <a:gd name="connsiteX4-2345" fmla="*/ 316125 w 2328245"/>
              <a:gd name="connsiteY4-2346" fmla="*/ 0 h 3688080"/>
              <a:gd name="connsiteX5-2347" fmla="*/ 529485 w 2328245"/>
              <a:gd name="connsiteY5-2348" fmla="*/ 7620 h 3688080"/>
              <a:gd name="connsiteX6-2349" fmla="*/ 773325 w 2328245"/>
              <a:gd name="connsiteY6-2350" fmla="*/ 7620 h 3688080"/>
              <a:gd name="connsiteX7-2351" fmla="*/ 1222905 w 2328245"/>
              <a:gd name="connsiteY7-2352" fmla="*/ 7620 h 3688080"/>
              <a:gd name="connsiteX8-2353" fmla="*/ 1573425 w 2328245"/>
              <a:gd name="connsiteY8-2354" fmla="*/ 0 h 3688080"/>
              <a:gd name="connsiteX9-2355" fmla="*/ 2000145 w 2328245"/>
              <a:gd name="connsiteY9-2356" fmla="*/ 7620 h 3688080"/>
              <a:gd name="connsiteX10-2357" fmla="*/ 2213505 w 2328245"/>
              <a:gd name="connsiteY10-2358" fmla="*/ 30480 h 3688080"/>
              <a:gd name="connsiteX11-2359" fmla="*/ 2198265 w 2328245"/>
              <a:gd name="connsiteY11-2360" fmla="*/ 281940 h 3688080"/>
              <a:gd name="connsiteX12-2361" fmla="*/ 2198265 w 2328245"/>
              <a:gd name="connsiteY12-2362" fmla="*/ 640080 h 3688080"/>
              <a:gd name="connsiteX13-2363" fmla="*/ 2183025 w 2328245"/>
              <a:gd name="connsiteY13-2364" fmla="*/ 853440 h 3688080"/>
              <a:gd name="connsiteX14-2365" fmla="*/ 2190645 w 2328245"/>
              <a:gd name="connsiteY14-2366" fmla="*/ 1127760 h 3688080"/>
              <a:gd name="connsiteX15-2367" fmla="*/ 2190645 w 2328245"/>
              <a:gd name="connsiteY15-2368" fmla="*/ 1325880 h 3688080"/>
              <a:gd name="connsiteX16-2369" fmla="*/ 2213505 w 2328245"/>
              <a:gd name="connsiteY16-2370" fmla="*/ 1493520 h 3688080"/>
              <a:gd name="connsiteX17-2371" fmla="*/ 2251605 w 2328245"/>
              <a:gd name="connsiteY17-2372" fmla="*/ 1752600 h 3688080"/>
              <a:gd name="connsiteX18-2373" fmla="*/ 2259226 w 2328245"/>
              <a:gd name="connsiteY18-2374" fmla="*/ 1851660 h 3688080"/>
              <a:gd name="connsiteX19-2375" fmla="*/ 2251605 w 2328245"/>
              <a:gd name="connsiteY19-2376" fmla="*/ 2065020 h 3688080"/>
              <a:gd name="connsiteX20-2377" fmla="*/ 2297326 w 2328245"/>
              <a:gd name="connsiteY20-2378" fmla="*/ 2164080 h 3688080"/>
              <a:gd name="connsiteX21-2379" fmla="*/ 2327805 w 2328245"/>
              <a:gd name="connsiteY21-2380" fmla="*/ 2316480 h 3688080"/>
              <a:gd name="connsiteX22-2381" fmla="*/ 2312566 w 2328245"/>
              <a:gd name="connsiteY22-2382" fmla="*/ 2720340 h 3688080"/>
              <a:gd name="connsiteX23-2383" fmla="*/ 2274465 w 2328245"/>
              <a:gd name="connsiteY23-2384" fmla="*/ 2964180 h 3688080"/>
              <a:gd name="connsiteX24-2385" fmla="*/ 2304946 w 2328245"/>
              <a:gd name="connsiteY24-2386" fmla="*/ 3177540 h 3688080"/>
              <a:gd name="connsiteX25-2387" fmla="*/ 2282085 w 2328245"/>
              <a:gd name="connsiteY25-2388" fmla="*/ 3345180 h 3688080"/>
              <a:gd name="connsiteX26-2389" fmla="*/ 2205885 w 2328245"/>
              <a:gd name="connsiteY26-2390" fmla="*/ 3657600 h 3688080"/>
              <a:gd name="connsiteX27-2391" fmla="*/ 1923945 w 2328245"/>
              <a:gd name="connsiteY27-2392" fmla="*/ 3680460 h 3688080"/>
              <a:gd name="connsiteX28-2393" fmla="*/ 1771545 w 2328245"/>
              <a:gd name="connsiteY28-2394" fmla="*/ 3680460 h 3688080"/>
              <a:gd name="connsiteX29-2395" fmla="*/ 1581045 w 2328245"/>
              <a:gd name="connsiteY29-2396" fmla="*/ 3680460 h 3688080"/>
              <a:gd name="connsiteX30-2397" fmla="*/ 1222905 w 2328245"/>
              <a:gd name="connsiteY30-2398" fmla="*/ 3688080 h 3688080"/>
              <a:gd name="connsiteX31-2399" fmla="*/ 819045 w 2328245"/>
              <a:gd name="connsiteY31-2400" fmla="*/ 3680460 h 3688080"/>
              <a:gd name="connsiteX32-2401" fmla="*/ 689505 w 2328245"/>
              <a:gd name="connsiteY32-2402" fmla="*/ 3680460 h 3688080"/>
              <a:gd name="connsiteX33-2403" fmla="*/ 262785 w 2328245"/>
              <a:gd name="connsiteY33-2404" fmla="*/ 3672840 h 3688080"/>
              <a:gd name="connsiteX34-2405" fmla="*/ 22940 w 2328245"/>
              <a:gd name="connsiteY34-2406" fmla="*/ 3680460 h 3688080"/>
              <a:gd name="connsiteX35-2407" fmla="*/ 26565 w 2328245"/>
              <a:gd name="connsiteY35-2408" fmla="*/ 3421380 h 3688080"/>
              <a:gd name="connsiteX36-2409" fmla="*/ 11326 w 2328245"/>
              <a:gd name="connsiteY36-2410" fmla="*/ 2971800 h 3688080"/>
              <a:gd name="connsiteX37-2411" fmla="*/ 21209 w 2328245"/>
              <a:gd name="connsiteY37-2412" fmla="*/ 2450231 h 3688080"/>
              <a:gd name="connsiteX0-2413" fmla="*/ 24660 w 2331003"/>
              <a:gd name="connsiteY0-2414" fmla="*/ 719773 h 3688080"/>
              <a:gd name="connsiteX1-2415" fmla="*/ 18946 w 2331003"/>
              <a:gd name="connsiteY1-2416" fmla="*/ 563880 h 3688080"/>
              <a:gd name="connsiteX2-2417" fmla="*/ 18945 w 2331003"/>
              <a:gd name="connsiteY2-2418" fmla="*/ 350520 h 3688080"/>
              <a:gd name="connsiteX3-2419" fmla="*/ 22940 w 2331003"/>
              <a:gd name="connsiteY3-2420" fmla="*/ 10160 h 3688080"/>
              <a:gd name="connsiteX4-2421" fmla="*/ 316125 w 2331003"/>
              <a:gd name="connsiteY4-2422" fmla="*/ 0 h 3688080"/>
              <a:gd name="connsiteX5-2423" fmla="*/ 529485 w 2331003"/>
              <a:gd name="connsiteY5-2424" fmla="*/ 7620 h 3688080"/>
              <a:gd name="connsiteX6-2425" fmla="*/ 773325 w 2331003"/>
              <a:gd name="connsiteY6-2426" fmla="*/ 7620 h 3688080"/>
              <a:gd name="connsiteX7-2427" fmla="*/ 1222905 w 2331003"/>
              <a:gd name="connsiteY7-2428" fmla="*/ 7620 h 3688080"/>
              <a:gd name="connsiteX8-2429" fmla="*/ 1573425 w 2331003"/>
              <a:gd name="connsiteY8-2430" fmla="*/ 0 h 3688080"/>
              <a:gd name="connsiteX9-2431" fmla="*/ 2000145 w 2331003"/>
              <a:gd name="connsiteY9-2432" fmla="*/ 7620 h 3688080"/>
              <a:gd name="connsiteX10-2433" fmla="*/ 2213505 w 2331003"/>
              <a:gd name="connsiteY10-2434" fmla="*/ 30480 h 3688080"/>
              <a:gd name="connsiteX11-2435" fmla="*/ 2198265 w 2331003"/>
              <a:gd name="connsiteY11-2436" fmla="*/ 281940 h 3688080"/>
              <a:gd name="connsiteX12-2437" fmla="*/ 2198265 w 2331003"/>
              <a:gd name="connsiteY12-2438" fmla="*/ 640080 h 3688080"/>
              <a:gd name="connsiteX13-2439" fmla="*/ 2183025 w 2331003"/>
              <a:gd name="connsiteY13-2440" fmla="*/ 853440 h 3688080"/>
              <a:gd name="connsiteX14-2441" fmla="*/ 2190645 w 2331003"/>
              <a:gd name="connsiteY14-2442" fmla="*/ 1127760 h 3688080"/>
              <a:gd name="connsiteX15-2443" fmla="*/ 2190645 w 2331003"/>
              <a:gd name="connsiteY15-2444" fmla="*/ 1325880 h 3688080"/>
              <a:gd name="connsiteX16-2445" fmla="*/ 2213505 w 2331003"/>
              <a:gd name="connsiteY16-2446" fmla="*/ 1493520 h 3688080"/>
              <a:gd name="connsiteX17-2447" fmla="*/ 2251605 w 2331003"/>
              <a:gd name="connsiteY17-2448" fmla="*/ 1752600 h 3688080"/>
              <a:gd name="connsiteX18-2449" fmla="*/ 2259226 w 2331003"/>
              <a:gd name="connsiteY18-2450" fmla="*/ 1851660 h 3688080"/>
              <a:gd name="connsiteX19-2451" fmla="*/ 2251605 w 2331003"/>
              <a:gd name="connsiteY19-2452" fmla="*/ 2065020 h 3688080"/>
              <a:gd name="connsiteX20-2453" fmla="*/ 2327805 w 2331003"/>
              <a:gd name="connsiteY20-2454" fmla="*/ 2316480 h 3688080"/>
              <a:gd name="connsiteX21-2455" fmla="*/ 2312566 w 2331003"/>
              <a:gd name="connsiteY21-2456" fmla="*/ 2720340 h 3688080"/>
              <a:gd name="connsiteX22-2457" fmla="*/ 2274465 w 2331003"/>
              <a:gd name="connsiteY22-2458" fmla="*/ 2964180 h 3688080"/>
              <a:gd name="connsiteX23-2459" fmla="*/ 2304946 w 2331003"/>
              <a:gd name="connsiteY23-2460" fmla="*/ 3177540 h 3688080"/>
              <a:gd name="connsiteX24-2461" fmla="*/ 2282085 w 2331003"/>
              <a:gd name="connsiteY24-2462" fmla="*/ 3345180 h 3688080"/>
              <a:gd name="connsiteX25-2463" fmla="*/ 2205885 w 2331003"/>
              <a:gd name="connsiteY25-2464" fmla="*/ 3657600 h 3688080"/>
              <a:gd name="connsiteX26-2465" fmla="*/ 1923945 w 2331003"/>
              <a:gd name="connsiteY26-2466" fmla="*/ 3680460 h 3688080"/>
              <a:gd name="connsiteX27-2467" fmla="*/ 1771545 w 2331003"/>
              <a:gd name="connsiteY27-2468" fmla="*/ 3680460 h 3688080"/>
              <a:gd name="connsiteX28-2469" fmla="*/ 1581045 w 2331003"/>
              <a:gd name="connsiteY28-2470" fmla="*/ 3680460 h 3688080"/>
              <a:gd name="connsiteX29-2471" fmla="*/ 1222905 w 2331003"/>
              <a:gd name="connsiteY29-2472" fmla="*/ 3688080 h 3688080"/>
              <a:gd name="connsiteX30-2473" fmla="*/ 819045 w 2331003"/>
              <a:gd name="connsiteY30-2474" fmla="*/ 3680460 h 3688080"/>
              <a:gd name="connsiteX31-2475" fmla="*/ 689505 w 2331003"/>
              <a:gd name="connsiteY31-2476" fmla="*/ 3680460 h 3688080"/>
              <a:gd name="connsiteX32-2477" fmla="*/ 262785 w 2331003"/>
              <a:gd name="connsiteY32-2478" fmla="*/ 3672840 h 3688080"/>
              <a:gd name="connsiteX33-2479" fmla="*/ 22940 w 2331003"/>
              <a:gd name="connsiteY33-2480" fmla="*/ 3680460 h 3688080"/>
              <a:gd name="connsiteX34-2481" fmla="*/ 26565 w 2331003"/>
              <a:gd name="connsiteY34-2482" fmla="*/ 3421380 h 3688080"/>
              <a:gd name="connsiteX35-2483" fmla="*/ 11326 w 2331003"/>
              <a:gd name="connsiteY35-2484" fmla="*/ 2971800 h 3688080"/>
              <a:gd name="connsiteX36-2485" fmla="*/ 21209 w 2331003"/>
              <a:gd name="connsiteY36-2486" fmla="*/ 2450231 h 3688080"/>
              <a:gd name="connsiteX0-2487" fmla="*/ 24660 w 2330496"/>
              <a:gd name="connsiteY0-2488" fmla="*/ 719773 h 3688080"/>
              <a:gd name="connsiteX1-2489" fmla="*/ 18946 w 2330496"/>
              <a:gd name="connsiteY1-2490" fmla="*/ 563880 h 3688080"/>
              <a:gd name="connsiteX2-2491" fmla="*/ 18945 w 2330496"/>
              <a:gd name="connsiteY2-2492" fmla="*/ 350520 h 3688080"/>
              <a:gd name="connsiteX3-2493" fmla="*/ 22940 w 2330496"/>
              <a:gd name="connsiteY3-2494" fmla="*/ 10160 h 3688080"/>
              <a:gd name="connsiteX4-2495" fmla="*/ 316125 w 2330496"/>
              <a:gd name="connsiteY4-2496" fmla="*/ 0 h 3688080"/>
              <a:gd name="connsiteX5-2497" fmla="*/ 529485 w 2330496"/>
              <a:gd name="connsiteY5-2498" fmla="*/ 7620 h 3688080"/>
              <a:gd name="connsiteX6-2499" fmla="*/ 773325 w 2330496"/>
              <a:gd name="connsiteY6-2500" fmla="*/ 7620 h 3688080"/>
              <a:gd name="connsiteX7-2501" fmla="*/ 1222905 w 2330496"/>
              <a:gd name="connsiteY7-2502" fmla="*/ 7620 h 3688080"/>
              <a:gd name="connsiteX8-2503" fmla="*/ 1573425 w 2330496"/>
              <a:gd name="connsiteY8-2504" fmla="*/ 0 h 3688080"/>
              <a:gd name="connsiteX9-2505" fmla="*/ 2000145 w 2330496"/>
              <a:gd name="connsiteY9-2506" fmla="*/ 7620 h 3688080"/>
              <a:gd name="connsiteX10-2507" fmla="*/ 2213505 w 2330496"/>
              <a:gd name="connsiteY10-2508" fmla="*/ 30480 h 3688080"/>
              <a:gd name="connsiteX11-2509" fmla="*/ 2198265 w 2330496"/>
              <a:gd name="connsiteY11-2510" fmla="*/ 281940 h 3688080"/>
              <a:gd name="connsiteX12-2511" fmla="*/ 2198265 w 2330496"/>
              <a:gd name="connsiteY12-2512" fmla="*/ 640080 h 3688080"/>
              <a:gd name="connsiteX13-2513" fmla="*/ 2183025 w 2330496"/>
              <a:gd name="connsiteY13-2514" fmla="*/ 853440 h 3688080"/>
              <a:gd name="connsiteX14-2515" fmla="*/ 2190645 w 2330496"/>
              <a:gd name="connsiteY14-2516" fmla="*/ 1127760 h 3688080"/>
              <a:gd name="connsiteX15-2517" fmla="*/ 2190645 w 2330496"/>
              <a:gd name="connsiteY15-2518" fmla="*/ 1325880 h 3688080"/>
              <a:gd name="connsiteX16-2519" fmla="*/ 2213505 w 2330496"/>
              <a:gd name="connsiteY16-2520" fmla="*/ 1493520 h 3688080"/>
              <a:gd name="connsiteX17-2521" fmla="*/ 2251605 w 2330496"/>
              <a:gd name="connsiteY17-2522" fmla="*/ 1752600 h 3688080"/>
              <a:gd name="connsiteX18-2523" fmla="*/ 2259226 w 2330496"/>
              <a:gd name="connsiteY18-2524" fmla="*/ 1851660 h 3688080"/>
              <a:gd name="connsiteX19-2525" fmla="*/ 2327805 w 2330496"/>
              <a:gd name="connsiteY19-2526" fmla="*/ 2316480 h 3688080"/>
              <a:gd name="connsiteX20-2527" fmla="*/ 2312566 w 2330496"/>
              <a:gd name="connsiteY20-2528" fmla="*/ 2720340 h 3688080"/>
              <a:gd name="connsiteX21-2529" fmla="*/ 2274465 w 2330496"/>
              <a:gd name="connsiteY21-2530" fmla="*/ 2964180 h 3688080"/>
              <a:gd name="connsiteX22-2531" fmla="*/ 2304946 w 2330496"/>
              <a:gd name="connsiteY22-2532" fmla="*/ 3177540 h 3688080"/>
              <a:gd name="connsiteX23-2533" fmla="*/ 2282085 w 2330496"/>
              <a:gd name="connsiteY23-2534" fmla="*/ 3345180 h 3688080"/>
              <a:gd name="connsiteX24-2535" fmla="*/ 2205885 w 2330496"/>
              <a:gd name="connsiteY24-2536" fmla="*/ 3657600 h 3688080"/>
              <a:gd name="connsiteX25-2537" fmla="*/ 1923945 w 2330496"/>
              <a:gd name="connsiteY25-2538" fmla="*/ 3680460 h 3688080"/>
              <a:gd name="connsiteX26-2539" fmla="*/ 1771545 w 2330496"/>
              <a:gd name="connsiteY26-2540" fmla="*/ 3680460 h 3688080"/>
              <a:gd name="connsiteX27-2541" fmla="*/ 1581045 w 2330496"/>
              <a:gd name="connsiteY27-2542" fmla="*/ 3680460 h 3688080"/>
              <a:gd name="connsiteX28-2543" fmla="*/ 1222905 w 2330496"/>
              <a:gd name="connsiteY28-2544" fmla="*/ 3688080 h 3688080"/>
              <a:gd name="connsiteX29-2545" fmla="*/ 819045 w 2330496"/>
              <a:gd name="connsiteY29-2546" fmla="*/ 3680460 h 3688080"/>
              <a:gd name="connsiteX30-2547" fmla="*/ 689505 w 2330496"/>
              <a:gd name="connsiteY30-2548" fmla="*/ 3680460 h 3688080"/>
              <a:gd name="connsiteX31-2549" fmla="*/ 262785 w 2330496"/>
              <a:gd name="connsiteY31-2550" fmla="*/ 3672840 h 3688080"/>
              <a:gd name="connsiteX32-2551" fmla="*/ 22940 w 2330496"/>
              <a:gd name="connsiteY32-2552" fmla="*/ 3680460 h 3688080"/>
              <a:gd name="connsiteX33-2553" fmla="*/ 26565 w 2330496"/>
              <a:gd name="connsiteY33-2554" fmla="*/ 3421380 h 3688080"/>
              <a:gd name="connsiteX34-2555" fmla="*/ 11326 w 2330496"/>
              <a:gd name="connsiteY34-2556" fmla="*/ 2971800 h 3688080"/>
              <a:gd name="connsiteX35-2557" fmla="*/ 21209 w 2330496"/>
              <a:gd name="connsiteY35-2558" fmla="*/ 2450231 h 3688080"/>
              <a:gd name="connsiteX0-2559" fmla="*/ 24660 w 2331003"/>
              <a:gd name="connsiteY0-2560" fmla="*/ 719773 h 3688080"/>
              <a:gd name="connsiteX1-2561" fmla="*/ 18946 w 2331003"/>
              <a:gd name="connsiteY1-2562" fmla="*/ 563880 h 3688080"/>
              <a:gd name="connsiteX2-2563" fmla="*/ 18945 w 2331003"/>
              <a:gd name="connsiteY2-2564" fmla="*/ 350520 h 3688080"/>
              <a:gd name="connsiteX3-2565" fmla="*/ 22940 w 2331003"/>
              <a:gd name="connsiteY3-2566" fmla="*/ 10160 h 3688080"/>
              <a:gd name="connsiteX4-2567" fmla="*/ 316125 w 2331003"/>
              <a:gd name="connsiteY4-2568" fmla="*/ 0 h 3688080"/>
              <a:gd name="connsiteX5-2569" fmla="*/ 529485 w 2331003"/>
              <a:gd name="connsiteY5-2570" fmla="*/ 7620 h 3688080"/>
              <a:gd name="connsiteX6-2571" fmla="*/ 773325 w 2331003"/>
              <a:gd name="connsiteY6-2572" fmla="*/ 7620 h 3688080"/>
              <a:gd name="connsiteX7-2573" fmla="*/ 1222905 w 2331003"/>
              <a:gd name="connsiteY7-2574" fmla="*/ 7620 h 3688080"/>
              <a:gd name="connsiteX8-2575" fmla="*/ 1573425 w 2331003"/>
              <a:gd name="connsiteY8-2576" fmla="*/ 0 h 3688080"/>
              <a:gd name="connsiteX9-2577" fmla="*/ 2000145 w 2331003"/>
              <a:gd name="connsiteY9-2578" fmla="*/ 7620 h 3688080"/>
              <a:gd name="connsiteX10-2579" fmla="*/ 2213505 w 2331003"/>
              <a:gd name="connsiteY10-2580" fmla="*/ 30480 h 3688080"/>
              <a:gd name="connsiteX11-2581" fmla="*/ 2198265 w 2331003"/>
              <a:gd name="connsiteY11-2582" fmla="*/ 281940 h 3688080"/>
              <a:gd name="connsiteX12-2583" fmla="*/ 2198265 w 2331003"/>
              <a:gd name="connsiteY12-2584" fmla="*/ 640080 h 3688080"/>
              <a:gd name="connsiteX13-2585" fmla="*/ 2183025 w 2331003"/>
              <a:gd name="connsiteY13-2586" fmla="*/ 853440 h 3688080"/>
              <a:gd name="connsiteX14-2587" fmla="*/ 2190645 w 2331003"/>
              <a:gd name="connsiteY14-2588" fmla="*/ 1127760 h 3688080"/>
              <a:gd name="connsiteX15-2589" fmla="*/ 2190645 w 2331003"/>
              <a:gd name="connsiteY15-2590" fmla="*/ 1325880 h 3688080"/>
              <a:gd name="connsiteX16-2591" fmla="*/ 2213505 w 2331003"/>
              <a:gd name="connsiteY16-2592" fmla="*/ 1493520 h 3688080"/>
              <a:gd name="connsiteX17-2593" fmla="*/ 2251605 w 2331003"/>
              <a:gd name="connsiteY17-2594" fmla="*/ 1752600 h 3688080"/>
              <a:gd name="connsiteX18-2595" fmla="*/ 2327805 w 2331003"/>
              <a:gd name="connsiteY18-2596" fmla="*/ 2316480 h 3688080"/>
              <a:gd name="connsiteX19-2597" fmla="*/ 2312566 w 2331003"/>
              <a:gd name="connsiteY19-2598" fmla="*/ 2720340 h 3688080"/>
              <a:gd name="connsiteX20-2599" fmla="*/ 2274465 w 2331003"/>
              <a:gd name="connsiteY20-2600" fmla="*/ 2964180 h 3688080"/>
              <a:gd name="connsiteX21-2601" fmla="*/ 2304946 w 2331003"/>
              <a:gd name="connsiteY21-2602" fmla="*/ 3177540 h 3688080"/>
              <a:gd name="connsiteX22-2603" fmla="*/ 2282085 w 2331003"/>
              <a:gd name="connsiteY22-2604" fmla="*/ 3345180 h 3688080"/>
              <a:gd name="connsiteX23-2605" fmla="*/ 2205885 w 2331003"/>
              <a:gd name="connsiteY23-2606" fmla="*/ 3657600 h 3688080"/>
              <a:gd name="connsiteX24-2607" fmla="*/ 1923945 w 2331003"/>
              <a:gd name="connsiteY24-2608" fmla="*/ 3680460 h 3688080"/>
              <a:gd name="connsiteX25-2609" fmla="*/ 1771545 w 2331003"/>
              <a:gd name="connsiteY25-2610" fmla="*/ 3680460 h 3688080"/>
              <a:gd name="connsiteX26-2611" fmla="*/ 1581045 w 2331003"/>
              <a:gd name="connsiteY26-2612" fmla="*/ 3680460 h 3688080"/>
              <a:gd name="connsiteX27-2613" fmla="*/ 1222905 w 2331003"/>
              <a:gd name="connsiteY27-2614" fmla="*/ 3688080 h 3688080"/>
              <a:gd name="connsiteX28-2615" fmla="*/ 819045 w 2331003"/>
              <a:gd name="connsiteY28-2616" fmla="*/ 3680460 h 3688080"/>
              <a:gd name="connsiteX29-2617" fmla="*/ 689505 w 2331003"/>
              <a:gd name="connsiteY29-2618" fmla="*/ 3680460 h 3688080"/>
              <a:gd name="connsiteX30-2619" fmla="*/ 262785 w 2331003"/>
              <a:gd name="connsiteY30-2620" fmla="*/ 3672840 h 3688080"/>
              <a:gd name="connsiteX31-2621" fmla="*/ 22940 w 2331003"/>
              <a:gd name="connsiteY31-2622" fmla="*/ 3680460 h 3688080"/>
              <a:gd name="connsiteX32-2623" fmla="*/ 26565 w 2331003"/>
              <a:gd name="connsiteY32-2624" fmla="*/ 3421380 h 3688080"/>
              <a:gd name="connsiteX33-2625" fmla="*/ 11326 w 2331003"/>
              <a:gd name="connsiteY33-2626" fmla="*/ 2971800 h 3688080"/>
              <a:gd name="connsiteX34-2627" fmla="*/ 21209 w 2331003"/>
              <a:gd name="connsiteY34-2628" fmla="*/ 2450231 h 3688080"/>
              <a:gd name="connsiteX0-2629" fmla="*/ 24660 w 2333639"/>
              <a:gd name="connsiteY0-2630" fmla="*/ 719773 h 3688080"/>
              <a:gd name="connsiteX1-2631" fmla="*/ 18946 w 2333639"/>
              <a:gd name="connsiteY1-2632" fmla="*/ 563880 h 3688080"/>
              <a:gd name="connsiteX2-2633" fmla="*/ 18945 w 2333639"/>
              <a:gd name="connsiteY2-2634" fmla="*/ 350520 h 3688080"/>
              <a:gd name="connsiteX3-2635" fmla="*/ 22940 w 2333639"/>
              <a:gd name="connsiteY3-2636" fmla="*/ 10160 h 3688080"/>
              <a:gd name="connsiteX4-2637" fmla="*/ 316125 w 2333639"/>
              <a:gd name="connsiteY4-2638" fmla="*/ 0 h 3688080"/>
              <a:gd name="connsiteX5-2639" fmla="*/ 529485 w 2333639"/>
              <a:gd name="connsiteY5-2640" fmla="*/ 7620 h 3688080"/>
              <a:gd name="connsiteX6-2641" fmla="*/ 773325 w 2333639"/>
              <a:gd name="connsiteY6-2642" fmla="*/ 7620 h 3688080"/>
              <a:gd name="connsiteX7-2643" fmla="*/ 1222905 w 2333639"/>
              <a:gd name="connsiteY7-2644" fmla="*/ 7620 h 3688080"/>
              <a:gd name="connsiteX8-2645" fmla="*/ 1573425 w 2333639"/>
              <a:gd name="connsiteY8-2646" fmla="*/ 0 h 3688080"/>
              <a:gd name="connsiteX9-2647" fmla="*/ 2000145 w 2333639"/>
              <a:gd name="connsiteY9-2648" fmla="*/ 7620 h 3688080"/>
              <a:gd name="connsiteX10-2649" fmla="*/ 2213505 w 2333639"/>
              <a:gd name="connsiteY10-2650" fmla="*/ 30480 h 3688080"/>
              <a:gd name="connsiteX11-2651" fmla="*/ 2198265 w 2333639"/>
              <a:gd name="connsiteY11-2652" fmla="*/ 281940 h 3688080"/>
              <a:gd name="connsiteX12-2653" fmla="*/ 2198265 w 2333639"/>
              <a:gd name="connsiteY12-2654" fmla="*/ 640080 h 3688080"/>
              <a:gd name="connsiteX13-2655" fmla="*/ 2183025 w 2333639"/>
              <a:gd name="connsiteY13-2656" fmla="*/ 853440 h 3688080"/>
              <a:gd name="connsiteX14-2657" fmla="*/ 2190645 w 2333639"/>
              <a:gd name="connsiteY14-2658" fmla="*/ 1127760 h 3688080"/>
              <a:gd name="connsiteX15-2659" fmla="*/ 2190645 w 2333639"/>
              <a:gd name="connsiteY15-2660" fmla="*/ 1325880 h 3688080"/>
              <a:gd name="connsiteX16-2661" fmla="*/ 2213505 w 2333639"/>
              <a:gd name="connsiteY16-2662" fmla="*/ 1493520 h 3688080"/>
              <a:gd name="connsiteX17-2663" fmla="*/ 2327805 w 2333639"/>
              <a:gd name="connsiteY17-2664" fmla="*/ 2316480 h 3688080"/>
              <a:gd name="connsiteX18-2665" fmla="*/ 2312566 w 2333639"/>
              <a:gd name="connsiteY18-2666" fmla="*/ 2720340 h 3688080"/>
              <a:gd name="connsiteX19-2667" fmla="*/ 2274465 w 2333639"/>
              <a:gd name="connsiteY19-2668" fmla="*/ 2964180 h 3688080"/>
              <a:gd name="connsiteX20-2669" fmla="*/ 2304946 w 2333639"/>
              <a:gd name="connsiteY20-2670" fmla="*/ 3177540 h 3688080"/>
              <a:gd name="connsiteX21-2671" fmla="*/ 2282085 w 2333639"/>
              <a:gd name="connsiteY21-2672" fmla="*/ 3345180 h 3688080"/>
              <a:gd name="connsiteX22-2673" fmla="*/ 2205885 w 2333639"/>
              <a:gd name="connsiteY22-2674" fmla="*/ 3657600 h 3688080"/>
              <a:gd name="connsiteX23-2675" fmla="*/ 1923945 w 2333639"/>
              <a:gd name="connsiteY23-2676" fmla="*/ 3680460 h 3688080"/>
              <a:gd name="connsiteX24-2677" fmla="*/ 1771545 w 2333639"/>
              <a:gd name="connsiteY24-2678" fmla="*/ 3680460 h 3688080"/>
              <a:gd name="connsiteX25-2679" fmla="*/ 1581045 w 2333639"/>
              <a:gd name="connsiteY25-2680" fmla="*/ 3680460 h 3688080"/>
              <a:gd name="connsiteX26-2681" fmla="*/ 1222905 w 2333639"/>
              <a:gd name="connsiteY26-2682" fmla="*/ 3688080 h 3688080"/>
              <a:gd name="connsiteX27-2683" fmla="*/ 819045 w 2333639"/>
              <a:gd name="connsiteY27-2684" fmla="*/ 3680460 h 3688080"/>
              <a:gd name="connsiteX28-2685" fmla="*/ 689505 w 2333639"/>
              <a:gd name="connsiteY28-2686" fmla="*/ 3680460 h 3688080"/>
              <a:gd name="connsiteX29-2687" fmla="*/ 262785 w 2333639"/>
              <a:gd name="connsiteY29-2688" fmla="*/ 3672840 h 3688080"/>
              <a:gd name="connsiteX30-2689" fmla="*/ 22940 w 2333639"/>
              <a:gd name="connsiteY30-2690" fmla="*/ 3680460 h 3688080"/>
              <a:gd name="connsiteX31-2691" fmla="*/ 26565 w 2333639"/>
              <a:gd name="connsiteY31-2692" fmla="*/ 3421380 h 3688080"/>
              <a:gd name="connsiteX32-2693" fmla="*/ 11326 w 2333639"/>
              <a:gd name="connsiteY32-2694" fmla="*/ 2971800 h 3688080"/>
              <a:gd name="connsiteX33-2695" fmla="*/ 21209 w 2333639"/>
              <a:gd name="connsiteY33-2696" fmla="*/ 2450231 h 3688080"/>
              <a:gd name="connsiteX0-2697" fmla="*/ 24660 w 2332979"/>
              <a:gd name="connsiteY0-2698" fmla="*/ 719773 h 3688080"/>
              <a:gd name="connsiteX1-2699" fmla="*/ 18946 w 2332979"/>
              <a:gd name="connsiteY1-2700" fmla="*/ 563880 h 3688080"/>
              <a:gd name="connsiteX2-2701" fmla="*/ 18945 w 2332979"/>
              <a:gd name="connsiteY2-2702" fmla="*/ 350520 h 3688080"/>
              <a:gd name="connsiteX3-2703" fmla="*/ 22940 w 2332979"/>
              <a:gd name="connsiteY3-2704" fmla="*/ 10160 h 3688080"/>
              <a:gd name="connsiteX4-2705" fmla="*/ 316125 w 2332979"/>
              <a:gd name="connsiteY4-2706" fmla="*/ 0 h 3688080"/>
              <a:gd name="connsiteX5-2707" fmla="*/ 529485 w 2332979"/>
              <a:gd name="connsiteY5-2708" fmla="*/ 7620 h 3688080"/>
              <a:gd name="connsiteX6-2709" fmla="*/ 773325 w 2332979"/>
              <a:gd name="connsiteY6-2710" fmla="*/ 7620 h 3688080"/>
              <a:gd name="connsiteX7-2711" fmla="*/ 1222905 w 2332979"/>
              <a:gd name="connsiteY7-2712" fmla="*/ 7620 h 3688080"/>
              <a:gd name="connsiteX8-2713" fmla="*/ 1573425 w 2332979"/>
              <a:gd name="connsiteY8-2714" fmla="*/ 0 h 3688080"/>
              <a:gd name="connsiteX9-2715" fmla="*/ 2000145 w 2332979"/>
              <a:gd name="connsiteY9-2716" fmla="*/ 7620 h 3688080"/>
              <a:gd name="connsiteX10-2717" fmla="*/ 2213505 w 2332979"/>
              <a:gd name="connsiteY10-2718" fmla="*/ 30480 h 3688080"/>
              <a:gd name="connsiteX11-2719" fmla="*/ 2198265 w 2332979"/>
              <a:gd name="connsiteY11-2720" fmla="*/ 281940 h 3688080"/>
              <a:gd name="connsiteX12-2721" fmla="*/ 2198265 w 2332979"/>
              <a:gd name="connsiteY12-2722" fmla="*/ 640080 h 3688080"/>
              <a:gd name="connsiteX13-2723" fmla="*/ 2183025 w 2332979"/>
              <a:gd name="connsiteY13-2724" fmla="*/ 853440 h 3688080"/>
              <a:gd name="connsiteX14-2725" fmla="*/ 2190645 w 2332979"/>
              <a:gd name="connsiteY14-2726" fmla="*/ 1127760 h 3688080"/>
              <a:gd name="connsiteX15-2727" fmla="*/ 2190645 w 2332979"/>
              <a:gd name="connsiteY15-2728" fmla="*/ 1325880 h 3688080"/>
              <a:gd name="connsiteX16-2729" fmla="*/ 2213505 w 2332979"/>
              <a:gd name="connsiteY16-2730" fmla="*/ 1493520 h 3688080"/>
              <a:gd name="connsiteX17-2731" fmla="*/ 2327805 w 2332979"/>
              <a:gd name="connsiteY17-2732" fmla="*/ 2316480 h 3688080"/>
              <a:gd name="connsiteX18-2733" fmla="*/ 2312566 w 2332979"/>
              <a:gd name="connsiteY18-2734" fmla="*/ 2720340 h 3688080"/>
              <a:gd name="connsiteX19-2735" fmla="*/ 2304946 w 2332979"/>
              <a:gd name="connsiteY19-2736" fmla="*/ 3177540 h 3688080"/>
              <a:gd name="connsiteX20-2737" fmla="*/ 2282085 w 2332979"/>
              <a:gd name="connsiteY20-2738" fmla="*/ 3345180 h 3688080"/>
              <a:gd name="connsiteX21-2739" fmla="*/ 2205885 w 2332979"/>
              <a:gd name="connsiteY21-2740" fmla="*/ 3657600 h 3688080"/>
              <a:gd name="connsiteX22-2741" fmla="*/ 1923945 w 2332979"/>
              <a:gd name="connsiteY22-2742" fmla="*/ 3680460 h 3688080"/>
              <a:gd name="connsiteX23-2743" fmla="*/ 1771545 w 2332979"/>
              <a:gd name="connsiteY23-2744" fmla="*/ 3680460 h 3688080"/>
              <a:gd name="connsiteX24-2745" fmla="*/ 1581045 w 2332979"/>
              <a:gd name="connsiteY24-2746" fmla="*/ 3680460 h 3688080"/>
              <a:gd name="connsiteX25-2747" fmla="*/ 1222905 w 2332979"/>
              <a:gd name="connsiteY25-2748" fmla="*/ 3688080 h 3688080"/>
              <a:gd name="connsiteX26-2749" fmla="*/ 819045 w 2332979"/>
              <a:gd name="connsiteY26-2750" fmla="*/ 3680460 h 3688080"/>
              <a:gd name="connsiteX27-2751" fmla="*/ 689505 w 2332979"/>
              <a:gd name="connsiteY27-2752" fmla="*/ 3680460 h 3688080"/>
              <a:gd name="connsiteX28-2753" fmla="*/ 262785 w 2332979"/>
              <a:gd name="connsiteY28-2754" fmla="*/ 3672840 h 3688080"/>
              <a:gd name="connsiteX29-2755" fmla="*/ 22940 w 2332979"/>
              <a:gd name="connsiteY29-2756" fmla="*/ 3680460 h 3688080"/>
              <a:gd name="connsiteX30-2757" fmla="*/ 26565 w 2332979"/>
              <a:gd name="connsiteY30-2758" fmla="*/ 3421380 h 3688080"/>
              <a:gd name="connsiteX31-2759" fmla="*/ 11326 w 2332979"/>
              <a:gd name="connsiteY31-2760" fmla="*/ 2971800 h 3688080"/>
              <a:gd name="connsiteX32-2761" fmla="*/ 21209 w 2332979"/>
              <a:gd name="connsiteY32-2762" fmla="*/ 2450231 h 3688080"/>
              <a:gd name="connsiteX0-2763" fmla="*/ 24660 w 2332979"/>
              <a:gd name="connsiteY0-2764" fmla="*/ 719773 h 3688080"/>
              <a:gd name="connsiteX1-2765" fmla="*/ 18946 w 2332979"/>
              <a:gd name="connsiteY1-2766" fmla="*/ 563880 h 3688080"/>
              <a:gd name="connsiteX2-2767" fmla="*/ 18945 w 2332979"/>
              <a:gd name="connsiteY2-2768" fmla="*/ 350520 h 3688080"/>
              <a:gd name="connsiteX3-2769" fmla="*/ 22940 w 2332979"/>
              <a:gd name="connsiteY3-2770" fmla="*/ 10160 h 3688080"/>
              <a:gd name="connsiteX4-2771" fmla="*/ 316125 w 2332979"/>
              <a:gd name="connsiteY4-2772" fmla="*/ 0 h 3688080"/>
              <a:gd name="connsiteX5-2773" fmla="*/ 529485 w 2332979"/>
              <a:gd name="connsiteY5-2774" fmla="*/ 7620 h 3688080"/>
              <a:gd name="connsiteX6-2775" fmla="*/ 773325 w 2332979"/>
              <a:gd name="connsiteY6-2776" fmla="*/ 7620 h 3688080"/>
              <a:gd name="connsiteX7-2777" fmla="*/ 1222905 w 2332979"/>
              <a:gd name="connsiteY7-2778" fmla="*/ 7620 h 3688080"/>
              <a:gd name="connsiteX8-2779" fmla="*/ 1573425 w 2332979"/>
              <a:gd name="connsiteY8-2780" fmla="*/ 0 h 3688080"/>
              <a:gd name="connsiteX9-2781" fmla="*/ 2000145 w 2332979"/>
              <a:gd name="connsiteY9-2782" fmla="*/ 7620 h 3688080"/>
              <a:gd name="connsiteX10-2783" fmla="*/ 2213505 w 2332979"/>
              <a:gd name="connsiteY10-2784" fmla="*/ 30480 h 3688080"/>
              <a:gd name="connsiteX11-2785" fmla="*/ 2198265 w 2332979"/>
              <a:gd name="connsiteY11-2786" fmla="*/ 281940 h 3688080"/>
              <a:gd name="connsiteX12-2787" fmla="*/ 2198265 w 2332979"/>
              <a:gd name="connsiteY12-2788" fmla="*/ 640080 h 3688080"/>
              <a:gd name="connsiteX13-2789" fmla="*/ 2183025 w 2332979"/>
              <a:gd name="connsiteY13-2790" fmla="*/ 853440 h 3688080"/>
              <a:gd name="connsiteX14-2791" fmla="*/ 2190645 w 2332979"/>
              <a:gd name="connsiteY14-2792" fmla="*/ 1127760 h 3688080"/>
              <a:gd name="connsiteX15-2793" fmla="*/ 2190645 w 2332979"/>
              <a:gd name="connsiteY15-2794" fmla="*/ 1325880 h 3688080"/>
              <a:gd name="connsiteX16-2795" fmla="*/ 2213505 w 2332979"/>
              <a:gd name="connsiteY16-2796" fmla="*/ 1493520 h 3688080"/>
              <a:gd name="connsiteX17-2797" fmla="*/ 2327805 w 2332979"/>
              <a:gd name="connsiteY17-2798" fmla="*/ 2316480 h 3688080"/>
              <a:gd name="connsiteX18-2799" fmla="*/ 2312566 w 2332979"/>
              <a:gd name="connsiteY18-2800" fmla="*/ 2720340 h 3688080"/>
              <a:gd name="connsiteX19-2801" fmla="*/ 2304946 w 2332979"/>
              <a:gd name="connsiteY19-2802" fmla="*/ 3177540 h 3688080"/>
              <a:gd name="connsiteX20-2803" fmla="*/ 2205885 w 2332979"/>
              <a:gd name="connsiteY20-2804" fmla="*/ 3657600 h 3688080"/>
              <a:gd name="connsiteX21-2805" fmla="*/ 1923945 w 2332979"/>
              <a:gd name="connsiteY21-2806" fmla="*/ 3680460 h 3688080"/>
              <a:gd name="connsiteX22-2807" fmla="*/ 1771545 w 2332979"/>
              <a:gd name="connsiteY22-2808" fmla="*/ 3680460 h 3688080"/>
              <a:gd name="connsiteX23-2809" fmla="*/ 1581045 w 2332979"/>
              <a:gd name="connsiteY23-2810" fmla="*/ 3680460 h 3688080"/>
              <a:gd name="connsiteX24-2811" fmla="*/ 1222905 w 2332979"/>
              <a:gd name="connsiteY24-2812" fmla="*/ 3688080 h 3688080"/>
              <a:gd name="connsiteX25-2813" fmla="*/ 819045 w 2332979"/>
              <a:gd name="connsiteY25-2814" fmla="*/ 3680460 h 3688080"/>
              <a:gd name="connsiteX26-2815" fmla="*/ 689505 w 2332979"/>
              <a:gd name="connsiteY26-2816" fmla="*/ 3680460 h 3688080"/>
              <a:gd name="connsiteX27-2817" fmla="*/ 262785 w 2332979"/>
              <a:gd name="connsiteY27-2818" fmla="*/ 3672840 h 3688080"/>
              <a:gd name="connsiteX28-2819" fmla="*/ 22940 w 2332979"/>
              <a:gd name="connsiteY28-2820" fmla="*/ 3680460 h 3688080"/>
              <a:gd name="connsiteX29-2821" fmla="*/ 26565 w 2332979"/>
              <a:gd name="connsiteY29-2822" fmla="*/ 3421380 h 3688080"/>
              <a:gd name="connsiteX30-2823" fmla="*/ 11326 w 2332979"/>
              <a:gd name="connsiteY30-2824" fmla="*/ 2971800 h 3688080"/>
              <a:gd name="connsiteX31-2825" fmla="*/ 21209 w 2332979"/>
              <a:gd name="connsiteY31-2826" fmla="*/ 2450231 h 3688080"/>
              <a:gd name="connsiteX0-2827" fmla="*/ 24660 w 2332979"/>
              <a:gd name="connsiteY0-2828" fmla="*/ 719773 h 3688080"/>
              <a:gd name="connsiteX1-2829" fmla="*/ 18946 w 2332979"/>
              <a:gd name="connsiteY1-2830" fmla="*/ 563880 h 3688080"/>
              <a:gd name="connsiteX2-2831" fmla="*/ 18945 w 2332979"/>
              <a:gd name="connsiteY2-2832" fmla="*/ 350520 h 3688080"/>
              <a:gd name="connsiteX3-2833" fmla="*/ 22940 w 2332979"/>
              <a:gd name="connsiteY3-2834" fmla="*/ 10160 h 3688080"/>
              <a:gd name="connsiteX4-2835" fmla="*/ 316125 w 2332979"/>
              <a:gd name="connsiteY4-2836" fmla="*/ 0 h 3688080"/>
              <a:gd name="connsiteX5-2837" fmla="*/ 529485 w 2332979"/>
              <a:gd name="connsiteY5-2838" fmla="*/ 7620 h 3688080"/>
              <a:gd name="connsiteX6-2839" fmla="*/ 773325 w 2332979"/>
              <a:gd name="connsiteY6-2840" fmla="*/ 7620 h 3688080"/>
              <a:gd name="connsiteX7-2841" fmla="*/ 1222905 w 2332979"/>
              <a:gd name="connsiteY7-2842" fmla="*/ 7620 h 3688080"/>
              <a:gd name="connsiteX8-2843" fmla="*/ 1573425 w 2332979"/>
              <a:gd name="connsiteY8-2844" fmla="*/ 0 h 3688080"/>
              <a:gd name="connsiteX9-2845" fmla="*/ 2000145 w 2332979"/>
              <a:gd name="connsiteY9-2846" fmla="*/ 7620 h 3688080"/>
              <a:gd name="connsiteX10-2847" fmla="*/ 2213505 w 2332979"/>
              <a:gd name="connsiteY10-2848" fmla="*/ 30480 h 3688080"/>
              <a:gd name="connsiteX11-2849" fmla="*/ 2198265 w 2332979"/>
              <a:gd name="connsiteY11-2850" fmla="*/ 281940 h 3688080"/>
              <a:gd name="connsiteX12-2851" fmla="*/ 2198265 w 2332979"/>
              <a:gd name="connsiteY12-2852" fmla="*/ 640080 h 3688080"/>
              <a:gd name="connsiteX13-2853" fmla="*/ 2183025 w 2332979"/>
              <a:gd name="connsiteY13-2854" fmla="*/ 853440 h 3688080"/>
              <a:gd name="connsiteX14-2855" fmla="*/ 2190645 w 2332979"/>
              <a:gd name="connsiteY14-2856" fmla="*/ 1127760 h 3688080"/>
              <a:gd name="connsiteX15-2857" fmla="*/ 2213505 w 2332979"/>
              <a:gd name="connsiteY15-2858" fmla="*/ 1493520 h 3688080"/>
              <a:gd name="connsiteX16-2859" fmla="*/ 2327805 w 2332979"/>
              <a:gd name="connsiteY16-2860" fmla="*/ 2316480 h 3688080"/>
              <a:gd name="connsiteX17-2861" fmla="*/ 2312566 w 2332979"/>
              <a:gd name="connsiteY17-2862" fmla="*/ 2720340 h 3688080"/>
              <a:gd name="connsiteX18-2863" fmla="*/ 2304946 w 2332979"/>
              <a:gd name="connsiteY18-2864" fmla="*/ 3177540 h 3688080"/>
              <a:gd name="connsiteX19-2865" fmla="*/ 2205885 w 2332979"/>
              <a:gd name="connsiteY19-2866" fmla="*/ 3657600 h 3688080"/>
              <a:gd name="connsiteX20-2867" fmla="*/ 1923945 w 2332979"/>
              <a:gd name="connsiteY20-2868" fmla="*/ 3680460 h 3688080"/>
              <a:gd name="connsiteX21-2869" fmla="*/ 1771545 w 2332979"/>
              <a:gd name="connsiteY21-2870" fmla="*/ 3680460 h 3688080"/>
              <a:gd name="connsiteX22-2871" fmla="*/ 1581045 w 2332979"/>
              <a:gd name="connsiteY22-2872" fmla="*/ 3680460 h 3688080"/>
              <a:gd name="connsiteX23-2873" fmla="*/ 1222905 w 2332979"/>
              <a:gd name="connsiteY23-2874" fmla="*/ 3688080 h 3688080"/>
              <a:gd name="connsiteX24-2875" fmla="*/ 819045 w 2332979"/>
              <a:gd name="connsiteY24-2876" fmla="*/ 3680460 h 3688080"/>
              <a:gd name="connsiteX25-2877" fmla="*/ 689505 w 2332979"/>
              <a:gd name="connsiteY25-2878" fmla="*/ 3680460 h 3688080"/>
              <a:gd name="connsiteX26-2879" fmla="*/ 262785 w 2332979"/>
              <a:gd name="connsiteY26-2880" fmla="*/ 3672840 h 3688080"/>
              <a:gd name="connsiteX27-2881" fmla="*/ 22940 w 2332979"/>
              <a:gd name="connsiteY27-2882" fmla="*/ 3680460 h 3688080"/>
              <a:gd name="connsiteX28-2883" fmla="*/ 26565 w 2332979"/>
              <a:gd name="connsiteY28-2884" fmla="*/ 3421380 h 3688080"/>
              <a:gd name="connsiteX29-2885" fmla="*/ 11326 w 2332979"/>
              <a:gd name="connsiteY29-2886" fmla="*/ 2971800 h 3688080"/>
              <a:gd name="connsiteX30-2887" fmla="*/ 21209 w 2332979"/>
              <a:gd name="connsiteY30-2888" fmla="*/ 2450231 h 3688080"/>
              <a:gd name="connsiteX0-2889" fmla="*/ 24660 w 2332979"/>
              <a:gd name="connsiteY0-2890" fmla="*/ 719773 h 3688080"/>
              <a:gd name="connsiteX1-2891" fmla="*/ 18946 w 2332979"/>
              <a:gd name="connsiteY1-2892" fmla="*/ 563880 h 3688080"/>
              <a:gd name="connsiteX2-2893" fmla="*/ 18945 w 2332979"/>
              <a:gd name="connsiteY2-2894" fmla="*/ 350520 h 3688080"/>
              <a:gd name="connsiteX3-2895" fmla="*/ 22940 w 2332979"/>
              <a:gd name="connsiteY3-2896" fmla="*/ 10160 h 3688080"/>
              <a:gd name="connsiteX4-2897" fmla="*/ 316125 w 2332979"/>
              <a:gd name="connsiteY4-2898" fmla="*/ 0 h 3688080"/>
              <a:gd name="connsiteX5-2899" fmla="*/ 529485 w 2332979"/>
              <a:gd name="connsiteY5-2900" fmla="*/ 7620 h 3688080"/>
              <a:gd name="connsiteX6-2901" fmla="*/ 773325 w 2332979"/>
              <a:gd name="connsiteY6-2902" fmla="*/ 7620 h 3688080"/>
              <a:gd name="connsiteX7-2903" fmla="*/ 1222905 w 2332979"/>
              <a:gd name="connsiteY7-2904" fmla="*/ 7620 h 3688080"/>
              <a:gd name="connsiteX8-2905" fmla="*/ 1573425 w 2332979"/>
              <a:gd name="connsiteY8-2906" fmla="*/ 0 h 3688080"/>
              <a:gd name="connsiteX9-2907" fmla="*/ 2000145 w 2332979"/>
              <a:gd name="connsiteY9-2908" fmla="*/ 7620 h 3688080"/>
              <a:gd name="connsiteX10-2909" fmla="*/ 2213505 w 2332979"/>
              <a:gd name="connsiteY10-2910" fmla="*/ 30480 h 3688080"/>
              <a:gd name="connsiteX11-2911" fmla="*/ 2198265 w 2332979"/>
              <a:gd name="connsiteY11-2912" fmla="*/ 281940 h 3688080"/>
              <a:gd name="connsiteX12-2913" fmla="*/ 2198265 w 2332979"/>
              <a:gd name="connsiteY12-2914" fmla="*/ 640080 h 3688080"/>
              <a:gd name="connsiteX13-2915" fmla="*/ 2190645 w 2332979"/>
              <a:gd name="connsiteY13-2916" fmla="*/ 1127760 h 3688080"/>
              <a:gd name="connsiteX14-2917" fmla="*/ 2213505 w 2332979"/>
              <a:gd name="connsiteY14-2918" fmla="*/ 1493520 h 3688080"/>
              <a:gd name="connsiteX15-2919" fmla="*/ 2327805 w 2332979"/>
              <a:gd name="connsiteY15-2920" fmla="*/ 2316480 h 3688080"/>
              <a:gd name="connsiteX16-2921" fmla="*/ 2312566 w 2332979"/>
              <a:gd name="connsiteY16-2922" fmla="*/ 2720340 h 3688080"/>
              <a:gd name="connsiteX17-2923" fmla="*/ 2304946 w 2332979"/>
              <a:gd name="connsiteY17-2924" fmla="*/ 3177540 h 3688080"/>
              <a:gd name="connsiteX18-2925" fmla="*/ 2205885 w 2332979"/>
              <a:gd name="connsiteY18-2926" fmla="*/ 3657600 h 3688080"/>
              <a:gd name="connsiteX19-2927" fmla="*/ 1923945 w 2332979"/>
              <a:gd name="connsiteY19-2928" fmla="*/ 3680460 h 3688080"/>
              <a:gd name="connsiteX20-2929" fmla="*/ 1771545 w 2332979"/>
              <a:gd name="connsiteY20-2930" fmla="*/ 3680460 h 3688080"/>
              <a:gd name="connsiteX21-2931" fmla="*/ 1581045 w 2332979"/>
              <a:gd name="connsiteY21-2932" fmla="*/ 3680460 h 3688080"/>
              <a:gd name="connsiteX22-2933" fmla="*/ 1222905 w 2332979"/>
              <a:gd name="connsiteY22-2934" fmla="*/ 3688080 h 3688080"/>
              <a:gd name="connsiteX23-2935" fmla="*/ 819045 w 2332979"/>
              <a:gd name="connsiteY23-2936" fmla="*/ 3680460 h 3688080"/>
              <a:gd name="connsiteX24-2937" fmla="*/ 689505 w 2332979"/>
              <a:gd name="connsiteY24-2938" fmla="*/ 3680460 h 3688080"/>
              <a:gd name="connsiteX25-2939" fmla="*/ 262785 w 2332979"/>
              <a:gd name="connsiteY25-2940" fmla="*/ 3672840 h 3688080"/>
              <a:gd name="connsiteX26-2941" fmla="*/ 22940 w 2332979"/>
              <a:gd name="connsiteY26-2942" fmla="*/ 3680460 h 3688080"/>
              <a:gd name="connsiteX27-2943" fmla="*/ 26565 w 2332979"/>
              <a:gd name="connsiteY27-2944" fmla="*/ 3421380 h 3688080"/>
              <a:gd name="connsiteX28-2945" fmla="*/ 11326 w 2332979"/>
              <a:gd name="connsiteY28-2946" fmla="*/ 2971800 h 3688080"/>
              <a:gd name="connsiteX29-2947" fmla="*/ 21209 w 2332979"/>
              <a:gd name="connsiteY29-2948" fmla="*/ 2450231 h 3688080"/>
              <a:gd name="connsiteX0-2949" fmla="*/ 24660 w 2332979"/>
              <a:gd name="connsiteY0-2950" fmla="*/ 719773 h 3688080"/>
              <a:gd name="connsiteX1-2951" fmla="*/ 18946 w 2332979"/>
              <a:gd name="connsiteY1-2952" fmla="*/ 563880 h 3688080"/>
              <a:gd name="connsiteX2-2953" fmla="*/ 18945 w 2332979"/>
              <a:gd name="connsiteY2-2954" fmla="*/ 350520 h 3688080"/>
              <a:gd name="connsiteX3-2955" fmla="*/ 22940 w 2332979"/>
              <a:gd name="connsiteY3-2956" fmla="*/ 10160 h 3688080"/>
              <a:gd name="connsiteX4-2957" fmla="*/ 316125 w 2332979"/>
              <a:gd name="connsiteY4-2958" fmla="*/ 0 h 3688080"/>
              <a:gd name="connsiteX5-2959" fmla="*/ 529485 w 2332979"/>
              <a:gd name="connsiteY5-2960" fmla="*/ 7620 h 3688080"/>
              <a:gd name="connsiteX6-2961" fmla="*/ 773325 w 2332979"/>
              <a:gd name="connsiteY6-2962" fmla="*/ 7620 h 3688080"/>
              <a:gd name="connsiteX7-2963" fmla="*/ 1222905 w 2332979"/>
              <a:gd name="connsiteY7-2964" fmla="*/ 7620 h 3688080"/>
              <a:gd name="connsiteX8-2965" fmla="*/ 1573425 w 2332979"/>
              <a:gd name="connsiteY8-2966" fmla="*/ 0 h 3688080"/>
              <a:gd name="connsiteX9-2967" fmla="*/ 2000145 w 2332979"/>
              <a:gd name="connsiteY9-2968" fmla="*/ 7620 h 3688080"/>
              <a:gd name="connsiteX10-2969" fmla="*/ 2213505 w 2332979"/>
              <a:gd name="connsiteY10-2970" fmla="*/ 30480 h 3688080"/>
              <a:gd name="connsiteX11-2971" fmla="*/ 2198265 w 2332979"/>
              <a:gd name="connsiteY11-2972" fmla="*/ 281940 h 3688080"/>
              <a:gd name="connsiteX12-2973" fmla="*/ 2198265 w 2332979"/>
              <a:gd name="connsiteY12-2974" fmla="*/ 640080 h 3688080"/>
              <a:gd name="connsiteX13-2975" fmla="*/ 2190645 w 2332979"/>
              <a:gd name="connsiteY13-2976" fmla="*/ 1127760 h 3688080"/>
              <a:gd name="connsiteX14-2977" fmla="*/ 2213505 w 2332979"/>
              <a:gd name="connsiteY14-2978" fmla="*/ 1493520 h 3688080"/>
              <a:gd name="connsiteX15-2979" fmla="*/ 2327805 w 2332979"/>
              <a:gd name="connsiteY15-2980" fmla="*/ 2316480 h 3688080"/>
              <a:gd name="connsiteX16-2981" fmla="*/ 2312566 w 2332979"/>
              <a:gd name="connsiteY16-2982" fmla="*/ 2720340 h 3688080"/>
              <a:gd name="connsiteX17-2983" fmla="*/ 2304946 w 2332979"/>
              <a:gd name="connsiteY17-2984" fmla="*/ 2948940 h 3688080"/>
              <a:gd name="connsiteX18-2985" fmla="*/ 2304946 w 2332979"/>
              <a:gd name="connsiteY18-2986" fmla="*/ 3177540 h 3688080"/>
              <a:gd name="connsiteX19-2987" fmla="*/ 2205885 w 2332979"/>
              <a:gd name="connsiteY19-2988" fmla="*/ 3657600 h 3688080"/>
              <a:gd name="connsiteX20-2989" fmla="*/ 1923945 w 2332979"/>
              <a:gd name="connsiteY20-2990" fmla="*/ 3680460 h 3688080"/>
              <a:gd name="connsiteX21-2991" fmla="*/ 1771545 w 2332979"/>
              <a:gd name="connsiteY21-2992" fmla="*/ 3680460 h 3688080"/>
              <a:gd name="connsiteX22-2993" fmla="*/ 1581045 w 2332979"/>
              <a:gd name="connsiteY22-2994" fmla="*/ 3680460 h 3688080"/>
              <a:gd name="connsiteX23-2995" fmla="*/ 1222905 w 2332979"/>
              <a:gd name="connsiteY23-2996" fmla="*/ 3688080 h 3688080"/>
              <a:gd name="connsiteX24-2997" fmla="*/ 819045 w 2332979"/>
              <a:gd name="connsiteY24-2998" fmla="*/ 3680460 h 3688080"/>
              <a:gd name="connsiteX25-2999" fmla="*/ 689505 w 2332979"/>
              <a:gd name="connsiteY25-3000" fmla="*/ 3680460 h 3688080"/>
              <a:gd name="connsiteX26-3001" fmla="*/ 262785 w 2332979"/>
              <a:gd name="connsiteY26-3002" fmla="*/ 3672840 h 3688080"/>
              <a:gd name="connsiteX27-3003" fmla="*/ 22940 w 2332979"/>
              <a:gd name="connsiteY27-3004" fmla="*/ 3680460 h 3688080"/>
              <a:gd name="connsiteX28-3005" fmla="*/ 26565 w 2332979"/>
              <a:gd name="connsiteY28-3006" fmla="*/ 3421380 h 3688080"/>
              <a:gd name="connsiteX29-3007" fmla="*/ 11326 w 2332979"/>
              <a:gd name="connsiteY29-3008" fmla="*/ 2971800 h 3688080"/>
              <a:gd name="connsiteX30-3009" fmla="*/ 21209 w 2332979"/>
              <a:gd name="connsiteY30-3010" fmla="*/ 2450231 h 3688080"/>
              <a:gd name="connsiteX0-3011" fmla="*/ 24660 w 2332979"/>
              <a:gd name="connsiteY0-3012" fmla="*/ 719773 h 3688080"/>
              <a:gd name="connsiteX1-3013" fmla="*/ 18946 w 2332979"/>
              <a:gd name="connsiteY1-3014" fmla="*/ 563880 h 3688080"/>
              <a:gd name="connsiteX2-3015" fmla="*/ 18945 w 2332979"/>
              <a:gd name="connsiteY2-3016" fmla="*/ 350520 h 3688080"/>
              <a:gd name="connsiteX3-3017" fmla="*/ 22940 w 2332979"/>
              <a:gd name="connsiteY3-3018" fmla="*/ 10160 h 3688080"/>
              <a:gd name="connsiteX4-3019" fmla="*/ 316125 w 2332979"/>
              <a:gd name="connsiteY4-3020" fmla="*/ 0 h 3688080"/>
              <a:gd name="connsiteX5-3021" fmla="*/ 529485 w 2332979"/>
              <a:gd name="connsiteY5-3022" fmla="*/ 7620 h 3688080"/>
              <a:gd name="connsiteX6-3023" fmla="*/ 773325 w 2332979"/>
              <a:gd name="connsiteY6-3024" fmla="*/ 7620 h 3688080"/>
              <a:gd name="connsiteX7-3025" fmla="*/ 1222905 w 2332979"/>
              <a:gd name="connsiteY7-3026" fmla="*/ 7620 h 3688080"/>
              <a:gd name="connsiteX8-3027" fmla="*/ 1573425 w 2332979"/>
              <a:gd name="connsiteY8-3028" fmla="*/ 0 h 3688080"/>
              <a:gd name="connsiteX9-3029" fmla="*/ 2000145 w 2332979"/>
              <a:gd name="connsiteY9-3030" fmla="*/ 7620 h 3688080"/>
              <a:gd name="connsiteX10-3031" fmla="*/ 2213505 w 2332979"/>
              <a:gd name="connsiteY10-3032" fmla="*/ 30480 h 3688080"/>
              <a:gd name="connsiteX11-3033" fmla="*/ 2198265 w 2332979"/>
              <a:gd name="connsiteY11-3034" fmla="*/ 281940 h 3688080"/>
              <a:gd name="connsiteX12-3035" fmla="*/ 2198265 w 2332979"/>
              <a:gd name="connsiteY12-3036" fmla="*/ 640080 h 3688080"/>
              <a:gd name="connsiteX13-3037" fmla="*/ 2190645 w 2332979"/>
              <a:gd name="connsiteY13-3038" fmla="*/ 1127760 h 3688080"/>
              <a:gd name="connsiteX14-3039" fmla="*/ 2213505 w 2332979"/>
              <a:gd name="connsiteY14-3040" fmla="*/ 1493520 h 3688080"/>
              <a:gd name="connsiteX15-3041" fmla="*/ 2327805 w 2332979"/>
              <a:gd name="connsiteY15-3042" fmla="*/ 2316480 h 3688080"/>
              <a:gd name="connsiteX16-3043" fmla="*/ 2312566 w 2332979"/>
              <a:gd name="connsiteY16-3044" fmla="*/ 2720340 h 3688080"/>
              <a:gd name="connsiteX17-3045" fmla="*/ 2304946 w 2332979"/>
              <a:gd name="connsiteY17-3046" fmla="*/ 3177540 h 3688080"/>
              <a:gd name="connsiteX18-3047" fmla="*/ 2205885 w 2332979"/>
              <a:gd name="connsiteY18-3048" fmla="*/ 3657600 h 3688080"/>
              <a:gd name="connsiteX19-3049" fmla="*/ 1923945 w 2332979"/>
              <a:gd name="connsiteY19-3050" fmla="*/ 3680460 h 3688080"/>
              <a:gd name="connsiteX20-3051" fmla="*/ 1771545 w 2332979"/>
              <a:gd name="connsiteY20-3052" fmla="*/ 3680460 h 3688080"/>
              <a:gd name="connsiteX21-3053" fmla="*/ 1581045 w 2332979"/>
              <a:gd name="connsiteY21-3054" fmla="*/ 3680460 h 3688080"/>
              <a:gd name="connsiteX22-3055" fmla="*/ 1222905 w 2332979"/>
              <a:gd name="connsiteY22-3056" fmla="*/ 3688080 h 3688080"/>
              <a:gd name="connsiteX23-3057" fmla="*/ 819045 w 2332979"/>
              <a:gd name="connsiteY23-3058" fmla="*/ 3680460 h 3688080"/>
              <a:gd name="connsiteX24-3059" fmla="*/ 689505 w 2332979"/>
              <a:gd name="connsiteY24-3060" fmla="*/ 3680460 h 3688080"/>
              <a:gd name="connsiteX25-3061" fmla="*/ 262785 w 2332979"/>
              <a:gd name="connsiteY25-3062" fmla="*/ 3672840 h 3688080"/>
              <a:gd name="connsiteX26-3063" fmla="*/ 22940 w 2332979"/>
              <a:gd name="connsiteY26-3064" fmla="*/ 3680460 h 3688080"/>
              <a:gd name="connsiteX27-3065" fmla="*/ 26565 w 2332979"/>
              <a:gd name="connsiteY27-3066" fmla="*/ 3421380 h 3688080"/>
              <a:gd name="connsiteX28-3067" fmla="*/ 11326 w 2332979"/>
              <a:gd name="connsiteY28-3068" fmla="*/ 2971800 h 3688080"/>
              <a:gd name="connsiteX29-3069" fmla="*/ 21209 w 2332979"/>
              <a:gd name="connsiteY29-3070" fmla="*/ 2450231 h 3688080"/>
              <a:gd name="connsiteX0-3071" fmla="*/ 24660 w 2314217"/>
              <a:gd name="connsiteY0-3072" fmla="*/ 719773 h 3688080"/>
              <a:gd name="connsiteX1-3073" fmla="*/ 18946 w 2314217"/>
              <a:gd name="connsiteY1-3074" fmla="*/ 563880 h 3688080"/>
              <a:gd name="connsiteX2-3075" fmla="*/ 18945 w 2314217"/>
              <a:gd name="connsiteY2-3076" fmla="*/ 350520 h 3688080"/>
              <a:gd name="connsiteX3-3077" fmla="*/ 22940 w 2314217"/>
              <a:gd name="connsiteY3-3078" fmla="*/ 10160 h 3688080"/>
              <a:gd name="connsiteX4-3079" fmla="*/ 316125 w 2314217"/>
              <a:gd name="connsiteY4-3080" fmla="*/ 0 h 3688080"/>
              <a:gd name="connsiteX5-3081" fmla="*/ 529485 w 2314217"/>
              <a:gd name="connsiteY5-3082" fmla="*/ 7620 h 3688080"/>
              <a:gd name="connsiteX6-3083" fmla="*/ 773325 w 2314217"/>
              <a:gd name="connsiteY6-3084" fmla="*/ 7620 h 3688080"/>
              <a:gd name="connsiteX7-3085" fmla="*/ 1222905 w 2314217"/>
              <a:gd name="connsiteY7-3086" fmla="*/ 7620 h 3688080"/>
              <a:gd name="connsiteX8-3087" fmla="*/ 1573425 w 2314217"/>
              <a:gd name="connsiteY8-3088" fmla="*/ 0 h 3688080"/>
              <a:gd name="connsiteX9-3089" fmla="*/ 2000145 w 2314217"/>
              <a:gd name="connsiteY9-3090" fmla="*/ 7620 h 3688080"/>
              <a:gd name="connsiteX10-3091" fmla="*/ 2213505 w 2314217"/>
              <a:gd name="connsiteY10-3092" fmla="*/ 30480 h 3688080"/>
              <a:gd name="connsiteX11-3093" fmla="*/ 2198265 w 2314217"/>
              <a:gd name="connsiteY11-3094" fmla="*/ 281940 h 3688080"/>
              <a:gd name="connsiteX12-3095" fmla="*/ 2198265 w 2314217"/>
              <a:gd name="connsiteY12-3096" fmla="*/ 640080 h 3688080"/>
              <a:gd name="connsiteX13-3097" fmla="*/ 2190645 w 2314217"/>
              <a:gd name="connsiteY13-3098" fmla="*/ 1127760 h 3688080"/>
              <a:gd name="connsiteX14-3099" fmla="*/ 2213505 w 2314217"/>
              <a:gd name="connsiteY14-3100" fmla="*/ 1493520 h 3688080"/>
              <a:gd name="connsiteX15-3101" fmla="*/ 2243985 w 2314217"/>
              <a:gd name="connsiteY15-3102" fmla="*/ 2316480 h 3688080"/>
              <a:gd name="connsiteX16-3103" fmla="*/ 2312566 w 2314217"/>
              <a:gd name="connsiteY16-3104" fmla="*/ 2720340 h 3688080"/>
              <a:gd name="connsiteX17-3105" fmla="*/ 2304946 w 2314217"/>
              <a:gd name="connsiteY17-3106" fmla="*/ 3177540 h 3688080"/>
              <a:gd name="connsiteX18-3107" fmla="*/ 2205885 w 2314217"/>
              <a:gd name="connsiteY18-3108" fmla="*/ 3657600 h 3688080"/>
              <a:gd name="connsiteX19-3109" fmla="*/ 1923945 w 2314217"/>
              <a:gd name="connsiteY19-3110" fmla="*/ 3680460 h 3688080"/>
              <a:gd name="connsiteX20-3111" fmla="*/ 1771545 w 2314217"/>
              <a:gd name="connsiteY20-3112" fmla="*/ 3680460 h 3688080"/>
              <a:gd name="connsiteX21-3113" fmla="*/ 1581045 w 2314217"/>
              <a:gd name="connsiteY21-3114" fmla="*/ 3680460 h 3688080"/>
              <a:gd name="connsiteX22-3115" fmla="*/ 1222905 w 2314217"/>
              <a:gd name="connsiteY22-3116" fmla="*/ 3688080 h 3688080"/>
              <a:gd name="connsiteX23-3117" fmla="*/ 819045 w 2314217"/>
              <a:gd name="connsiteY23-3118" fmla="*/ 3680460 h 3688080"/>
              <a:gd name="connsiteX24-3119" fmla="*/ 689505 w 2314217"/>
              <a:gd name="connsiteY24-3120" fmla="*/ 3680460 h 3688080"/>
              <a:gd name="connsiteX25-3121" fmla="*/ 262785 w 2314217"/>
              <a:gd name="connsiteY25-3122" fmla="*/ 3672840 h 3688080"/>
              <a:gd name="connsiteX26-3123" fmla="*/ 22940 w 2314217"/>
              <a:gd name="connsiteY26-3124" fmla="*/ 3680460 h 3688080"/>
              <a:gd name="connsiteX27-3125" fmla="*/ 26565 w 2314217"/>
              <a:gd name="connsiteY27-3126" fmla="*/ 3421380 h 3688080"/>
              <a:gd name="connsiteX28-3127" fmla="*/ 11326 w 2314217"/>
              <a:gd name="connsiteY28-3128" fmla="*/ 2971800 h 3688080"/>
              <a:gd name="connsiteX29-3129" fmla="*/ 21209 w 2314217"/>
              <a:gd name="connsiteY29-3130" fmla="*/ 2450231 h 3688080"/>
              <a:gd name="connsiteX0-3131" fmla="*/ 24660 w 2305480"/>
              <a:gd name="connsiteY0-3132" fmla="*/ 719773 h 3688080"/>
              <a:gd name="connsiteX1-3133" fmla="*/ 18946 w 2305480"/>
              <a:gd name="connsiteY1-3134" fmla="*/ 563880 h 3688080"/>
              <a:gd name="connsiteX2-3135" fmla="*/ 18945 w 2305480"/>
              <a:gd name="connsiteY2-3136" fmla="*/ 350520 h 3688080"/>
              <a:gd name="connsiteX3-3137" fmla="*/ 22940 w 2305480"/>
              <a:gd name="connsiteY3-3138" fmla="*/ 10160 h 3688080"/>
              <a:gd name="connsiteX4-3139" fmla="*/ 316125 w 2305480"/>
              <a:gd name="connsiteY4-3140" fmla="*/ 0 h 3688080"/>
              <a:gd name="connsiteX5-3141" fmla="*/ 529485 w 2305480"/>
              <a:gd name="connsiteY5-3142" fmla="*/ 7620 h 3688080"/>
              <a:gd name="connsiteX6-3143" fmla="*/ 773325 w 2305480"/>
              <a:gd name="connsiteY6-3144" fmla="*/ 7620 h 3688080"/>
              <a:gd name="connsiteX7-3145" fmla="*/ 1222905 w 2305480"/>
              <a:gd name="connsiteY7-3146" fmla="*/ 7620 h 3688080"/>
              <a:gd name="connsiteX8-3147" fmla="*/ 1573425 w 2305480"/>
              <a:gd name="connsiteY8-3148" fmla="*/ 0 h 3688080"/>
              <a:gd name="connsiteX9-3149" fmla="*/ 2000145 w 2305480"/>
              <a:gd name="connsiteY9-3150" fmla="*/ 7620 h 3688080"/>
              <a:gd name="connsiteX10-3151" fmla="*/ 2213505 w 2305480"/>
              <a:gd name="connsiteY10-3152" fmla="*/ 30480 h 3688080"/>
              <a:gd name="connsiteX11-3153" fmla="*/ 2198265 w 2305480"/>
              <a:gd name="connsiteY11-3154" fmla="*/ 281940 h 3688080"/>
              <a:gd name="connsiteX12-3155" fmla="*/ 2198265 w 2305480"/>
              <a:gd name="connsiteY12-3156" fmla="*/ 640080 h 3688080"/>
              <a:gd name="connsiteX13-3157" fmla="*/ 2190645 w 2305480"/>
              <a:gd name="connsiteY13-3158" fmla="*/ 1127760 h 3688080"/>
              <a:gd name="connsiteX14-3159" fmla="*/ 2213505 w 2305480"/>
              <a:gd name="connsiteY14-3160" fmla="*/ 1493520 h 3688080"/>
              <a:gd name="connsiteX15-3161" fmla="*/ 2243985 w 2305480"/>
              <a:gd name="connsiteY15-3162" fmla="*/ 2316480 h 3688080"/>
              <a:gd name="connsiteX16-3163" fmla="*/ 2304946 w 2305480"/>
              <a:gd name="connsiteY16-3164" fmla="*/ 3177540 h 3688080"/>
              <a:gd name="connsiteX17-3165" fmla="*/ 2205885 w 2305480"/>
              <a:gd name="connsiteY17-3166" fmla="*/ 3657600 h 3688080"/>
              <a:gd name="connsiteX18-3167" fmla="*/ 1923945 w 2305480"/>
              <a:gd name="connsiteY18-3168" fmla="*/ 3680460 h 3688080"/>
              <a:gd name="connsiteX19-3169" fmla="*/ 1771545 w 2305480"/>
              <a:gd name="connsiteY19-3170" fmla="*/ 3680460 h 3688080"/>
              <a:gd name="connsiteX20-3171" fmla="*/ 1581045 w 2305480"/>
              <a:gd name="connsiteY20-3172" fmla="*/ 3680460 h 3688080"/>
              <a:gd name="connsiteX21-3173" fmla="*/ 1222905 w 2305480"/>
              <a:gd name="connsiteY21-3174" fmla="*/ 3688080 h 3688080"/>
              <a:gd name="connsiteX22-3175" fmla="*/ 819045 w 2305480"/>
              <a:gd name="connsiteY22-3176" fmla="*/ 3680460 h 3688080"/>
              <a:gd name="connsiteX23-3177" fmla="*/ 689505 w 2305480"/>
              <a:gd name="connsiteY23-3178" fmla="*/ 3680460 h 3688080"/>
              <a:gd name="connsiteX24-3179" fmla="*/ 262785 w 2305480"/>
              <a:gd name="connsiteY24-3180" fmla="*/ 3672840 h 3688080"/>
              <a:gd name="connsiteX25-3181" fmla="*/ 22940 w 2305480"/>
              <a:gd name="connsiteY25-3182" fmla="*/ 3680460 h 3688080"/>
              <a:gd name="connsiteX26-3183" fmla="*/ 26565 w 2305480"/>
              <a:gd name="connsiteY26-3184" fmla="*/ 3421380 h 3688080"/>
              <a:gd name="connsiteX27-3185" fmla="*/ 11326 w 2305480"/>
              <a:gd name="connsiteY27-3186" fmla="*/ 2971800 h 3688080"/>
              <a:gd name="connsiteX28-3187" fmla="*/ 21209 w 2305480"/>
              <a:gd name="connsiteY28-3188" fmla="*/ 2450231 h 3688080"/>
              <a:gd name="connsiteX0-3189" fmla="*/ 24660 w 2305480"/>
              <a:gd name="connsiteY0-3190" fmla="*/ 719773 h 3688080"/>
              <a:gd name="connsiteX1-3191" fmla="*/ 18946 w 2305480"/>
              <a:gd name="connsiteY1-3192" fmla="*/ 563880 h 3688080"/>
              <a:gd name="connsiteX2-3193" fmla="*/ 18945 w 2305480"/>
              <a:gd name="connsiteY2-3194" fmla="*/ 350520 h 3688080"/>
              <a:gd name="connsiteX3-3195" fmla="*/ 22940 w 2305480"/>
              <a:gd name="connsiteY3-3196" fmla="*/ 10160 h 3688080"/>
              <a:gd name="connsiteX4-3197" fmla="*/ 316125 w 2305480"/>
              <a:gd name="connsiteY4-3198" fmla="*/ 0 h 3688080"/>
              <a:gd name="connsiteX5-3199" fmla="*/ 529485 w 2305480"/>
              <a:gd name="connsiteY5-3200" fmla="*/ 7620 h 3688080"/>
              <a:gd name="connsiteX6-3201" fmla="*/ 773325 w 2305480"/>
              <a:gd name="connsiteY6-3202" fmla="*/ 7620 h 3688080"/>
              <a:gd name="connsiteX7-3203" fmla="*/ 1222905 w 2305480"/>
              <a:gd name="connsiteY7-3204" fmla="*/ 7620 h 3688080"/>
              <a:gd name="connsiteX8-3205" fmla="*/ 1573425 w 2305480"/>
              <a:gd name="connsiteY8-3206" fmla="*/ 0 h 3688080"/>
              <a:gd name="connsiteX9-3207" fmla="*/ 2000145 w 2305480"/>
              <a:gd name="connsiteY9-3208" fmla="*/ 7620 h 3688080"/>
              <a:gd name="connsiteX10-3209" fmla="*/ 2213505 w 2305480"/>
              <a:gd name="connsiteY10-3210" fmla="*/ 30480 h 3688080"/>
              <a:gd name="connsiteX11-3211" fmla="*/ 2198265 w 2305480"/>
              <a:gd name="connsiteY11-3212" fmla="*/ 281940 h 3688080"/>
              <a:gd name="connsiteX12-3213" fmla="*/ 2198265 w 2305480"/>
              <a:gd name="connsiteY12-3214" fmla="*/ 640080 h 3688080"/>
              <a:gd name="connsiteX13-3215" fmla="*/ 2190645 w 2305480"/>
              <a:gd name="connsiteY13-3216" fmla="*/ 1127760 h 3688080"/>
              <a:gd name="connsiteX14-3217" fmla="*/ 2213505 w 2305480"/>
              <a:gd name="connsiteY14-3218" fmla="*/ 1493520 h 3688080"/>
              <a:gd name="connsiteX15-3219" fmla="*/ 2243985 w 2305480"/>
              <a:gd name="connsiteY15-3220" fmla="*/ 2316480 h 3688080"/>
              <a:gd name="connsiteX16-3221" fmla="*/ 2304946 w 2305480"/>
              <a:gd name="connsiteY16-3222" fmla="*/ 3177540 h 3688080"/>
              <a:gd name="connsiteX17-3223" fmla="*/ 2205885 w 2305480"/>
              <a:gd name="connsiteY17-3224" fmla="*/ 3657600 h 3688080"/>
              <a:gd name="connsiteX18-3225" fmla="*/ 1923945 w 2305480"/>
              <a:gd name="connsiteY18-3226" fmla="*/ 3680460 h 3688080"/>
              <a:gd name="connsiteX19-3227" fmla="*/ 1771545 w 2305480"/>
              <a:gd name="connsiteY19-3228" fmla="*/ 3680460 h 3688080"/>
              <a:gd name="connsiteX20-3229" fmla="*/ 1581045 w 2305480"/>
              <a:gd name="connsiteY20-3230" fmla="*/ 3680460 h 3688080"/>
              <a:gd name="connsiteX21-3231" fmla="*/ 1222905 w 2305480"/>
              <a:gd name="connsiteY21-3232" fmla="*/ 3688080 h 3688080"/>
              <a:gd name="connsiteX22-3233" fmla="*/ 819045 w 2305480"/>
              <a:gd name="connsiteY22-3234" fmla="*/ 3680460 h 3688080"/>
              <a:gd name="connsiteX23-3235" fmla="*/ 689505 w 2305480"/>
              <a:gd name="connsiteY23-3236" fmla="*/ 3680460 h 3688080"/>
              <a:gd name="connsiteX24-3237" fmla="*/ 262785 w 2305480"/>
              <a:gd name="connsiteY24-3238" fmla="*/ 3672840 h 3688080"/>
              <a:gd name="connsiteX25-3239" fmla="*/ 22940 w 2305480"/>
              <a:gd name="connsiteY25-3240" fmla="*/ 3680460 h 3688080"/>
              <a:gd name="connsiteX26-3241" fmla="*/ 26565 w 2305480"/>
              <a:gd name="connsiteY26-3242" fmla="*/ 3421380 h 3688080"/>
              <a:gd name="connsiteX27-3243" fmla="*/ 11326 w 2305480"/>
              <a:gd name="connsiteY27-3244" fmla="*/ 2971800 h 3688080"/>
              <a:gd name="connsiteX28-3245" fmla="*/ 21209 w 2305480"/>
              <a:gd name="connsiteY28-3246" fmla="*/ 2450231 h 3688080"/>
              <a:gd name="connsiteX0-3247" fmla="*/ 24660 w 2256071"/>
              <a:gd name="connsiteY0-3248" fmla="*/ 719773 h 3688080"/>
              <a:gd name="connsiteX1-3249" fmla="*/ 18946 w 2256071"/>
              <a:gd name="connsiteY1-3250" fmla="*/ 563880 h 3688080"/>
              <a:gd name="connsiteX2-3251" fmla="*/ 18945 w 2256071"/>
              <a:gd name="connsiteY2-3252" fmla="*/ 350520 h 3688080"/>
              <a:gd name="connsiteX3-3253" fmla="*/ 22940 w 2256071"/>
              <a:gd name="connsiteY3-3254" fmla="*/ 10160 h 3688080"/>
              <a:gd name="connsiteX4-3255" fmla="*/ 316125 w 2256071"/>
              <a:gd name="connsiteY4-3256" fmla="*/ 0 h 3688080"/>
              <a:gd name="connsiteX5-3257" fmla="*/ 529485 w 2256071"/>
              <a:gd name="connsiteY5-3258" fmla="*/ 7620 h 3688080"/>
              <a:gd name="connsiteX6-3259" fmla="*/ 773325 w 2256071"/>
              <a:gd name="connsiteY6-3260" fmla="*/ 7620 h 3688080"/>
              <a:gd name="connsiteX7-3261" fmla="*/ 1222905 w 2256071"/>
              <a:gd name="connsiteY7-3262" fmla="*/ 7620 h 3688080"/>
              <a:gd name="connsiteX8-3263" fmla="*/ 1573425 w 2256071"/>
              <a:gd name="connsiteY8-3264" fmla="*/ 0 h 3688080"/>
              <a:gd name="connsiteX9-3265" fmla="*/ 2000145 w 2256071"/>
              <a:gd name="connsiteY9-3266" fmla="*/ 7620 h 3688080"/>
              <a:gd name="connsiteX10-3267" fmla="*/ 2213505 w 2256071"/>
              <a:gd name="connsiteY10-3268" fmla="*/ 30480 h 3688080"/>
              <a:gd name="connsiteX11-3269" fmla="*/ 2198265 w 2256071"/>
              <a:gd name="connsiteY11-3270" fmla="*/ 281940 h 3688080"/>
              <a:gd name="connsiteX12-3271" fmla="*/ 2198265 w 2256071"/>
              <a:gd name="connsiteY12-3272" fmla="*/ 640080 h 3688080"/>
              <a:gd name="connsiteX13-3273" fmla="*/ 2190645 w 2256071"/>
              <a:gd name="connsiteY13-3274" fmla="*/ 1127760 h 3688080"/>
              <a:gd name="connsiteX14-3275" fmla="*/ 2213505 w 2256071"/>
              <a:gd name="connsiteY14-3276" fmla="*/ 1493520 h 3688080"/>
              <a:gd name="connsiteX15-3277" fmla="*/ 2243985 w 2256071"/>
              <a:gd name="connsiteY15-3278" fmla="*/ 2316480 h 3688080"/>
              <a:gd name="connsiteX16-3279" fmla="*/ 2251606 w 2256071"/>
              <a:gd name="connsiteY16-3280" fmla="*/ 3185160 h 3688080"/>
              <a:gd name="connsiteX17-3281" fmla="*/ 2205885 w 2256071"/>
              <a:gd name="connsiteY17-3282" fmla="*/ 3657600 h 3688080"/>
              <a:gd name="connsiteX18-3283" fmla="*/ 1923945 w 2256071"/>
              <a:gd name="connsiteY18-3284" fmla="*/ 3680460 h 3688080"/>
              <a:gd name="connsiteX19-3285" fmla="*/ 1771545 w 2256071"/>
              <a:gd name="connsiteY19-3286" fmla="*/ 3680460 h 3688080"/>
              <a:gd name="connsiteX20-3287" fmla="*/ 1581045 w 2256071"/>
              <a:gd name="connsiteY20-3288" fmla="*/ 3680460 h 3688080"/>
              <a:gd name="connsiteX21-3289" fmla="*/ 1222905 w 2256071"/>
              <a:gd name="connsiteY21-3290" fmla="*/ 3688080 h 3688080"/>
              <a:gd name="connsiteX22-3291" fmla="*/ 819045 w 2256071"/>
              <a:gd name="connsiteY22-3292" fmla="*/ 3680460 h 3688080"/>
              <a:gd name="connsiteX23-3293" fmla="*/ 689505 w 2256071"/>
              <a:gd name="connsiteY23-3294" fmla="*/ 3680460 h 3688080"/>
              <a:gd name="connsiteX24-3295" fmla="*/ 262785 w 2256071"/>
              <a:gd name="connsiteY24-3296" fmla="*/ 3672840 h 3688080"/>
              <a:gd name="connsiteX25-3297" fmla="*/ 22940 w 2256071"/>
              <a:gd name="connsiteY25-3298" fmla="*/ 3680460 h 3688080"/>
              <a:gd name="connsiteX26-3299" fmla="*/ 26565 w 2256071"/>
              <a:gd name="connsiteY26-3300" fmla="*/ 3421380 h 3688080"/>
              <a:gd name="connsiteX27-3301" fmla="*/ 11326 w 2256071"/>
              <a:gd name="connsiteY27-3302" fmla="*/ 2971800 h 3688080"/>
              <a:gd name="connsiteX28-3303" fmla="*/ 21209 w 2256071"/>
              <a:gd name="connsiteY28-3304" fmla="*/ 2450231 h 3688080"/>
              <a:gd name="connsiteX0-3305" fmla="*/ 24660 w 2256071"/>
              <a:gd name="connsiteY0-3306" fmla="*/ 719773 h 3688080"/>
              <a:gd name="connsiteX1-3307" fmla="*/ 18946 w 2256071"/>
              <a:gd name="connsiteY1-3308" fmla="*/ 563880 h 3688080"/>
              <a:gd name="connsiteX2-3309" fmla="*/ 18945 w 2256071"/>
              <a:gd name="connsiteY2-3310" fmla="*/ 350520 h 3688080"/>
              <a:gd name="connsiteX3-3311" fmla="*/ 22940 w 2256071"/>
              <a:gd name="connsiteY3-3312" fmla="*/ 10160 h 3688080"/>
              <a:gd name="connsiteX4-3313" fmla="*/ 316125 w 2256071"/>
              <a:gd name="connsiteY4-3314" fmla="*/ 0 h 3688080"/>
              <a:gd name="connsiteX5-3315" fmla="*/ 529485 w 2256071"/>
              <a:gd name="connsiteY5-3316" fmla="*/ 7620 h 3688080"/>
              <a:gd name="connsiteX6-3317" fmla="*/ 773325 w 2256071"/>
              <a:gd name="connsiteY6-3318" fmla="*/ 7620 h 3688080"/>
              <a:gd name="connsiteX7-3319" fmla="*/ 1222905 w 2256071"/>
              <a:gd name="connsiteY7-3320" fmla="*/ 7620 h 3688080"/>
              <a:gd name="connsiteX8-3321" fmla="*/ 1573425 w 2256071"/>
              <a:gd name="connsiteY8-3322" fmla="*/ 0 h 3688080"/>
              <a:gd name="connsiteX9-3323" fmla="*/ 2000145 w 2256071"/>
              <a:gd name="connsiteY9-3324" fmla="*/ 7620 h 3688080"/>
              <a:gd name="connsiteX10-3325" fmla="*/ 2213505 w 2256071"/>
              <a:gd name="connsiteY10-3326" fmla="*/ 30480 h 3688080"/>
              <a:gd name="connsiteX11-3327" fmla="*/ 2198267 w 2256071"/>
              <a:gd name="connsiteY11-3328" fmla="*/ 175260 h 3688080"/>
              <a:gd name="connsiteX12-3329" fmla="*/ 2198265 w 2256071"/>
              <a:gd name="connsiteY12-3330" fmla="*/ 281940 h 3688080"/>
              <a:gd name="connsiteX13-3331" fmla="*/ 2198265 w 2256071"/>
              <a:gd name="connsiteY13-3332" fmla="*/ 640080 h 3688080"/>
              <a:gd name="connsiteX14-3333" fmla="*/ 2190645 w 2256071"/>
              <a:gd name="connsiteY14-3334" fmla="*/ 1127760 h 3688080"/>
              <a:gd name="connsiteX15-3335" fmla="*/ 2213505 w 2256071"/>
              <a:gd name="connsiteY15-3336" fmla="*/ 1493520 h 3688080"/>
              <a:gd name="connsiteX16-3337" fmla="*/ 2243985 w 2256071"/>
              <a:gd name="connsiteY16-3338" fmla="*/ 2316480 h 3688080"/>
              <a:gd name="connsiteX17-3339" fmla="*/ 2251606 w 2256071"/>
              <a:gd name="connsiteY17-3340" fmla="*/ 3185160 h 3688080"/>
              <a:gd name="connsiteX18-3341" fmla="*/ 2205885 w 2256071"/>
              <a:gd name="connsiteY18-3342" fmla="*/ 3657600 h 3688080"/>
              <a:gd name="connsiteX19-3343" fmla="*/ 1923945 w 2256071"/>
              <a:gd name="connsiteY19-3344" fmla="*/ 3680460 h 3688080"/>
              <a:gd name="connsiteX20-3345" fmla="*/ 1771545 w 2256071"/>
              <a:gd name="connsiteY20-3346" fmla="*/ 3680460 h 3688080"/>
              <a:gd name="connsiteX21-3347" fmla="*/ 1581045 w 2256071"/>
              <a:gd name="connsiteY21-3348" fmla="*/ 3680460 h 3688080"/>
              <a:gd name="connsiteX22-3349" fmla="*/ 1222905 w 2256071"/>
              <a:gd name="connsiteY22-3350" fmla="*/ 3688080 h 3688080"/>
              <a:gd name="connsiteX23-3351" fmla="*/ 819045 w 2256071"/>
              <a:gd name="connsiteY23-3352" fmla="*/ 3680460 h 3688080"/>
              <a:gd name="connsiteX24-3353" fmla="*/ 689505 w 2256071"/>
              <a:gd name="connsiteY24-3354" fmla="*/ 3680460 h 3688080"/>
              <a:gd name="connsiteX25-3355" fmla="*/ 262785 w 2256071"/>
              <a:gd name="connsiteY25-3356" fmla="*/ 3672840 h 3688080"/>
              <a:gd name="connsiteX26-3357" fmla="*/ 22940 w 2256071"/>
              <a:gd name="connsiteY26-3358" fmla="*/ 3680460 h 3688080"/>
              <a:gd name="connsiteX27-3359" fmla="*/ 26565 w 2256071"/>
              <a:gd name="connsiteY27-3360" fmla="*/ 3421380 h 3688080"/>
              <a:gd name="connsiteX28-3361" fmla="*/ 11326 w 2256071"/>
              <a:gd name="connsiteY28-3362" fmla="*/ 2971800 h 3688080"/>
              <a:gd name="connsiteX29-3363" fmla="*/ 21209 w 2256071"/>
              <a:gd name="connsiteY29-3364" fmla="*/ 2450231 h 3688080"/>
              <a:gd name="connsiteX0-3365" fmla="*/ 24660 w 2256071"/>
              <a:gd name="connsiteY0-3366" fmla="*/ 719773 h 3688080"/>
              <a:gd name="connsiteX1-3367" fmla="*/ 18946 w 2256071"/>
              <a:gd name="connsiteY1-3368" fmla="*/ 563880 h 3688080"/>
              <a:gd name="connsiteX2-3369" fmla="*/ 18945 w 2256071"/>
              <a:gd name="connsiteY2-3370" fmla="*/ 350520 h 3688080"/>
              <a:gd name="connsiteX3-3371" fmla="*/ 22940 w 2256071"/>
              <a:gd name="connsiteY3-3372" fmla="*/ 10160 h 3688080"/>
              <a:gd name="connsiteX4-3373" fmla="*/ 316125 w 2256071"/>
              <a:gd name="connsiteY4-3374" fmla="*/ 0 h 3688080"/>
              <a:gd name="connsiteX5-3375" fmla="*/ 529485 w 2256071"/>
              <a:gd name="connsiteY5-3376" fmla="*/ 7620 h 3688080"/>
              <a:gd name="connsiteX6-3377" fmla="*/ 773325 w 2256071"/>
              <a:gd name="connsiteY6-3378" fmla="*/ 7620 h 3688080"/>
              <a:gd name="connsiteX7-3379" fmla="*/ 1222905 w 2256071"/>
              <a:gd name="connsiteY7-3380" fmla="*/ 7620 h 3688080"/>
              <a:gd name="connsiteX8-3381" fmla="*/ 1573425 w 2256071"/>
              <a:gd name="connsiteY8-3382" fmla="*/ 0 h 3688080"/>
              <a:gd name="connsiteX9-3383" fmla="*/ 2000145 w 2256071"/>
              <a:gd name="connsiteY9-3384" fmla="*/ 7620 h 3688080"/>
              <a:gd name="connsiteX10-3385" fmla="*/ 2129687 w 2256071"/>
              <a:gd name="connsiteY10-3386" fmla="*/ 0 h 3688080"/>
              <a:gd name="connsiteX11-3387" fmla="*/ 2213505 w 2256071"/>
              <a:gd name="connsiteY11-3388" fmla="*/ 30480 h 3688080"/>
              <a:gd name="connsiteX12-3389" fmla="*/ 2198267 w 2256071"/>
              <a:gd name="connsiteY12-3390" fmla="*/ 175260 h 3688080"/>
              <a:gd name="connsiteX13-3391" fmla="*/ 2198265 w 2256071"/>
              <a:gd name="connsiteY13-3392" fmla="*/ 281940 h 3688080"/>
              <a:gd name="connsiteX14-3393" fmla="*/ 2198265 w 2256071"/>
              <a:gd name="connsiteY14-3394" fmla="*/ 640080 h 3688080"/>
              <a:gd name="connsiteX15-3395" fmla="*/ 2190645 w 2256071"/>
              <a:gd name="connsiteY15-3396" fmla="*/ 1127760 h 3688080"/>
              <a:gd name="connsiteX16-3397" fmla="*/ 2213505 w 2256071"/>
              <a:gd name="connsiteY16-3398" fmla="*/ 1493520 h 3688080"/>
              <a:gd name="connsiteX17-3399" fmla="*/ 2243985 w 2256071"/>
              <a:gd name="connsiteY17-3400" fmla="*/ 2316480 h 3688080"/>
              <a:gd name="connsiteX18-3401" fmla="*/ 2251606 w 2256071"/>
              <a:gd name="connsiteY18-3402" fmla="*/ 3185160 h 3688080"/>
              <a:gd name="connsiteX19-3403" fmla="*/ 2205885 w 2256071"/>
              <a:gd name="connsiteY19-3404" fmla="*/ 3657600 h 3688080"/>
              <a:gd name="connsiteX20-3405" fmla="*/ 1923945 w 2256071"/>
              <a:gd name="connsiteY20-3406" fmla="*/ 3680460 h 3688080"/>
              <a:gd name="connsiteX21-3407" fmla="*/ 1771545 w 2256071"/>
              <a:gd name="connsiteY21-3408" fmla="*/ 3680460 h 3688080"/>
              <a:gd name="connsiteX22-3409" fmla="*/ 1581045 w 2256071"/>
              <a:gd name="connsiteY22-3410" fmla="*/ 3680460 h 3688080"/>
              <a:gd name="connsiteX23-3411" fmla="*/ 1222905 w 2256071"/>
              <a:gd name="connsiteY23-3412" fmla="*/ 3688080 h 3688080"/>
              <a:gd name="connsiteX24-3413" fmla="*/ 819045 w 2256071"/>
              <a:gd name="connsiteY24-3414" fmla="*/ 3680460 h 3688080"/>
              <a:gd name="connsiteX25-3415" fmla="*/ 689505 w 2256071"/>
              <a:gd name="connsiteY25-3416" fmla="*/ 3680460 h 3688080"/>
              <a:gd name="connsiteX26-3417" fmla="*/ 262785 w 2256071"/>
              <a:gd name="connsiteY26-3418" fmla="*/ 3672840 h 3688080"/>
              <a:gd name="connsiteX27-3419" fmla="*/ 22940 w 2256071"/>
              <a:gd name="connsiteY27-3420" fmla="*/ 3680460 h 3688080"/>
              <a:gd name="connsiteX28-3421" fmla="*/ 26565 w 2256071"/>
              <a:gd name="connsiteY28-3422" fmla="*/ 3421380 h 3688080"/>
              <a:gd name="connsiteX29-3423" fmla="*/ 11326 w 2256071"/>
              <a:gd name="connsiteY29-3424" fmla="*/ 2971800 h 3688080"/>
              <a:gd name="connsiteX30-3425" fmla="*/ 21209 w 2256071"/>
              <a:gd name="connsiteY30-3426" fmla="*/ 2450231 h 3688080"/>
              <a:gd name="connsiteX0-3427" fmla="*/ 24660 w 2256071"/>
              <a:gd name="connsiteY0-3428" fmla="*/ 719773 h 3688080"/>
              <a:gd name="connsiteX1-3429" fmla="*/ 18946 w 2256071"/>
              <a:gd name="connsiteY1-3430" fmla="*/ 563880 h 3688080"/>
              <a:gd name="connsiteX2-3431" fmla="*/ 18945 w 2256071"/>
              <a:gd name="connsiteY2-3432" fmla="*/ 350520 h 3688080"/>
              <a:gd name="connsiteX3-3433" fmla="*/ 22940 w 2256071"/>
              <a:gd name="connsiteY3-3434" fmla="*/ 10160 h 3688080"/>
              <a:gd name="connsiteX4-3435" fmla="*/ 316125 w 2256071"/>
              <a:gd name="connsiteY4-3436" fmla="*/ 0 h 3688080"/>
              <a:gd name="connsiteX5-3437" fmla="*/ 529485 w 2256071"/>
              <a:gd name="connsiteY5-3438" fmla="*/ 7620 h 3688080"/>
              <a:gd name="connsiteX6-3439" fmla="*/ 773325 w 2256071"/>
              <a:gd name="connsiteY6-3440" fmla="*/ 7620 h 3688080"/>
              <a:gd name="connsiteX7-3441" fmla="*/ 1222905 w 2256071"/>
              <a:gd name="connsiteY7-3442" fmla="*/ 7620 h 3688080"/>
              <a:gd name="connsiteX8-3443" fmla="*/ 1573425 w 2256071"/>
              <a:gd name="connsiteY8-3444" fmla="*/ 0 h 3688080"/>
              <a:gd name="connsiteX9-3445" fmla="*/ 2000145 w 2256071"/>
              <a:gd name="connsiteY9-3446" fmla="*/ 7620 h 3688080"/>
              <a:gd name="connsiteX10-3447" fmla="*/ 2129687 w 2256071"/>
              <a:gd name="connsiteY10-3448" fmla="*/ 0 h 3688080"/>
              <a:gd name="connsiteX11-3449" fmla="*/ 2198267 w 2256071"/>
              <a:gd name="connsiteY11-3450" fmla="*/ 175260 h 3688080"/>
              <a:gd name="connsiteX12-3451" fmla="*/ 2198265 w 2256071"/>
              <a:gd name="connsiteY12-3452" fmla="*/ 281940 h 3688080"/>
              <a:gd name="connsiteX13-3453" fmla="*/ 2198265 w 2256071"/>
              <a:gd name="connsiteY13-3454" fmla="*/ 640080 h 3688080"/>
              <a:gd name="connsiteX14-3455" fmla="*/ 2190645 w 2256071"/>
              <a:gd name="connsiteY14-3456" fmla="*/ 1127760 h 3688080"/>
              <a:gd name="connsiteX15-3457" fmla="*/ 2213505 w 2256071"/>
              <a:gd name="connsiteY15-3458" fmla="*/ 1493520 h 3688080"/>
              <a:gd name="connsiteX16-3459" fmla="*/ 2243985 w 2256071"/>
              <a:gd name="connsiteY16-3460" fmla="*/ 2316480 h 3688080"/>
              <a:gd name="connsiteX17-3461" fmla="*/ 2251606 w 2256071"/>
              <a:gd name="connsiteY17-3462" fmla="*/ 3185160 h 3688080"/>
              <a:gd name="connsiteX18-3463" fmla="*/ 2205885 w 2256071"/>
              <a:gd name="connsiteY18-3464" fmla="*/ 3657600 h 3688080"/>
              <a:gd name="connsiteX19-3465" fmla="*/ 1923945 w 2256071"/>
              <a:gd name="connsiteY19-3466" fmla="*/ 3680460 h 3688080"/>
              <a:gd name="connsiteX20-3467" fmla="*/ 1771545 w 2256071"/>
              <a:gd name="connsiteY20-3468" fmla="*/ 3680460 h 3688080"/>
              <a:gd name="connsiteX21-3469" fmla="*/ 1581045 w 2256071"/>
              <a:gd name="connsiteY21-3470" fmla="*/ 3680460 h 3688080"/>
              <a:gd name="connsiteX22-3471" fmla="*/ 1222905 w 2256071"/>
              <a:gd name="connsiteY22-3472" fmla="*/ 3688080 h 3688080"/>
              <a:gd name="connsiteX23-3473" fmla="*/ 819045 w 2256071"/>
              <a:gd name="connsiteY23-3474" fmla="*/ 3680460 h 3688080"/>
              <a:gd name="connsiteX24-3475" fmla="*/ 689505 w 2256071"/>
              <a:gd name="connsiteY24-3476" fmla="*/ 3680460 h 3688080"/>
              <a:gd name="connsiteX25-3477" fmla="*/ 262785 w 2256071"/>
              <a:gd name="connsiteY25-3478" fmla="*/ 3672840 h 3688080"/>
              <a:gd name="connsiteX26-3479" fmla="*/ 22940 w 2256071"/>
              <a:gd name="connsiteY26-3480" fmla="*/ 3680460 h 3688080"/>
              <a:gd name="connsiteX27-3481" fmla="*/ 26565 w 2256071"/>
              <a:gd name="connsiteY27-3482" fmla="*/ 3421380 h 3688080"/>
              <a:gd name="connsiteX28-3483" fmla="*/ 11326 w 2256071"/>
              <a:gd name="connsiteY28-3484" fmla="*/ 2971800 h 3688080"/>
              <a:gd name="connsiteX29-3485" fmla="*/ 21209 w 2256071"/>
              <a:gd name="connsiteY29-3486" fmla="*/ 2450231 h 3688080"/>
              <a:gd name="connsiteX0-3487" fmla="*/ 24660 w 2256071"/>
              <a:gd name="connsiteY0-3488" fmla="*/ 719773 h 3688080"/>
              <a:gd name="connsiteX1-3489" fmla="*/ 18946 w 2256071"/>
              <a:gd name="connsiteY1-3490" fmla="*/ 563880 h 3688080"/>
              <a:gd name="connsiteX2-3491" fmla="*/ 18945 w 2256071"/>
              <a:gd name="connsiteY2-3492" fmla="*/ 350520 h 3688080"/>
              <a:gd name="connsiteX3-3493" fmla="*/ 22940 w 2256071"/>
              <a:gd name="connsiteY3-3494" fmla="*/ 10160 h 3688080"/>
              <a:gd name="connsiteX4-3495" fmla="*/ 316125 w 2256071"/>
              <a:gd name="connsiteY4-3496" fmla="*/ 0 h 3688080"/>
              <a:gd name="connsiteX5-3497" fmla="*/ 529485 w 2256071"/>
              <a:gd name="connsiteY5-3498" fmla="*/ 7620 h 3688080"/>
              <a:gd name="connsiteX6-3499" fmla="*/ 773325 w 2256071"/>
              <a:gd name="connsiteY6-3500" fmla="*/ 7620 h 3688080"/>
              <a:gd name="connsiteX7-3501" fmla="*/ 1222905 w 2256071"/>
              <a:gd name="connsiteY7-3502" fmla="*/ 7620 h 3688080"/>
              <a:gd name="connsiteX8-3503" fmla="*/ 1573425 w 2256071"/>
              <a:gd name="connsiteY8-3504" fmla="*/ 0 h 3688080"/>
              <a:gd name="connsiteX9-3505" fmla="*/ 2000145 w 2256071"/>
              <a:gd name="connsiteY9-3506" fmla="*/ 7620 h 3688080"/>
              <a:gd name="connsiteX10-3507" fmla="*/ 2129687 w 2256071"/>
              <a:gd name="connsiteY10-3508" fmla="*/ 0 h 3688080"/>
              <a:gd name="connsiteX11-3509" fmla="*/ 2167787 w 2256071"/>
              <a:gd name="connsiteY11-3510" fmla="*/ 76200 h 3688080"/>
              <a:gd name="connsiteX12-3511" fmla="*/ 2198267 w 2256071"/>
              <a:gd name="connsiteY12-3512" fmla="*/ 175260 h 3688080"/>
              <a:gd name="connsiteX13-3513" fmla="*/ 2198265 w 2256071"/>
              <a:gd name="connsiteY13-3514" fmla="*/ 281940 h 3688080"/>
              <a:gd name="connsiteX14-3515" fmla="*/ 2198265 w 2256071"/>
              <a:gd name="connsiteY14-3516" fmla="*/ 640080 h 3688080"/>
              <a:gd name="connsiteX15-3517" fmla="*/ 2190645 w 2256071"/>
              <a:gd name="connsiteY15-3518" fmla="*/ 1127760 h 3688080"/>
              <a:gd name="connsiteX16-3519" fmla="*/ 2213505 w 2256071"/>
              <a:gd name="connsiteY16-3520" fmla="*/ 1493520 h 3688080"/>
              <a:gd name="connsiteX17-3521" fmla="*/ 2243985 w 2256071"/>
              <a:gd name="connsiteY17-3522" fmla="*/ 2316480 h 3688080"/>
              <a:gd name="connsiteX18-3523" fmla="*/ 2251606 w 2256071"/>
              <a:gd name="connsiteY18-3524" fmla="*/ 3185160 h 3688080"/>
              <a:gd name="connsiteX19-3525" fmla="*/ 2205885 w 2256071"/>
              <a:gd name="connsiteY19-3526" fmla="*/ 3657600 h 3688080"/>
              <a:gd name="connsiteX20-3527" fmla="*/ 1923945 w 2256071"/>
              <a:gd name="connsiteY20-3528" fmla="*/ 3680460 h 3688080"/>
              <a:gd name="connsiteX21-3529" fmla="*/ 1771545 w 2256071"/>
              <a:gd name="connsiteY21-3530" fmla="*/ 3680460 h 3688080"/>
              <a:gd name="connsiteX22-3531" fmla="*/ 1581045 w 2256071"/>
              <a:gd name="connsiteY22-3532" fmla="*/ 3680460 h 3688080"/>
              <a:gd name="connsiteX23-3533" fmla="*/ 1222905 w 2256071"/>
              <a:gd name="connsiteY23-3534" fmla="*/ 3688080 h 3688080"/>
              <a:gd name="connsiteX24-3535" fmla="*/ 819045 w 2256071"/>
              <a:gd name="connsiteY24-3536" fmla="*/ 3680460 h 3688080"/>
              <a:gd name="connsiteX25-3537" fmla="*/ 689505 w 2256071"/>
              <a:gd name="connsiteY25-3538" fmla="*/ 3680460 h 3688080"/>
              <a:gd name="connsiteX26-3539" fmla="*/ 262785 w 2256071"/>
              <a:gd name="connsiteY26-3540" fmla="*/ 3672840 h 3688080"/>
              <a:gd name="connsiteX27-3541" fmla="*/ 22940 w 2256071"/>
              <a:gd name="connsiteY27-3542" fmla="*/ 3680460 h 3688080"/>
              <a:gd name="connsiteX28-3543" fmla="*/ 26565 w 2256071"/>
              <a:gd name="connsiteY28-3544" fmla="*/ 3421380 h 3688080"/>
              <a:gd name="connsiteX29-3545" fmla="*/ 11326 w 2256071"/>
              <a:gd name="connsiteY29-3546" fmla="*/ 2971800 h 3688080"/>
              <a:gd name="connsiteX30-3547" fmla="*/ 21209 w 2256071"/>
              <a:gd name="connsiteY30-3548" fmla="*/ 2450231 h 3688080"/>
              <a:gd name="connsiteX0-3549" fmla="*/ 24660 w 2256071"/>
              <a:gd name="connsiteY0-3550" fmla="*/ 719773 h 3688080"/>
              <a:gd name="connsiteX1-3551" fmla="*/ 18946 w 2256071"/>
              <a:gd name="connsiteY1-3552" fmla="*/ 563880 h 3688080"/>
              <a:gd name="connsiteX2-3553" fmla="*/ 18945 w 2256071"/>
              <a:gd name="connsiteY2-3554" fmla="*/ 350520 h 3688080"/>
              <a:gd name="connsiteX3-3555" fmla="*/ 22940 w 2256071"/>
              <a:gd name="connsiteY3-3556" fmla="*/ 10160 h 3688080"/>
              <a:gd name="connsiteX4-3557" fmla="*/ 316125 w 2256071"/>
              <a:gd name="connsiteY4-3558" fmla="*/ 0 h 3688080"/>
              <a:gd name="connsiteX5-3559" fmla="*/ 529485 w 2256071"/>
              <a:gd name="connsiteY5-3560" fmla="*/ 7620 h 3688080"/>
              <a:gd name="connsiteX6-3561" fmla="*/ 773325 w 2256071"/>
              <a:gd name="connsiteY6-3562" fmla="*/ 7620 h 3688080"/>
              <a:gd name="connsiteX7-3563" fmla="*/ 1222905 w 2256071"/>
              <a:gd name="connsiteY7-3564" fmla="*/ 7620 h 3688080"/>
              <a:gd name="connsiteX8-3565" fmla="*/ 1573425 w 2256071"/>
              <a:gd name="connsiteY8-3566" fmla="*/ 0 h 3688080"/>
              <a:gd name="connsiteX9-3567" fmla="*/ 2000145 w 2256071"/>
              <a:gd name="connsiteY9-3568" fmla="*/ 7620 h 3688080"/>
              <a:gd name="connsiteX10-3569" fmla="*/ 2129687 w 2256071"/>
              <a:gd name="connsiteY10-3570" fmla="*/ 0 h 3688080"/>
              <a:gd name="connsiteX11-3571" fmla="*/ 2205887 w 2256071"/>
              <a:gd name="connsiteY11-3572" fmla="*/ 53340 h 3688080"/>
              <a:gd name="connsiteX12-3573" fmla="*/ 2198267 w 2256071"/>
              <a:gd name="connsiteY12-3574" fmla="*/ 175260 h 3688080"/>
              <a:gd name="connsiteX13-3575" fmla="*/ 2198265 w 2256071"/>
              <a:gd name="connsiteY13-3576" fmla="*/ 281940 h 3688080"/>
              <a:gd name="connsiteX14-3577" fmla="*/ 2198265 w 2256071"/>
              <a:gd name="connsiteY14-3578" fmla="*/ 640080 h 3688080"/>
              <a:gd name="connsiteX15-3579" fmla="*/ 2190645 w 2256071"/>
              <a:gd name="connsiteY15-3580" fmla="*/ 1127760 h 3688080"/>
              <a:gd name="connsiteX16-3581" fmla="*/ 2213505 w 2256071"/>
              <a:gd name="connsiteY16-3582" fmla="*/ 1493520 h 3688080"/>
              <a:gd name="connsiteX17-3583" fmla="*/ 2243985 w 2256071"/>
              <a:gd name="connsiteY17-3584" fmla="*/ 2316480 h 3688080"/>
              <a:gd name="connsiteX18-3585" fmla="*/ 2251606 w 2256071"/>
              <a:gd name="connsiteY18-3586" fmla="*/ 3185160 h 3688080"/>
              <a:gd name="connsiteX19-3587" fmla="*/ 2205885 w 2256071"/>
              <a:gd name="connsiteY19-3588" fmla="*/ 3657600 h 3688080"/>
              <a:gd name="connsiteX20-3589" fmla="*/ 1923945 w 2256071"/>
              <a:gd name="connsiteY20-3590" fmla="*/ 3680460 h 3688080"/>
              <a:gd name="connsiteX21-3591" fmla="*/ 1771545 w 2256071"/>
              <a:gd name="connsiteY21-3592" fmla="*/ 3680460 h 3688080"/>
              <a:gd name="connsiteX22-3593" fmla="*/ 1581045 w 2256071"/>
              <a:gd name="connsiteY22-3594" fmla="*/ 3680460 h 3688080"/>
              <a:gd name="connsiteX23-3595" fmla="*/ 1222905 w 2256071"/>
              <a:gd name="connsiteY23-3596" fmla="*/ 3688080 h 3688080"/>
              <a:gd name="connsiteX24-3597" fmla="*/ 819045 w 2256071"/>
              <a:gd name="connsiteY24-3598" fmla="*/ 3680460 h 3688080"/>
              <a:gd name="connsiteX25-3599" fmla="*/ 689505 w 2256071"/>
              <a:gd name="connsiteY25-3600" fmla="*/ 3680460 h 3688080"/>
              <a:gd name="connsiteX26-3601" fmla="*/ 262785 w 2256071"/>
              <a:gd name="connsiteY26-3602" fmla="*/ 3672840 h 3688080"/>
              <a:gd name="connsiteX27-3603" fmla="*/ 22940 w 2256071"/>
              <a:gd name="connsiteY27-3604" fmla="*/ 3680460 h 3688080"/>
              <a:gd name="connsiteX28-3605" fmla="*/ 26565 w 2256071"/>
              <a:gd name="connsiteY28-3606" fmla="*/ 3421380 h 3688080"/>
              <a:gd name="connsiteX29-3607" fmla="*/ 11326 w 2256071"/>
              <a:gd name="connsiteY29-3608" fmla="*/ 2971800 h 3688080"/>
              <a:gd name="connsiteX30-3609" fmla="*/ 21209 w 2256071"/>
              <a:gd name="connsiteY30-3610" fmla="*/ 2450231 h 3688080"/>
              <a:gd name="connsiteX0-3611" fmla="*/ 24660 w 2256071"/>
              <a:gd name="connsiteY0-3612" fmla="*/ 719773 h 3688080"/>
              <a:gd name="connsiteX1-3613" fmla="*/ 18946 w 2256071"/>
              <a:gd name="connsiteY1-3614" fmla="*/ 563880 h 3688080"/>
              <a:gd name="connsiteX2-3615" fmla="*/ 18945 w 2256071"/>
              <a:gd name="connsiteY2-3616" fmla="*/ 350520 h 3688080"/>
              <a:gd name="connsiteX3-3617" fmla="*/ 22940 w 2256071"/>
              <a:gd name="connsiteY3-3618" fmla="*/ 10160 h 3688080"/>
              <a:gd name="connsiteX4-3619" fmla="*/ 316125 w 2256071"/>
              <a:gd name="connsiteY4-3620" fmla="*/ 0 h 3688080"/>
              <a:gd name="connsiteX5-3621" fmla="*/ 529485 w 2256071"/>
              <a:gd name="connsiteY5-3622" fmla="*/ 7620 h 3688080"/>
              <a:gd name="connsiteX6-3623" fmla="*/ 773325 w 2256071"/>
              <a:gd name="connsiteY6-3624" fmla="*/ 7620 h 3688080"/>
              <a:gd name="connsiteX7-3625" fmla="*/ 1222905 w 2256071"/>
              <a:gd name="connsiteY7-3626" fmla="*/ 7620 h 3688080"/>
              <a:gd name="connsiteX8-3627" fmla="*/ 1573425 w 2256071"/>
              <a:gd name="connsiteY8-3628" fmla="*/ 0 h 3688080"/>
              <a:gd name="connsiteX9-3629" fmla="*/ 2000145 w 2256071"/>
              <a:gd name="connsiteY9-3630" fmla="*/ 7620 h 3688080"/>
              <a:gd name="connsiteX10-3631" fmla="*/ 2205887 w 2256071"/>
              <a:gd name="connsiteY10-3632" fmla="*/ 53340 h 3688080"/>
              <a:gd name="connsiteX11-3633" fmla="*/ 2198267 w 2256071"/>
              <a:gd name="connsiteY11-3634" fmla="*/ 175260 h 3688080"/>
              <a:gd name="connsiteX12-3635" fmla="*/ 2198265 w 2256071"/>
              <a:gd name="connsiteY12-3636" fmla="*/ 281940 h 3688080"/>
              <a:gd name="connsiteX13-3637" fmla="*/ 2198265 w 2256071"/>
              <a:gd name="connsiteY13-3638" fmla="*/ 640080 h 3688080"/>
              <a:gd name="connsiteX14-3639" fmla="*/ 2190645 w 2256071"/>
              <a:gd name="connsiteY14-3640" fmla="*/ 1127760 h 3688080"/>
              <a:gd name="connsiteX15-3641" fmla="*/ 2213505 w 2256071"/>
              <a:gd name="connsiteY15-3642" fmla="*/ 1493520 h 3688080"/>
              <a:gd name="connsiteX16-3643" fmla="*/ 2243985 w 2256071"/>
              <a:gd name="connsiteY16-3644" fmla="*/ 2316480 h 3688080"/>
              <a:gd name="connsiteX17-3645" fmla="*/ 2251606 w 2256071"/>
              <a:gd name="connsiteY17-3646" fmla="*/ 3185160 h 3688080"/>
              <a:gd name="connsiteX18-3647" fmla="*/ 2205885 w 2256071"/>
              <a:gd name="connsiteY18-3648" fmla="*/ 3657600 h 3688080"/>
              <a:gd name="connsiteX19-3649" fmla="*/ 1923945 w 2256071"/>
              <a:gd name="connsiteY19-3650" fmla="*/ 3680460 h 3688080"/>
              <a:gd name="connsiteX20-3651" fmla="*/ 1771545 w 2256071"/>
              <a:gd name="connsiteY20-3652" fmla="*/ 3680460 h 3688080"/>
              <a:gd name="connsiteX21-3653" fmla="*/ 1581045 w 2256071"/>
              <a:gd name="connsiteY21-3654" fmla="*/ 3680460 h 3688080"/>
              <a:gd name="connsiteX22-3655" fmla="*/ 1222905 w 2256071"/>
              <a:gd name="connsiteY22-3656" fmla="*/ 3688080 h 3688080"/>
              <a:gd name="connsiteX23-3657" fmla="*/ 819045 w 2256071"/>
              <a:gd name="connsiteY23-3658" fmla="*/ 3680460 h 3688080"/>
              <a:gd name="connsiteX24-3659" fmla="*/ 689505 w 2256071"/>
              <a:gd name="connsiteY24-3660" fmla="*/ 3680460 h 3688080"/>
              <a:gd name="connsiteX25-3661" fmla="*/ 262785 w 2256071"/>
              <a:gd name="connsiteY25-3662" fmla="*/ 3672840 h 3688080"/>
              <a:gd name="connsiteX26-3663" fmla="*/ 22940 w 2256071"/>
              <a:gd name="connsiteY26-3664" fmla="*/ 3680460 h 3688080"/>
              <a:gd name="connsiteX27-3665" fmla="*/ 26565 w 2256071"/>
              <a:gd name="connsiteY27-3666" fmla="*/ 3421380 h 3688080"/>
              <a:gd name="connsiteX28-3667" fmla="*/ 11326 w 2256071"/>
              <a:gd name="connsiteY28-3668" fmla="*/ 2971800 h 3688080"/>
              <a:gd name="connsiteX29-3669" fmla="*/ 21209 w 2256071"/>
              <a:gd name="connsiteY29-3670" fmla="*/ 2450231 h 3688080"/>
              <a:gd name="connsiteX0-3671" fmla="*/ 24660 w 2256071"/>
              <a:gd name="connsiteY0-3672" fmla="*/ 727393 h 3695700"/>
              <a:gd name="connsiteX1-3673" fmla="*/ 18946 w 2256071"/>
              <a:gd name="connsiteY1-3674" fmla="*/ 571500 h 3695700"/>
              <a:gd name="connsiteX2-3675" fmla="*/ 18945 w 2256071"/>
              <a:gd name="connsiteY2-3676" fmla="*/ 358140 h 3695700"/>
              <a:gd name="connsiteX3-3677" fmla="*/ 22940 w 2256071"/>
              <a:gd name="connsiteY3-3678" fmla="*/ 17780 h 3695700"/>
              <a:gd name="connsiteX4-3679" fmla="*/ 316125 w 2256071"/>
              <a:gd name="connsiteY4-3680" fmla="*/ 7620 h 3695700"/>
              <a:gd name="connsiteX5-3681" fmla="*/ 529485 w 2256071"/>
              <a:gd name="connsiteY5-3682" fmla="*/ 15240 h 3695700"/>
              <a:gd name="connsiteX6-3683" fmla="*/ 773325 w 2256071"/>
              <a:gd name="connsiteY6-3684" fmla="*/ 15240 h 3695700"/>
              <a:gd name="connsiteX7-3685" fmla="*/ 1222905 w 2256071"/>
              <a:gd name="connsiteY7-3686" fmla="*/ 15240 h 3695700"/>
              <a:gd name="connsiteX8-3687" fmla="*/ 1573425 w 2256071"/>
              <a:gd name="connsiteY8-3688" fmla="*/ 7620 h 3695700"/>
              <a:gd name="connsiteX9-3689" fmla="*/ 2000145 w 2256071"/>
              <a:gd name="connsiteY9-3690" fmla="*/ 15240 h 3695700"/>
              <a:gd name="connsiteX10-3691" fmla="*/ 2213507 w 2256071"/>
              <a:gd name="connsiteY10-3692" fmla="*/ 0 h 3695700"/>
              <a:gd name="connsiteX11-3693" fmla="*/ 2198267 w 2256071"/>
              <a:gd name="connsiteY11-3694" fmla="*/ 182880 h 3695700"/>
              <a:gd name="connsiteX12-3695" fmla="*/ 2198265 w 2256071"/>
              <a:gd name="connsiteY12-3696" fmla="*/ 289560 h 3695700"/>
              <a:gd name="connsiteX13-3697" fmla="*/ 2198265 w 2256071"/>
              <a:gd name="connsiteY13-3698" fmla="*/ 647700 h 3695700"/>
              <a:gd name="connsiteX14-3699" fmla="*/ 2190645 w 2256071"/>
              <a:gd name="connsiteY14-3700" fmla="*/ 1135380 h 3695700"/>
              <a:gd name="connsiteX15-3701" fmla="*/ 2213505 w 2256071"/>
              <a:gd name="connsiteY15-3702" fmla="*/ 1501140 h 3695700"/>
              <a:gd name="connsiteX16-3703" fmla="*/ 2243985 w 2256071"/>
              <a:gd name="connsiteY16-3704" fmla="*/ 2324100 h 3695700"/>
              <a:gd name="connsiteX17-3705" fmla="*/ 2251606 w 2256071"/>
              <a:gd name="connsiteY17-3706" fmla="*/ 3192780 h 3695700"/>
              <a:gd name="connsiteX18-3707" fmla="*/ 2205885 w 2256071"/>
              <a:gd name="connsiteY18-3708" fmla="*/ 3665220 h 3695700"/>
              <a:gd name="connsiteX19-3709" fmla="*/ 1923945 w 2256071"/>
              <a:gd name="connsiteY19-3710" fmla="*/ 3688080 h 3695700"/>
              <a:gd name="connsiteX20-3711" fmla="*/ 1771545 w 2256071"/>
              <a:gd name="connsiteY20-3712" fmla="*/ 3688080 h 3695700"/>
              <a:gd name="connsiteX21-3713" fmla="*/ 1581045 w 2256071"/>
              <a:gd name="connsiteY21-3714" fmla="*/ 3688080 h 3695700"/>
              <a:gd name="connsiteX22-3715" fmla="*/ 1222905 w 2256071"/>
              <a:gd name="connsiteY22-3716" fmla="*/ 3695700 h 3695700"/>
              <a:gd name="connsiteX23-3717" fmla="*/ 819045 w 2256071"/>
              <a:gd name="connsiteY23-3718" fmla="*/ 3688080 h 3695700"/>
              <a:gd name="connsiteX24-3719" fmla="*/ 689505 w 2256071"/>
              <a:gd name="connsiteY24-3720" fmla="*/ 3688080 h 3695700"/>
              <a:gd name="connsiteX25-3721" fmla="*/ 262785 w 2256071"/>
              <a:gd name="connsiteY25-3722" fmla="*/ 3680460 h 3695700"/>
              <a:gd name="connsiteX26-3723" fmla="*/ 22940 w 2256071"/>
              <a:gd name="connsiteY26-3724" fmla="*/ 3688080 h 3695700"/>
              <a:gd name="connsiteX27-3725" fmla="*/ 26565 w 2256071"/>
              <a:gd name="connsiteY27-3726" fmla="*/ 3429000 h 3695700"/>
              <a:gd name="connsiteX28-3727" fmla="*/ 11326 w 2256071"/>
              <a:gd name="connsiteY28-3728" fmla="*/ 2979420 h 3695700"/>
              <a:gd name="connsiteX29-3729" fmla="*/ 21209 w 2256071"/>
              <a:gd name="connsiteY29-3730" fmla="*/ 2457851 h 3695700"/>
              <a:gd name="connsiteX0-3731" fmla="*/ 24660 w 2256071"/>
              <a:gd name="connsiteY0-3732" fmla="*/ 727393 h 3695700"/>
              <a:gd name="connsiteX1-3733" fmla="*/ 18946 w 2256071"/>
              <a:gd name="connsiteY1-3734" fmla="*/ 571500 h 3695700"/>
              <a:gd name="connsiteX2-3735" fmla="*/ 18945 w 2256071"/>
              <a:gd name="connsiteY2-3736" fmla="*/ 358140 h 3695700"/>
              <a:gd name="connsiteX3-3737" fmla="*/ 22940 w 2256071"/>
              <a:gd name="connsiteY3-3738" fmla="*/ 17780 h 3695700"/>
              <a:gd name="connsiteX4-3739" fmla="*/ 316125 w 2256071"/>
              <a:gd name="connsiteY4-3740" fmla="*/ 7620 h 3695700"/>
              <a:gd name="connsiteX5-3741" fmla="*/ 529485 w 2256071"/>
              <a:gd name="connsiteY5-3742" fmla="*/ 15240 h 3695700"/>
              <a:gd name="connsiteX6-3743" fmla="*/ 773325 w 2256071"/>
              <a:gd name="connsiteY6-3744" fmla="*/ 15240 h 3695700"/>
              <a:gd name="connsiteX7-3745" fmla="*/ 1222905 w 2256071"/>
              <a:gd name="connsiteY7-3746" fmla="*/ 15240 h 3695700"/>
              <a:gd name="connsiteX8-3747" fmla="*/ 1573425 w 2256071"/>
              <a:gd name="connsiteY8-3748" fmla="*/ 7620 h 3695700"/>
              <a:gd name="connsiteX9-3749" fmla="*/ 2000145 w 2256071"/>
              <a:gd name="connsiteY9-3750" fmla="*/ 15240 h 3695700"/>
              <a:gd name="connsiteX10-3751" fmla="*/ 2114447 w 2256071"/>
              <a:gd name="connsiteY10-3752" fmla="*/ 0 h 3695700"/>
              <a:gd name="connsiteX11-3753" fmla="*/ 2213507 w 2256071"/>
              <a:gd name="connsiteY11-3754" fmla="*/ 0 h 3695700"/>
              <a:gd name="connsiteX12-3755" fmla="*/ 2198267 w 2256071"/>
              <a:gd name="connsiteY12-3756" fmla="*/ 182880 h 3695700"/>
              <a:gd name="connsiteX13-3757" fmla="*/ 2198265 w 2256071"/>
              <a:gd name="connsiteY13-3758" fmla="*/ 289560 h 3695700"/>
              <a:gd name="connsiteX14-3759" fmla="*/ 2198265 w 2256071"/>
              <a:gd name="connsiteY14-3760" fmla="*/ 647700 h 3695700"/>
              <a:gd name="connsiteX15-3761" fmla="*/ 2190645 w 2256071"/>
              <a:gd name="connsiteY15-3762" fmla="*/ 1135380 h 3695700"/>
              <a:gd name="connsiteX16-3763" fmla="*/ 2213505 w 2256071"/>
              <a:gd name="connsiteY16-3764" fmla="*/ 1501140 h 3695700"/>
              <a:gd name="connsiteX17-3765" fmla="*/ 2243985 w 2256071"/>
              <a:gd name="connsiteY17-3766" fmla="*/ 2324100 h 3695700"/>
              <a:gd name="connsiteX18-3767" fmla="*/ 2251606 w 2256071"/>
              <a:gd name="connsiteY18-3768" fmla="*/ 3192780 h 3695700"/>
              <a:gd name="connsiteX19-3769" fmla="*/ 2205885 w 2256071"/>
              <a:gd name="connsiteY19-3770" fmla="*/ 3665220 h 3695700"/>
              <a:gd name="connsiteX20-3771" fmla="*/ 1923945 w 2256071"/>
              <a:gd name="connsiteY20-3772" fmla="*/ 3688080 h 3695700"/>
              <a:gd name="connsiteX21-3773" fmla="*/ 1771545 w 2256071"/>
              <a:gd name="connsiteY21-3774" fmla="*/ 3688080 h 3695700"/>
              <a:gd name="connsiteX22-3775" fmla="*/ 1581045 w 2256071"/>
              <a:gd name="connsiteY22-3776" fmla="*/ 3688080 h 3695700"/>
              <a:gd name="connsiteX23-3777" fmla="*/ 1222905 w 2256071"/>
              <a:gd name="connsiteY23-3778" fmla="*/ 3695700 h 3695700"/>
              <a:gd name="connsiteX24-3779" fmla="*/ 819045 w 2256071"/>
              <a:gd name="connsiteY24-3780" fmla="*/ 3688080 h 3695700"/>
              <a:gd name="connsiteX25-3781" fmla="*/ 689505 w 2256071"/>
              <a:gd name="connsiteY25-3782" fmla="*/ 3688080 h 3695700"/>
              <a:gd name="connsiteX26-3783" fmla="*/ 262785 w 2256071"/>
              <a:gd name="connsiteY26-3784" fmla="*/ 3680460 h 3695700"/>
              <a:gd name="connsiteX27-3785" fmla="*/ 22940 w 2256071"/>
              <a:gd name="connsiteY27-3786" fmla="*/ 3688080 h 3695700"/>
              <a:gd name="connsiteX28-3787" fmla="*/ 26565 w 2256071"/>
              <a:gd name="connsiteY28-3788" fmla="*/ 3429000 h 3695700"/>
              <a:gd name="connsiteX29-3789" fmla="*/ 11326 w 2256071"/>
              <a:gd name="connsiteY29-3790" fmla="*/ 2979420 h 3695700"/>
              <a:gd name="connsiteX30-3791" fmla="*/ 21209 w 2256071"/>
              <a:gd name="connsiteY30-3792" fmla="*/ 2457851 h 3695700"/>
              <a:gd name="connsiteX0-3793" fmla="*/ 24660 w 2256071"/>
              <a:gd name="connsiteY0-3794" fmla="*/ 727393 h 3695700"/>
              <a:gd name="connsiteX1-3795" fmla="*/ 18946 w 2256071"/>
              <a:gd name="connsiteY1-3796" fmla="*/ 571500 h 3695700"/>
              <a:gd name="connsiteX2-3797" fmla="*/ 18945 w 2256071"/>
              <a:gd name="connsiteY2-3798" fmla="*/ 358140 h 3695700"/>
              <a:gd name="connsiteX3-3799" fmla="*/ 22940 w 2256071"/>
              <a:gd name="connsiteY3-3800" fmla="*/ 17780 h 3695700"/>
              <a:gd name="connsiteX4-3801" fmla="*/ 316125 w 2256071"/>
              <a:gd name="connsiteY4-3802" fmla="*/ 7620 h 3695700"/>
              <a:gd name="connsiteX5-3803" fmla="*/ 529485 w 2256071"/>
              <a:gd name="connsiteY5-3804" fmla="*/ 15240 h 3695700"/>
              <a:gd name="connsiteX6-3805" fmla="*/ 773325 w 2256071"/>
              <a:gd name="connsiteY6-3806" fmla="*/ 15240 h 3695700"/>
              <a:gd name="connsiteX7-3807" fmla="*/ 1222905 w 2256071"/>
              <a:gd name="connsiteY7-3808" fmla="*/ 15240 h 3695700"/>
              <a:gd name="connsiteX8-3809" fmla="*/ 1573425 w 2256071"/>
              <a:gd name="connsiteY8-3810" fmla="*/ 7620 h 3695700"/>
              <a:gd name="connsiteX9-3811" fmla="*/ 2000145 w 2256071"/>
              <a:gd name="connsiteY9-3812" fmla="*/ 15240 h 3695700"/>
              <a:gd name="connsiteX10-3813" fmla="*/ 2114447 w 2256071"/>
              <a:gd name="connsiteY10-3814" fmla="*/ 0 h 3695700"/>
              <a:gd name="connsiteX11-3815" fmla="*/ 2198267 w 2256071"/>
              <a:gd name="connsiteY11-3816" fmla="*/ 182880 h 3695700"/>
              <a:gd name="connsiteX12-3817" fmla="*/ 2198265 w 2256071"/>
              <a:gd name="connsiteY12-3818" fmla="*/ 289560 h 3695700"/>
              <a:gd name="connsiteX13-3819" fmla="*/ 2198265 w 2256071"/>
              <a:gd name="connsiteY13-3820" fmla="*/ 647700 h 3695700"/>
              <a:gd name="connsiteX14-3821" fmla="*/ 2190645 w 2256071"/>
              <a:gd name="connsiteY14-3822" fmla="*/ 1135380 h 3695700"/>
              <a:gd name="connsiteX15-3823" fmla="*/ 2213505 w 2256071"/>
              <a:gd name="connsiteY15-3824" fmla="*/ 1501140 h 3695700"/>
              <a:gd name="connsiteX16-3825" fmla="*/ 2243985 w 2256071"/>
              <a:gd name="connsiteY16-3826" fmla="*/ 2324100 h 3695700"/>
              <a:gd name="connsiteX17-3827" fmla="*/ 2251606 w 2256071"/>
              <a:gd name="connsiteY17-3828" fmla="*/ 3192780 h 3695700"/>
              <a:gd name="connsiteX18-3829" fmla="*/ 2205885 w 2256071"/>
              <a:gd name="connsiteY18-3830" fmla="*/ 3665220 h 3695700"/>
              <a:gd name="connsiteX19-3831" fmla="*/ 1923945 w 2256071"/>
              <a:gd name="connsiteY19-3832" fmla="*/ 3688080 h 3695700"/>
              <a:gd name="connsiteX20-3833" fmla="*/ 1771545 w 2256071"/>
              <a:gd name="connsiteY20-3834" fmla="*/ 3688080 h 3695700"/>
              <a:gd name="connsiteX21-3835" fmla="*/ 1581045 w 2256071"/>
              <a:gd name="connsiteY21-3836" fmla="*/ 3688080 h 3695700"/>
              <a:gd name="connsiteX22-3837" fmla="*/ 1222905 w 2256071"/>
              <a:gd name="connsiteY22-3838" fmla="*/ 3695700 h 3695700"/>
              <a:gd name="connsiteX23-3839" fmla="*/ 819045 w 2256071"/>
              <a:gd name="connsiteY23-3840" fmla="*/ 3688080 h 3695700"/>
              <a:gd name="connsiteX24-3841" fmla="*/ 689505 w 2256071"/>
              <a:gd name="connsiteY24-3842" fmla="*/ 3688080 h 3695700"/>
              <a:gd name="connsiteX25-3843" fmla="*/ 262785 w 2256071"/>
              <a:gd name="connsiteY25-3844" fmla="*/ 3680460 h 3695700"/>
              <a:gd name="connsiteX26-3845" fmla="*/ 22940 w 2256071"/>
              <a:gd name="connsiteY26-3846" fmla="*/ 3688080 h 3695700"/>
              <a:gd name="connsiteX27-3847" fmla="*/ 26565 w 2256071"/>
              <a:gd name="connsiteY27-3848" fmla="*/ 3429000 h 3695700"/>
              <a:gd name="connsiteX28-3849" fmla="*/ 11326 w 2256071"/>
              <a:gd name="connsiteY28-3850" fmla="*/ 2979420 h 3695700"/>
              <a:gd name="connsiteX29-3851" fmla="*/ 21209 w 2256071"/>
              <a:gd name="connsiteY29-3852" fmla="*/ 2457851 h 3695700"/>
              <a:gd name="connsiteX0-3853" fmla="*/ 24660 w 2256071"/>
              <a:gd name="connsiteY0-3854" fmla="*/ 727393 h 3695700"/>
              <a:gd name="connsiteX1-3855" fmla="*/ 18946 w 2256071"/>
              <a:gd name="connsiteY1-3856" fmla="*/ 571500 h 3695700"/>
              <a:gd name="connsiteX2-3857" fmla="*/ 18945 w 2256071"/>
              <a:gd name="connsiteY2-3858" fmla="*/ 358140 h 3695700"/>
              <a:gd name="connsiteX3-3859" fmla="*/ 22940 w 2256071"/>
              <a:gd name="connsiteY3-3860" fmla="*/ 17780 h 3695700"/>
              <a:gd name="connsiteX4-3861" fmla="*/ 316125 w 2256071"/>
              <a:gd name="connsiteY4-3862" fmla="*/ 7620 h 3695700"/>
              <a:gd name="connsiteX5-3863" fmla="*/ 529485 w 2256071"/>
              <a:gd name="connsiteY5-3864" fmla="*/ 15240 h 3695700"/>
              <a:gd name="connsiteX6-3865" fmla="*/ 773325 w 2256071"/>
              <a:gd name="connsiteY6-3866" fmla="*/ 15240 h 3695700"/>
              <a:gd name="connsiteX7-3867" fmla="*/ 1222905 w 2256071"/>
              <a:gd name="connsiteY7-3868" fmla="*/ 15240 h 3695700"/>
              <a:gd name="connsiteX8-3869" fmla="*/ 1573425 w 2256071"/>
              <a:gd name="connsiteY8-3870" fmla="*/ 7620 h 3695700"/>
              <a:gd name="connsiteX9-3871" fmla="*/ 2000145 w 2256071"/>
              <a:gd name="connsiteY9-3872" fmla="*/ 15240 h 3695700"/>
              <a:gd name="connsiteX10-3873" fmla="*/ 2114447 w 2256071"/>
              <a:gd name="connsiteY10-3874" fmla="*/ 0 h 3695700"/>
              <a:gd name="connsiteX11-3875" fmla="*/ 2160167 w 2256071"/>
              <a:gd name="connsiteY11-3876" fmla="*/ 76200 h 3695700"/>
              <a:gd name="connsiteX12-3877" fmla="*/ 2198267 w 2256071"/>
              <a:gd name="connsiteY12-3878" fmla="*/ 182880 h 3695700"/>
              <a:gd name="connsiteX13-3879" fmla="*/ 2198265 w 2256071"/>
              <a:gd name="connsiteY13-3880" fmla="*/ 289560 h 3695700"/>
              <a:gd name="connsiteX14-3881" fmla="*/ 2198265 w 2256071"/>
              <a:gd name="connsiteY14-3882" fmla="*/ 647700 h 3695700"/>
              <a:gd name="connsiteX15-3883" fmla="*/ 2190645 w 2256071"/>
              <a:gd name="connsiteY15-3884" fmla="*/ 1135380 h 3695700"/>
              <a:gd name="connsiteX16-3885" fmla="*/ 2213505 w 2256071"/>
              <a:gd name="connsiteY16-3886" fmla="*/ 1501140 h 3695700"/>
              <a:gd name="connsiteX17-3887" fmla="*/ 2243985 w 2256071"/>
              <a:gd name="connsiteY17-3888" fmla="*/ 2324100 h 3695700"/>
              <a:gd name="connsiteX18-3889" fmla="*/ 2251606 w 2256071"/>
              <a:gd name="connsiteY18-3890" fmla="*/ 3192780 h 3695700"/>
              <a:gd name="connsiteX19-3891" fmla="*/ 2205885 w 2256071"/>
              <a:gd name="connsiteY19-3892" fmla="*/ 3665220 h 3695700"/>
              <a:gd name="connsiteX20-3893" fmla="*/ 1923945 w 2256071"/>
              <a:gd name="connsiteY20-3894" fmla="*/ 3688080 h 3695700"/>
              <a:gd name="connsiteX21-3895" fmla="*/ 1771545 w 2256071"/>
              <a:gd name="connsiteY21-3896" fmla="*/ 3688080 h 3695700"/>
              <a:gd name="connsiteX22-3897" fmla="*/ 1581045 w 2256071"/>
              <a:gd name="connsiteY22-3898" fmla="*/ 3688080 h 3695700"/>
              <a:gd name="connsiteX23-3899" fmla="*/ 1222905 w 2256071"/>
              <a:gd name="connsiteY23-3900" fmla="*/ 3695700 h 3695700"/>
              <a:gd name="connsiteX24-3901" fmla="*/ 819045 w 2256071"/>
              <a:gd name="connsiteY24-3902" fmla="*/ 3688080 h 3695700"/>
              <a:gd name="connsiteX25-3903" fmla="*/ 689505 w 2256071"/>
              <a:gd name="connsiteY25-3904" fmla="*/ 3688080 h 3695700"/>
              <a:gd name="connsiteX26-3905" fmla="*/ 262785 w 2256071"/>
              <a:gd name="connsiteY26-3906" fmla="*/ 3680460 h 3695700"/>
              <a:gd name="connsiteX27-3907" fmla="*/ 22940 w 2256071"/>
              <a:gd name="connsiteY27-3908" fmla="*/ 3688080 h 3695700"/>
              <a:gd name="connsiteX28-3909" fmla="*/ 26565 w 2256071"/>
              <a:gd name="connsiteY28-3910" fmla="*/ 3429000 h 3695700"/>
              <a:gd name="connsiteX29-3911" fmla="*/ 11326 w 2256071"/>
              <a:gd name="connsiteY29-3912" fmla="*/ 2979420 h 3695700"/>
              <a:gd name="connsiteX30-3913" fmla="*/ 21209 w 2256071"/>
              <a:gd name="connsiteY30-3914" fmla="*/ 2457851 h 3695700"/>
              <a:gd name="connsiteX0-3915" fmla="*/ 24660 w 2256071"/>
              <a:gd name="connsiteY0-3916" fmla="*/ 727393 h 3695700"/>
              <a:gd name="connsiteX1-3917" fmla="*/ 18946 w 2256071"/>
              <a:gd name="connsiteY1-3918" fmla="*/ 571500 h 3695700"/>
              <a:gd name="connsiteX2-3919" fmla="*/ 18945 w 2256071"/>
              <a:gd name="connsiteY2-3920" fmla="*/ 358140 h 3695700"/>
              <a:gd name="connsiteX3-3921" fmla="*/ 22940 w 2256071"/>
              <a:gd name="connsiteY3-3922" fmla="*/ 17780 h 3695700"/>
              <a:gd name="connsiteX4-3923" fmla="*/ 316125 w 2256071"/>
              <a:gd name="connsiteY4-3924" fmla="*/ 7620 h 3695700"/>
              <a:gd name="connsiteX5-3925" fmla="*/ 529485 w 2256071"/>
              <a:gd name="connsiteY5-3926" fmla="*/ 15240 h 3695700"/>
              <a:gd name="connsiteX6-3927" fmla="*/ 773325 w 2256071"/>
              <a:gd name="connsiteY6-3928" fmla="*/ 15240 h 3695700"/>
              <a:gd name="connsiteX7-3929" fmla="*/ 1222905 w 2256071"/>
              <a:gd name="connsiteY7-3930" fmla="*/ 15240 h 3695700"/>
              <a:gd name="connsiteX8-3931" fmla="*/ 1573425 w 2256071"/>
              <a:gd name="connsiteY8-3932" fmla="*/ 7620 h 3695700"/>
              <a:gd name="connsiteX9-3933" fmla="*/ 2000145 w 2256071"/>
              <a:gd name="connsiteY9-3934" fmla="*/ 15240 h 3695700"/>
              <a:gd name="connsiteX10-3935" fmla="*/ 2114447 w 2256071"/>
              <a:gd name="connsiteY10-3936" fmla="*/ 0 h 3695700"/>
              <a:gd name="connsiteX11-3937" fmla="*/ 2205887 w 2256071"/>
              <a:gd name="connsiteY11-3938" fmla="*/ 83820 h 3695700"/>
              <a:gd name="connsiteX12-3939" fmla="*/ 2198267 w 2256071"/>
              <a:gd name="connsiteY12-3940" fmla="*/ 182880 h 3695700"/>
              <a:gd name="connsiteX13-3941" fmla="*/ 2198265 w 2256071"/>
              <a:gd name="connsiteY13-3942" fmla="*/ 289560 h 3695700"/>
              <a:gd name="connsiteX14-3943" fmla="*/ 2198265 w 2256071"/>
              <a:gd name="connsiteY14-3944" fmla="*/ 647700 h 3695700"/>
              <a:gd name="connsiteX15-3945" fmla="*/ 2190645 w 2256071"/>
              <a:gd name="connsiteY15-3946" fmla="*/ 1135380 h 3695700"/>
              <a:gd name="connsiteX16-3947" fmla="*/ 2213505 w 2256071"/>
              <a:gd name="connsiteY16-3948" fmla="*/ 1501140 h 3695700"/>
              <a:gd name="connsiteX17-3949" fmla="*/ 2243985 w 2256071"/>
              <a:gd name="connsiteY17-3950" fmla="*/ 2324100 h 3695700"/>
              <a:gd name="connsiteX18-3951" fmla="*/ 2251606 w 2256071"/>
              <a:gd name="connsiteY18-3952" fmla="*/ 3192780 h 3695700"/>
              <a:gd name="connsiteX19-3953" fmla="*/ 2205885 w 2256071"/>
              <a:gd name="connsiteY19-3954" fmla="*/ 3665220 h 3695700"/>
              <a:gd name="connsiteX20-3955" fmla="*/ 1923945 w 2256071"/>
              <a:gd name="connsiteY20-3956" fmla="*/ 3688080 h 3695700"/>
              <a:gd name="connsiteX21-3957" fmla="*/ 1771545 w 2256071"/>
              <a:gd name="connsiteY21-3958" fmla="*/ 3688080 h 3695700"/>
              <a:gd name="connsiteX22-3959" fmla="*/ 1581045 w 2256071"/>
              <a:gd name="connsiteY22-3960" fmla="*/ 3688080 h 3695700"/>
              <a:gd name="connsiteX23-3961" fmla="*/ 1222905 w 2256071"/>
              <a:gd name="connsiteY23-3962" fmla="*/ 3695700 h 3695700"/>
              <a:gd name="connsiteX24-3963" fmla="*/ 819045 w 2256071"/>
              <a:gd name="connsiteY24-3964" fmla="*/ 3688080 h 3695700"/>
              <a:gd name="connsiteX25-3965" fmla="*/ 689505 w 2256071"/>
              <a:gd name="connsiteY25-3966" fmla="*/ 3688080 h 3695700"/>
              <a:gd name="connsiteX26-3967" fmla="*/ 262785 w 2256071"/>
              <a:gd name="connsiteY26-3968" fmla="*/ 3680460 h 3695700"/>
              <a:gd name="connsiteX27-3969" fmla="*/ 22940 w 2256071"/>
              <a:gd name="connsiteY27-3970" fmla="*/ 3688080 h 3695700"/>
              <a:gd name="connsiteX28-3971" fmla="*/ 26565 w 2256071"/>
              <a:gd name="connsiteY28-3972" fmla="*/ 3429000 h 3695700"/>
              <a:gd name="connsiteX29-3973" fmla="*/ 11326 w 2256071"/>
              <a:gd name="connsiteY29-3974" fmla="*/ 2979420 h 3695700"/>
              <a:gd name="connsiteX30-3975" fmla="*/ 21209 w 2256071"/>
              <a:gd name="connsiteY30-3976" fmla="*/ 2457851 h 3695700"/>
              <a:gd name="connsiteX0-3977" fmla="*/ 24660 w 2256071"/>
              <a:gd name="connsiteY0-3978" fmla="*/ 727393 h 3695700"/>
              <a:gd name="connsiteX1-3979" fmla="*/ 18946 w 2256071"/>
              <a:gd name="connsiteY1-3980" fmla="*/ 571500 h 3695700"/>
              <a:gd name="connsiteX2-3981" fmla="*/ 18945 w 2256071"/>
              <a:gd name="connsiteY2-3982" fmla="*/ 358140 h 3695700"/>
              <a:gd name="connsiteX3-3983" fmla="*/ 22940 w 2256071"/>
              <a:gd name="connsiteY3-3984" fmla="*/ 17780 h 3695700"/>
              <a:gd name="connsiteX4-3985" fmla="*/ 316125 w 2256071"/>
              <a:gd name="connsiteY4-3986" fmla="*/ 7620 h 3695700"/>
              <a:gd name="connsiteX5-3987" fmla="*/ 529485 w 2256071"/>
              <a:gd name="connsiteY5-3988" fmla="*/ 15240 h 3695700"/>
              <a:gd name="connsiteX6-3989" fmla="*/ 773325 w 2256071"/>
              <a:gd name="connsiteY6-3990" fmla="*/ 15240 h 3695700"/>
              <a:gd name="connsiteX7-3991" fmla="*/ 1222905 w 2256071"/>
              <a:gd name="connsiteY7-3992" fmla="*/ 15240 h 3695700"/>
              <a:gd name="connsiteX8-3993" fmla="*/ 1573425 w 2256071"/>
              <a:gd name="connsiteY8-3994" fmla="*/ 7620 h 3695700"/>
              <a:gd name="connsiteX9-3995" fmla="*/ 2000145 w 2256071"/>
              <a:gd name="connsiteY9-3996" fmla="*/ 15240 h 3695700"/>
              <a:gd name="connsiteX10-3997" fmla="*/ 2114447 w 2256071"/>
              <a:gd name="connsiteY10-3998" fmla="*/ 0 h 3695700"/>
              <a:gd name="connsiteX11-3999" fmla="*/ 2205887 w 2256071"/>
              <a:gd name="connsiteY11-4000" fmla="*/ 83820 h 3695700"/>
              <a:gd name="connsiteX12-4001" fmla="*/ 2198267 w 2256071"/>
              <a:gd name="connsiteY12-4002" fmla="*/ 182880 h 3695700"/>
              <a:gd name="connsiteX13-4003" fmla="*/ 2198265 w 2256071"/>
              <a:gd name="connsiteY13-4004" fmla="*/ 289560 h 3695700"/>
              <a:gd name="connsiteX14-4005" fmla="*/ 2198265 w 2256071"/>
              <a:gd name="connsiteY14-4006" fmla="*/ 647700 h 3695700"/>
              <a:gd name="connsiteX15-4007" fmla="*/ 2190645 w 2256071"/>
              <a:gd name="connsiteY15-4008" fmla="*/ 1135380 h 3695700"/>
              <a:gd name="connsiteX16-4009" fmla="*/ 2213505 w 2256071"/>
              <a:gd name="connsiteY16-4010" fmla="*/ 1501140 h 3695700"/>
              <a:gd name="connsiteX17-4011" fmla="*/ 2243985 w 2256071"/>
              <a:gd name="connsiteY17-4012" fmla="*/ 2324100 h 3695700"/>
              <a:gd name="connsiteX18-4013" fmla="*/ 2251606 w 2256071"/>
              <a:gd name="connsiteY18-4014" fmla="*/ 3192780 h 3695700"/>
              <a:gd name="connsiteX19-4015" fmla="*/ 2205885 w 2256071"/>
              <a:gd name="connsiteY19-4016" fmla="*/ 3665220 h 3695700"/>
              <a:gd name="connsiteX20-4017" fmla="*/ 1923945 w 2256071"/>
              <a:gd name="connsiteY20-4018" fmla="*/ 3688080 h 3695700"/>
              <a:gd name="connsiteX21-4019" fmla="*/ 1771545 w 2256071"/>
              <a:gd name="connsiteY21-4020" fmla="*/ 3688080 h 3695700"/>
              <a:gd name="connsiteX22-4021" fmla="*/ 1581045 w 2256071"/>
              <a:gd name="connsiteY22-4022" fmla="*/ 3688080 h 3695700"/>
              <a:gd name="connsiteX23-4023" fmla="*/ 1222905 w 2256071"/>
              <a:gd name="connsiteY23-4024" fmla="*/ 3695700 h 3695700"/>
              <a:gd name="connsiteX24-4025" fmla="*/ 819045 w 2256071"/>
              <a:gd name="connsiteY24-4026" fmla="*/ 3688080 h 3695700"/>
              <a:gd name="connsiteX25-4027" fmla="*/ 689505 w 2256071"/>
              <a:gd name="connsiteY25-4028" fmla="*/ 3688080 h 3695700"/>
              <a:gd name="connsiteX26-4029" fmla="*/ 262785 w 2256071"/>
              <a:gd name="connsiteY26-4030" fmla="*/ 3680460 h 3695700"/>
              <a:gd name="connsiteX27-4031" fmla="*/ 22940 w 2256071"/>
              <a:gd name="connsiteY27-4032" fmla="*/ 3688080 h 3695700"/>
              <a:gd name="connsiteX28-4033" fmla="*/ 26565 w 2256071"/>
              <a:gd name="connsiteY28-4034" fmla="*/ 3429000 h 3695700"/>
              <a:gd name="connsiteX29-4035" fmla="*/ 11326 w 2256071"/>
              <a:gd name="connsiteY29-4036" fmla="*/ 2979420 h 3695700"/>
              <a:gd name="connsiteX30-4037" fmla="*/ 21209 w 2256071"/>
              <a:gd name="connsiteY30-4038" fmla="*/ 2457851 h 3695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  <a:cxn ang="0">
                <a:pos x="connsiteX7-111" y="connsiteY7-112"/>
              </a:cxn>
              <a:cxn ang="0">
                <a:pos x="connsiteX8-129" y="connsiteY8-130"/>
              </a:cxn>
              <a:cxn ang="0">
                <a:pos x="connsiteX9-149" y="connsiteY9-150"/>
              </a:cxn>
              <a:cxn ang="0">
                <a:pos x="connsiteX10-171" y="connsiteY10-172"/>
              </a:cxn>
              <a:cxn ang="0">
                <a:pos x="connsiteX11-195" y="connsiteY11-196"/>
              </a:cxn>
              <a:cxn ang="0">
                <a:pos x="connsiteX12-221" y="connsiteY12-222"/>
              </a:cxn>
              <a:cxn ang="0">
                <a:pos x="connsiteX13-249" y="connsiteY13-250"/>
              </a:cxn>
              <a:cxn ang="0">
                <a:pos x="connsiteX14-279" y="connsiteY14-280"/>
              </a:cxn>
              <a:cxn ang="0">
                <a:pos x="connsiteX15-311" y="connsiteY15-312"/>
              </a:cxn>
              <a:cxn ang="0">
                <a:pos x="connsiteX16-345" y="connsiteY16-346"/>
              </a:cxn>
              <a:cxn ang="0">
                <a:pos x="connsiteX17-381" y="connsiteY17-382"/>
              </a:cxn>
              <a:cxn ang="0">
                <a:pos x="connsiteX18-561" y="connsiteY18-562"/>
              </a:cxn>
              <a:cxn ang="0">
                <a:pos x="connsiteX19-639" y="connsiteY19-640"/>
              </a:cxn>
              <a:cxn ang="0">
                <a:pos x="connsiteX20-681" y="connsiteY20-682"/>
              </a:cxn>
              <a:cxn ang="0">
                <a:pos x="connsiteX21-725" y="connsiteY21-726"/>
              </a:cxn>
              <a:cxn ang="0">
                <a:pos x="connsiteX22-771" y="connsiteY22-772"/>
              </a:cxn>
              <a:cxn ang="0">
                <a:pos x="connsiteX23-819" y="connsiteY23-820"/>
              </a:cxn>
              <a:cxn ang="0">
                <a:pos x="connsiteX24-869" y="connsiteY24-870"/>
              </a:cxn>
              <a:cxn ang="0">
                <a:pos x="connsiteX25-921" y="connsiteY25-922"/>
              </a:cxn>
              <a:cxn ang="0">
                <a:pos x="connsiteX26-975" y="connsiteY26-976"/>
              </a:cxn>
              <a:cxn ang="0">
                <a:pos x="connsiteX27-1031" y="connsiteY27-1032"/>
              </a:cxn>
              <a:cxn ang="0">
                <a:pos x="connsiteX28-1089" y="connsiteY28-1090"/>
              </a:cxn>
              <a:cxn ang="0">
                <a:pos x="connsiteX29-1149" y="connsiteY29-1150"/>
              </a:cxn>
              <a:cxn ang="0">
                <a:pos x="connsiteX30-1211" y="connsiteY30-1212"/>
              </a:cxn>
            </a:cxnLst>
            <a:rect l="l" t="t" r="r" b="b"/>
            <a:pathLst>
              <a:path w="2256071" h="3695700">
                <a:moveTo>
                  <a:pt x="24660" y="727393"/>
                </a:moveTo>
                <a:cubicBezTo>
                  <a:pt x="23708" y="701411"/>
                  <a:pt x="19898" y="633042"/>
                  <a:pt x="18946" y="571500"/>
                </a:cubicBezTo>
                <a:cubicBezTo>
                  <a:pt x="17994" y="509958"/>
                  <a:pt x="18279" y="450427"/>
                  <a:pt x="18945" y="358140"/>
                </a:cubicBezTo>
                <a:cubicBezTo>
                  <a:pt x="19611" y="265853"/>
                  <a:pt x="-26590" y="76200"/>
                  <a:pt x="22940" y="17780"/>
                </a:cubicBezTo>
                <a:lnTo>
                  <a:pt x="316125" y="7620"/>
                </a:lnTo>
                <a:lnTo>
                  <a:pt x="529485" y="15240"/>
                </a:lnTo>
                <a:lnTo>
                  <a:pt x="773325" y="15240"/>
                </a:lnTo>
                <a:lnTo>
                  <a:pt x="1222905" y="15240"/>
                </a:lnTo>
                <a:lnTo>
                  <a:pt x="1573425" y="7620"/>
                </a:lnTo>
                <a:lnTo>
                  <a:pt x="2000145" y="15240"/>
                </a:lnTo>
                <a:lnTo>
                  <a:pt x="2114447" y="0"/>
                </a:lnTo>
                <a:cubicBezTo>
                  <a:pt x="2144927" y="27940"/>
                  <a:pt x="2167787" y="10160"/>
                  <a:pt x="2205887" y="83820"/>
                </a:cubicBezTo>
                <a:lnTo>
                  <a:pt x="2198267" y="182880"/>
                </a:lnTo>
                <a:cubicBezTo>
                  <a:pt x="2198266" y="218440"/>
                  <a:pt x="2198266" y="254000"/>
                  <a:pt x="2198265" y="289560"/>
                </a:cubicBezTo>
                <a:cubicBezTo>
                  <a:pt x="2172865" y="384810"/>
                  <a:pt x="2199535" y="506730"/>
                  <a:pt x="2198265" y="647700"/>
                </a:cubicBezTo>
                <a:cubicBezTo>
                  <a:pt x="2196995" y="788670"/>
                  <a:pt x="2188105" y="993140"/>
                  <a:pt x="2190645" y="1135380"/>
                </a:cubicBezTo>
                <a:cubicBezTo>
                  <a:pt x="2193185" y="1277620"/>
                  <a:pt x="2190645" y="1303020"/>
                  <a:pt x="2213505" y="1501140"/>
                </a:cubicBezTo>
                <a:cubicBezTo>
                  <a:pt x="2236365" y="1699260"/>
                  <a:pt x="2228745" y="2043430"/>
                  <a:pt x="2243985" y="2324100"/>
                </a:cubicBezTo>
                <a:cubicBezTo>
                  <a:pt x="2259225" y="2604770"/>
                  <a:pt x="2257956" y="2969260"/>
                  <a:pt x="2251606" y="3192780"/>
                </a:cubicBezTo>
                <a:cubicBezTo>
                  <a:pt x="2235096" y="3310890"/>
                  <a:pt x="2269385" y="3581400"/>
                  <a:pt x="2205885" y="3665220"/>
                </a:cubicBezTo>
                <a:cubicBezTo>
                  <a:pt x="2146195" y="3721100"/>
                  <a:pt x="1978555" y="3663950"/>
                  <a:pt x="1923945" y="3688080"/>
                </a:cubicBezTo>
                <a:lnTo>
                  <a:pt x="1771545" y="3688080"/>
                </a:lnTo>
                <a:lnTo>
                  <a:pt x="1581045" y="3688080"/>
                </a:lnTo>
                <a:lnTo>
                  <a:pt x="1222905" y="3695700"/>
                </a:lnTo>
                <a:lnTo>
                  <a:pt x="819045" y="3688080"/>
                </a:lnTo>
                <a:lnTo>
                  <a:pt x="689505" y="3688080"/>
                </a:lnTo>
                <a:lnTo>
                  <a:pt x="262785" y="3680460"/>
                </a:lnTo>
                <a:lnTo>
                  <a:pt x="22940" y="3688080"/>
                </a:lnTo>
                <a:cubicBezTo>
                  <a:pt x="-16430" y="3646170"/>
                  <a:pt x="26853" y="3634038"/>
                  <a:pt x="26565" y="3429000"/>
                </a:cubicBezTo>
                <a:cubicBezTo>
                  <a:pt x="24629" y="3310890"/>
                  <a:pt x="12219" y="3141278"/>
                  <a:pt x="11326" y="2979420"/>
                </a:cubicBezTo>
                <a:cubicBezTo>
                  <a:pt x="10433" y="2817562"/>
                  <a:pt x="19562" y="2544779"/>
                  <a:pt x="21209" y="2457851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框 19"/>
          <p:cNvSpPr txBox="1"/>
          <p:nvPr/>
        </p:nvSpPr>
        <p:spPr>
          <a:xfrm>
            <a:off x="6226628" y="3228945"/>
            <a:ext cx="303042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cs typeface="+mn-ea"/>
                <a:sym typeface="+mn-lt"/>
              </a:rPr>
              <a:t>点击输入章节标题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5538403" y="3267944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dirty="0">
                <a:cs typeface="+mn-ea"/>
                <a:sym typeface="+mn-lt"/>
              </a:rPr>
              <a:t>03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8" name="矩形: 圆角 25"/>
          <p:cNvSpPr/>
          <p:nvPr/>
        </p:nvSpPr>
        <p:spPr>
          <a:xfrm rot="4545109">
            <a:off x="5554786" y="3216392"/>
            <a:ext cx="456302" cy="461246"/>
          </a:xfrm>
          <a:custGeom>
            <a:avLst/>
            <a:gdLst>
              <a:gd name="connsiteX0" fmla="*/ 0 w 456302"/>
              <a:gd name="connsiteY0" fmla="*/ 141956 h 456302"/>
              <a:gd name="connsiteX1" fmla="*/ 141956 w 456302"/>
              <a:gd name="connsiteY1" fmla="*/ 0 h 456302"/>
              <a:gd name="connsiteX2" fmla="*/ 314346 w 456302"/>
              <a:gd name="connsiteY2" fmla="*/ 0 h 456302"/>
              <a:gd name="connsiteX3" fmla="*/ 456302 w 456302"/>
              <a:gd name="connsiteY3" fmla="*/ 141956 h 456302"/>
              <a:gd name="connsiteX4" fmla="*/ 456302 w 456302"/>
              <a:gd name="connsiteY4" fmla="*/ 314346 h 456302"/>
              <a:gd name="connsiteX5" fmla="*/ 314346 w 456302"/>
              <a:gd name="connsiteY5" fmla="*/ 456302 h 456302"/>
              <a:gd name="connsiteX6" fmla="*/ 141956 w 456302"/>
              <a:gd name="connsiteY6" fmla="*/ 456302 h 456302"/>
              <a:gd name="connsiteX7" fmla="*/ 0 w 456302"/>
              <a:gd name="connsiteY7" fmla="*/ 314346 h 456302"/>
              <a:gd name="connsiteX8" fmla="*/ 0 w 456302"/>
              <a:gd name="connsiteY8" fmla="*/ 141956 h 456302"/>
              <a:gd name="connsiteX0-1" fmla="*/ 0 w 456302"/>
              <a:gd name="connsiteY0-2" fmla="*/ 141956 h 456302"/>
              <a:gd name="connsiteX1-3" fmla="*/ 141956 w 456302"/>
              <a:gd name="connsiteY1-4" fmla="*/ 0 h 456302"/>
              <a:gd name="connsiteX2-5" fmla="*/ 314346 w 456302"/>
              <a:gd name="connsiteY2-6" fmla="*/ 0 h 456302"/>
              <a:gd name="connsiteX3-7" fmla="*/ 413546 w 456302"/>
              <a:gd name="connsiteY3-8" fmla="*/ 39924 h 456302"/>
              <a:gd name="connsiteX4-9" fmla="*/ 456302 w 456302"/>
              <a:gd name="connsiteY4-10" fmla="*/ 141956 h 456302"/>
              <a:gd name="connsiteX5-11" fmla="*/ 456302 w 456302"/>
              <a:gd name="connsiteY5-12" fmla="*/ 314346 h 456302"/>
              <a:gd name="connsiteX6-13" fmla="*/ 314346 w 456302"/>
              <a:gd name="connsiteY6-14" fmla="*/ 456302 h 456302"/>
              <a:gd name="connsiteX7-15" fmla="*/ 141956 w 456302"/>
              <a:gd name="connsiteY7-16" fmla="*/ 456302 h 456302"/>
              <a:gd name="connsiteX8-17" fmla="*/ 0 w 456302"/>
              <a:gd name="connsiteY8-18" fmla="*/ 314346 h 456302"/>
              <a:gd name="connsiteX9" fmla="*/ 0 w 456302"/>
              <a:gd name="connsiteY9" fmla="*/ 141956 h 456302"/>
              <a:gd name="connsiteX0-19" fmla="*/ 0 w 456302"/>
              <a:gd name="connsiteY0-20" fmla="*/ 141956 h 456302"/>
              <a:gd name="connsiteX1-21" fmla="*/ 44960 w 456302"/>
              <a:gd name="connsiteY1-22" fmla="*/ 45485 h 456302"/>
              <a:gd name="connsiteX2-23" fmla="*/ 141956 w 456302"/>
              <a:gd name="connsiteY2-24" fmla="*/ 0 h 456302"/>
              <a:gd name="connsiteX3-25" fmla="*/ 314346 w 456302"/>
              <a:gd name="connsiteY3-26" fmla="*/ 0 h 456302"/>
              <a:gd name="connsiteX4-27" fmla="*/ 413546 w 456302"/>
              <a:gd name="connsiteY4-28" fmla="*/ 39924 h 456302"/>
              <a:gd name="connsiteX5-29" fmla="*/ 456302 w 456302"/>
              <a:gd name="connsiteY5-30" fmla="*/ 141956 h 456302"/>
              <a:gd name="connsiteX6-31" fmla="*/ 456302 w 456302"/>
              <a:gd name="connsiteY6-32" fmla="*/ 314346 h 456302"/>
              <a:gd name="connsiteX7-33" fmla="*/ 314346 w 456302"/>
              <a:gd name="connsiteY7-34" fmla="*/ 456302 h 456302"/>
              <a:gd name="connsiteX8-35" fmla="*/ 141956 w 456302"/>
              <a:gd name="connsiteY8-36" fmla="*/ 456302 h 456302"/>
              <a:gd name="connsiteX9-37" fmla="*/ 0 w 456302"/>
              <a:gd name="connsiteY9-38" fmla="*/ 314346 h 456302"/>
              <a:gd name="connsiteX10" fmla="*/ 0 w 456302"/>
              <a:gd name="connsiteY10" fmla="*/ 141956 h 456302"/>
              <a:gd name="connsiteX0-39" fmla="*/ 0 w 456302"/>
              <a:gd name="connsiteY0-40" fmla="*/ 146900 h 461246"/>
              <a:gd name="connsiteX1-41" fmla="*/ 44960 w 456302"/>
              <a:gd name="connsiteY1-42" fmla="*/ 50429 h 461246"/>
              <a:gd name="connsiteX2-43" fmla="*/ 141956 w 456302"/>
              <a:gd name="connsiteY2-44" fmla="*/ 4944 h 461246"/>
              <a:gd name="connsiteX3-45" fmla="*/ 215133 w 456302"/>
              <a:gd name="connsiteY3-46" fmla="*/ 0 h 461246"/>
              <a:gd name="connsiteX4-47" fmla="*/ 314346 w 456302"/>
              <a:gd name="connsiteY4-48" fmla="*/ 4944 h 461246"/>
              <a:gd name="connsiteX5-49" fmla="*/ 413546 w 456302"/>
              <a:gd name="connsiteY5-50" fmla="*/ 44868 h 461246"/>
              <a:gd name="connsiteX6-51" fmla="*/ 456302 w 456302"/>
              <a:gd name="connsiteY6-52" fmla="*/ 146900 h 461246"/>
              <a:gd name="connsiteX7-53" fmla="*/ 456302 w 456302"/>
              <a:gd name="connsiteY7-54" fmla="*/ 319290 h 461246"/>
              <a:gd name="connsiteX8-55" fmla="*/ 314346 w 456302"/>
              <a:gd name="connsiteY8-56" fmla="*/ 461246 h 461246"/>
              <a:gd name="connsiteX9-57" fmla="*/ 141956 w 456302"/>
              <a:gd name="connsiteY9-58" fmla="*/ 461246 h 461246"/>
              <a:gd name="connsiteX10-59" fmla="*/ 0 w 456302"/>
              <a:gd name="connsiteY10-60" fmla="*/ 319290 h 461246"/>
              <a:gd name="connsiteX11" fmla="*/ 0 w 456302"/>
              <a:gd name="connsiteY11" fmla="*/ 146900 h 461246"/>
              <a:gd name="connsiteX0-61" fmla="*/ 0 w 456302"/>
              <a:gd name="connsiteY0-62" fmla="*/ 146900 h 461246"/>
              <a:gd name="connsiteX1-63" fmla="*/ 44960 w 456302"/>
              <a:gd name="connsiteY1-64" fmla="*/ 50429 h 461246"/>
              <a:gd name="connsiteX2-65" fmla="*/ 141956 w 456302"/>
              <a:gd name="connsiteY2-66" fmla="*/ 4944 h 461246"/>
              <a:gd name="connsiteX3-67" fmla="*/ 215133 w 456302"/>
              <a:gd name="connsiteY3-68" fmla="*/ 0 h 461246"/>
              <a:gd name="connsiteX4-69" fmla="*/ 314346 w 456302"/>
              <a:gd name="connsiteY4-70" fmla="*/ 4944 h 461246"/>
              <a:gd name="connsiteX5-71" fmla="*/ 413546 w 456302"/>
              <a:gd name="connsiteY5-72" fmla="*/ 44868 h 461246"/>
              <a:gd name="connsiteX6-73" fmla="*/ 456302 w 456302"/>
              <a:gd name="connsiteY6-74" fmla="*/ 146900 h 461246"/>
              <a:gd name="connsiteX7-75" fmla="*/ 456302 w 456302"/>
              <a:gd name="connsiteY7-76" fmla="*/ 319290 h 461246"/>
              <a:gd name="connsiteX8-77" fmla="*/ 314346 w 456302"/>
              <a:gd name="connsiteY8-78" fmla="*/ 461246 h 461246"/>
              <a:gd name="connsiteX9-79" fmla="*/ 141956 w 456302"/>
              <a:gd name="connsiteY9-80" fmla="*/ 461246 h 461246"/>
              <a:gd name="connsiteX10-81" fmla="*/ 48202 w 456302"/>
              <a:gd name="connsiteY10-82" fmla="*/ 421184 h 461246"/>
              <a:gd name="connsiteX11-83" fmla="*/ 0 w 456302"/>
              <a:gd name="connsiteY11-84" fmla="*/ 319290 h 461246"/>
              <a:gd name="connsiteX12" fmla="*/ 0 w 456302"/>
              <a:gd name="connsiteY12" fmla="*/ 146900 h 461246"/>
              <a:gd name="connsiteX0-85" fmla="*/ 0 w 456302"/>
              <a:gd name="connsiteY0-86" fmla="*/ 146900 h 461246"/>
              <a:gd name="connsiteX1-87" fmla="*/ 44960 w 456302"/>
              <a:gd name="connsiteY1-88" fmla="*/ 50429 h 461246"/>
              <a:gd name="connsiteX2-89" fmla="*/ 141956 w 456302"/>
              <a:gd name="connsiteY2-90" fmla="*/ 4944 h 461246"/>
              <a:gd name="connsiteX3-91" fmla="*/ 215133 w 456302"/>
              <a:gd name="connsiteY3-92" fmla="*/ 0 h 461246"/>
              <a:gd name="connsiteX4-93" fmla="*/ 314346 w 456302"/>
              <a:gd name="connsiteY4-94" fmla="*/ 4944 h 461246"/>
              <a:gd name="connsiteX5-95" fmla="*/ 413546 w 456302"/>
              <a:gd name="connsiteY5-96" fmla="*/ 44868 h 461246"/>
              <a:gd name="connsiteX6-97" fmla="*/ 456302 w 456302"/>
              <a:gd name="connsiteY6-98" fmla="*/ 146900 h 461246"/>
              <a:gd name="connsiteX7-99" fmla="*/ 456302 w 456302"/>
              <a:gd name="connsiteY7-100" fmla="*/ 319290 h 461246"/>
              <a:gd name="connsiteX8-101" fmla="*/ 314346 w 456302"/>
              <a:gd name="connsiteY8-102" fmla="*/ 461246 h 461246"/>
              <a:gd name="connsiteX9-103" fmla="*/ 141956 w 456302"/>
              <a:gd name="connsiteY9-104" fmla="*/ 461246 h 461246"/>
              <a:gd name="connsiteX10-105" fmla="*/ 48202 w 456302"/>
              <a:gd name="connsiteY10-106" fmla="*/ 421184 h 461246"/>
              <a:gd name="connsiteX11-107" fmla="*/ 0 w 456302"/>
              <a:gd name="connsiteY11-108" fmla="*/ 319290 h 461246"/>
              <a:gd name="connsiteX12-109" fmla="*/ 5335 w 456302"/>
              <a:gd name="connsiteY12-110" fmla="*/ 226556 h 461246"/>
              <a:gd name="connsiteX13" fmla="*/ 0 w 456302"/>
              <a:gd name="connsiteY13" fmla="*/ 146900 h 461246"/>
              <a:gd name="connsiteX0-111" fmla="*/ 0 w 456302"/>
              <a:gd name="connsiteY0-112" fmla="*/ 146900 h 461246"/>
              <a:gd name="connsiteX1-113" fmla="*/ 44960 w 456302"/>
              <a:gd name="connsiteY1-114" fmla="*/ 50429 h 461246"/>
              <a:gd name="connsiteX2-115" fmla="*/ 141956 w 456302"/>
              <a:gd name="connsiteY2-116" fmla="*/ 4944 h 461246"/>
              <a:gd name="connsiteX3-117" fmla="*/ 215133 w 456302"/>
              <a:gd name="connsiteY3-118" fmla="*/ 0 h 461246"/>
              <a:gd name="connsiteX4-119" fmla="*/ 314346 w 456302"/>
              <a:gd name="connsiteY4-120" fmla="*/ 4944 h 461246"/>
              <a:gd name="connsiteX5-121" fmla="*/ 413546 w 456302"/>
              <a:gd name="connsiteY5-122" fmla="*/ 44868 h 461246"/>
              <a:gd name="connsiteX6-123" fmla="*/ 456302 w 456302"/>
              <a:gd name="connsiteY6-124" fmla="*/ 146900 h 461246"/>
              <a:gd name="connsiteX7-125" fmla="*/ 456302 w 456302"/>
              <a:gd name="connsiteY7-126" fmla="*/ 319290 h 461246"/>
              <a:gd name="connsiteX8-127" fmla="*/ 314346 w 456302"/>
              <a:gd name="connsiteY8-128" fmla="*/ 461246 h 461246"/>
              <a:gd name="connsiteX9-129" fmla="*/ 210866 w 456302"/>
              <a:gd name="connsiteY9-130" fmla="*/ 460355 h 461246"/>
              <a:gd name="connsiteX10-131" fmla="*/ 141956 w 456302"/>
              <a:gd name="connsiteY10-132" fmla="*/ 461246 h 461246"/>
              <a:gd name="connsiteX11-133" fmla="*/ 48202 w 456302"/>
              <a:gd name="connsiteY11-134" fmla="*/ 421184 h 461246"/>
              <a:gd name="connsiteX12-135" fmla="*/ 0 w 456302"/>
              <a:gd name="connsiteY12-136" fmla="*/ 319290 h 461246"/>
              <a:gd name="connsiteX13-137" fmla="*/ 5335 w 456302"/>
              <a:gd name="connsiteY13-138" fmla="*/ 226556 h 461246"/>
              <a:gd name="connsiteX14" fmla="*/ 0 w 456302"/>
              <a:gd name="connsiteY14" fmla="*/ 146900 h 461246"/>
              <a:gd name="connsiteX0-139" fmla="*/ 0 w 456302"/>
              <a:gd name="connsiteY0-140" fmla="*/ 146900 h 461246"/>
              <a:gd name="connsiteX1-141" fmla="*/ 44960 w 456302"/>
              <a:gd name="connsiteY1-142" fmla="*/ 50429 h 461246"/>
              <a:gd name="connsiteX2-143" fmla="*/ 141956 w 456302"/>
              <a:gd name="connsiteY2-144" fmla="*/ 4944 h 461246"/>
              <a:gd name="connsiteX3-145" fmla="*/ 215133 w 456302"/>
              <a:gd name="connsiteY3-146" fmla="*/ 0 h 461246"/>
              <a:gd name="connsiteX4-147" fmla="*/ 314346 w 456302"/>
              <a:gd name="connsiteY4-148" fmla="*/ 4944 h 461246"/>
              <a:gd name="connsiteX5-149" fmla="*/ 413546 w 456302"/>
              <a:gd name="connsiteY5-150" fmla="*/ 44868 h 461246"/>
              <a:gd name="connsiteX6-151" fmla="*/ 456302 w 456302"/>
              <a:gd name="connsiteY6-152" fmla="*/ 146900 h 461246"/>
              <a:gd name="connsiteX7-153" fmla="*/ 456302 w 456302"/>
              <a:gd name="connsiteY7-154" fmla="*/ 319290 h 461246"/>
              <a:gd name="connsiteX8-155" fmla="*/ 405192 w 456302"/>
              <a:gd name="connsiteY8-156" fmla="*/ 426464 h 461246"/>
              <a:gd name="connsiteX9-157" fmla="*/ 314346 w 456302"/>
              <a:gd name="connsiteY9-158" fmla="*/ 461246 h 461246"/>
              <a:gd name="connsiteX10-159" fmla="*/ 210866 w 456302"/>
              <a:gd name="connsiteY10-160" fmla="*/ 460355 h 461246"/>
              <a:gd name="connsiteX11-161" fmla="*/ 141956 w 456302"/>
              <a:gd name="connsiteY11-162" fmla="*/ 461246 h 461246"/>
              <a:gd name="connsiteX12-163" fmla="*/ 48202 w 456302"/>
              <a:gd name="connsiteY12-164" fmla="*/ 421184 h 461246"/>
              <a:gd name="connsiteX13-165" fmla="*/ 0 w 456302"/>
              <a:gd name="connsiteY13-166" fmla="*/ 319290 h 461246"/>
              <a:gd name="connsiteX14-167" fmla="*/ 5335 w 456302"/>
              <a:gd name="connsiteY14-168" fmla="*/ 226556 h 461246"/>
              <a:gd name="connsiteX15" fmla="*/ 0 w 456302"/>
              <a:gd name="connsiteY15" fmla="*/ 146900 h 461246"/>
              <a:gd name="connsiteX0-169" fmla="*/ 0 w 456302"/>
              <a:gd name="connsiteY0-170" fmla="*/ 146900 h 461246"/>
              <a:gd name="connsiteX1-171" fmla="*/ 44960 w 456302"/>
              <a:gd name="connsiteY1-172" fmla="*/ 50429 h 461246"/>
              <a:gd name="connsiteX2-173" fmla="*/ 141956 w 456302"/>
              <a:gd name="connsiteY2-174" fmla="*/ 4944 h 461246"/>
              <a:gd name="connsiteX3-175" fmla="*/ 215133 w 456302"/>
              <a:gd name="connsiteY3-176" fmla="*/ 0 h 461246"/>
              <a:gd name="connsiteX4-177" fmla="*/ 314346 w 456302"/>
              <a:gd name="connsiteY4-178" fmla="*/ 4944 h 461246"/>
              <a:gd name="connsiteX5-179" fmla="*/ 413546 w 456302"/>
              <a:gd name="connsiteY5-180" fmla="*/ 44868 h 461246"/>
              <a:gd name="connsiteX6-181" fmla="*/ 456302 w 456302"/>
              <a:gd name="connsiteY6-182" fmla="*/ 146900 h 461246"/>
              <a:gd name="connsiteX7-183" fmla="*/ 449757 w 456302"/>
              <a:gd name="connsiteY7-184" fmla="*/ 237026 h 461246"/>
              <a:gd name="connsiteX8-185" fmla="*/ 456302 w 456302"/>
              <a:gd name="connsiteY8-186" fmla="*/ 319290 h 461246"/>
              <a:gd name="connsiteX9-187" fmla="*/ 405192 w 456302"/>
              <a:gd name="connsiteY9-188" fmla="*/ 426464 h 461246"/>
              <a:gd name="connsiteX10-189" fmla="*/ 314346 w 456302"/>
              <a:gd name="connsiteY10-190" fmla="*/ 461246 h 461246"/>
              <a:gd name="connsiteX11-191" fmla="*/ 210866 w 456302"/>
              <a:gd name="connsiteY11-192" fmla="*/ 460355 h 461246"/>
              <a:gd name="connsiteX12-193" fmla="*/ 141956 w 456302"/>
              <a:gd name="connsiteY12-194" fmla="*/ 461246 h 461246"/>
              <a:gd name="connsiteX13-195" fmla="*/ 48202 w 456302"/>
              <a:gd name="connsiteY13-196" fmla="*/ 421184 h 461246"/>
              <a:gd name="connsiteX14-197" fmla="*/ 0 w 456302"/>
              <a:gd name="connsiteY14-198" fmla="*/ 319290 h 461246"/>
              <a:gd name="connsiteX15-199" fmla="*/ 5335 w 456302"/>
              <a:gd name="connsiteY15-200" fmla="*/ 226556 h 461246"/>
              <a:gd name="connsiteX16" fmla="*/ 0 w 456302"/>
              <a:gd name="connsiteY16" fmla="*/ 146900 h 461246"/>
              <a:gd name="connsiteX0-201" fmla="*/ 0 w 456302"/>
              <a:gd name="connsiteY0-202" fmla="*/ 146900 h 461246"/>
              <a:gd name="connsiteX1-203" fmla="*/ 44960 w 456302"/>
              <a:gd name="connsiteY1-204" fmla="*/ 50429 h 461246"/>
              <a:gd name="connsiteX2-205" fmla="*/ 141956 w 456302"/>
              <a:gd name="connsiteY2-206" fmla="*/ 4944 h 461246"/>
              <a:gd name="connsiteX3-207" fmla="*/ 215133 w 456302"/>
              <a:gd name="connsiteY3-208" fmla="*/ 0 h 461246"/>
              <a:gd name="connsiteX4-209" fmla="*/ 314346 w 456302"/>
              <a:gd name="connsiteY4-210" fmla="*/ 4944 h 461246"/>
              <a:gd name="connsiteX5-211" fmla="*/ 413546 w 456302"/>
              <a:gd name="connsiteY5-212" fmla="*/ 44868 h 461246"/>
              <a:gd name="connsiteX6-213" fmla="*/ 456302 w 456302"/>
              <a:gd name="connsiteY6-214" fmla="*/ 146900 h 461246"/>
              <a:gd name="connsiteX7-215" fmla="*/ 449757 w 456302"/>
              <a:gd name="connsiteY7-216" fmla="*/ 237026 h 461246"/>
              <a:gd name="connsiteX8-217" fmla="*/ 456302 w 456302"/>
              <a:gd name="connsiteY8-218" fmla="*/ 319290 h 461246"/>
              <a:gd name="connsiteX9-219" fmla="*/ 444066 w 456302"/>
              <a:gd name="connsiteY9-220" fmla="*/ 372737 h 461246"/>
              <a:gd name="connsiteX10-221" fmla="*/ 405192 w 456302"/>
              <a:gd name="connsiteY10-222" fmla="*/ 426464 h 461246"/>
              <a:gd name="connsiteX11-223" fmla="*/ 314346 w 456302"/>
              <a:gd name="connsiteY11-224" fmla="*/ 461246 h 461246"/>
              <a:gd name="connsiteX12-225" fmla="*/ 210866 w 456302"/>
              <a:gd name="connsiteY12-226" fmla="*/ 460355 h 461246"/>
              <a:gd name="connsiteX13-227" fmla="*/ 141956 w 456302"/>
              <a:gd name="connsiteY13-228" fmla="*/ 461246 h 461246"/>
              <a:gd name="connsiteX14-229" fmla="*/ 48202 w 456302"/>
              <a:gd name="connsiteY14-230" fmla="*/ 421184 h 461246"/>
              <a:gd name="connsiteX15-231" fmla="*/ 0 w 456302"/>
              <a:gd name="connsiteY15-232" fmla="*/ 319290 h 461246"/>
              <a:gd name="connsiteX16-233" fmla="*/ 5335 w 456302"/>
              <a:gd name="connsiteY16-234" fmla="*/ 226556 h 461246"/>
              <a:gd name="connsiteX17" fmla="*/ 0 w 456302"/>
              <a:gd name="connsiteY17" fmla="*/ 146900 h 461246"/>
              <a:gd name="connsiteX0-235" fmla="*/ 0 w 456302"/>
              <a:gd name="connsiteY0-236" fmla="*/ 146900 h 461246"/>
              <a:gd name="connsiteX1-237" fmla="*/ 12225 w 456302"/>
              <a:gd name="connsiteY1-238" fmla="*/ 88638 h 461246"/>
              <a:gd name="connsiteX2-239" fmla="*/ 44960 w 456302"/>
              <a:gd name="connsiteY2-240" fmla="*/ 50429 h 461246"/>
              <a:gd name="connsiteX3-241" fmla="*/ 141956 w 456302"/>
              <a:gd name="connsiteY3-242" fmla="*/ 4944 h 461246"/>
              <a:gd name="connsiteX4-243" fmla="*/ 215133 w 456302"/>
              <a:gd name="connsiteY4-244" fmla="*/ 0 h 461246"/>
              <a:gd name="connsiteX5-245" fmla="*/ 314346 w 456302"/>
              <a:gd name="connsiteY5-246" fmla="*/ 4944 h 461246"/>
              <a:gd name="connsiteX6-247" fmla="*/ 413546 w 456302"/>
              <a:gd name="connsiteY6-248" fmla="*/ 44868 h 461246"/>
              <a:gd name="connsiteX7-249" fmla="*/ 456302 w 456302"/>
              <a:gd name="connsiteY7-250" fmla="*/ 146900 h 461246"/>
              <a:gd name="connsiteX8-251" fmla="*/ 449757 w 456302"/>
              <a:gd name="connsiteY8-252" fmla="*/ 237026 h 461246"/>
              <a:gd name="connsiteX9-253" fmla="*/ 456302 w 456302"/>
              <a:gd name="connsiteY9-254" fmla="*/ 319290 h 461246"/>
              <a:gd name="connsiteX10-255" fmla="*/ 444066 w 456302"/>
              <a:gd name="connsiteY10-256" fmla="*/ 372737 h 461246"/>
              <a:gd name="connsiteX11-257" fmla="*/ 405192 w 456302"/>
              <a:gd name="connsiteY11-258" fmla="*/ 426464 h 461246"/>
              <a:gd name="connsiteX12-259" fmla="*/ 314346 w 456302"/>
              <a:gd name="connsiteY12-260" fmla="*/ 461246 h 461246"/>
              <a:gd name="connsiteX13-261" fmla="*/ 210866 w 456302"/>
              <a:gd name="connsiteY13-262" fmla="*/ 460355 h 461246"/>
              <a:gd name="connsiteX14-263" fmla="*/ 141956 w 456302"/>
              <a:gd name="connsiteY14-264" fmla="*/ 461246 h 461246"/>
              <a:gd name="connsiteX15-265" fmla="*/ 48202 w 456302"/>
              <a:gd name="connsiteY15-266" fmla="*/ 421184 h 461246"/>
              <a:gd name="connsiteX16-267" fmla="*/ 0 w 456302"/>
              <a:gd name="connsiteY16-268" fmla="*/ 319290 h 461246"/>
              <a:gd name="connsiteX17-269" fmla="*/ 5335 w 456302"/>
              <a:gd name="connsiteY17-270" fmla="*/ 226556 h 461246"/>
              <a:gd name="connsiteX18" fmla="*/ 0 w 456302"/>
              <a:gd name="connsiteY18" fmla="*/ 146900 h 461246"/>
              <a:gd name="connsiteX0-271" fmla="*/ 0 w 456302"/>
              <a:gd name="connsiteY0-272" fmla="*/ 146900 h 461246"/>
              <a:gd name="connsiteX1-273" fmla="*/ 12225 w 456302"/>
              <a:gd name="connsiteY1-274" fmla="*/ 88638 h 461246"/>
              <a:gd name="connsiteX2-275" fmla="*/ 44960 w 456302"/>
              <a:gd name="connsiteY2-276" fmla="*/ 50429 h 461246"/>
              <a:gd name="connsiteX3-277" fmla="*/ 141956 w 456302"/>
              <a:gd name="connsiteY3-278" fmla="*/ 4944 h 461246"/>
              <a:gd name="connsiteX4-279" fmla="*/ 215133 w 456302"/>
              <a:gd name="connsiteY4-280" fmla="*/ 0 h 461246"/>
              <a:gd name="connsiteX5-281" fmla="*/ 314346 w 456302"/>
              <a:gd name="connsiteY5-282" fmla="*/ 4944 h 461246"/>
              <a:gd name="connsiteX6-283" fmla="*/ 413546 w 456302"/>
              <a:gd name="connsiteY6-284" fmla="*/ 44868 h 461246"/>
              <a:gd name="connsiteX7-285" fmla="*/ 456302 w 456302"/>
              <a:gd name="connsiteY7-286" fmla="*/ 146900 h 461246"/>
              <a:gd name="connsiteX8-287" fmla="*/ 449757 w 456302"/>
              <a:gd name="connsiteY8-288" fmla="*/ 237026 h 461246"/>
              <a:gd name="connsiteX9-289" fmla="*/ 456302 w 456302"/>
              <a:gd name="connsiteY9-290" fmla="*/ 319290 h 461246"/>
              <a:gd name="connsiteX10-291" fmla="*/ 444066 w 456302"/>
              <a:gd name="connsiteY10-292" fmla="*/ 372737 h 461246"/>
              <a:gd name="connsiteX11-293" fmla="*/ 405192 w 456302"/>
              <a:gd name="connsiteY11-294" fmla="*/ 426464 h 461246"/>
              <a:gd name="connsiteX12-295" fmla="*/ 314346 w 456302"/>
              <a:gd name="connsiteY12-296" fmla="*/ 461246 h 461246"/>
              <a:gd name="connsiteX13-297" fmla="*/ 210866 w 456302"/>
              <a:gd name="connsiteY13-298" fmla="*/ 460355 h 461246"/>
              <a:gd name="connsiteX14-299" fmla="*/ 141956 w 456302"/>
              <a:gd name="connsiteY14-300" fmla="*/ 461246 h 461246"/>
              <a:gd name="connsiteX15-301" fmla="*/ 48202 w 456302"/>
              <a:gd name="connsiteY15-302" fmla="*/ 421184 h 461246"/>
              <a:gd name="connsiteX16-303" fmla="*/ 0 w 456302"/>
              <a:gd name="connsiteY16-304" fmla="*/ 319290 h 461246"/>
              <a:gd name="connsiteX17-305" fmla="*/ 1114 w 456302"/>
              <a:gd name="connsiteY17-306" fmla="*/ 268532 h 461246"/>
              <a:gd name="connsiteX18-307" fmla="*/ 5335 w 456302"/>
              <a:gd name="connsiteY18-308" fmla="*/ 226556 h 461246"/>
              <a:gd name="connsiteX19" fmla="*/ 0 w 456302"/>
              <a:gd name="connsiteY19" fmla="*/ 146900 h 461246"/>
              <a:gd name="connsiteX0-309" fmla="*/ 0 w 456302"/>
              <a:gd name="connsiteY0-310" fmla="*/ 146900 h 461246"/>
              <a:gd name="connsiteX1-311" fmla="*/ 12225 w 456302"/>
              <a:gd name="connsiteY1-312" fmla="*/ 88638 h 461246"/>
              <a:gd name="connsiteX2-313" fmla="*/ 44960 w 456302"/>
              <a:gd name="connsiteY2-314" fmla="*/ 50429 h 461246"/>
              <a:gd name="connsiteX3-315" fmla="*/ 141956 w 456302"/>
              <a:gd name="connsiteY3-316" fmla="*/ 4944 h 461246"/>
              <a:gd name="connsiteX4-317" fmla="*/ 215133 w 456302"/>
              <a:gd name="connsiteY4-318" fmla="*/ 0 h 461246"/>
              <a:gd name="connsiteX5-319" fmla="*/ 314346 w 456302"/>
              <a:gd name="connsiteY5-320" fmla="*/ 4944 h 461246"/>
              <a:gd name="connsiteX6-321" fmla="*/ 413546 w 456302"/>
              <a:gd name="connsiteY6-322" fmla="*/ 44868 h 461246"/>
              <a:gd name="connsiteX7-323" fmla="*/ 456302 w 456302"/>
              <a:gd name="connsiteY7-324" fmla="*/ 146900 h 461246"/>
              <a:gd name="connsiteX8-325" fmla="*/ 449757 w 456302"/>
              <a:gd name="connsiteY8-326" fmla="*/ 237026 h 461246"/>
              <a:gd name="connsiteX9-327" fmla="*/ 456302 w 456302"/>
              <a:gd name="connsiteY9-328" fmla="*/ 319290 h 461246"/>
              <a:gd name="connsiteX10-329" fmla="*/ 444066 w 456302"/>
              <a:gd name="connsiteY10-330" fmla="*/ 372737 h 461246"/>
              <a:gd name="connsiteX11-331" fmla="*/ 405192 w 456302"/>
              <a:gd name="connsiteY11-332" fmla="*/ 426464 h 461246"/>
              <a:gd name="connsiteX12-333" fmla="*/ 314346 w 456302"/>
              <a:gd name="connsiteY12-334" fmla="*/ 461246 h 461246"/>
              <a:gd name="connsiteX13-335" fmla="*/ 210866 w 456302"/>
              <a:gd name="connsiteY13-336" fmla="*/ 460355 h 461246"/>
              <a:gd name="connsiteX14-337" fmla="*/ 141956 w 456302"/>
              <a:gd name="connsiteY14-338" fmla="*/ 461246 h 461246"/>
              <a:gd name="connsiteX15-339" fmla="*/ 48202 w 456302"/>
              <a:gd name="connsiteY15-340" fmla="*/ 421184 h 461246"/>
              <a:gd name="connsiteX16-341" fmla="*/ 21275 w 456302"/>
              <a:gd name="connsiteY16-342" fmla="*/ 370297 h 461246"/>
              <a:gd name="connsiteX17-343" fmla="*/ 0 w 456302"/>
              <a:gd name="connsiteY17-344" fmla="*/ 319290 h 461246"/>
              <a:gd name="connsiteX18-345" fmla="*/ 1114 w 456302"/>
              <a:gd name="connsiteY18-346" fmla="*/ 268532 h 461246"/>
              <a:gd name="connsiteX19-347" fmla="*/ 5335 w 456302"/>
              <a:gd name="connsiteY19-348" fmla="*/ 226556 h 461246"/>
              <a:gd name="connsiteX20" fmla="*/ 0 w 456302"/>
              <a:gd name="connsiteY20" fmla="*/ 146900 h 461246"/>
              <a:gd name="connsiteX0-349" fmla="*/ 0 w 456302"/>
              <a:gd name="connsiteY0-350" fmla="*/ 146900 h 461246"/>
              <a:gd name="connsiteX1-351" fmla="*/ 12225 w 456302"/>
              <a:gd name="connsiteY1-352" fmla="*/ 88638 h 461246"/>
              <a:gd name="connsiteX2-353" fmla="*/ 44960 w 456302"/>
              <a:gd name="connsiteY2-354" fmla="*/ 50429 h 461246"/>
              <a:gd name="connsiteX3-355" fmla="*/ 141956 w 456302"/>
              <a:gd name="connsiteY3-356" fmla="*/ 4944 h 461246"/>
              <a:gd name="connsiteX4-357" fmla="*/ 215133 w 456302"/>
              <a:gd name="connsiteY4-358" fmla="*/ 0 h 461246"/>
              <a:gd name="connsiteX5-359" fmla="*/ 314346 w 456302"/>
              <a:gd name="connsiteY5-360" fmla="*/ 4944 h 461246"/>
              <a:gd name="connsiteX6-361" fmla="*/ 348262 w 456302"/>
              <a:gd name="connsiteY6-362" fmla="*/ 15714 h 461246"/>
              <a:gd name="connsiteX7-363" fmla="*/ 413546 w 456302"/>
              <a:gd name="connsiteY7-364" fmla="*/ 44868 h 461246"/>
              <a:gd name="connsiteX8-365" fmla="*/ 456302 w 456302"/>
              <a:gd name="connsiteY8-366" fmla="*/ 146900 h 461246"/>
              <a:gd name="connsiteX9-367" fmla="*/ 449757 w 456302"/>
              <a:gd name="connsiteY9-368" fmla="*/ 237026 h 461246"/>
              <a:gd name="connsiteX10-369" fmla="*/ 456302 w 456302"/>
              <a:gd name="connsiteY10-370" fmla="*/ 319290 h 461246"/>
              <a:gd name="connsiteX11-371" fmla="*/ 444066 w 456302"/>
              <a:gd name="connsiteY11-372" fmla="*/ 372737 h 461246"/>
              <a:gd name="connsiteX12-373" fmla="*/ 405192 w 456302"/>
              <a:gd name="connsiteY12-374" fmla="*/ 426464 h 461246"/>
              <a:gd name="connsiteX13-375" fmla="*/ 314346 w 456302"/>
              <a:gd name="connsiteY13-376" fmla="*/ 461246 h 461246"/>
              <a:gd name="connsiteX14-377" fmla="*/ 210866 w 456302"/>
              <a:gd name="connsiteY14-378" fmla="*/ 460355 h 461246"/>
              <a:gd name="connsiteX15-379" fmla="*/ 141956 w 456302"/>
              <a:gd name="connsiteY15-380" fmla="*/ 461246 h 461246"/>
              <a:gd name="connsiteX16-381" fmla="*/ 48202 w 456302"/>
              <a:gd name="connsiteY16-382" fmla="*/ 421184 h 461246"/>
              <a:gd name="connsiteX17-383" fmla="*/ 21275 w 456302"/>
              <a:gd name="connsiteY17-384" fmla="*/ 370297 h 461246"/>
              <a:gd name="connsiteX18-385" fmla="*/ 0 w 456302"/>
              <a:gd name="connsiteY18-386" fmla="*/ 319290 h 461246"/>
              <a:gd name="connsiteX19-387" fmla="*/ 1114 w 456302"/>
              <a:gd name="connsiteY19-388" fmla="*/ 268532 h 461246"/>
              <a:gd name="connsiteX20-389" fmla="*/ 5335 w 456302"/>
              <a:gd name="connsiteY20-390" fmla="*/ 226556 h 461246"/>
              <a:gd name="connsiteX21" fmla="*/ 0 w 456302"/>
              <a:gd name="connsiteY21" fmla="*/ 146900 h 461246"/>
              <a:gd name="connsiteX0-391" fmla="*/ 0 w 456302"/>
              <a:gd name="connsiteY0-392" fmla="*/ 146900 h 461246"/>
              <a:gd name="connsiteX1-393" fmla="*/ 12225 w 456302"/>
              <a:gd name="connsiteY1-394" fmla="*/ 88638 h 461246"/>
              <a:gd name="connsiteX2-395" fmla="*/ 44960 w 456302"/>
              <a:gd name="connsiteY2-396" fmla="*/ 50429 h 461246"/>
              <a:gd name="connsiteX3-397" fmla="*/ 141956 w 456302"/>
              <a:gd name="connsiteY3-398" fmla="*/ 4944 h 461246"/>
              <a:gd name="connsiteX4-399" fmla="*/ 215133 w 456302"/>
              <a:gd name="connsiteY4-400" fmla="*/ 0 h 461246"/>
              <a:gd name="connsiteX5-401" fmla="*/ 314346 w 456302"/>
              <a:gd name="connsiteY5-402" fmla="*/ 4944 h 461246"/>
              <a:gd name="connsiteX6-403" fmla="*/ 348262 w 456302"/>
              <a:gd name="connsiteY6-404" fmla="*/ 15714 h 461246"/>
              <a:gd name="connsiteX7-405" fmla="*/ 413546 w 456302"/>
              <a:gd name="connsiteY7-406" fmla="*/ 44868 h 461246"/>
              <a:gd name="connsiteX8-407" fmla="*/ 432330 w 456302"/>
              <a:gd name="connsiteY8-408" fmla="*/ 70772 h 461246"/>
              <a:gd name="connsiteX9-409" fmla="*/ 456302 w 456302"/>
              <a:gd name="connsiteY9-410" fmla="*/ 146900 h 461246"/>
              <a:gd name="connsiteX10-411" fmla="*/ 449757 w 456302"/>
              <a:gd name="connsiteY10-412" fmla="*/ 237026 h 461246"/>
              <a:gd name="connsiteX11-413" fmla="*/ 456302 w 456302"/>
              <a:gd name="connsiteY11-414" fmla="*/ 319290 h 461246"/>
              <a:gd name="connsiteX12-415" fmla="*/ 444066 w 456302"/>
              <a:gd name="connsiteY12-416" fmla="*/ 372737 h 461246"/>
              <a:gd name="connsiteX13-417" fmla="*/ 405192 w 456302"/>
              <a:gd name="connsiteY13-418" fmla="*/ 426464 h 461246"/>
              <a:gd name="connsiteX14-419" fmla="*/ 314346 w 456302"/>
              <a:gd name="connsiteY14-420" fmla="*/ 461246 h 461246"/>
              <a:gd name="connsiteX15-421" fmla="*/ 210866 w 456302"/>
              <a:gd name="connsiteY15-422" fmla="*/ 460355 h 461246"/>
              <a:gd name="connsiteX16-423" fmla="*/ 141956 w 456302"/>
              <a:gd name="connsiteY16-424" fmla="*/ 461246 h 461246"/>
              <a:gd name="connsiteX17-425" fmla="*/ 48202 w 456302"/>
              <a:gd name="connsiteY17-426" fmla="*/ 421184 h 461246"/>
              <a:gd name="connsiteX18-427" fmla="*/ 21275 w 456302"/>
              <a:gd name="connsiteY18-428" fmla="*/ 370297 h 461246"/>
              <a:gd name="connsiteX19-429" fmla="*/ 0 w 456302"/>
              <a:gd name="connsiteY19-430" fmla="*/ 319290 h 461246"/>
              <a:gd name="connsiteX20-431" fmla="*/ 1114 w 456302"/>
              <a:gd name="connsiteY20-432" fmla="*/ 268532 h 461246"/>
              <a:gd name="connsiteX21-433" fmla="*/ 5335 w 456302"/>
              <a:gd name="connsiteY21-434" fmla="*/ 226556 h 461246"/>
              <a:gd name="connsiteX22" fmla="*/ 0 w 456302"/>
              <a:gd name="connsiteY22" fmla="*/ 146900 h 461246"/>
              <a:gd name="connsiteX0-435" fmla="*/ 44960 w 456302"/>
              <a:gd name="connsiteY0-436" fmla="*/ 50429 h 461246"/>
              <a:gd name="connsiteX1-437" fmla="*/ 141956 w 456302"/>
              <a:gd name="connsiteY1-438" fmla="*/ 4944 h 461246"/>
              <a:gd name="connsiteX2-439" fmla="*/ 215133 w 456302"/>
              <a:gd name="connsiteY2-440" fmla="*/ 0 h 461246"/>
              <a:gd name="connsiteX3-441" fmla="*/ 314346 w 456302"/>
              <a:gd name="connsiteY3-442" fmla="*/ 4944 h 461246"/>
              <a:gd name="connsiteX4-443" fmla="*/ 348262 w 456302"/>
              <a:gd name="connsiteY4-444" fmla="*/ 15714 h 461246"/>
              <a:gd name="connsiteX5-445" fmla="*/ 413546 w 456302"/>
              <a:gd name="connsiteY5-446" fmla="*/ 44868 h 461246"/>
              <a:gd name="connsiteX6-447" fmla="*/ 432330 w 456302"/>
              <a:gd name="connsiteY6-448" fmla="*/ 70772 h 461246"/>
              <a:gd name="connsiteX7-449" fmla="*/ 456302 w 456302"/>
              <a:gd name="connsiteY7-450" fmla="*/ 146900 h 461246"/>
              <a:gd name="connsiteX8-451" fmla="*/ 449757 w 456302"/>
              <a:gd name="connsiteY8-452" fmla="*/ 237026 h 461246"/>
              <a:gd name="connsiteX9-453" fmla="*/ 456302 w 456302"/>
              <a:gd name="connsiteY9-454" fmla="*/ 319290 h 461246"/>
              <a:gd name="connsiteX10-455" fmla="*/ 444066 w 456302"/>
              <a:gd name="connsiteY10-456" fmla="*/ 372737 h 461246"/>
              <a:gd name="connsiteX11-457" fmla="*/ 405192 w 456302"/>
              <a:gd name="connsiteY11-458" fmla="*/ 426464 h 461246"/>
              <a:gd name="connsiteX12-459" fmla="*/ 314346 w 456302"/>
              <a:gd name="connsiteY12-460" fmla="*/ 461246 h 461246"/>
              <a:gd name="connsiteX13-461" fmla="*/ 210866 w 456302"/>
              <a:gd name="connsiteY13-462" fmla="*/ 460355 h 461246"/>
              <a:gd name="connsiteX14-463" fmla="*/ 141956 w 456302"/>
              <a:gd name="connsiteY14-464" fmla="*/ 461246 h 461246"/>
              <a:gd name="connsiteX15-465" fmla="*/ 48202 w 456302"/>
              <a:gd name="connsiteY15-466" fmla="*/ 421184 h 461246"/>
              <a:gd name="connsiteX16-467" fmla="*/ 21275 w 456302"/>
              <a:gd name="connsiteY16-468" fmla="*/ 370297 h 461246"/>
              <a:gd name="connsiteX17-469" fmla="*/ 0 w 456302"/>
              <a:gd name="connsiteY17-470" fmla="*/ 319290 h 461246"/>
              <a:gd name="connsiteX18-471" fmla="*/ 1114 w 456302"/>
              <a:gd name="connsiteY18-472" fmla="*/ 268532 h 461246"/>
              <a:gd name="connsiteX19-473" fmla="*/ 5335 w 456302"/>
              <a:gd name="connsiteY19-474" fmla="*/ 226556 h 461246"/>
              <a:gd name="connsiteX20-475" fmla="*/ 0 w 456302"/>
              <a:gd name="connsiteY20-476" fmla="*/ 146900 h 461246"/>
              <a:gd name="connsiteX21-477" fmla="*/ 12225 w 456302"/>
              <a:gd name="connsiteY21-478" fmla="*/ 88638 h 461246"/>
              <a:gd name="connsiteX22-479" fmla="*/ 136400 w 456302"/>
              <a:gd name="connsiteY22-480" fmla="*/ 141869 h 461246"/>
              <a:gd name="connsiteX0-481" fmla="*/ 44960 w 456302"/>
              <a:gd name="connsiteY0-482" fmla="*/ 50429 h 461246"/>
              <a:gd name="connsiteX1-483" fmla="*/ 141956 w 456302"/>
              <a:gd name="connsiteY1-484" fmla="*/ 4944 h 461246"/>
              <a:gd name="connsiteX2-485" fmla="*/ 215133 w 456302"/>
              <a:gd name="connsiteY2-486" fmla="*/ 0 h 461246"/>
              <a:gd name="connsiteX3-487" fmla="*/ 314346 w 456302"/>
              <a:gd name="connsiteY3-488" fmla="*/ 4944 h 461246"/>
              <a:gd name="connsiteX4-489" fmla="*/ 348262 w 456302"/>
              <a:gd name="connsiteY4-490" fmla="*/ 15714 h 461246"/>
              <a:gd name="connsiteX5-491" fmla="*/ 413546 w 456302"/>
              <a:gd name="connsiteY5-492" fmla="*/ 44868 h 461246"/>
              <a:gd name="connsiteX6-493" fmla="*/ 432330 w 456302"/>
              <a:gd name="connsiteY6-494" fmla="*/ 70772 h 461246"/>
              <a:gd name="connsiteX7-495" fmla="*/ 456302 w 456302"/>
              <a:gd name="connsiteY7-496" fmla="*/ 146900 h 461246"/>
              <a:gd name="connsiteX8-497" fmla="*/ 449757 w 456302"/>
              <a:gd name="connsiteY8-498" fmla="*/ 237026 h 461246"/>
              <a:gd name="connsiteX9-499" fmla="*/ 456302 w 456302"/>
              <a:gd name="connsiteY9-500" fmla="*/ 319290 h 461246"/>
              <a:gd name="connsiteX10-501" fmla="*/ 444066 w 456302"/>
              <a:gd name="connsiteY10-502" fmla="*/ 372737 h 461246"/>
              <a:gd name="connsiteX11-503" fmla="*/ 405192 w 456302"/>
              <a:gd name="connsiteY11-504" fmla="*/ 426464 h 461246"/>
              <a:gd name="connsiteX12-505" fmla="*/ 314346 w 456302"/>
              <a:gd name="connsiteY12-506" fmla="*/ 461246 h 461246"/>
              <a:gd name="connsiteX13-507" fmla="*/ 210866 w 456302"/>
              <a:gd name="connsiteY13-508" fmla="*/ 460355 h 461246"/>
              <a:gd name="connsiteX14-509" fmla="*/ 141956 w 456302"/>
              <a:gd name="connsiteY14-510" fmla="*/ 461246 h 461246"/>
              <a:gd name="connsiteX15-511" fmla="*/ 48202 w 456302"/>
              <a:gd name="connsiteY15-512" fmla="*/ 421184 h 461246"/>
              <a:gd name="connsiteX16-513" fmla="*/ 21275 w 456302"/>
              <a:gd name="connsiteY16-514" fmla="*/ 370297 h 461246"/>
              <a:gd name="connsiteX17-515" fmla="*/ 0 w 456302"/>
              <a:gd name="connsiteY17-516" fmla="*/ 319290 h 461246"/>
              <a:gd name="connsiteX18-517" fmla="*/ 1114 w 456302"/>
              <a:gd name="connsiteY18-518" fmla="*/ 268532 h 461246"/>
              <a:gd name="connsiteX19-519" fmla="*/ 5335 w 456302"/>
              <a:gd name="connsiteY19-520" fmla="*/ 226556 h 461246"/>
              <a:gd name="connsiteX20-521" fmla="*/ 0 w 456302"/>
              <a:gd name="connsiteY20-522" fmla="*/ 146900 h 461246"/>
              <a:gd name="connsiteX21-523" fmla="*/ 12225 w 456302"/>
              <a:gd name="connsiteY21-524" fmla="*/ 88638 h 461246"/>
              <a:gd name="connsiteX0-525" fmla="*/ 67047 w 456302"/>
              <a:gd name="connsiteY0-526" fmla="*/ 94976 h 461246"/>
              <a:gd name="connsiteX1-527" fmla="*/ 141956 w 456302"/>
              <a:gd name="connsiteY1-528" fmla="*/ 4944 h 461246"/>
              <a:gd name="connsiteX2-529" fmla="*/ 215133 w 456302"/>
              <a:gd name="connsiteY2-530" fmla="*/ 0 h 461246"/>
              <a:gd name="connsiteX3-531" fmla="*/ 314346 w 456302"/>
              <a:gd name="connsiteY3-532" fmla="*/ 4944 h 461246"/>
              <a:gd name="connsiteX4-533" fmla="*/ 348262 w 456302"/>
              <a:gd name="connsiteY4-534" fmla="*/ 15714 h 461246"/>
              <a:gd name="connsiteX5-535" fmla="*/ 413546 w 456302"/>
              <a:gd name="connsiteY5-536" fmla="*/ 44868 h 461246"/>
              <a:gd name="connsiteX6-537" fmla="*/ 432330 w 456302"/>
              <a:gd name="connsiteY6-538" fmla="*/ 70772 h 461246"/>
              <a:gd name="connsiteX7-539" fmla="*/ 456302 w 456302"/>
              <a:gd name="connsiteY7-540" fmla="*/ 146900 h 461246"/>
              <a:gd name="connsiteX8-541" fmla="*/ 449757 w 456302"/>
              <a:gd name="connsiteY8-542" fmla="*/ 237026 h 461246"/>
              <a:gd name="connsiteX9-543" fmla="*/ 456302 w 456302"/>
              <a:gd name="connsiteY9-544" fmla="*/ 319290 h 461246"/>
              <a:gd name="connsiteX10-545" fmla="*/ 444066 w 456302"/>
              <a:gd name="connsiteY10-546" fmla="*/ 372737 h 461246"/>
              <a:gd name="connsiteX11-547" fmla="*/ 405192 w 456302"/>
              <a:gd name="connsiteY11-548" fmla="*/ 426464 h 461246"/>
              <a:gd name="connsiteX12-549" fmla="*/ 314346 w 456302"/>
              <a:gd name="connsiteY12-550" fmla="*/ 461246 h 461246"/>
              <a:gd name="connsiteX13-551" fmla="*/ 210866 w 456302"/>
              <a:gd name="connsiteY13-552" fmla="*/ 460355 h 461246"/>
              <a:gd name="connsiteX14-553" fmla="*/ 141956 w 456302"/>
              <a:gd name="connsiteY14-554" fmla="*/ 461246 h 461246"/>
              <a:gd name="connsiteX15-555" fmla="*/ 48202 w 456302"/>
              <a:gd name="connsiteY15-556" fmla="*/ 421184 h 461246"/>
              <a:gd name="connsiteX16-557" fmla="*/ 21275 w 456302"/>
              <a:gd name="connsiteY16-558" fmla="*/ 370297 h 461246"/>
              <a:gd name="connsiteX17-559" fmla="*/ 0 w 456302"/>
              <a:gd name="connsiteY17-560" fmla="*/ 319290 h 461246"/>
              <a:gd name="connsiteX18-561" fmla="*/ 1114 w 456302"/>
              <a:gd name="connsiteY18-562" fmla="*/ 268532 h 461246"/>
              <a:gd name="connsiteX19-563" fmla="*/ 5335 w 456302"/>
              <a:gd name="connsiteY19-564" fmla="*/ 226556 h 461246"/>
              <a:gd name="connsiteX20-565" fmla="*/ 0 w 456302"/>
              <a:gd name="connsiteY20-566" fmla="*/ 146900 h 461246"/>
              <a:gd name="connsiteX21-567" fmla="*/ 12225 w 456302"/>
              <a:gd name="connsiteY21-568" fmla="*/ 88638 h 4612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59" y="connsiteY10-60"/>
              </a:cxn>
              <a:cxn ang="0">
                <a:pos x="connsiteX11-83" y="connsiteY11-84"/>
              </a:cxn>
              <a:cxn ang="0">
                <a:pos x="connsiteX12-109" y="connsiteY12-110"/>
              </a:cxn>
              <a:cxn ang="0">
                <a:pos x="connsiteX13-137" y="connsiteY13-138"/>
              </a:cxn>
              <a:cxn ang="0">
                <a:pos x="connsiteX14-167" y="connsiteY14-168"/>
              </a:cxn>
              <a:cxn ang="0">
                <a:pos x="connsiteX15-199" y="connsiteY15-200"/>
              </a:cxn>
              <a:cxn ang="0">
                <a:pos x="connsiteX16-233" y="connsiteY16-234"/>
              </a:cxn>
              <a:cxn ang="0">
                <a:pos x="connsiteX17-269" y="connsiteY17-270"/>
              </a:cxn>
              <a:cxn ang="0">
                <a:pos x="connsiteX18-307" y="connsiteY18-308"/>
              </a:cxn>
              <a:cxn ang="0">
                <a:pos x="connsiteX19-347" y="connsiteY19-348"/>
              </a:cxn>
              <a:cxn ang="0">
                <a:pos x="connsiteX20-389" y="connsiteY20-390"/>
              </a:cxn>
              <a:cxn ang="0">
                <a:pos x="connsiteX21-433" y="connsiteY21-434"/>
              </a:cxn>
            </a:cxnLst>
            <a:rect l="l" t="t" r="r" b="b"/>
            <a:pathLst>
              <a:path w="456302" h="461246">
                <a:moveTo>
                  <a:pt x="67047" y="94976"/>
                </a:moveTo>
                <a:cubicBezTo>
                  <a:pt x="88669" y="81027"/>
                  <a:pt x="113594" y="13349"/>
                  <a:pt x="141956" y="4944"/>
                </a:cubicBezTo>
                <a:lnTo>
                  <a:pt x="215133" y="0"/>
                </a:lnTo>
                <a:lnTo>
                  <a:pt x="314346" y="4944"/>
                </a:lnTo>
                <a:cubicBezTo>
                  <a:pt x="336534" y="7563"/>
                  <a:pt x="331729" y="9060"/>
                  <a:pt x="348262" y="15714"/>
                </a:cubicBezTo>
                <a:cubicBezTo>
                  <a:pt x="364795" y="22368"/>
                  <a:pt x="399535" y="35692"/>
                  <a:pt x="413546" y="44868"/>
                </a:cubicBezTo>
                <a:cubicBezTo>
                  <a:pt x="427557" y="54044"/>
                  <a:pt x="425204" y="53767"/>
                  <a:pt x="432330" y="70772"/>
                </a:cubicBezTo>
                <a:cubicBezTo>
                  <a:pt x="439456" y="87777"/>
                  <a:pt x="453398" y="119191"/>
                  <a:pt x="456302" y="146900"/>
                </a:cubicBezTo>
                <a:lnTo>
                  <a:pt x="449757" y="237026"/>
                </a:lnTo>
                <a:lnTo>
                  <a:pt x="456302" y="319290"/>
                </a:lnTo>
                <a:cubicBezTo>
                  <a:pt x="455354" y="341908"/>
                  <a:pt x="452584" y="354875"/>
                  <a:pt x="444066" y="372737"/>
                </a:cubicBezTo>
                <a:cubicBezTo>
                  <a:pt x="435548" y="390599"/>
                  <a:pt x="426812" y="411713"/>
                  <a:pt x="405192" y="426464"/>
                </a:cubicBezTo>
                <a:cubicBezTo>
                  <a:pt x="383572" y="441216"/>
                  <a:pt x="346734" y="455598"/>
                  <a:pt x="314346" y="461246"/>
                </a:cubicBezTo>
                <a:lnTo>
                  <a:pt x="210866" y="460355"/>
                </a:lnTo>
                <a:lnTo>
                  <a:pt x="141956" y="461246"/>
                </a:lnTo>
                <a:cubicBezTo>
                  <a:pt x="97599" y="454569"/>
                  <a:pt x="71861" y="444843"/>
                  <a:pt x="48202" y="421184"/>
                </a:cubicBezTo>
                <a:cubicBezTo>
                  <a:pt x="28089" y="406026"/>
                  <a:pt x="29309" y="387279"/>
                  <a:pt x="21275" y="370297"/>
                </a:cubicBezTo>
                <a:cubicBezTo>
                  <a:pt x="13241" y="353315"/>
                  <a:pt x="3360" y="336251"/>
                  <a:pt x="0" y="319290"/>
                </a:cubicBezTo>
                <a:cubicBezTo>
                  <a:pt x="371" y="302371"/>
                  <a:pt x="743" y="285451"/>
                  <a:pt x="1114" y="268532"/>
                </a:cubicBezTo>
                <a:lnTo>
                  <a:pt x="5335" y="226556"/>
                </a:lnTo>
                <a:lnTo>
                  <a:pt x="0" y="146900"/>
                </a:lnTo>
                <a:cubicBezTo>
                  <a:pt x="1148" y="123914"/>
                  <a:pt x="4732" y="104716"/>
                  <a:pt x="12225" y="8863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 b="1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biLevel thresh="7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3552" y="3464814"/>
            <a:ext cx="2590810" cy="13846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8261" y="2352539"/>
            <a:ext cx="1932599" cy="125588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187" y="2512785"/>
            <a:ext cx="2228601" cy="115369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547" y="1814284"/>
            <a:ext cx="2525723" cy="1852196"/>
          </a:xfrm>
          <a:prstGeom prst="rect">
            <a:avLst/>
          </a:prstGeom>
        </p:spPr>
      </p:pic>
      <p:sp>
        <p:nvSpPr>
          <p:cNvPr id="38" name="文本框 19"/>
          <p:cNvSpPr txBox="1"/>
          <p:nvPr/>
        </p:nvSpPr>
        <p:spPr>
          <a:xfrm>
            <a:off x="1719148" y="4236765"/>
            <a:ext cx="2121712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39" name="文本框 19"/>
          <p:cNvSpPr txBox="1"/>
          <p:nvPr/>
        </p:nvSpPr>
        <p:spPr>
          <a:xfrm>
            <a:off x="1849773" y="3857999"/>
            <a:ext cx="1807216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40" name="文本框 19"/>
          <p:cNvSpPr txBox="1"/>
          <p:nvPr/>
        </p:nvSpPr>
        <p:spPr>
          <a:xfrm>
            <a:off x="5073552" y="4231530"/>
            <a:ext cx="2121712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41" name="文本框 19"/>
          <p:cNvSpPr txBox="1"/>
          <p:nvPr/>
        </p:nvSpPr>
        <p:spPr>
          <a:xfrm>
            <a:off x="5204177" y="3852764"/>
            <a:ext cx="1807216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42" name="文本框 19"/>
          <p:cNvSpPr txBox="1"/>
          <p:nvPr/>
        </p:nvSpPr>
        <p:spPr>
          <a:xfrm>
            <a:off x="8358076" y="4231530"/>
            <a:ext cx="2121712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43" name="文本框 19"/>
          <p:cNvSpPr txBox="1"/>
          <p:nvPr/>
        </p:nvSpPr>
        <p:spPr>
          <a:xfrm>
            <a:off x="8488701" y="3852764"/>
            <a:ext cx="1807216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45" name="文本框 19"/>
          <p:cNvSpPr txBox="1"/>
          <p:nvPr/>
        </p:nvSpPr>
        <p:spPr>
          <a:xfrm>
            <a:off x="1086683" y="324338"/>
            <a:ext cx="303042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点击输入本页标题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60" name="Freeform 12"/>
          <p:cNvSpPr/>
          <p:nvPr/>
        </p:nvSpPr>
        <p:spPr bwMode="auto">
          <a:xfrm rot="8386880" flipV="1">
            <a:off x="2036183" y="3086611"/>
            <a:ext cx="1467314" cy="1114615"/>
          </a:xfrm>
          <a:custGeom>
            <a:avLst/>
            <a:gdLst>
              <a:gd name="T0" fmla="*/ 188 w 200"/>
              <a:gd name="T1" fmla="*/ 1 h 336"/>
              <a:gd name="T2" fmla="*/ 38 w 200"/>
              <a:gd name="T3" fmla="*/ 272 h 336"/>
              <a:gd name="T4" fmla="*/ 0 w 200"/>
              <a:gd name="T5" fmla="*/ 336 h 336"/>
              <a:gd name="T6" fmla="*/ 15 w 200"/>
              <a:gd name="T7" fmla="*/ 336 h 336"/>
              <a:gd name="T8" fmla="*/ 200 w 200"/>
              <a:gd name="T9" fmla="*/ 0 h 336"/>
              <a:gd name="T10" fmla="*/ 188 w 200"/>
              <a:gd name="T11" fmla="*/ 1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336">
                <a:moveTo>
                  <a:pt x="188" y="1"/>
                </a:moveTo>
                <a:cubicBezTo>
                  <a:pt x="138" y="91"/>
                  <a:pt x="82" y="176"/>
                  <a:pt x="38" y="272"/>
                </a:cubicBezTo>
                <a:cubicBezTo>
                  <a:pt x="22" y="290"/>
                  <a:pt x="11" y="313"/>
                  <a:pt x="0" y="336"/>
                </a:cubicBezTo>
                <a:cubicBezTo>
                  <a:pt x="15" y="336"/>
                  <a:pt x="15" y="336"/>
                  <a:pt x="15" y="336"/>
                </a:cubicBezTo>
                <a:cubicBezTo>
                  <a:pt x="74" y="220"/>
                  <a:pt x="139" y="108"/>
                  <a:pt x="200" y="0"/>
                </a:cubicBezTo>
                <a:cubicBezTo>
                  <a:pt x="192" y="0"/>
                  <a:pt x="196" y="4"/>
                  <a:pt x="18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12"/>
          <p:cNvSpPr/>
          <p:nvPr/>
        </p:nvSpPr>
        <p:spPr bwMode="auto">
          <a:xfrm rot="8386880" flipV="1">
            <a:off x="5290336" y="3086611"/>
            <a:ext cx="1467314" cy="1114615"/>
          </a:xfrm>
          <a:custGeom>
            <a:avLst/>
            <a:gdLst>
              <a:gd name="T0" fmla="*/ 188 w 200"/>
              <a:gd name="T1" fmla="*/ 1 h 336"/>
              <a:gd name="T2" fmla="*/ 38 w 200"/>
              <a:gd name="T3" fmla="*/ 272 h 336"/>
              <a:gd name="T4" fmla="*/ 0 w 200"/>
              <a:gd name="T5" fmla="*/ 336 h 336"/>
              <a:gd name="T6" fmla="*/ 15 w 200"/>
              <a:gd name="T7" fmla="*/ 336 h 336"/>
              <a:gd name="T8" fmla="*/ 200 w 200"/>
              <a:gd name="T9" fmla="*/ 0 h 336"/>
              <a:gd name="T10" fmla="*/ 188 w 200"/>
              <a:gd name="T11" fmla="*/ 1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336">
                <a:moveTo>
                  <a:pt x="188" y="1"/>
                </a:moveTo>
                <a:cubicBezTo>
                  <a:pt x="138" y="91"/>
                  <a:pt x="82" y="176"/>
                  <a:pt x="38" y="272"/>
                </a:cubicBezTo>
                <a:cubicBezTo>
                  <a:pt x="22" y="290"/>
                  <a:pt x="11" y="313"/>
                  <a:pt x="0" y="336"/>
                </a:cubicBezTo>
                <a:cubicBezTo>
                  <a:pt x="15" y="336"/>
                  <a:pt x="15" y="336"/>
                  <a:pt x="15" y="336"/>
                </a:cubicBezTo>
                <a:cubicBezTo>
                  <a:pt x="74" y="220"/>
                  <a:pt x="139" y="108"/>
                  <a:pt x="200" y="0"/>
                </a:cubicBezTo>
                <a:cubicBezTo>
                  <a:pt x="192" y="0"/>
                  <a:pt x="196" y="4"/>
                  <a:pt x="18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Freeform 12"/>
          <p:cNvSpPr/>
          <p:nvPr/>
        </p:nvSpPr>
        <p:spPr bwMode="auto">
          <a:xfrm rot="8386880" flipV="1">
            <a:off x="8607779" y="3086611"/>
            <a:ext cx="1467314" cy="1114615"/>
          </a:xfrm>
          <a:custGeom>
            <a:avLst/>
            <a:gdLst>
              <a:gd name="T0" fmla="*/ 188 w 200"/>
              <a:gd name="T1" fmla="*/ 1 h 336"/>
              <a:gd name="T2" fmla="*/ 38 w 200"/>
              <a:gd name="T3" fmla="*/ 272 h 336"/>
              <a:gd name="T4" fmla="*/ 0 w 200"/>
              <a:gd name="T5" fmla="*/ 336 h 336"/>
              <a:gd name="T6" fmla="*/ 15 w 200"/>
              <a:gd name="T7" fmla="*/ 336 h 336"/>
              <a:gd name="T8" fmla="*/ 200 w 200"/>
              <a:gd name="T9" fmla="*/ 0 h 336"/>
              <a:gd name="T10" fmla="*/ 188 w 200"/>
              <a:gd name="T11" fmla="*/ 1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336">
                <a:moveTo>
                  <a:pt x="188" y="1"/>
                </a:moveTo>
                <a:cubicBezTo>
                  <a:pt x="138" y="91"/>
                  <a:pt x="82" y="176"/>
                  <a:pt x="38" y="272"/>
                </a:cubicBezTo>
                <a:cubicBezTo>
                  <a:pt x="22" y="290"/>
                  <a:pt x="11" y="313"/>
                  <a:pt x="0" y="336"/>
                </a:cubicBezTo>
                <a:cubicBezTo>
                  <a:pt x="15" y="336"/>
                  <a:pt x="15" y="336"/>
                  <a:pt x="15" y="336"/>
                </a:cubicBezTo>
                <a:cubicBezTo>
                  <a:pt x="74" y="220"/>
                  <a:pt x="139" y="108"/>
                  <a:pt x="200" y="0"/>
                </a:cubicBezTo>
                <a:cubicBezTo>
                  <a:pt x="192" y="0"/>
                  <a:pt x="196" y="4"/>
                  <a:pt x="18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82903" y="290237"/>
            <a:ext cx="288647" cy="434211"/>
            <a:chOff x="682903" y="290237"/>
            <a:chExt cx="288647" cy="434211"/>
          </a:xfrm>
        </p:grpSpPr>
        <p:sp>
          <p:nvSpPr>
            <p:cNvPr id="30" name="Freeform 384"/>
            <p:cNvSpPr>
              <a:spLocks noEditPoints="1"/>
            </p:cNvSpPr>
            <p:nvPr/>
          </p:nvSpPr>
          <p:spPr bwMode="auto">
            <a:xfrm>
              <a:off x="682903" y="290237"/>
              <a:ext cx="288647" cy="434211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385"/>
            <p:cNvSpPr/>
            <p:nvPr/>
          </p:nvSpPr>
          <p:spPr bwMode="auto">
            <a:xfrm>
              <a:off x="713171" y="297622"/>
              <a:ext cx="28053" cy="119630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386"/>
            <p:cNvSpPr/>
            <p:nvPr/>
          </p:nvSpPr>
          <p:spPr bwMode="auto">
            <a:xfrm>
              <a:off x="730150" y="324206"/>
              <a:ext cx="21409" cy="112984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387"/>
            <p:cNvSpPr/>
            <p:nvPr/>
          </p:nvSpPr>
          <p:spPr bwMode="auto">
            <a:xfrm>
              <a:off x="735317" y="332329"/>
              <a:ext cx="25838" cy="132922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388"/>
            <p:cNvSpPr/>
            <p:nvPr/>
          </p:nvSpPr>
          <p:spPr bwMode="auto">
            <a:xfrm>
              <a:off x="752296" y="364821"/>
              <a:ext cx="19194" cy="120368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389"/>
            <p:cNvSpPr/>
            <p:nvPr/>
          </p:nvSpPr>
          <p:spPr bwMode="auto">
            <a:xfrm>
              <a:off x="766323" y="385498"/>
              <a:ext cx="16979" cy="119630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390"/>
            <p:cNvSpPr/>
            <p:nvPr/>
          </p:nvSpPr>
          <p:spPr bwMode="auto">
            <a:xfrm>
              <a:off x="779611" y="425374"/>
              <a:ext cx="11812" cy="93784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391"/>
            <p:cNvSpPr/>
            <p:nvPr/>
          </p:nvSpPr>
          <p:spPr bwMode="auto">
            <a:xfrm>
              <a:off x="792161" y="476327"/>
              <a:ext cx="8859" cy="7753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392"/>
            <p:cNvSpPr/>
            <p:nvPr/>
          </p:nvSpPr>
          <p:spPr bwMode="auto">
            <a:xfrm>
              <a:off x="809140" y="474112"/>
              <a:ext cx="12550" cy="85661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393"/>
            <p:cNvSpPr/>
            <p:nvPr/>
          </p:nvSpPr>
          <p:spPr bwMode="auto">
            <a:xfrm>
              <a:off x="819475" y="516204"/>
              <a:ext cx="9597" cy="90830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394"/>
            <p:cNvSpPr/>
            <p:nvPr/>
          </p:nvSpPr>
          <p:spPr bwMode="auto">
            <a:xfrm>
              <a:off x="832025" y="511773"/>
              <a:ext cx="11074" cy="96738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395"/>
            <p:cNvSpPr/>
            <p:nvPr/>
          </p:nvSpPr>
          <p:spPr bwMode="auto">
            <a:xfrm>
              <a:off x="845313" y="548696"/>
              <a:ext cx="11074" cy="78276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396"/>
            <p:cNvSpPr/>
            <p:nvPr/>
          </p:nvSpPr>
          <p:spPr bwMode="auto">
            <a:xfrm>
              <a:off x="868198" y="581927"/>
              <a:ext cx="8121" cy="22892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/>
          <p:cNvSpPr txBox="1"/>
          <p:nvPr/>
        </p:nvSpPr>
        <p:spPr>
          <a:xfrm>
            <a:off x="1086683" y="324338"/>
            <a:ext cx="303042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点击输入本页标题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 rot="3083911">
            <a:off x="1667123" y="1369525"/>
            <a:ext cx="1795011" cy="1795011"/>
          </a:xfrm>
          <a:prstGeom prst="ellipse">
            <a:avLst/>
          </a:prstGeom>
          <a:noFill/>
          <a:ln>
            <a:gradFill flip="none" rotWithShape="1">
              <a:gsLst>
                <a:gs pos="85600">
                  <a:schemeClr val="tx1"/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tx1"/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文本框 19"/>
          <p:cNvSpPr txBox="1"/>
          <p:nvPr/>
        </p:nvSpPr>
        <p:spPr>
          <a:xfrm>
            <a:off x="4347004" y="2267030"/>
            <a:ext cx="5741940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此处输入您的文字内容，根据您的实际情况调整字体。此处输入您的文字内容，根据您的实际情况调整字体。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19" name="文本框 19"/>
          <p:cNvSpPr txBox="1"/>
          <p:nvPr/>
        </p:nvSpPr>
        <p:spPr>
          <a:xfrm>
            <a:off x="1708364" y="4586813"/>
            <a:ext cx="2010548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08363" y="4208047"/>
            <a:ext cx="171253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1" name="文本框 19"/>
          <p:cNvSpPr txBox="1"/>
          <p:nvPr/>
        </p:nvSpPr>
        <p:spPr>
          <a:xfrm>
            <a:off x="4347005" y="4586813"/>
            <a:ext cx="2010548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22" name="文本框 19"/>
          <p:cNvSpPr txBox="1"/>
          <p:nvPr/>
        </p:nvSpPr>
        <p:spPr>
          <a:xfrm>
            <a:off x="4347004" y="4208047"/>
            <a:ext cx="171253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3" name="文本框 19"/>
          <p:cNvSpPr txBox="1"/>
          <p:nvPr/>
        </p:nvSpPr>
        <p:spPr>
          <a:xfrm>
            <a:off x="6985645" y="4586813"/>
            <a:ext cx="2010548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24" name="文本框 19"/>
          <p:cNvSpPr txBox="1"/>
          <p:nvPr/>
        </p:nvSpPr>
        <p:spPr>
          <a:xfrm>
            <a:off x="6985644" y="4208047"/>
            <a:ext cx="171253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6" name="文本框 19"/>
          <p:cNvSpPr txBox="1"/>
          <p:nvPr/>
        </p:nvSpPr>
        <p:spPr>
          <a:xfrm>
            <a:off x="4347004" y="1888264"/>
            <a:ext cx="171253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1708363" y="3991520"/>
            <a:ext cx="711003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4733" y="1767613"/>
            <a:ext cx="2051767" cy="150462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679" y="3528389"/>
            <a:ext cx="1712529" cy="1968008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682903" y="290237"/>
            <a:ext cx="288647" cy="434211"/>
            <a:chOff x="682903" y="290237"/>
            <a:chExt cx="288647" cy="434211"/>
          </a:xfrm>
        </p:grpSpPr>
        <p:sp>
          <p:nvSpPr>
            <p:cNvPr id="32" name="Freeform 384"/>
            <p:cNvSpPr>
              <a:spLocks noEditPoints="1"/>
            </p:cNvSpPr>
            <p:nvPr/>
          </p:nvSpPr>
          <p:spPr bwMode="auto">
            <a:xfrm>
              <a:off x="682903" y="290237"/>
              <a:ext cx="288647" cy="434211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385"/>
            <p:cNvSpPr/>
            <p:nvPr/>
          </p:nvSpPr>
          <p:spPr bwMode="auto">
            <a:xfrm>
              <a:off x="713171" y="297622"/>
              <a:ext cx="28053" cy="119630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386"/>
            <p:cNvSpPr/>
            <p:nvPr/>
          </p:nvSpPr>
          <p:spPr bwMode="auto">
            <a:xfrm>
              <a:off x="730150" y="324206"/>
              <a:ext cx="21409" cy="112984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387"/>
            <p:cNvSpPr/>
            <p:nvPr/>
          </p:nvSpPr>
          <p:spPr bwMode="auto">
            <a:xfrm>
              <a:off x="735317" y="332329"/>
              <a:ext cx="25838" cy="132922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388"/>
            <p:cNvSpPr/>
            <p:nvPr/>
          </p:nvSpPr>
          <p:spPr bwMode="auto">
            <a:xfrm>
              <a:off x="752296" y="364821"/>
              <a:ext cx="19194" cy="120368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389"/>
            <p:cNvSpPr/>
            <p:nvPr/>
          </p:nvSpPr>
          <p:spPr bwMode="auto">
            <a:xfrm>
              <a:off x="766323" y="385498"/>
              <a:ext cx="16979" cy="119630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390"/>
            <p:cNvSpPr/>
            <p:nvPr/>
          </p:nvSpPr>
          <p:spPr bwMode="auto">
            <a:xfrm>
              <a:off x="779611" y="425374"/>
              <a:ext cx="11812" cy="93784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391"/>
            <p:cNvSpPr/>
            <p:nvPr/>
          </p:nvSpPr>
          <p:spPr bwMode="auto">
            <a:xfrm>
              <a:off x="792161" y="476327"/>
              <a:ext cx="8859" cy="7753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392"/>
            <p:cNvSpPr/>
            <p:nvPr/>
          </p:nvSpPr>
          <p:spPr bwMode="auto">
            <a:xfrm>
              <a:off x="809140" y="474112"/>
              <a:ext cx="12550" cy="85661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393"/>
            <p:cNvSpPr/>
            <p:nvPr/>
          </p:nvSpPr>
          <p:spPr bwMode="auto">
            <a:xfrm>
              <a:off x="819475" y="516204"/>
              <a:ext cx="9597" cy="90830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394"/>
            <p:cNvSpPr/>
            <p:nvPr/>
          </p:nvSpPr>
          <p:spPr bwMode="auto">
            <a:xfrm>
              <a:off x="832025" y="511773"/>
              <a:ext cx="11074" cy="96738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395"/>
            <p:cNvSpPr/>
            <p:nvPr/>
          </p:nvSpPr>
          <p:spPr bwMode="auto">
            <a:xfrm>
              <a:off x="845313" y="548696"/>
              <a:ext cx="11074" cy="78276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396"/>
            <p:cNvSpPr/>
            <p:nvPr/>
          </p:nvSpPr>
          <p:spPr bwMode="auto">
            <a:xfrm>
              <a:off x="868198" y="581927"/>
              <a:ext cx="8121" cy="22892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/>
          <p:cNvSpPr txBox="1"/>
          <p:nvPr/>
        </p:nvSpPr>
        <p:spPr>
          <a:xfrm>
            <a:off x="1086683" y="324338"/>
            <a:ext cx="303042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点击输入本页标题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36" name="文本框 19"/>
          <p:cNvSpPr txBox="1"/>
          <p:nvPr/>
        </p:nvSpPr>
        <p:spPr>
          <a:xfrm>
            <a:off x="8466053" y="2287982"/>
            <a:ext cx="2010548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37" name="文本框 19"/>
          <p:cNvSpPr txBox="1"/>
          <p:nvPr/>
        </p:nvSpPr>
        <p:spPr>
          <a:xfrm>
            <a:off x="8466052" y="1909216"/>
            <a:ext cx="171253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38" name="文本框 19"/>
          <p:cNvSpPr txBox="1"/>
          <p:nvPr/>
        </p:nvSpPr>
        <p:spPr>
          <a:xfrm>
            <a:off x="8486463" y="4714999"/>
            <a:ext cx="2010548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39" name="文本框 19"/>
          <p:cNvSpPr txBox="1"/>
          <p:nvPr/>
        </p:nvSpPr>
        <p:spPr>
          <a:xfrm>
            <a:off x="8486462" y="4336233"/>
            <a:ext cx="171253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40" name="文本框 19"/>
          <p:cNvSpPr txBox="1"/>
          <p:nvPr/>
        </p:nvSpPr>
        <p:spPr>
          <a:xfrm>
            <a:off x="1846031" y="2287982"/>
            <a:ext cx="2010548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41" name="文本框 19"/>
          <p:cNvSpPr txBox="1"/>
          <p:nvPr/>
        </p:nvSpPr>
        <p:spPr>
          <a:xfrm>
            <a:off x="1846030" y="1909216"/>
            <a:ext cx="171253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pic>
        <p:nvPicPr>
          <p:cNvPr id="226" name="图片 2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1238" y="2350982"/>
            <a:ext cx="1348781" cy="991751"/>
          </a:xfrm>
          <a:prstGeom prst="rect">
            <a:avLst/>
          </a:prstGeom>
        </p:spPr>
      </p:pic>
      <p:sp>
        <p:nvSpPr>
          <p:cNvPr id="227" name="Freeform 14"/>
          <p:cNvSpPr>
            <a:spLocks noEditPoints="1"/>
          </p:cNvSpPr>
          <p:nvPr/>
        </p:nvSpPr>
        <p:spPr bwMode="auto">
          <a:xfrm>
            <a:off x="4787674" y="3249159"/>
            <a:ext cx="2790823" cy="708025"/>
          </a:xfrm>
          <a:custGeom>
            <a:avLst/>
            <a:gdLst>
              <a:gd name="T0" fmla="*/ 717 w 767"/>
              <a:gd name="T1" fmla="*/ 0 h 329"/>
              <a:gd name="T2" fmla="*/ 560 w 767"/>
              <a:gd name="T3" fmla="*/ 17 h 329"/>
              <a:gd name="T4" fmla="*/ 501 w 767"/>
              <a:gd name="T5" fmla="*/ 14 h 329"/>
              <a:gd name="T6" fmla="*/ 465 w 767"/>
              <a:gd name="T7" fmla="*/ 21 h 329"/>
              <a:gd name="T8" fmla="*/ 433 w 767"/>
              <a:gd name="T9" fmla="*/ 17 h 329"/>
              <a:gd name="T10" fmla="*/ 381 w 767"/>
              <a:gd name="T11" fmla="*/ 24 h 329"/>
              <a:gd name="T12" fmla="*/ 235 w 767"/>
              <a:gd name="T13" fmla="*/ 21 h 329"/>
              <a:gd name="T14" fmla="*/ 212 w 767"/>
              <a:gd name="T15" fmla="*/ 24 h 329"/>
              <a:gd name="T16" fmla="*/ 178 w 767"/>
              <a:gd name="T17" fmla="*/ 21 h 329"/>
              <a:gd name="T18" fmla="*/ 127 w 767"/>
              <a:gd name="T19" fmla="*/ 21 h 329"/>
              <a:gd name="T20" fmla="*/ 19 w 767"/>
              <a:gd name="T21" fmla="*/ 26 h 329"/>
              <a:gd name="T22" fmla="*/ 0 w 767"/>
              <a:gd name="T23" fmla="*/ 41 h 329"/>
              <a:gd name="T24" fmla="*/ 7 w 767"/>
              <a:gd name="T25" fmla="*/ 325 h 329"/>
              <a:gd name="T26" fmla="*/ 95 w 767"/>
              <a:gd name="T27" fmla="*/ 320 h 329"/>
              <a:gd name="T28" fmla="*/ 195 w 767"/>
              <a:gd name="T29" fmla="*/ 323 h 329"/>
              <a:gd name="T30" fmla="*/ 212 w 767"/>
              <a:gd name="T31" fmla="*/ 320 h 329"/>
              <a:gd name="T32" fmla="*/ 220 w 767"/>
              <a:gd name="T33" fmla="*/ 325 h 329"/>
              <a:gd name="T34" fmla="*/ 254 w 767"/>
              <a:gd name="T35" fmla="*/ 323 h 329"/>
              <a:gd name="T36" fmla="*/ 294 w 767"/>
              <a:gd name="T37" fmla="*/ 328 h 329"/>
              <a:gd name="T38" fmla="*/ 455 w 767"/>
              <a:gd name="T39" fmla="*/ 316 h 329"/>
              <a:gd name="T40" fmla="*/ 727 w 767"/>
              <a:gd name="T41" fmla="*/ 298 h 329"/>
              <a:gd name="T42" fmla="*/ 767 w 767"/>
              <a:gd name="T43" fmla="*/ 291 h 329"/>
              <a:gd name="T44" fmla="*/ 757 w 767"/>
              <a:gd name="T45" fmla="*/ 11 h 329"/>
              <a:gd name="T46" fmla="*/ 717 w 767"/>
              <a:gd name="T47" fmla="*/ 0 h 329"/>
              <a:gd name="T48" fmla="*/ 749 w 767"/>
              <a:gd name="T49" fmla="*/ 289 h 329"/>
              <a:gd name="T50" fmla="*/ 411 w 767"/>
              <a:gd name="T51" fmla="*/ 308 h 329"/>
              <a:gd name="T52" fmla="*/ 352 w 767"/>
              <a:gd name="T53" fmla="*/ 315 h 329"/>
              <a:gd name="T54" fmla="*/ 27 w 767"/>
              <a:gd name="T55" fmla="*/ 308 h 329"/>
              <a:gd name="T56" fmla="*/ 16 w 767"/>
              <a:gd name="T57" fmla="*/ 39 h 329"/>
              <a:gd name="T58" fmla="*/ 43 w 767"/>
              <a:gd name="T59" fmla="*/ 41 h 329"/>
              <a:gd name="T60" fmla="*/ 51 w 767"/>
              <a:gd name="T61" fmla="*/ 36 h 329"/>
              <a:gd name="T62" fmla="*/ 78 w 767"/>
              <a:gd name="T63" fmla="*/ 38 h 329"/>
              <a:gd name="T64" fmla="*/ 122 w 767"/>
              <a:gd name="T65" fmla="*/ 33 h 329"/>
              <a:gd name="T66" fmla="*/ 141 w 767"/>
              <a:gd name="T67" fmla="*/ 38 h 329"/>
              <a:gd name="T68" fmla="*/ 171 w 767"/>
              <a:gd name="T69" fmla="*/ 33 h 329"/>
              <a:gd name="T70" fmla="*/ 264 w 767"/>
              <a:gd name="T71" fmla="*/ 34 h 329"/>
              <a:gd name="T72" fmla="*/ 289 w 767"/>
              <a:gd name="T73" fmla="*/ 31 h 329"/>
              <a:gd name="T74" fmla="*/ 315 w 767"/>
              <a:gd name="T75" fmla="*/ 36 h 329"/>
              <a:gd name="T76" fmla="*/ 430 w 767"/>
              <a:gd name="T77" fmla="*/ 27 h 329"/>
              <a:gd name="T78" fmla="*/ 474 w 767"/>
              <a:gd name="T79" fmla="*/ 29 h 329"/>
              <a:gd name="T80" fmla="*/ 619 w 767"/>
              <a:gd name="T81" fmla="*/ 21 h 329"/>
              <a:gd name="T82" fmla="*/ 658 w 767"/>
              <a:gd name="T83" fmla="*/ 14 h 329"/>
              <a:gd name="T84" fmla="*/ 717 w 767"/>
              <a:gd name="T85" fmla="*/ 14 h 329"/>
              <a:gd name="T86" fmla="*/ 742 w 767"/>
              <a:gd name="T87" fmla="*/ 19 h 329"/>
              <a:gd name="T88" fmla="*/ 749 w 767"/>
              <a:gd name="T89" fmla="*/ 289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7" h="329">
                <a:moveTo>
                  <a:pt x="717" y="0"/>
                </a:moveTo>
                <a:cubicBezTo>
                  <a:pt x="665" y="1"/>
                  <a:pt x="611" y="12"/>
                  <a:pt x="560" y="17"/>
                </a:cubicBezTo>
                <a:cubicBezTo>
                  <a:pt x="539" y="19"/>
                  <a:pt x="520" y="14"/>
                  <a:pt x="501" y="14"/>
                </a:cubicBezTo>
                <a:cubicBezTo>
                  <a:pt x="489" y="14"/>
                  <a:pt x="477" y="20"/>
                  <a:pt x="465" y="21"/>
                </a:cubicBezTo>
                <a:cubicBezTo>
                  <a:pt x="454" y="21"/>
                  <a:pt x="444" y="17"/>
                  <a:pt x="433" y="17"/>
                </a:cubicBezTo>
                <a:cubicBezTo>
                  <a:pt x="415" y="18"/>
                  <a:pt x="398" y="23"/>
                  <a:pt x="381" y="24"/>
                </a:cubicBezTo>
                <a:cubicBezTo>
                  <a:pt x="330" y="27"/>
                  <a:pt x="279" y="19"/>
                  <a:pt x="235" y="21"/>
                </a:cubicBezTo>
                <a:cubicBezTo>
                  <a:pt x="228" y="21"/>
                  <a:pt x="219" y="24"/>
                  <a:pt x="212" y="24"/>
                </a:cubicBezTo>
                <a:cubicBezTo>
                  <a:pt x="199" y="25"/>
                  <a:pt x="188" y="20"/>
                  <a:pt x="178" y="21"/>
                </a:cubicBezTo>
                <a:cubicBezTo>
                  <a:pt x="160" y="21"/>
                  <a:pt x="142" y="33"/>
                  <a:pt x="127" y="21"/>
                </a:cubicBezTo>
                <a:cubicBezTo>
                  <a:pt x="100" y="35"/>
                  <a:pt x="44" y="15"/>
                  <a:pt x="19" y="26"/>
                </a:cubicBezTo>
                <a:cubicBezTo>
                  <a:pt x="9" y="30"/>
                  <a:pt x="10" y="40"/>
                  <a:pt x="0" y="41"/>
                </a:cubicBezTo>
                <a:cubicBezTo>
                  <a:pt x="6" y="139"/>
                  <a:pt x="14" y="232"/>
                  <a:pt x="7" y="325"/>
                </a:cubicBezTo>
                <a:cubicBezTo>
                  <a:pt x="37" y="320"/>
                  <a:pt x="63" y="320"/>
                  <a:pt x="95" y="320"/>
                </a:cubicBezTo>
                <a:cubicBezTo>
                  <a:pt x="128" y="319"/>
                  <a:pt x="161" y="324"/>
                  <a:pt x="195" y="323"/>
                </a:cubicBezTo>
                <a:cubicBezTo>
                  <a:pt x="200" y="323"/>
                  <a:pt x="206" y="320"/>
                  <a:pt x="212" y="320"/>
                </a:cubicBezTo>
                <a:cubicBezTo>
                  <a:pt x="214" y="320"/>
                  <a:pt x="216" y="324"/>
                  <a:pt x="220" y="325"/>
                </a:cubicBezTo>
                <a:cubicBezTo>
                  <a:pt x="230" y="326"/>
                  <a:pt x="243" y="323"/>
                  <a:pt x="254" y="323"/>
                </a:cubicBezTo>
                <a:cubicBezTo>
                  <a:pt x="268" y="324"/>
                  <a:pt x="281" y="329"/>
                  <a:pt x="294" y="328"/>
                </a:cubicBezTo>
                <a:cubicBezTo>
                  <a:pt x="345" y="327"/>
                  <a:pt x="411" y="320"/>
                  <a:pt x="455" y="316"/>
                </a:cubicBezTo>
                <a:cubicBezTo>
                  <a:pt x="546" y="308"/>
                  <a:pt x="634" y="306"/>
                  <a:pt x="727" y="298"/>
                </a:cubicBezTo>
                <a:cubicBezTo>
                  <a:pt x="743" y="305"/>
                  <a:pt x="754" y="298"/>
                  <a:pt x="767" y="291"/>
                </a:cubicBezTo>
                <a:cubicBezTo>
                  <a:pt x="758" y="187"/>
                  <a:pt x="763" y="113"/>
                  <a:pt x="757" y="11"/>
                </a:cubicBezTo>
                <a:cubicBezTo>
                  <a:pt x="744" y="4"/>
                  <a:pt x="735" y="0"/>
                  <a:pt x="717" y="0"/>
                </a:cubicBezTo>
                <a:close/>
                <a:moveTo>
                  <a:pt x="749" y="289"/>
                </a:moveTo>
                <a:cubicBezTo>
                  <a:pt x="639" y="288"/>
                  <a:pt x="527" y="305"/>
                  <a:pt x="411" y="308"/>
                </a:cubicBezTo>
                <a:cubicBezTo>
                  <a:pt x="392" y="308"/>
                  <a:pt x="371" y="314"/>
                  <a:pt x="352" y="315"/>
                </a:cubicBezTo>
                <a:cubicBezTo>
                  <a:pt x="248" y="317"/>
                  <a:pt x="138" y="307"/>
                  <a:pt x="27" y="308"/>
                </a:cubicBezTo>
                <a:cubicBezTo>
                  <a:pt x="25" y="219"/>
                  <a:pt x="17" y="136"/>
                  <a:pt x="16" y="39"/>
                </a:cubicBezTo>
                <a:cubicBezTo>
                  <a:pt x="24" y="36"/>
                  <a:pt x="33" y="42"/>
                  <a:pt x="43" y="41"/>
                </a:cubicBezTo>
                <a:cubicBezTo>
                  <a:pt x="46" y="41"/>
                  <a:pt x="48" y="37"/>
                  <a:pt x="51" y="36"/>
                </a:cubicBezTo>
                <a:cubicBezTo>
                  <a:pt x="56" y="35"/>
                  <a:pt x="69" y="38"/>
                  <a:pt x="78" y="38"/>
                </a:cubicBezTo>
                <a:cubicBezTo>
                  <a:pt x="95" y="37"/>
                  <a:pt x="112" y="32"/>
                  <a:pt x="122" y="33"/>
                </a:cubicBezTo>
                <a:cubicBezTo>
                  <a:pt x="128" y="33"/>
                  <a:pt x="134" y="37"/>
                  <a:pt x="141" y="38"/>
                </a:cubicBezTo>
                <a:cubicBezTo>
                  <a:pt x="151" y="38"/>
                  <a:pt x="160" y="33"/>
                  <a:pt x="171" y="33"/>
                </a:cubicBezTo>
                <a:cubicBezTo>
                  <a:pt x="201" y="32"/>
                  <a:pt x="233" y="34"/>
                  <a:pt x="264" y="34"/>
                </a:cubicBezTo>
                <a:cubicBezTo>
                  <a:pt x="272" y="34"/>
                  <a:pt x="281" y="30"/>
                  <a:pt x="289" y="31"/>
                </a:cubicBezTo>
                <a:cubicBezTo>
                  <a:pt x="297" y="31"/>
                  <a:pt x="306" y="35"/>
                  <a:pt x="315" y="36"/>
                </a:cubicBezTo>
                <a:cubicBezTo>
                  <a:pt x="350" y="39"/>
                  <a:pt x="391" y="29"/>
                  <a:pt x="430" y="27"/>
                </a:cubicBezTo>
                <a:cubicBezTo>
                  <a:pt x="445" y="27"/>
                  <a:pt x="459" y="30"/>
                  <a:pt x="474" y="29"/>
                </a:cubicBezTo>
                <a:cubicBezTo>
                  <a:pt x="522" y="26"/>
                  <a:pt x="565" y="26"/>
                  <a:pt x="619" y="21"/>
                </a:cubicBezTo>
                <a:cubicBezTo>
                  <a:pt x="632" y="19"/>
                  <a:pt x="645" y="14"/>
                  <a:pt x="658" y="14"/>
                </a:cubicBezTo>
                <a:cubicBezTo>
                  <a:pt x="673" y="13"/>
                  <a:pt x="703" y="11"/>
                  <a:pt x="717" y="14"/>
                </a:cubicBezTo>
                <a:cubicBezTo>
                  <a:pt x="727" y="16"/>
                  <a:pt x="729" y="28"/>
                  <a:pt x="742" y="19"/>
                </a:cubicBezTo>
                <a:cubicBezTo>
                  <a:pt x="753" y="96"/>
                  <a:pt x="747" y="187"/>
                  <a:pt x="749" y="289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28" name="图片 2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155" y="2520211"/>
            <a:ext cx="1348781" cy="831380"/>
          </a:xfrm>
          <a:prstGeom prst="rect">
            <a:avLst/>
          </a:prstGeom>
        </p:spPr>
      </p:pic>
      <p:sp>
        <p:nvSpPr>
          <p:cNvPr id="229" name="文本框 19"/>
          <p:cNvSpPr txBox="1"/>
          <p:nvPr/>
        </p:nvSpPr>
        <p:spPr>
          <a:xfrm>
            <a:off x="5310571" y="3449282"/>
            <a:ext cx="171253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cs typeface="+mn-ea"/>
                <a:sym typeface="+mn-lt"/>
              </a:rPr>
              <a:t>点击输入标题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230" name="Freeform 12"/>
          <p:cNvSpPr/>
          <p:nvPr/>
        </p:nvSpPr>
        <p:spPr bwMode="auto">
          <a:xfrm>
            <a:off x="7608557" y="2520211"/>
            <a:ext cx="872009" cy="738345"/>
          </a:xfrm>
          <a:custGeom>
            <a:avLst/>
            <a:gdLst>
              <a:gd name="T0" fmla="*/ 188 w 200"/>
              <a:gd name="T1" fmla="*/ 1 h 336"/>
              <a:gd name="T2" fmla="*/ 38 w 200"/>
              <a:gd name="T3" fmla="*/ 272 h 336"/>
              <a:gd name="T4" fmla="*/ 0 w 200"/>
              <a:gd name="T5" fmla="*/ 336 h 336"/>
              <a:gd name="T6" fmla="*/ 15 w 200"/>
              <a:gd name="T7" fmla="*/ 336 h 336"/>
              <a:gd name="T8" fmla="*/ 200 w 200"/>
              <a:gd name="T9" fmla="*/ 0 h 336"/>
              <a:gd name="T10" fmla="*/ 188 w 200"/>
              <a:gd name="T11" fmla="*/ 1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336">
                <a:moveTo>
                  <a:pt x="188" y="1"/>
                </a:moveTo>
                <a:cubicBezTo>
                  <a:pt x="138" y="91"/>
                  <a:pt x="82" y="176"/>
                  <a:pt x="38" y="272"/>
                </a:cubicBezTo>
                <a:cubicBezTo>
                  <a:pt x="22" y="290"/>
                  <a:pt x="11" y="313"/>
                  <a:pt x="0" y="336"/>
                </a:cubicBezTo>
                <a:cubicBezTo>
                  <a:pt x="15" y="336"/>
                  <a:pt x="15" y="336"/>
                  <a:pt x="15" y="336"/>
                </a:cubicBezTo>
                <a:cubicBezTo>
                  <a:pt x="74" y="220"/>
                  <a:pt x="139" y="108"/>
                  <a:pt x="200" y="0"/>
                </a:cubicBezTo>
                <a:cubicBezTo>
                  <a:pt x="192" y="0"/>
                  <a:pt x="196" y="4"/>
                  <a:pt x="188" y="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1" name="Freeform 12"/>
          <p:cNvSpPr/>
          <p:nvPr/>
        </p:nvSpPr>
        <p:spPr bwMode="auto">
          <a:xfrm flipV="1">
            <a:off x="7616321" y="3987504"/>
            <a:ext cx="864245" cy="656506"/>
          </a:xfrm>
          <a:custGeom>
            <a:avLst/>
            <a:gdLst>
              <a:gd name="T0" fmla="*/ 188 w 200"/>
              <a:gd name="T1" fmla="*/ 1 h 336"/>
              <a:gd name="T2" fmla="*/ 38 w 200"/>
              <a:gd name="T3" fmla="*/ 272 h 336"/>
              <a:gd name="T4" fmla="*/ 0 w 200"/>
              <a:gd name="T5" fmla="*/ 336 h 336"/>
              <a:gd name="T6" fmla="*/ 15 w 200"/>
              <a:gd name="T7" fmla="*/ 336 h 336"/>
              <a:gd name="T8" fmla="*/ 200 w 200"/>
              <a:gd name="T9" fmla="*/ 0 h 336"/>
              <a:gd name="T10" fmla="*/ 188 w 200"/>
              <a:gd name="T11" fmla="*/ 1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336">
                <a:moveTo>
                  <a:pt x="188" y="1"/>
                </a:moveTo>
                <a:cubicBezTo>
                  <a:pt x="138" y="91"/>
                  <a:pt x="82" y="176"/>
                  <a:pt x="38" y="272"/>
                </a:cubicBezTo>
                <a:cubicBezTo>
                  <a:pt x="22" y="290"/>
                  <a:pt x="11" y="313"/>
                  <a:pt x="0" y="336"/>
                </a:cubicBezTo>
                <a:cubicBezTo>
                  <a:pt x="15" y="336"/>
                  <a:pt x="15" y="336"/>
                  <a:pt x="15" y="336"/>
                </a:cubicBezTo>
                <a:cubicBezTo>
                  <a:pt x="74" y="220"/>
                  <a:pt x="139" y="108"/>
                  <a:pt x="200" y="0"/>
                </a:cubicBezTo>
                <a:cubicBezTo>
                  <a:pt x="192" y="0"/>
                  <a:pt x="196" y="4"/>
                  <a:pt x="188" y="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2" name="Freeform 12"/>
          <p:cNvSpPr/>
          <p:nvPr/>
        </p:nvSpPr>
        <p:spPr bwMode="auto">
          <a:xfrm>
            <a:off x="3871946" y="4047440"/>
            <a:ext cx="872009" cy="738345"/>
          </a:xfrm>
          <a:custGeom>
            <a:avLst/>
            <a:gdLst>
              <a:gd name="T0" fmla="*/ 188 w 200"/>
              <a:gd name="T1" fmla="*/ 1 h 336"/>
              <a:gd name="T2" fmla="*/ 38 w 200"/>
              <a:gd name="T3" fmla="*/ 272 h 336"/>
              <a:gd name="T4" fmla="*/ 0 w 200"/>
              <a:gd name="T5" fmla="*/ 336 h 336"/>
              <a:gd name="T6" fmla="*/ 15 w 200"/>
              <a:gd name="T7" fmla="*/ 336 h 336"/>
              <a:gd name="T8" fmla="*/ 200 w 200"/>
              <a:gd name="T9" fmla="*/ 0 h 336"/>
              <a:gd name="T10" fmla="*/ 188 w 200"/>
              <a:gd name="T11" fmla="*/ 1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336">
                <a:moveTo>
                  <a:pt x="188" y="1"/>
                </a:moveTo>
                <a:cubicBezTo>
                  <a:pt x="138" y="91"/>
                  <a:pt x="82" y="176"/>
                  <a:pt x="38" y="272"/>
                </a:cubicBezTo>
                <a:cubicBezTo>
                  <a:pt x="22" y="290"/>
                  <a:pt x="11" y="313"/>
                  <a:pt x="0" y="336"/>
                </a:cubicBezTo>
                <a:cubicBezTo>
                  <a:pt x="15" y="336"/>
                  <a:pt x="15" y="336"/>
                  <a:pt x="15" y="336"/>
                </a:cubicBezTo>
                <a:cubicBezTo>
                  <a:pt x="74" y="220"/>
                  <a:pt x="139" y="108"/>
                  <a:pt x="200" y="0"/>
                </a:cubicBezTo>
                <a:cubicBezTo>
                  <a:pt x="192" y="0"/>
                  <a:pt x="196" y="4"/>
                  <a:pt x="188" y="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3" name="Freeform 12"/>
          <p:cNvSpPr/>
          <p:nvPr/>
        </p:nvSpPr>
        <p:spPr bwMode="auto">
          <a:xfrm flipV="1">
            <a:off x="3875827" y="2612839"/>
            <a:ext cx="864245" cy="656506"/>
          </a:xfrm>
          <a:custGeom>
            <a:avLst/>
            <a:gdLst>
              <a:gd name="T0" fmla="*/ 188 w 200"/>
              <a:gd name="T1" fmla="*/ 1 h 336"/>
              <a:gd name="T2" fmla="*/ 38 w 200"/>
              <a:gd name="T3" fmla="*/ 272 h 336"/>
              <a:gd name="T4" fmla="*/ 0 w 200"/>
              <a:gd name="T5" fmla="*/ 336 h 336"/>
              <a:gd name="T6" fmla="*/ 15 w 200"/>
              <a:gd name="T7" fmla="*/ 336 h 336"/>
              <a:gd name="T8" fmla="*/ 200 w 200"/>
              <a:gd name="T9" fmla="*/ 0 h 336"/>
              <a:gd name="T10" fmla="*/ 188 w 200"/>
              <a:gd name="T11" fmla="*/ 1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336">
                <a:moveTo>
                  <a:pt x="188" y="1"/>
                </a:moveTo>
                <a:cubicBezTo>
                  <a:pt x="138" y="91"/>
                  <a:pt x="82" y="176"/>
                  <a:pt x="38" y="272"/>
                </a:cubicBezTo>
                <a:cubicBezTo>
                  <a:pt x="22" y="290"/>
                  <a:pt x="11" y="313"/>
                  <a:pt x="0" y="336"/>
                </a:cubicBezTo>
                <a:cubicBezTo>
                  <a:pt x="15" y="336"/>
                  <a:pt x="15" y="336"/>
                  <a:pt x="15" y="336"/>
                </a:cubicBezTo>
                <a:cubicBezTo>
                  <a:pt x="74" y="220"/>
                  <a:pt x="139" y="108"/>
                  <a:pt x="200" y="0"/>
                </a:cubicBezTo>
                <a:cubicBezTo>
                  <a:pt x="192" y="0"/>
                  <a:pt x="196" y="4"/>
                  <a:pt x="188" y="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4" name="文本框 19"/>
          <p:cNvSpPr txBox="1"/>
          <p:nvPr/>
        </p:nvSpPr>
        <p:spPr>
          <a:xfrm>
            <a:off x="1875059" y="4714999"/>
            <a:ext cx="2010548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235" name="文本框 19"/>
          <p:cNvSpPr txBox="1"/>
          <p:nvPr/>
        </p:nvSpPr>
        <p:spPr>
          <a:xfrm>
            <a:off x="1875058" y="4336233"/>
            <a:ext cx="171253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82903" y="290237"/>
            <a:ext cx="288647" cy="434211"/>
            <a:chOff x="682903" y="290237"/>
            <a:chExt cx="288647" cy="434211"/>
          </a:xfrm>
        </p:grpSpPr>
        <p:sp>
          <p:nvSpPr>
            <p:cNvPr id="34" name="Freeform 384"/>
            <p:cNvSpPr>
              <a:spLocks noEditPoints="1"/>
            </p:cNvSpPr>
            <p:nvPr/>
          </p:nvSpPr>
          <p:spPr bwMode="auto">
            <a:xfrm>
              <a:off x="682903" y="290237"/>
              <a:ext cx="288647" cy="434211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385"/>
            <p:cNvSpPr/>
            <p:nvPr/>
          </p:nvSpPr>
          <p:spPr bwMode="auto">
            <a:xfrm>
              <a:off x="713171" y="297622"/>
              <a:ext cx="28053" cy="119630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386"/>
            <p:cNvSpPr/>
            <p:nvPr/>
          </p:nvSpPr>
          <p:spPr bwMode="auto">
            <a:xfrm>
              <a:off x="730150" y="324206"/>
              <a:ext cx="21409" cy="112984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387"/>
            <p:cNvSpPr/>
            <p:nvPr/>
          </p:nvSpPr>
          <p:spPr bwMode="auto">
            <a:xfrm>
              <a:off x="735317" y="332329"/>
              <a:ext cx="25838" cy="132922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388"/>
            <p:cNvSpPr/>
            <p:nvPr/>
          </p:nvSpPr>
          <p:spPr bwMode="auto">
            <a:xfrm>
              <a:off x="752296" y="364821"/>
              <a:ext cx="19194" cy="120368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389"/>
            <p:cNvSpPr/>
            <p:nvPr/>
          </p:nvSpPr>
          <p:spPr bwMode="auto">
            <a:xfrm>
              <a:off x="766323" y="385498"/>
              <a:ext cx="16979" cy="119630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390"/>
            <p:cNvSpPr/>
            <p:nvPr/>
          </p:nvSpPr>
          <p:spPr bwMode="auto">
            <a:xfrm>
              <a:off x="779611" y="425374"/>
              <a:ext cx="11812" cy="93784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391"/>
            <p:cNvSpPr/>
            <p:nvPr/>
          </p:nvSpPr>
          <p:spPr bwMode="auto">
            <a:xfrm>
              <a:off x="792161" y="476327"/>
              <a:ext cx="8859" cy="7753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392"/>
            <p:cNvSpPr/>
            <p:nvPr/>
          </p:nvSpPr>
          <p:spPr bwMode="auto">
            <a:xfrm>
              <a:off x="809140" y="474112"/>
              <a:ext cx="12550" cy="85661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393"/>
            <p:cNvSpPr/>
            <p:nvPr/>
          </p:nvSpPr>
          <p:spPr bwMode="auto">
            <a:xfrm>
              <a:off x="819475" y="516204"/>
              <a:ext cx="9597" cy="90830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394"/>
            <p:cNvSpPr/>
            <p:nvPr/>
          </p:nvSpPr>
          <p:spPr bwMode="auto">
            <a:xfrm>
              <a:off x="832025" y="511773"/>
              <a:ext cx="11074" cy="96738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395"/>
            <p:cNvSpPr/>
            <p:nvPr/>
          </p:nvSpPr>
          <p:spPr bwMode="auto">
            <a:xfrm>
              <a:off x="845313" y="548696"/>
              <a:ext cx="11074" cy="78276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396"/>
            <p:cNvSpPr/>
            <p:nvPr/>
          </p:nvSpPr>
          <p:spPr bwMode="auto">
            <a:xfrm>
              <a:off x="868198" y="581927"/>
              <a:ext cx="8121" cy="22892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/>
          <p:cNvSpPr txBox="1"/>
          <p:nvPr/>
        </p:nvSpPr>
        <p:spPr>
          <a:xfrm>
            <a:off x="1086683" y="324338"/>
            <a:ext cx="303042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点击输入本页标题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biLevel thresh="7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33" t="8068" r="32333" b="63477"/>
          <a:stretch>
            <a:fillRect/>
          </a:stretch>
        </p:blipFill>
        <p:spPr>
          <a:xfrm>
            <a:off x="2315061" y="2015880"/>
            <a:ext cx="1178832" cy="949325"/>
          </a:xfrm>
          <a:custGeom>
            <a:avLst/>
            <a:gdLst>
              <a:gd name="connsiteX0" fmla="*/ 717550 w 1435100"/>
              <a:gd name="connsiteY0" fmla="*/ 0 h 1155700"/>
              <a:gd name="connsiteX1" fmla="*/ 1435100 w 1435100"/>
              <a:gd name="connsiteY1" fmla="*/ 577850 h 1155700"/>
              <a:gd name="connsiteX2" fmla="*/ 717550 w 1435100"/>
              <a:gd name="connsiteY2" fmla="*/ 1155700 h 1155700"/>
              <a:gd name="connsiteX3" fmla="*/ 0 w 1435100"/>
              <a:gd name="connsiteY3" fmla="*/ 577850 h 1155700"/>
              <a:gd name="connsiteX4" fmla="*/ 717550 w 1435100"/>
              <a:gd name="connsiteY4" fmla="*/ 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100" h="1155700">
                <a:moveTo>
                  <a:pt x="717550" y="0"/>
                </a:moveTo>
                <a:cubicBezTo>
                  <a:pt x="1113842" y="0"/>
                  <a:pt x="1435100" y="258712"/>
                  <a:pt x="1435100" y="577850"/>
                </a:cubicBezTo>
                <a:cubicBezTo>
                  <a:pt x="1435100" y="896988"/>
                  <a:pt x="1113842" y="1155700"/>
                  <a:pt x="717550" y="1155700"/>
                </a:cubicBezTo>
                <a:cubicBezTo>
                  <a:pt x="321258" y="1155700"/>
                  <a:pt x="0" y="896988"/>
                  <a:pt x="0" y="577850"/>
                </a:cubicBezTo>
                <a:cubicBezTo>
                  <a:pt x="0" y="258712"/>
                  <a:pt x="321258" y="0"/>
                  <a:pt x="717550" y="0"/>
                </a:cubicBez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33" t="37617" r="32333" b="38149"/>
          <a:stretch>
            <a:fillRect/>
          </a:stretch>
        </p:blipFill>
        <p:spPr>
          <a:xfrm>
            <a:off x="8145358" y="2096728"/>
            <a:ext cx="1178833" cy="787628"/>
          </a:xfrm>
          <a:custGeom>
            <a:avLst/>
            <a:gdLst>
              <a:gd name="connsiteX0" fmla="*/ 717550 w 1435100"/>
              <a:gd name="connsiteY0" fmla="*/ 0 h 984250"/>
              <a:gd name="connsiteX1" fmla="*/ 1435100 w 1435100"/>
              <a:gd name="connsiteY1" fmla="*/ 492125 h 984250"/>
              <a:gd name="connsiteX2" fmla="*/ 717550 w 1435100"/>
              <a:gd name="connsiteY2" fmla="*/ 984250 h 984250"/>
              <a:gd name="connsiteX3" fmla="*/ 0 w 1435100"/>
              <a:gd name="connsiteY3" fmla="*/ 492125 h 984250"/>
              <a:gd name="connsiteX4" fmla="*/ 717550 w 1435100"/>
              <a:gd name="connsiteY4" fmla="*/ 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100" h="984250">
                <a:moveTo>
                  <a:pt x="717550" y="0"/>
                </a:moveTo>
                <a:cubicBezTo>
                  <a:pt x="1113842" y="0"/>
                  <a:pt x="1435100" y="220332"/>
                  <a:pt x="1435100" y="492125"/>
                </a:cubicBezTo>
                <a:cubicBezTo>
                  <a:pt x="1435100" y="763918"/>
                  <a:pt x="1113842" y="984250"/>
                  <a:pt x="717550" y="984250"/>
                </a:cubicBezTo>
                <a:cubicBezTo>
                  <a:pt x="321258" y="984250"/>
                  <a:pt x="0" y="763918"/>
                  <a:pt x="0" y="492125"/>
                </a:cubicBezTo>
                <a:cubicBezTo>
                  <a:pt x="0" y="220332"/>
                  <a:pt x="321258" y="0"/>
                  <a:pt x="717550" y="0"/>
                </a:cubicBez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33" t="64040" r="32333" b="7505"/>
          <a:stretch>
            <a:fillRect/>
          </a:stretch>
        </p:blipFill>
        <p:spPr>
          <a:xfrm>
            <a:off x="5430518" y="2015880"/>
            <a:ext cx="1178832" cy="949325"/>
          </a:xfrm>
          <a:custGeom>
            <a:avLst/>
            <a:gdLst>
              <a:gd name="connsiteX0" fmla="*/ 717550 w 1435100"/>
              <a:gd name="connsiteY0" fmla="*/ 0 h 1155700"/>
              <a:gd name="connsiteX1" fmla="*/ 1435100 w 1435100"/>
              <a:gd name="connsiteY1" fmla="*/ 577850 h 1155700"/>
              <a:gd name="connsiteX2" fmla="*/ 717550 w 1435100"/>
              <a:gd name="connsiteY2" fmla="*/ 1155700 h 1155700"/>
              <a:gd name="connsiteX3" fmla="*/ 0 w 1435100"/>
              <a:gd name="connsiteY3" fmla="*/ 577850 h 1155700"/>
              <a:gd name="connsiteX4" fmla="*/ 717550 w 1435100"/>
              <a:gd name="connsiteY4" fmla="*/ 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100" h="1155700">
                <a:moveTo>
                  <a:pt x="717550" y="0"/>
                </a:moveTo>
                <a:cubicBezTo>
                  <a:pt x="1113842" y="0"/>
                  <a:pt x="1435100" y="258712"/>
                  <a:pt x="1435100" y="577850"/>
                </a:cubicBezTo>
                <a:cubicBezTo>
                  <a:pt x="1435100" y="896988"/>
                  <a:pt x="1113842" y="1155700"/>
                  <a:pt x="717550" y="1155700"/>
                </a:cubicBezTo>
                <a:cubicBezTo>
                  <a:pt x="321258" y="1155700"/>
                  <a:pt x="0" y="896988"/>
                  <a:pt x="0" y="577850"/>
                </a:cubicBezTo>
                <a:cubicBezTo>
                  <a:pt x="0" y="258712"/>
                  <a:pt x="321258" y="0"/>
                  <a:pt x="717550" y="0"/>
                </a:cubicBezTo>
                <a:close/>
              </a:path>
            </a:pathLst>
          </a:custGeom>
        </p:spPr>
      </p:pic>
      <p:sp>
        <p:nvSpPr>
          <p:cNvPr id="20" name="文本框 19"/>
          <p:cNvSpPr txBox="1"/>
          <p:nvPr/>
        </p:nvSpPr>
        <p:spPr>
          <a:xfrm>
            <a:off x="2315062" y="3918404"/>
            <a:ext cx="2010548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21" name="文本框 19"/>
          <p:cNvSpPr txBox="1"/>
          <p:nvPr/>
        </p:nvSpPr>
        <p:spPr>
          <a:xfrm>
            <a:off x="2315061" y="3539638"/>
            <a:ext cx="171253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2" name="文本框 19"/>
          <p:cNvSpPr txBox="1"/>
          <p:nvPr/>
        </p:nvSpPr>
        <p:spPr>
          <a:xfrm>
            <a:off x="5325744" y="3893330"/>
            <a:ext cx="2010548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23" name="文本框 19"/>
          <p:cNvSpPr txBox="1"/>
          <p:nvPr/>
        </p:nvSpPr>
        <p:spPr>
          <a:xfrm>
            <a:off x="5325743" y="3514564"/>
            <a:ext cx="171253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4" name="文本框 19"/>
          <p:cNvSpPr txBox="1"/>
          <p:nvPr/>
        </p:nvSpPr>
        <p:spPr>
          <a:xfrm>
            <a:off x="8145359" y="3893330"/>
            <a:ext cx="2010548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25" name="文本框 19"/>
          <p:cNvSpPr txBox="1"/>
          <p:nvPr/>
        </p:nvSpPr>
        <p:spPr>
          <a:xfrm>
            <a:off x="8145358" y="3514564"/>
            <a:ext cx="171253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82903" y="290237"/>
            <a:ext cx="288647" cy="434211"/>
            <a:chOff x="682903" y="290237"/>
            <a:chExt cx="288647" cy="434211"/>
          </a:xfrm>
        </p:grpSpPr>
        <p:sp>
          <p:nvSpPr>
            <p:cNvPr id="28" name="Freeform 384"/>
            <p:cNvSpPr>
              <a:spLocks noEditPoints="1"/>
            </p:cNvSpPr>
            <p:nvPr/>
          </p:nvSpPr>
          <p:spPr bwMode="auto">
            <a:xfrm>
              <a:off x="682903" y="290237"/>
              <a:ext cx="288647" cy="434211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385"/>
            <p:cNvSpPr/>
            <p:nvPr/>
          </p:nvSpPr>
          <p:spPr bwMode="auto">
            <a:xfrm>
              <a:off x="713171" y="297622"/>
              <a:ext cx="28053" cy="119630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386"/>
            <p:cNvSpPr/>
            <p:nvPr/>
          </p:nvSpPr>
          <p:spPr bwMode="auto">
            <a:xfrm>
              <a:off x="730150" y="324206"/>
              <a:ext cx="21409" cy="112984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387"/>
            <p:cNvSpPr/>
            <p:nvPr/>
          </p:nvSpPr>
          <p:spPr bwMode="auto">
            <a:xfrm>
              <a:off x="735317" y="332329"/>
              <a:ext cx="25838" cy="132922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388"/>
            <p:cNvSpPr/>
            <p:nvPr/>
          </p:nvSpPr>
          <p:spPr bwMode="auto">
            <a:xfrm>
              <a:off x="752296" y="364821"/>
              <a:ext cx="19194" cy="120368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389"/>
            <p:cNvSpPr/>
            <p:nvPr/>
          </p:nvSpPr>
          <p:spPr bwMode="auto">
            <a:xfrm>
              <a:off x="766323" y="385498"/>
              <a:ext cx="16979" cy="119630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390"/>
            <p:cNvSpPr/>
            <p:nvPr/>
          </p:nvSpPr>
          <p:spPr bwMode="auto">
            <a:xfrm>
              <a:off x="779611" y="425374"/>
              <a:ext cx="11812" cy="93784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391"/>
            <p:cNvSpPr/>
            <p:nvPr/>
          </p:nvSpPr>
          <p:spPr bwMode="auto">
            <a:xfrm>
              <a:off x="792161" y="476327"/>
              <a:ext cx="8859" cy="7753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392"/>
            <p:cNvSpPr/>
            <p:nvPr/>
          </p:nvSpPr>
          <p:spPr bwMode="auto">
            <a:xfrm>
              <a:off x="809140" y="474112"/>
              <a:ext cx="12550" cy="85661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393"/>
            <p:cNvSpPr/>
            <p:nvPr/>
          </p:nvSpPr>
          <p:spPr bwMode="auto">
            <a:xfrm>
              <a:off x="819475" y="516204"/>
              <a:ext cx="9597" cy="90830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394"/>
            <p:cNvSpPr/>
            <p:nvPr/>
          </p:nvSpPr>
          <p:spPr bwMode="auto">
            <a:xfrm>
              <a:off x="832025" y="511773"/>
              <a:ext cx="11074" cy="96738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395"/>
            <p:cNvSpPr/>
            <p:nvPr/>
          </p:nvSpPr>
          <p:spPr bwMode="auto">
            <a:xfrm>
              <a:off x="845313" y="548696"/>
              <a:ext cx="11074" cy="78276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396"/>
            <p:cNvSpPr/>
            <p:nvPr/>
          </p:nvSpPr>
          <p:spPr bwMode="auto">
            <a:xfrm>
              <a:off x="868198" y="581927"/>
              <a:ext cx="8121" cy="22892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 rot="5400000">
            <a:off x="5401023" y="448213"/>
            <a:ext cx="2256071" cy="6033203"/>
          </a:xfrm>
          <a:custGeom>
            <a:avLst/>
            <a:gdLst>
              <a:gd name="connsiteX0" fmla="*/ 0 w 2170245"/>
              <a:gd name="connsiteY0" fmla="*/ 0 h 3670300"/>
              <a:gd name="connsiteX1" fmla="*/ 2170245 w 2170245"/>
              <a:gd name="connsiteY1" fmla="*/ 0 h 3670300"/>
              <a:gd name="connsiteX2" fmla="*/ 2170245 w 2170245"/>
              <a:gd name="connsiteY2" fmla="*/ 3670300 h 3670300"/>
              <a:gd name="connsiteX3" fmla="*/ 0 w 2170245"/>
              <a:gd name="connsiteY3" fmla="*/ 3670300 h 3670300"/>
              <a:gd name="connsiteX4" fmla="*/ 0 w 2170245"/>
              <a:gd name="connsiteY4" fmla="*/ 0 h 3670300"/>
              <a:gd name="connsiteX0-1" fmla="*/ 0 w 2170245"/>
              <a:gd name="connsiteY0-2" fmla="*/ 0 h 3670300"/>
              <a:gd name="connsiteX1-3" fmla="*/ 2170245 w 2170245"/>
              <a:gd name="connsiteY1-4" fmla="*/ 0 h 3670300"/>
              <a:gd name="connsiteX2-5" fmla="*/ 2170245 w 2170245"/>
              <a:gd name="connsiteY2-6" fmla="*/ 3670300 h 3670300"/>
              <a:gd name="connsiteX3-7" fmla="*/ 0 w 2170245"/>
              <a:gd name="connsiteY3-8" fmla="*/ 3670300 h 3670300"/>
              <a:gd name="connsiteX4-9" fmla="*/ 1720 w 2170245"/>
              <a:gd name="connsiteY4-10" fmla="*/ 709613 h 3670300"/>
              <a:gd name="connsiteX5" fmla="*/ 0 w 2170245"/>
              <a:gd name="connsiteY5" fmla="*/ 0 h 3670300"/>
              <a:gd name="connsiteX0-11" fmla="*/ 1720 w 2170245"/>
              <a:gd name="connsiteY0-12" fmla="*/ 709613 h 3670300"/>
              <a:gd name="connsiteX1-13" fmla="*/ 0 w 2170245"/>
              <a:gd name="connsiteY1-14" fmla="*/ 0 h 3670300"/>
              <a:gd name="connsiteX2-15" fmla="*/ 2170245 w 2170245"/>
              <a:gd name="connsiteY2-16" fmla="*/ 0 h 3670300"/>
              <a:gd name="connsiteX3-17" fmla="*/ 2170245 w 2170245"/>
              <a:gd name="connsiteY3-18" fmla="*/ 3670300 h 3670300"/>
              <a:gd name="connsiteX4-19" fmla="*/ 0 w 2170245"/>
              <a:gd name="connsiteY4-20" fmla="*/ 3670300 h 3670300"/>
              <a:gd name="connsiteX5-21" fmla="*/ 93160 w 2170245"/>
              <a:gd name="connsiteY5-22" fmla="*/ 801053 h 3670300"/>
              <a:gd name="connsiteX0-23" fmla="*/ 43776 w 2212301"/>
              <a:gd name="connsiteY0-24" fmla="*/ 709613 h 3670300"/>
              <a:gd name="connsiteX1-25" fmla="*/ 42056 w 2212301"/>
              <a:gd name="connsiteY1-26" fmla="*/ 0 h 3670300"/>
              <a:gd name="connsiteX2-27" fmla="*/ 2212301 w 2212301"/>
              <a:gd name="connsiteY2-28" fmla="*/ 0 h 3670300"/>
              <a:gd name="connsiteX3-29" fmla="*/ 2212301 w 2212301"/>
              <a:gd name="connsiteY3-30" fmla="*/ 3670300 h 3670300"/>
              <a:gd name="connsiteX4-31" fmla="*/ 42056 w 2212301"/>
              <a:gd name="connsiteY4-32" fmla="*/ 3670300 h 3670300"/>
              <a:gd name="connsiteX5-33" fmla="*/ 40325 w 2212301"/>
              <a:gd name="connsiteY5-34" fmla="*/ 2440071 h 3670300"/>
              <a:gd name="connsiteX0-35" fmla="*/ 5532 w 2174057"/>
              <a:gd name="connsiteY0-36" fmla="*/ 709613 h 3670300"/>
              <a:gd name="connsiteX1-37" fmla="*/ 3812 w 2174057"/>
              <a:gd name="connsiteY1-38" fmla="*/ 0 h 3670300"/>
              <a:gd name="connsiteX2-39" fmla="*/ 2174057 w 2174057"/>
              <a:gd name="connsiteY2-40" fmla="*/ 0 h 3670300"/>
              <a:gd name="connsiteX3-41" fmla="*/ 2174057 w 2174057"/>
              <a:gd name="connsiteY3-42" fmla="*/ 3670300 h 3670300"/>
              <a:gd name="connsiteX4-43" fmla="*/ 3812 w 2174057"/>
              <a:gd name="connsiteY4-44" fmla="*/ 3670300 h 3670300"/>
              <a:gd name="connsiteX5-45" fmla="*/ 2081 w 2174057"/>
              <a:gd name="connsiteY5-46" fmla="*/ 2440071 h 3670300"/>
              <a:gd name="connsiteX0-47" fmla="*/ 3451 w 2171976"/>
              <a:gd name="connsiteY0-48" fmla="*/ 709613 h 3670300"/>
              <a:gd name="connsiteX1-49" fmla="*/ 1731 w 2171976"/>
              <a:gd name="connsiteY1-50" fmla="*/ 0 h 3670300"/>
              <a:gd name="connsiteX2-51" fmla="*/ 2171976 w 2171976"/>
              <a:gd name="connsiteY2-52" fmla="*/ 0 h 3670300"/>
              <a:gd name="connsiteX3-53" fmla="*/ 2171976 w 2171976"/>
              <a:gd name="connsiteY3-54" fmla="*/ 3670300 h 3670300"/>
              <a:gd name="connsiteX4-55" fmla="*/ 1731 w 2171976"/>
              <a:gd name="connsiteY4-56" fmla="*/ 3670300 h 3670300"/>
              <a:gd name="connsiteX5-57" fmla="*/ 0 w 2171976"/>
              <a:gd name="connsiteY5-58" fmla="*/ 2440071 h 3670300"/>
              <a:gd name="connsiteX0-59" fmla="*/ 4020 w 2172545"/>
              <a:gd name="connsiteY0-60" fmla="*/ 709613 h 3670300"/>
              <a:gd name="connsiteX1-61" fmla="*/ 2300 w 2172545"/>
              <a:gd name="connsiteY1-62" fmla="*/ 0 h 3670300"/>
              <a:gd name="connsiteX2-63" fmla="*/ 2172545 w 2172545"/>
              <a:gd name="connsiteY2-64" fmla="*/ 0 h 3670300"/>
              <a:gd name="connsiteX3-65" fmla="*/ 2172545 w 2172545"/>
              <a:gd name="connsiteY3-66" fmla="*/ 3670300 h 3670300"/>
              <a:gd name="connsiteX4-67" fmla="*/ 2300 w 2172545"/>
              <a:gd name="connsiteY4-68" fmla="*/ 3670300 h 3670300"/>
              <a:gd name="connsiteX5-69" fmla="*/ 569 w 2172545"/>
              <a:gd name="connsiteY5-70" fmla="*/ 2440071 h 3670300"/>
              <a:gd name="connsiteX0-71" fmla="*/ 4020 w 2177625"/>
              <a:gd name="connsiteY0-72" fmla="*/ 709613 h 3670300"/>
              <a:gd name="connsiteX1-73" fmla="*/ 2300 w 2177625"/>
              <a:gd name="connsiteY1-74" fmla="*/ 0 h 3670300"/>
              <a:gd name="connsiteX2-75" fmla="*/ 2172545 w 2177625"/>
              <a:gd name="connsiteY2-76" fmla="*/ 0 h 3670300"/>
              <a:gd name="connsiteX3-77" fmla="*/ 2177625 w 2177625"/>
              <a:gd name="connsiteY3-78" fmla="*/ 629920 h 3670300"/>
              <a:gd name="connsiteX4-79" fmla="*/ 2172545 w 2177625"/>
              <a:gd name="connsiteY4-80" fmla="*/ 3670300 h 3670300"/>
              <a:gd name="connsiteX5-81" fmla="*/ 2300 w 2177625"/>
              <a:gd name="connsiteY5-82" fmla="*/ 3670300 h 3670300"/>
              <a:gd name="connsiteX6" fmla="*/ 569 w 2177625"/>
              <a:gd name="connsiteY6" fmla="*/ 2440071 h 3670300"/>
              <a:gd name="connsiteX0-83" fmla="*/ 4020 w 2332273"/>
              <a:gd name="connsiteY0-84" fmla="*/ 709613 h 3670300"/>
              <a:gd name="connsiteX1-85" fmla="*/ 2300 w 2332273"/>
              <a:gd name="connsiteY1-86" fmla="*/ 0 h 3670300"/>
              <a:gd name="connsiteX2-87" fmla="*/ 2172545 w 2332273"/>
              <a:gd name="connsiteY2-88" fmla="*/ 0 h 3670300"/>
              <a:gd name="connsiteX3-89" fmla="*/ 2177625 w 2332273"/>
              <a:gd name="connsiteY3-90" fmla="*/ 629920 h 3670300"/>
              <a:gd name="connsiteX4-91" fmla="*/ 2170005 w 2332273"/>
              <a:gd name="connsiteY4-92" fmla="*/ 1117600 h 3670300"/>
              <a:gd name="connsiteX5-93" fmla="*/ 2172545 w 2332273"/>
              <a:gd name="connsiteY5-94" fmla="*/ 3670300 h 3670300"/>
              <a:gd name="connsiteX6-95" fmla="*/ 2300 w 2332273"/>
              <a:gd name="connsiteY6-96" fmla="*/ 3670300 h 3670300"/>
              <a:gd name="connsiteX7" fmla="*/ 569 w 2332273"/>
              <a:gd name="connsiteY7" fmla="*/ 2440071 h 3670300"/>
              <a:gd name="connsiteX0-97" fmla="*/ 4020 w 2390609"/>
              <a:gd name="connsiteY0-98" fmla="*/ 709613 h 3670300"/>
              <a:gd name="connsiteX1-99" fmla="*/ 2300 w 2390609"/>
              <a:gd name="connsiteY1-100" fmla="*/ 0 h 3670300"/>
              <a:gd name="connsiteX2-101" fmla="*/ 2172545 w 2390609"/>
              <a:gd name="connsiteY2-102" fmla="*/ 0 h 3670300"/>
              <a:gd name="connsiteX3-103" fmla="*/ 2177625 w 2390609"/>
              <a:gd name="connsiteY3-104" fmla="*/ 629920 h 3670300"/>
              <a:gd name="connsiteX4-105" fmla="*/ 2170005 w 2390609"/>
              <a:gd name="connsiteY4-106" fmla="*/ 1117600 h 3670300"/>
              <a:gd name="connsiteX5-107" fmla="*/ 2314785 w 2390609"/>
              <a:gd name="connsiteY5-108" fmla="*/ 2603500 h 3670300"/>
              <a:gd name="connsiteX6-109" fmla="*/ 2172545 w 2390609"/>
              <a:gd name="connsiteY6-110" fmla="*/ 3670300 h 3670300"/>
              <a:gd name="connsiteX7-111" fmla="*/ 2300 w 2390609"/>
              <a:gd name="connsiteY7-112" fmla="*/ 3670300 h 3670300"/>
              <a:gd name="connsiteX8" fmla="*/ 569 w 2390609"/>
              <a:gd name="connsiteY8" fmla="*/ 2440071 h 3670300"/>
              <a:gd name="connsiteX0-113" fmla="*/ 4020 w 2314786"/>
              <a:gd name="connsiteY0-114" fmla="*/ 709613 h 3670300"/>
              <a:gd name="connsiteX1-115" fmla="*/ 2300 w 2314786"/>
              <a:gd name="connsiteY1-116" fmla="*/ 0 h 3670300"/>
              <a:gd name="connsiteX2-117" fmla="*/ 2172545 w 2314786"/>
              <a:gd name="connsiteY2-118" fmla="*/ 0 h 3670300"/>
              <a:gd name="connsiteX3-119" fmla="*/ 2177625 w 2314786"/>
              <a:gd name="connsiteY3-120" fmla="*/ 629920 h 3670300"/>
              <a:gd name="connsiteX4-121" fmla="*/ 2170005 w 2314786"/>
              <a:gd name="connsiteY4-122" fmla="*/ 1117600 h 3670300"/>
              <a:gd name="connsiteX5-123" fmla="*/ 2314785 w 2314786"/>
              <a:gd name="connsiteY5-124" fmla="*/ 2603500 h 3670300"/>
              <a:gd name="connsiteX6-125" fmla="*/ 2172545 w 2314786"/>
              <a:gd name="connsiteY6-126" fmla="*/ 3670300 h 3670300"/>
              <a:gd name="connsiteX7-127" fmla="*/ 1903305 w 2314786"/>
              <a:gd name="connsiteY7-128" fmla="*/ 3670300 h 3670300"/>
              <a:gd name="connsiteX8-129" fmla="*/ 2300 w 2314786"/>
              <a:gd name="connsiteY8-130" fmla="*/ 3670300 h 3670300"/>
              <a:gd name="connsiteX9" fmla="*/ 569 w 2314786"/>
              <a:gd name="connsiteY9" fmla="*/ 2440071 h 3670300"/>
              <a:gd name="connsiteX0-131" fmla="*/ 4020 w 2314786"/>
              <a:gd name="connsiteY0-132" fmla="*/ 709613 h 3670300"/>
              <a:gd name="connsiteX1-133" fmla="*/ 2300 w 2314786"/>
              <a:gd name="connsiteY1-134" fmla="*/ 0 h 3670300"/>
              <a:gd name="connsiteX2-135" fmla="*/ 2172545 w 2314786"/>
              <a:gd name="connsiteY2-136" fmla="*/ 0 h 3670300"/>
              <a:gd name="connsiteX3-137" fmla="*/ 2177625 w 2314786"/>
              <a:gd name="connsiteY3-138" fmla="*/ 629920 h 3670300"/>
              <a:gd name="connsiteX4-139" fmla="*/ 2170005 w 2314786"/>
              <a:gd name="connsiteY4-140" fmla="*/ 1117600 h 3670300"/>
              <a:gd name="connsiteX5-141" fmla="*/ 2314785 w 2314786"/>
              <a:gd name="connsiteY5-142" fmla="*/ 2603500 h 3670300"/>
              <a:gd name="connsiteX6-143" fmla="*/ 2172545 w 2314786"/>
              <a:gd name="connsiteY6-144" fmla="*/ 3670300 h 3670300"/>
              <a:gd name="connsiteX7-145" fmla="*/ 1903305 w 2314786"/>
              <a:gd name="connsiteY7-146" fmla="*/ 3670300 h 3670300"/>
              <a:gd name="connsiteX8-147" fmla="*/ 798405 w 2314786"/>
              <a:gd name="connsiteY8-148" fmla="*/ 3670300 h 3670300"/>
              <a:gd name="connsiteX9-149" fmla="*/ 2300 w 2314786"/>
              <a:gd name="connsiteY9-150" fmla="*/ 3670300 h 3670300"/>
              <a:gd name="connsiteX10" fmla="*/ 569 w 2314786"/>
              <a:gd name="connsiteY10" fmla="*/ 2440071 h 3670300"/>
              <a:gd name="connsiteX0-151" fmla="*/ 4020 w 2317874"/>
              <a:gd name="connsiteY0-152" fmla="*/ 709613 h 3670300"/>
              <a:gd name="connsiteX1-153" fmla="*/ 2300 w 2317874"/>
              <a:gd name="connsiteY1-154" fmla="*/ 0 h 3670300"/>
              <a:gd name="connsiteX2-155" fmla="*/ 2172545 w 2317874"/>
              <a:gd name="connsiteY2-156" fmla="*/ 0 h 3670300"/>
              <a:gd name="connsiteX3-157" fmla="*/ 2177625 w 2317874"/>
              <a:gd name="connsiteY3-158" fmla="*/ 629920 h 3670300"/>
              <a:gd name="connsiteX4-159" fmla="*/ 2170005 w 2317874"/>
              <a:gd name="connsiteY4-160" fmla="*/ 1117600 h 3670300"/>
              <a:gd name="connsiteX5-161" fmla="*/ 2314785 w 2317874"/>
              <a:gd name="connsiteY5-162" fmla="*/ 2603500 h 3670300"/>
              <a:gd name="connsiteX6-163" fmla="*/ 2261445 w 2317874"/>
              <a:gd name="connsiteY6-164" fmla="*/ 3335020 h 3670300"/>
              <a:gd name="connsiteX7-165" fmla="*/ 2172545 w 2317874"/>
              <a:gd name="connsiteY7-166" fmla="*/ 3670300 h 3670300"/>
              <a:gd name="connsiteX8-167" fmla="*/ 1903305 w 2317874"/>
              <a:gd name="connsiteY8-168" fmla="*/ 3670300 h 3670300"/>
              <a:gd name="connsiteX9-169" fmla="*/ 798405 w 2317874"/>
              <a:gd name="connsiteY9-170" fmla="*/ 3670300 h 3670300"/>
              <a:gd name="connsiteX10-171" fmla="*/ 2300 w 2317874"/>
              <a:gd name="connsiteY10-172" fmla="*/ 3670300 h 3670300"/>
              <a:gd name="connsiteX11" fmla="*/ 569 w 2317874"/>
              <a:gd name="connsiteY11" fmla="*/ 2440071 h 3670300"/>
              <a:gd name="connsiteX0-173" fmla="*/ 4020 w 2317874"/>
              <a:gd name="connsiteY0-174" fmla="*/ 709613 h 3670300"/>
              <a:gd name="connsiteX1-175" fmla="*/ 2300 w 2317874"/>
              <a:gd name="connsiteY1-176" fmla="*/ 0 h 3670300"/>
              <a:gd name="connsiteX2-177" fmla="*/ 2172545 w 2317874"/>
              <a:gd name="connsiteY2-178" fmla="*/ 0 h 3670300"/>
              <a:gd name="connsiteX3-179" fmla="*/ 2177625 w 2317874"/>
              <a:gd name="connsiteY3-180" fmla="*/ 629920 h 3670300"/>
              <a:gd name="connsiteX4-181" fmla="*/ 2170005 w 2317874"/>
              <a:gd name="connsiteY4-182" fmla="*/ 1117600 h 3670300"/>
              <a:gd name="connsiteX5-183" fmla="*/ 2276685 w 2317874"/>
              <a:gd name="connsiteY5-184" fmla="*/ 2054860 h 3670300"/>
              <a:gd name="connsiteX6-185" fmla="*/ 2314785 w 2317874"/>
              <a:gd name="connsiteY6-186" fmla="*/ 2603500 h 3670300"/>
              <a:gd name="connsiteX7-187" fmla="*/ 2261445 w 2317874"/>
              <a:gd name="connsiteY7-188" fmla="*/ 3335020 h 3670300"/>
              <a:gd name="connsiteX8-189" fmla="*/ 2172545 w 2317874"/>
              <a:gd name="connsiteY8-190" fmla="*/ 3670300 h 3670300"/>
              <a:gd name="connsiteX9-191" fmla="*/ 1903305 w 2317874"/>
              <a:gd name="connsiteY9-192" fmla="*/ 3670300 h 3670300"/>
              <a:gd name="connsiteX10-193" fmla="*/ 798405 w 2317874"/>
              <a:gd name="connsiteY10-194" fmla="*/ 3670300 h 3670300"/>
              <a:gd name="connsiteX11-195" fmla="*/ 2300 w 2317874"/>
              <a:gd name="connsiteY11-196" fmla="*/ 3670300 h 3670300"/>
              <a:gd name="connsiteX12" fmla="*/ 569 w 2317874"/>
              <a:gd name="connsiteY12" fmla="*/ 2440071 h 3670300"/>
              <a:gd name="connsiteX0-197" fmla="*/ 4020 w 2317874"/>
              <a:gd name="connsiteY0-198" fmla="*/ 709613 h 3670300"/>
              <a:gd name="connsiteX1-199" fmla="*/ 2300 w 2317874"/>
              <a:gd name="connsiteY1-200" fmla="*/ 0 h 3670300"/>
              <a:gd name="connsiteX2-201" fmla="*/ 2172545 w 2317874"/>
              <a:gd name="connsiteY2-202" fmla="*/ 0 h 3670300"/>
              <a:gd name="connsiteX3-203" fmla="*/ 2177625 w 2317874"/>
              <a:gd name="connsiteY3-204" fmla="*/ 629920 h 3670300"/>
              <a:gd name="connsiteX4-205" fmla="*/ 2170005 w 2317874"/>
              <a:gd name="connsiteY4-206" fmla="*/ 1117600 h 3670300"/>
              <a:gd name="connsiteX5-207" fmla="*/ 2192865 w 2317874"/>
              <a:gd name="connsiteY5-208" fmla="*/ 1483360 h 3670300"/>
              <a:gd name="connsiteX6-209" fmla="*/ 2276685 w 2317874"/>
              <a:gd name="connsiteY6-210" fmla="*/ 2054860 h 3670300"/>
              <a:gd name="connsiteX7-211" fmla="*/ 2314785 w 2317874"/>
              <a:gd name="connsiteY7-212" fmla="*/ 2603500 h 3670300"/>
              <a:gd name="connsiteX8-213" fmla="*/ 2261445 w 2317874"/>
              <a:gd name="connsiteY8-214" fmla="*/ 3335020 h 3670300"/>
              <a:gd name="connsiteX9-215" fmla="*/ 2172545 w 2317874"/>
              <a:gd name="connsiteY9-216" fmla="*/ 3670300 h 3670300"/>
              <a:gd name="connsiteX10-217" fmla="*/ 1903305 w 2317874"/>
              <a:gd name="connsiteY10-218" fmla="*/ 3670300 h 3670300"/>
              <a:gd name="connsiteX11-219" fmla="*/ 798405 w 2317874"/>
              <a:gd name="connsiteY11-220" fmla="*/ 3670300 h 3670300"/>
              <a:gd name="connsiteX12-221" fmla="*/ 2300 w 2317874"/>
              <a:gd name="connsiteY12-222" fmla="*/ 3670300 h 3670300"/>
              <a:gd name="connsiteX13" fmla="*/ 569 w 2317874"/>
              <a:gd name="connsiteY13" fmla="*/ 2440071 h 3670300"/>
              <a:gd name="connsiteX0-223" fmla="*/ 4020 w 2334817"/>
              <a:gd name="connsiteY0-224" fmla="*/ 709613 h 3670300"/>
              <a:gd name="connsiteX1-225" fmla="*/ 2300 w 2334817"/>
              <a:gd name="connsiteY1-226" fmla="*/ 0 h 3670300"/>
              <a:gd name="connsiteX2-227" fmla="*/ 2172545 w 2334817"/>
              <a:gd name="connsiteY2-228" fmla="*/ 0 h 3670300"/>
              <a:gd name="connsiteX3-229" fmla="*/ 2177625 w 2334817"/>
              <a:gd name="connsiteY3-230" fmla="*/ 271780 h 3670300"/>
              <a:gd name="connsiteX4-231" fmla="*/ 2177625 w 2334817"/>
              <a:gd name="connsiteY4-232" fmla="*/ 629920 h 3670300"/>
              <a:gd name="connsiteX5-233" fmla="*/ 2170005 w 2334817"/>
              <a:gd name="connsiteY5-234" fmla="*/ 1117600 h 3670300"/>
              <a:gd name="connsiteX6-235" fmla="*/ 2192865 w 2334817"/>
              <a:gd name="connsiteY6-236" fmla="*/ 1483360 h 3670300"/>
              <a:gd name="connsiteX7-237" fmla="*/ 2276685 w 2334817"/>
              <a:gd name="connsiteY7-238" fmla="*/ 2054860 h 3670300"/>
              <a:gd name="connsiteX8-239" fmla="*/ 2314785 w 2334817"/>
              <a:gd name="connsiteY8-240" fmla="*/ 2603500 h 3670300"/>
              <a:gd name="connsiteX9-241" fmla="*/ 2261445 w 2334817"/>
              <a:gd name="connsiteY9-242" fmla="*/ 3335020 h 3670300"/>
              <a:gd name="connsiteX10-243" fmla="*/ 2172545 w 2334817"/>
              <a:gd name="connsiteY10-244" fmla="*/ 3670300 h 3670300"/>
              <a:gd name="connsiteX11-245" fmla="*/ 1903305 w 2334817"/>
              <a:gd name="connsiteY11-246" fmla="*/ 3670300 h 3670300"/>
              <a:gd name="connsiteX12-247" fmla="*/ 798405 w 2334817"/>
              <a:gd name="connsiteY12-248" fmla="*/ 3670300 h 3670300"/>
              <a:gd name="connsiteX13-249" fmla="*/ 2300 w 2334817"/>
              <a:gd name="connsiteY13-250" fmla="*/ 3670300 h 3670300"/>
              <a:gd name="connsiteX14" fmla="*/ 569 w 2334817"/>
              <a:gd name="connsiteY14" fmla="*/ 2440071 h 3670300"/>
              <a:gd name="connsiteX0-251" fmla="*/ 4020 w 2334817"/>
              <a:gd name="connsiteY0-252" fmla="*/ 712153 h 3672840"/>
              <a:gd name="connsiteX1-253" fmla="*/ 2300 w 2334817"/>
              <a:gd name="connsiteY1-254" fmla="*/ 2540 h 3672840"/>
              <a:gd name="connsiteX2-255" fmla="*/ 1979505 w 2334817"/>
              <a:gd name="connsiteY2-256" fmla="*/ 0 h 3672840"/>
              <a:gd name="connsiteX3-257" fmla="*/ 2172545 w 2334817"/>
              <a:gd name="connsiteY3-258" fmla="*/ 2540 h 3672840"/>
              <a:gd name="connsiteX4-259" fmla="*/ 2177625 w 2334817"/>
              <a:gd name="connsiteY4-260" fmla="*/ 274320 h 3672840"/>
              <a:gd name="connsiteX5-261" fmla="*/ 2177625 w 2334817"/>
              <a:gd name="connsiteY5-262" fmla="*/ 632460 h 3672840"/>
              <a:gd name="connsiteX6-263" fmla="*/ 2170005 w 2334817"/>
              <a:gd name="connsiteY6-264" fmla="*/ 1120140 h 3672840"/>
              <a:gd name="connsiteX7-265" fmla="*/ 2192865 w 2334817"/>
              <a:gd name="connsiteY7-266" fmla="*/ 1485900 h 3672840"/>
              <a:gd name="connsiteX8-267" fmla="*/ 2276685 w 2334817"/>
              <a:gd name="connsiteY8-268" fmla="*/ 2057400 h 3672840"/>
              <a:gd name="connsiteX9-269" fmla="*/ 2314785 w 2334817"/>
              <a:gd name="connsiteY9-270" fmla="*/ 2606040 h 3672840"/>
              <a:gd name="connsiteX10-271" fmla="*/ 2261445 w 2334817"/>
              <a:gd name="connsiteY10-272" fmla="*/ 3337560 h 3672840"/>
              <a:gd name="connsiteX11-273" fmla="*/ 2172545 w 2334817"/>
              <a:gd name="connsiteY11-274" fmla="*/ 3672840 h 3672840"/>
              <a:gd name="connsiteX12-275" fmla="*/ 1903305 w 2334817"/>
              <a:gd name="connsiteY12-276" fmla="*/ 3672840 h 3672840"/>
              <a:gd name="connsiteX13-277" fmla="*/ 798405 w 2334817"/>
              <a:gd name="connsiteY13-278" fmla="*/ 3672840 h 3672840"/>
              <a:gd name="connsiteX14-279" fmla="*/ 2300 w 2334817"/>
              <a:gd name="connsiteY14-280" fmla="*/ 3672840 h 3672840"/>
              <a:gd name="connsiteX15" fmla="*/ 569 w 2334817"/>
              <a:gd name="connsiteY15" fmla="*/ 2442611 h 3672840"/>
              <a:gd name="connsiteX0-281" fmla="*/ 4020 w 2334817"/>
              <a:gd name="connsiteY0-282" fmla="*/ 712153 h 3672840"/>
              <a:gd name="connsiteX1-283" fmla="*/ 2300 w 2334817"/>
              <a:gd name="connsiteY1-284" fmla="*/ 2540 h 3672840"/>
              <a:gd name="connsiteX2-285" fmla="*/ 1202265 w 2334817"/>
              <a:gd name="connsiteY2-286" fmla="*/ 0 h 3672840"/>
              <a:gd name="connsiteX3-287" fmla="*/ 1979505 w 2334817"/>
              <a:gd name="connsiteY3-288" fmla="*/ 0 h 3672840"/>
              <a:gd name="connsiteX4-289" fmla="*/ 2172545 w 2334817"/>
              <a:gd name="connsiteY4-290" fmla="*/ 2540 h 3672840"/>
              <a:gd name="connsiteX5-291" fmla="*/ 2177625 w 2334817"/>
              <a:gd name="connsiteY5-292" fmla="*/ 274320 h 3672840"/>
              <a:gd name="connsiteX6-293" fmla="*/ 2177625 w 2334817"/>
              <a:gd name="connsiteY6-294" fmla="*/ 632460 h 3672840"/>
              <a:gd name="connsiteX7-295" fmla="*/ 2170005 w 2334817"/>
              <a:gd name="connsiteY7-296" fmla="*/ 1120140 h 3672840"/>
              <a:gd name="connsiteX8-297" fmla="*/ 2192865 w 2334817"/>
              <a:gd name="connsiteY8-298" fmla="*/ 1485900 h 3672840"/>
              <a:gd name="connsiteX9-299" fmla="*/ 2276685 w 2334817"/>
              <a:gd name="connsiteY9-300" fmla="*/ 2057400 h 3672840"/>
              <a:gd name="connsiteX10-301" fmla="*/ 2314785 w 2334817"/>
              <a:gd name="connsiteY10-302" fmla="*/ 2606040 h 3672840"/>
              <a:gd name="connsiteX11-303" fmla="*/ 2261445 w 2334817"/>
              <a:gd name="connsiteY11-304" fmla="*/ 3337560 h 3672840"/>
              <a:gd name="connsiteX12-305" fmla="*/ 2172545 w 2334817"/>
              <a:gd name="connsiteY12-306" fmla="*/ 3672840 h 3672840"/>
              <a:gd name="connsiteX13-307" fmla="*/ 1903305 w 2334817"/>
              <a:gd name="connsiteY13-308" fmla="*/ 3672840 h 3672840"/>
              <a:gd name="connsiteX14-309" fmla="*/ 798405 w 2334817"/>
              <a:gd name="connsiteY14-310" fmla="*/ 3672840 h 3672840"/>
              <a:gd name="connsiteX15-311" fmla="*/ 2300 w 2334817"/>
              <a:gd name="connsiteY15-312" fmla="*/ 3672840 h 3672840"/>
              <a:gd name="connsiteX16" fmla="*/ 569 w 2334817"/>
              <a:gd name="connsiteY16" fmla="*/ 2442611 h 3672840"/>
              <a:gd name="connsiteX0-313" fmla="*/ 4020 w 2334817"/>
              <a:gd name="connsiteY0-314" fmla="*/ 712153 h 3672840"/>
              <a:gd name="connsiteX1-315" fmla="*/ 2300 w 2334817"/>
              <a:gd name="connsiteY1-316" fmla="*/ 2540 h 3672840"/>
              <a:gd name="connsiteX2-317" fmla="*/ 508845 w 2334817"/>
              <a:gd name="connsiteY2-318" fmla="*/ 0 h 3672840"/>
              <a:gd name="connsiteX3-319" fmla="*/ 1202265 w 2334817"/>
              <a:gd name="connsiteY3-320" fmla="*/ 0 h 3672840"/>
              <a:gd name="connsiteX4-321" fmla="*/ 1979505 w 2334817"/>
              <a:gd name="connsiteY4-322" fmla="*/ 0 h 3672840"/>
              <a:gd name="connsiteX5-323" fmla="*/ 2172545 w 2334817"/>
              <a:gd name="connsiteY5-324" fmla="*/ 2540 h 3672840"/>
              <a:gd name="connsiteX6-325" fmla="*/ 2177625 w 2334817"/>
              <a:gd name="connsiteY6-326" fmla="*/ 274320 h 3672840"/>
              <a:gd name="connsiteX7-327" fmla="*/ 2177625 w 2334817"/>
              <a:gd name="connsiteY7-328" fmla="*/ 632460 h 3672840"/>
              <a:gd name="connsiteX8-329" fmla="*/ 2170005 w 2334817"/>
              <a:gd name="connsiteY8-330" fmla="*/ 1120140 h 3672840"/>
              <a:gd name="connsiteX9-331" fmla="*/ 2192865 w 2334817"/>
              <a:gd name="connsiteY9-332" fmla="*/ 1485900 h 3672840"/>
              <a:gd name="connsiteX10-333" fmla="*/ 2276685 w 2334817"/>
              <a:gd name="connsiteY10-334" fmla="*/ 2057400 h 3672840"/>
              <a:gd name="connsiteX11-335" fmla="*/ 2314785 w 2334817"/>
              <a:gd name="connsiteY11-336" fmla="*/ 2606040 h 3672840"/>
              <a:gd name="connsiteX12-337" fmla="*/ 2261445 w 2334817"/>
              <a:gd name="connsiteY12-338" fmla="*/ 3337560 h 3672840"/>
              <a:gd name="connsiteX13-339" fmla="*/ 2172545 w 2334817"/>
              <a:gd name="connsiteY13-340" fmla="*/ 3672840 h 3672840"/>
              <a:gd name="connsiteX14-341" fmla="*/ 1903305 w 2334817"/>
              <a:gd name="connsiteY14-342" fmla="*/ 3672840 h 3672840"/>
              <a:gd name="connsiteX15-343" fmla="*/ 798405 w 2334817"/>
              <a:gd name="connsiteY15-344" fmla="*/ 3672840 h 3672840"/>
              <a:gd name="connsiteX16-345" fmla="*/ 2300 w 2334817"/>
              <a:gd name="connsiteY16-346" fmla="*/ 3672840 h 3672840"/>
              <a:gd name="connsiteX17" fmla="*/ 569 w 2334817"/>
              <a:gd name="connsiteY17" fmla="*/ 2442611 h 3672840"/>
              <a:gd name="connsiteX0-347" fmla="*/ 4020 w 2330029"/>
              <a:gd name="connsiteY0-348" fmla="*/ 712153 h 3672840"/>
              <a:gd name="connsiteX1-349" fmla="*/ 2300 w 2330029"/>
              <a:gd name="connsiteY1-350" fmla="*/ 2540 h 3672840"/>
              <a:gd name="connsiteX2-351" fmla="*/ 508845 w 2330029"/>
              <a:gd name="connsiteY2-352" fmla="*/ 0 h 3672840"/>
              <a:gd name="connsiteX3-353" fmla="*/ 1202265 w 2330029"/>
              <a:gd name="connsiteY3-354" fmla="*/ 0 h 3672840"/>
              <a:gd name="connsiteX4-355" fmla="*/ 1979505 w 2330029"/>
              <a:gd name="connsiteY4-356" fmla="*/ 0 h 3672840"/>
              <a:gd name="connsiteX5-357" fmla="*/ 2172545 w 2330029"/>
              <a:gd name="connsiteY5-358" fmla="*/ 2540 h 3672840"/>
              <a:gd name="connsiteX6-359" fmla="*/ 2330025 w 2330029"/>
              <a:gd name="connsiteY6-360" fmla="*/ 60960 h 3672840"/>
              <a:gd name="connsiteX7-361" fmla="*/ 2177625 w 2330029"/>
              <a:gd name="connsiteY7-362" fmla="*/ 274320 h 3672840"/>
              <a:gd name="connsiteX8-363" fmla="*/ 2177625 w 2330029"/>
              <a:gd name="connsiteY8-364" fmla="*/ 632460 h 3672840"/>
              <a:gd name="connsiteX9-365" fmla="*/ 2170005 w 2330029"/>
              <a:gd name="connsiteY9-366" fmla="*/ 1120140 h 3672840"/>
              <a:gd name="connsiteX10-367" fmla="*/ 2192865 w 2330029"/>
              <a:gd name="connsiteY10-368" fmla="*/ 1485900 h 3672840"/>
              <a:gd name="connsiteX11-369" fmla="*/ 2276685 w 2330029"/>
              <a:gd name="connsiteY11-370" fmla="*/ 2057400 h 3672840"/>
              <a:gd name="connsiteX12-371" fmla="*/ 2314785 w 2330029"/>
              <a:gd name="connsiteY12-372" fmla="*/ 2606040 h 3672840"/>
              <a:gd name="connsiteX13-373" fmla="*/ 2261445 w 2330029"/>
              <a:gd name="connsiteY13-374" fmla="*/ 3337560 h 3672840"/>
              <a:gd name="connsiteX14-375" fmla="*/ 2172545 w 2330029"/>
              <a:gd name="connsiteY14-376" fmla="*/ 3672840 h 3672840"/>
              <a:gd name="connsiteX15-377" fmla="*/ 1903305 w 2330029"/>
              <a:gd name="connsiteY15-378" fmla="*/ 3672840 h 3672840"/>
              <a:gd name="connsiteX16-379" fmla="*/ 798405 w 2330029"/>
              <a:gd name="connsiteY16-380" fmla="*/ 3672840 h 3672840"/>
              <a:gd name="connsiteX17-381" fmla="*/ 2300 w 2330029"/>
              <a:gd name="connsiteY17-382" fmla="*/ 3672840 h 3672840"/>
              <a:gd name="connsiteX18" fmla="*/ 569 w 2330029"/>
              <a:gd name="connsiteY18" fmla="*/ 2442611 h 3672840"/>
              <a:gd name="connsiteX0-383" fmla="*/ 4020 w 2330029"/>
              <a:gd name="connsiteY0-384" fmla="*/ 712153 h 3672840"/>
              <a:gd name="connsiteX1-385" fmla="*/ 2300 w 2330029"/>
              <a:gd name="connsiteY1-386" fmla="*/ 2540 h 3672840"/>
              <a:gd name="connsiteX2-387" fmla="*/ 508845 w 2330029"/>
              <a:gd name="connsiteY2-388" fmla="*/ 0 h 3672840"/>
              <a:gd name="connsiteX3-389" fmla="*/ 1202265 w 2330029"/>
              <a:gd name="connsiteY3-390" fmla="*/ 0 h 3672840"/>
              <a:gd name="connsiteX4-391" fmla="*/ 1979505 w 2330029"/>
              <a:gd name="connsiteY4-392" fmla="*/ 0 h 3672840"/>
              <a:gd name="connsiteX5-393" fmla="*/ 2330025 w 2330029"/>
              <a:gd name="connsiteY5-394" fmla="*/ 60960 h 3672840"/>
              <a:gd name="connsiteX6-395" fmla="*/ 2177625 w 2330029"/>
              <a:gd name="connsiteY6-396" fmla="*/ 274320 h 3672840"/>
              <a:gd name="connsiteX7-397" fmla="*/ 2177625 w 2330029"/>
              <a:gd name="connsiteY7-398" fmla="*/ 632460 h 3672840"/>
              <a:gd name="connsiteX8-399" fmla="*/ 2170005 w 2330029"/>
              <a:gd name="connsiteY8-400" fmla="*/ 1120140 h 3672840"/>
              <a:gd name="connsiteX9-401" fmla="*/ 2192865 w 2330029"/>
              <a:gd name="connsiteY9-402" fmla="*/ 1485900 h 3672840"/>
              <a:gd name="connsiteX10-403" fmla="*/ 2276685 w 2330029"/>
              <a:gd name="connsiteY10-404" fmla="*/ 2057400 h 3672840"/>
              <a:gd name="connsiteX11-405" fmla="*/ 2314785 w 2330029"/>
              <a:gd name="connsiteY11-406" fmla="*/ 2606040 h 3672840"/>
              <a:gd name="connsiteX12-407" fmla="*/ 2261445 w 2330029"/>
              <a:gd name="connsiteY12-408" fmla="*/ 3337560 h 3672840"/>
              <a:gd name="connsiteX13-409" fmla="*/ 2172545 w 2330029"/>
              <a:gd name="connsiteY13-410" fmla="*/ 3672840 h 3672840"/>
              <a:gd name="connsiteX14-411" fmla="*/ 1903305 w 2330029"/>
              <a:gd name="connsiteY14-412" fmla="*/ 3672840 h 3672840"/>
              <a:gd name="connsiteX15-413" fmla="*/ 798405 w 2330029"/>
              <a:gd name="connsiteY15-414" fmla="*/ 3672840 h 3672840"/>
              <a:gd name="connsiteX16-415" fmla="*/ 2300 w 2330029"/>
              <a:gd name="connsiteY16-416" fmla="*/ 3672840 h 3672840"/>
              <a:gd name="connsiteX17-417" fmla="*/ 569 w 2330029"/>
              <a:gd name="connsiteY17-418" fmla="*/ 2442611 h 3672840"/>
              <a:gd name="connsiteX0-419" fmla="*/ 4020 w 2317874"/>
              <a:gd name="connsiteY0-420" fmla="*/ 712153 h 3672840"/>
              <a:gd name="connsiteX1-421" fmla="*/ 2300 w 2317874"/>
              <a:gd name="connsiteY1-422" fmla="*/ 2540 h 3672840"/>
              <a:gd name="connsiteX2-423" fmla="*/ 508845 w 2317874"/>
              <a:gd name="connsiteY2-424" fmla="*/ 0 h 3672840"/>
              <a:gd name="connsiteX3-425" fmla="*/ 1202265 w 2317874"/>
              <a:gd name="connsiteY3-426" fmla="*/ 0 h 3672840"/>
              <a:gd name="connsiteX4-427" fmla="*/ 1979505 w 2317874"/>
              <a:gd name="connsiteY4-428" fmla="*/ 0 h 3672840"/>
              <a:gd name="connsiteX5-429" fmla="*/ 2177625 w 2317874"/>
              <a:gd name="connsiteY5-430" fmla="*/ 274320 h 3672840"/>
              <a:gd name="connsiteX6-431" fmla="*/ 2177625 w 2317874"/>
              <a:gd name="connsiteY6-432" fmla="*/ 632460 h 3672840"/>
              <a:gd name="connsiteX7-433" fmla="*/ 2170005 w 2317874"/>
              <a:gd name="connsiteY7-434" fmla="*/ 1120140 h 3672840"/>
              <a:gd name="connsiteX8-435" fmla="*/ 2192865 w 2317874"/>
              <a:gd name="connsiteY8-436" fmla="*/ 1485900 h 3672840"/>
              <a:gd name="connsiteX9-437" fmla="*/ 2276685 w 2317874"/>
              <a:gd name="connsiteY9-438" fmla="*/ 2057400 h 3672840"/>
              <a:gd name="connsiteX10-439" fmla="*/ 2314785 w 2317874"/>
              <a:gd name="connsiteY10-440" fmla="*/ 2606040 h 3672840"/>
              <a:gd name="connsiteX11-441" fmla="*/ 2261445 w 2317874"/>
              <a:gd name="connsiteY11-442" fmla="*/ 3337560 h 3672840"/>
              <a:gd name="connsiteX12-443" fmla="*/ 2172545 w 2317874"/>
              <a:gd name="connsiteY12-444" fmla="*/ 3672840 h 3672840"/>
              <a:gd name="connsiteX13-445" fmla="*/ 1903305 w 2317874"/>
              <a:gd name="connsiteY13-446" fmla="*/ 3672840 h 3672840"/>
              <a:gd name="connsiteX14-447" fmla="*/ 798405 w 2317874"/>
              <a:gd name="connsiteY14-448" fmla="*/ 3672840 h 3672840"/>
              <a:gd name="connsiteX15-449" fmla="*/ 2300 w 2317874"/>
              <a:gd name="connsiteY15-450" fmla="*/ 3672840 h 3672840"/>
              <a:gd name="connsiteX16-451" fmla="*/ 569 w 2317874"/>
              <a:gd name="connsiteY16-452" fmla="*/ 2442611 h 3672840"/>
              <a:gd name="connsiteX0-453" fmla="*/ 4020 w 2317874"/>
              <a:gd name="connsiteY0-454" fmla="*/ 712153 h 3672840"/>
              <a:gd name="connsiteX1-455" fmla="*/ 2300 w 2317874"/>
              <a:gd name="connsiteY1-456" fmla="*/ 2540 h 3672840"/>
              <a:gd name="connsiteX2-457" fmla="*/ 508845 w 2317874"/>
              <a:gd name="connsiteY2-458" fmla="*/ 0 h 3672840"/>
              <a:gd name="connsiteX3-459" fmla="*/ 1202265 w 2317874"/>
              <a:gd name="connsiteY3-460" fmla="*/ 0 h 3672840"/>
              <a:gd name="connsiteX4-461" fmla="*/ 1979505 w 2317874"/>
              <a:gd name="connsiteY4-462" fmla="*/ 0 h 3672840"/>
              <a:gd name="connsiteX5-463" fmla="*/ 2063325 w 2317874"/>
              <a:gd name="connsiteY5-464" fmla="*/ 137160 h 3672840"/>
              <a:gd name="connsiteX6-465" fmla="*/ 2177625 w 2317874"/>
              <a:gd name="connsiteY6-466" fmla="*/ 274320 h 3672840"/>
              <a:gd name="connsiteX7-467" fmla="*/ 2177625 w 2317874"/>
              <a:gd name="connsiteY7-468" fmla="*/ 632460 h 3672840"/>
              <a:gd name="connsiteX8-469" fmla="*/ 2170005 w 2317874"/>
              <a:gd name="connsiteY8-470" fmla="*/ 1120140 h 3672840"/>
              <a:gd name="connsiteX9-471" fmla="*/ 2192865 w 2317874"/>
              <a:gd name="connsiteY9-472" fmla="*/ 1485900 h 3672840"/>
              <a:gd name="connsiteX10-473" fmla="*/ 2276685 w 2317874"/>
              <a:gd name="connsiteY10-474" fmla="*/ 2057400 h 3672840"/>
              <a:gd name="connsiteX11-475" fmla="*/ 2314785 w 2317874"/>
              <a:gd name="connsiteY11-476" fmla="*/ 2606040 h 3672840"/>
              <a:gd name="connsiteX12-477" fmla="*/ 2261445 w 2317874"/>
              <a:gd name="connsiteY12-478" fmla="*/ 3337560 h 3672840"/>
              <a:gd name="connsiteX13-479" fmla="*/ 2172545 w 2317874"/>
              <a:gd name="connsiteY13-480" fmla="*/ 3672840 h 3672840"/>
              <a:gd name="connsiteX14-481" fmla="*/ 1903305 w 2317874"/>
              <a:gd name="connsiteY14-482" fmla="*/ 3672840 h 3672840"/>
              <a:gd name="connsiteX15-483" fmla="*/ 798405 w 2317874"/>
              <a:gd name="connsiteY15-484" fmla="*/ 3672840 h 3672840"/>
              <a:gd name="connsiteX16-485" fmla="*/ 2300 w 2317874"/>
              <a:gd name="connsiteY16-486" fmla="*/ 3672840 h 3672840"/>
              <a:gd name="connsiteX17-487" fmla="*/ 569 w 2317874"/>
              <a:gd name="connsiteY17-488" fmla="*/ 2442611 h 3672840"/>
              <a:gd name="connsiteX0-489" fmla="*/ 4020 w 2317874"/>
              <a:gd name="connsiteY0-490" fmla="*/ 712153 h 3672840"/>
              <a:gd name="connsiteX1-491" fmla="*/ 2300 w 2317874"/>
              <a:gd name="connsiteY1-492" fmla="*/ 2540 h 3672840"/>
              <a:gd name="connsiteX2-493" fmla="*/ 508845 w 2317874"/>
              <a:gd name="connsiteY2-494" fmla="*/ 0 h 3672840"/>
              <a:gd name="connsiteX3-495" fmla="*/ 1202265 w 2317874"/>
              <a:gd name="connsiteY3-496" fmla="*/ 0 h 3672840"/>
              <a:gd name="connsiteX4-497" fmla="*/ 1979505 w 2317874"/>
              <a:gd name="connsiteY4-498" fmla="*/ 0 h 3672840"/>
              <a:gd name="connsiteX5-499" fmla="*/ 2192865 w 2317874"/>
              <a:gd name="connsiteY5-500" fmla="*/ 22860 h 3672840"/>
              <a:gd name="connsiteX6-501" fmla="*/ 2177625 w 2317874"/>
              <a:gd name="connsiteY6-502" fmla="*/ 274320 h 3672840"/>
              <a:gd name="connsiteX7-503" fmla="*/ 2177625 w 2317874"/>
              <a:gd name="connsiteY7-504" fmla="*/ 632460 h 3672840"/>
              <a:gd name="connsiteX8-505" fmla="*/ 2170005 w 2317874"/>
              <a:gd name="connsiteY8-506" fmla="*/ 1120140 h 3672840"/>
              <a:gd name="connsiteX9-507" fmla="*/ 2192865 w 2317874"/>
              <a:gd name="connsiteY9-508" fmla="*/ 1485900 h 3672840"/>
              <a:gd name="connsiteX10-509" fmla="*/ 2276685 w 2317874"/>
              <a:gd name="connsiteY10-510" fmla="*/ 2057400 h 3672840"/>
              <a:gd name="connsiteX11-511" fmla="*/ 2314785 w 2317874"/>
              <a:gd name="connsiteY11-512" fmla="*/ 2606040 h 3672840"/>
              <a:gd name="connsiteX12-513" fmla="*/ 2261445 w 2317874"/>
              <a:gd name="connsiteY12-514" fmla="*/ 3337560 h 3672840"/>
              <a:gd name="connsiteX13-515" fmla="*/ 2172545 w 2317874"/>
              <a:gd name="connsiteY13-516" fmla="*/ 3672840 h 3672840"/>
              <a:gd name="connsiteX14-517" fmla="*/ 1903305 w 2317874"/>
              <a:gd name="connsiteY14-518" fmla="*/ 3672840 h 3672840"/>
              <a:gd name="connsiteX15-519" fmla="*/ 798405 w 2317874"/>
              <a:gd name="connsiteY15-520" fmla="*/ 3672840 h 3672840"/>
              <a:gd name="connsiteX16-521" fmla="*/ 2300 w 2317874"/>
              <a:gd name="connsiteY16-522" fmla="*/ 3672840 h 3672840"/>
              <a:gd name="connsiteX17-523" fmla="*/ 569 w 2317874"/>
              <a:gd name="connsiteY17-524" fmla="*/ 2442611 h 3672840"/>
              <a:gd name="connsiteX0-525" fmla="*/ 4020 w 2317874"/>
              <a:gd name="connsiteY0-526" fmla="*/ 712153 h 3672840"/>
              <a:gd name="connsiteX1-527" fmla="*/ 2300 w 2317874"/>
              <a:gd name="connsiteY1-528" fmla="*/ 2540 h 3672840"/>
              <a:gd name="connsiteX2-529" fmla="*/ 508845 w 2317874"/>
              <a:gd name="connsiteY2-530" fmla="*/ 0 h 3672840"/>
              <a:gd name="connsiteX3-531" fmla="*/ 1202265 w 2317874"/>
              <a:gd name="connsiteY3-532" fmla="*/ 0 h 3672840"/>
              <a:gd name="connsiteX4-533" fmla="*/ 1979505 w 2317874"/>
              <a:gd name="connsiteY4-534" fmla="*/ 0 h 3672840"/>
              <a:gd name="connsiteX5-535" fmla="*/ 2192865 w 2317874"/>
              <a:gd name="connsiteY5-536" fmla="*/ 22860 h 3672840"/>
              <a:gd name="connsiteX6-537" fmla="*/ 2177625 w 2317874"/>
              <a:gd name="connsiteY6-538" fmla="*/ 274320 h 3672840"/>
              <a:gd name="connsiteX7-539" fmla="*/ 2177625 w 2317874"/>
              <a:gd name="connsiteY7-540" fmla="*/ 632460 h 3672840"/>
              <a:gd name="connsiteX8-541" fmla="*/ 2170005 w 2317874"/>
              <a:gd name="connsiteY8-542" fmla="*/ 1120140 h 3672840"/>
              <a:gd name="connsiteX9-543" fmla="*/ 2192865 w 2317874"/>
              <a:gd name="connsiteY9-544" fmla="*/ 1485900 h 3672840"/>
              <a:gd name="connsiteX10-545" fmla="*/ 2276685 w 2317874"/>
              <a:gd name="connsiteY10-546" fmla="*/ 2057400 h 3672840"/>
              <a:gd name="connsiteX11-547" fmla="*/ 2307165 w 2317874"/>
              <a:gd name="connsiteY11-548" fmla="*/ 2308860 h 3672840"/>
              <a:gd name="connsiteX12-549" fmla="*/ 2314785 w 2317874"/>
              <a:gd name="connsiteY12-550" fmla="*/ 2606040 h 3672840"/>
              <a:gd name="connsiteX13-551" fmla="*/ 2261445 w 2317874"/>
              <a:gd name="connsiteY13-552" fmla="*/ 3337560 h 3672840"/>
              <a:gd name="connsiteX14-553" fmla="*/ 2172545 w 2317874"/>
              <a:gd name="connsiteY14-554" fmla="*/ 3672840 h 3672840"/>
              <a:gd name="connsiteX15-555" fmla="*/ 1903305 w 2317874"/>
              <a:gd name="connsiteY15-556" fmla="*/ 3672840 h 3672840"/>
              <a:gd name="connsiteX16-557" fmla="*/ 798405 w 2317874"/>
              <a:gd name="connsiteY16-558" fmla="*/ 3672840 h 3672840"/>
              <a:gd name="connsiteX17-559" fmla="*/ 2300 w 2317874"/>
              <a:gd name="connsiteY17-560" fmla="*/ 3672840 h 3672840"/>
              <a:gd name="connsiteX18-561" fmla="*/ 569 w 2317874"/>
              <a:gd name="connsiteY18-562" fmla="*/ 2442611 h 3672840"/>
              <a:gd name="connsiteX0-563" fmla="*/ 4020 w 2315102"/>
              <a:gd name="connsiteY0-564" fmla="*/ 712153 h 3672840"/>
              <a:gd name="connsiteX1-565" fmla="*/ 2300 w 2315102"/>
              <a:gd name="connsiteY1-566" fmla="*/ 2540 h 3672840"/>
              <a:gd name="connsiteX2-567" fmla="*/ 508845 w 2315102"/>
              <a:gd name="connsiteY2-568" fmla="*/ 0 h 3672840"/>
              <a:gd name="connsiteX3-569" fmla="*/ 1202265 w 2315102"/>
              <a:gd name="connsiteY3-570" fmla="*/ 0 h 3672840"/>
              <a:gd name="connsiteX4-571" fmla="*/ 1979505 w 2315102"/>
              <a:gd name="connsiteY4-572" fmla="*/ 0 h 3672840"/>
              <a:gd name="connsiteX5-573" fmla="*/ 2192865 w 2315102"/>
              <a:gd name="connsiteY5-574" fmla="*/ 22860 h 3672840"/>
              <a:gd name="connsiteX6-575" fmla="*/ 2177625 w 2315102"/>
              <a:gd name="connsiteY6-576" fmla="*/ 274320 h 3672840"/>
              <a:gd name="connsiteX7-577" fmla="*/ 2177625 w 2315102"/>
              <a:gd name="connsiteY7-578" fmla="*/ 632460 h 3672840"/>
              <a:gd name="connsiteX8-579" fmla="*/ 2170005 w 2315102"/>
              <a:gd name="connsiteY8-580" fmla="*/ 1120140 h 3672840"/>
              <a:gd name="connsiteX9-581" fmla="*/ 2192865 w 2315102"/>
              <a:gd name="connsiteY9-582" fmla="*/ 1485900 h 3672840"/>
              <a:gd name="connsiteX10-583" fmla="*/ 2276685 w 2315102"/>
              <a:gd name="connsiteY10-584" fmla="*/ 2057400 h 3672840"/>
              <a:gd name="connsiteX11-585" fmla="*/ 2307165 w 2315102"/>
              <a:gd name="connsiteY11-586" fmla="*/ 2308860 h 3672840"/>
              <a:gd name="connsiteX12-587" fmla="*/ 2314785 w 2315102"/>
              <a:gd name="connsiteY12-588" fmla="*/ 2606040 h 3672840"/>
              <a:gd name="connsiteX13-589" fmla="*/ 2299545 w 2315102"/>
              <a:gd name="connsiteY13-590" fmla="*/ 2956560 h 3672840"/>
              <a:gd name="connsiteX14-591" fmla="*/ 2261445 w 2315102"/>
              <a:gd name="connsiteY14-592" fmla="*/ 3337560 h 3672840"/>
              <a:gd name="connsiteX15-593" fmla="*/ 2172545 w 2315102"/>
              <a:gd name="connsiteY15-594" fmla="*/ 3672840 h 3672840"/>
              <a:gd name="connsiteX16-595" fmla="*/ 1903305 w 2315102"/>
              <a:gd name="connsiteY16-596" fmla="*/ 3672840 h 3672840"/>
              <a:gd name="connsiteX17-597" fmla="*/ 798405 w 2315102"/>
              <a:gd name="connsiteY17-598" fmla="*/ 3672840 h 3672840"/>
              <a:gd name="connsiteX18-599" fmla="*/ 2300 w 2315102"/>
              <a:gd name="connsiteY18-600" fmla="*/ 3672840 h 3672840"/>
              <a:gd name="connsiteX19" fmla="*/ 569 w 2315102"/>
              <a:gd name="connsiteY19" fmla="*/ 2442611 h 3672840"/>
              <a:gd name="connsiteX0-601" fmla="*/ 4020 w 2315102"/>
              <a:gd name="connsiteY0-602" fmla="*/ 712153 h 3672840"/>
              <a:gd name="connsiteX1-603" fmla="*/ 2300 w 2315102"/>
              <a:gd name="connsiteY1-604" fmla="*/ 2540 h 3672840"/>
              <a:gd name="connsiteX2-605" fmla="*/ 508845 w 2315102"/>
              <a:gd name="connsiteY2-606" fmla="*/ 0 h 3672840"/>
              <a:gd name="connsiteX3-607" fmla="*/ 1202265 w 2315102"/>
              <a:gd name="connsiteY3-608" fmla="*/ 0 h 3672840"/>
              <a:gd name="connsiteX4-609" fmla="*/ 1979505 w 2315102"/>
              <a:gd name="connsiteY4-610" fmla="*/ 0 h 3672840"/>
              <a:gd name="connsiteX5-611" fmla="*/ 2192865 w 2315102"/>
              <a:gd name="connsiteY5-612" fmla="*/ 22860 h 3672840"/>
              <a:gd name="connsiteX6-613" fmla="*/ 2177625 w 2315102"/>
              <a:gd name="connsiteY6-614" fmla="*/ 274320 h 3672840"/>
              <a:gd name="connsiteX7-615" fmla="*/ 2177625 w 2315102"/>
              <a:gd name="connsiteY7-616" fmla="*/ 632460 h 3672840"/>
              <a:gd name="connsiteX8-617" fmla="*/ 2170005 w 2315102"/>
              <a:gd name="connsiteY8-618" fmla="*/ 1120140 h 3672840"/>
              <a:gd name="connsiteX9-619" fmla="*/ 2192865 w 2315102"/>
              <a:gd name="connsiteY9-620" fmla="*/ 1485900 h 3672840"/>
              <a:gd name="connsiteX10-621" fmla="*/ 2230965 w 2315102"/>
              <a:gd name="connsiteY10-622" fmla="*/ 1744980 h 3672840"/>
              <a:gd name="connsiteX11-623" fmla="*/ 2276685 w 2315102"/>
              <a:gd name="connsiteY11-624" fmla="*/ 2057400 h 3672840"/>
              <a:gd name="connsiteX12-625" fmla="*/ 2307165 w 2315102"/>
              <a:gd name="connsiteY12-626" fmla="*/ 2308860 h 3672840"/>
              <a:gd name="connsiteX13-627" fmla="*/ 2314785 w 2315102"/>
              <a:gd name="connsiteY13-628" fmla="*/ 2606040 h 3672840"/>
              <a:gd name="connsiteX14-629" fmla="*/ 2299545 w 2315102"/>
              <a:gd name="connsiteY14-630" fmla="*/ 2956560 h 3672840"/>
              <a:gd name="connsiteX15-631" fmla="*/ 2261445 w 2315102"/>
              <a:gd name="connsiteY15-632" fmla="*/ 3337560 h 3672840"/>
              <a:gd name="connsiteX16-633" fmla="*/ 2172545 w 2315102"/>
              <a:gd name="connsiteY16-634" fmla="*/ 3672840 h 3672840"/>
              <a:gd name="connsiteX17-635" fmla="*/ 1903305 w 2315102"/>
              <a:gd name="connsiteY17-636" fmla="*/ 3672840 h 3672840"/>
              <a:gd name="connsiteX18-637" fmla="*/ 798405 w 2315102"/>
              <a:gd name="connsiteY18-638" fmla="*/ 3672840 h 3672840"/>
              <a:gd name="connsiteX19-639" fmla="*/ 2300 w 2315102"/>
              <a:gd name="connsiteY19-640" fmla="*/ 3672840 h 3672840"/>
              <a:gd name="connsiteX20" fmla="*/ 569 w 2315102"/>
              <a:gd name="connsiteY20" fmla="*/ 2442611 h 3672840"/>
              <a:gd name="connsiteX0-641" fmla="*/ 4020 w 2315102"/>
              <a:gd name="connsiteY0-642" fmla="*/ 712153 h 3672840"/>
              <a:gd name="connsiteX1-643" fmla="*/ 2300 w 2315102"/>
              <a:gd name="connsiteY1-644" fmla="*/ 2540 h 3672840"/>
              <a:gd name="connsiteX2-645" fmla="*/ 508845 w 2315102"/>
              <a:gd name="connsiteY2-646" fmla="*/ 0 h 3672840"/>
              <a:gd name="connsiteX3-647" fmla="*/ 1202265 w 2315102"/>
              <a:gd name="connsiteY3-648" fmla="*/ 0 h 3672840"/>
              <a:gd name="connsiteX4-649" fmla="*/ 1979505 w 2315102"/>
              <a:gd name="connsiteY4-650" fmla="*/ 0 h 3672840"/>
              <a:gd name="connsiteX5-651" fmla="*/ 2192865 w 2315102"/>
              <a:gd name="connsiteY5-652" fmla="*/ 22860 h 3672840"/>
              <a:gd name="connsiteX6-653" fmla="*/ 2177625 w 2315102"/>
              <a:gd name="connsiteY6-654" fmla="*/ 274320 h 3672840"/>
              <a:gd name="connsiteX7-655" fmla="*/ 2177625 w 2315102"/>
              <a:gd name="connsiteY7-656" fmla="*/ 632460 h 3672840"/>
              <a:gd name="connsiteX8-657" fmla="*/ 2170005 w 2315102"/>
              <a:gd name="connsiteY8-658" fmla="*/ 1120140 h 3672840"/>
              <a:gd name="connsiteX9-659" fmla="*/ 2170005 w 2315102"/>
              <a:gd name="connsiteY9-660" fmla="*/ 1318260 h 3672840"/>
              <a:gd name="connsiteX10-661" fmla="*/ 2192865 w 2315102"/>
              <a:gd name="connsiteY10-662" fmla="*/ 1485900 h 3672840"/>
              <a:gd name="connsiteX11-663" fmla="*/ 2230965 w 2315102"/>
              <a:gd name="connsiteY11-664" fmla="*/ 1744980 h 3672840"/>
              <a:gd name="connsiteX12-665" fmla="*/ 2276685 w 2315102"/>
              <a:gd name="connsiteY12-666" fmla="*/ 2057400 h 3672840"/>
              <a:gd name="connsiteX13-667" fmla="*/ 2307165 w 2315102"/>
              <a:gd name="connsiteY13-668" fmla="*/ 2308860 h 3672840"/>
              <a:gd name="connsiteX14-669" fmla="*/ 2314785 w 2315102"/>
              <a:gd name="connsiteY14-670" fmla="*/ 2606040 h 3672840"/>
              <a:gd name="connsiteX15-671" fmla="*/ 2299545 w 2315102"/>
              <a:gd name="connsiteY15-672" fmla="*/ 2956560 h 3672840"/>
              <a:gd name="connsiteX16-673" fmla="*/ 2261445 w 2315102"/>
              <a:gd name="connsiteY16-674" fmla="*/ 3337560 h 3672840"/>
              <a:gd name="connsiteX17-675" fmla="*/ 2172545 w 2315102"/>
              <a:gd name="connsiteY17-676" fmla="*/ 3672840 h 3672840"/>
              <a:gd name="connsiteX18-677" fmla="*/ 1903305 w 2315102"/>
              <a:gd name="connsiteY18-678" fmla="*/ 3672840 h 3672840"/>
              <a:gd name="connsiteX19-679" fmla="*/ 798405 w 2315102"/>
              <a:gd name="connsiteY19-680" fmla="*/ 3672840 h 3672840"/>
              <a:gd name="connsiteX20-681" fmla="*/ 2300 w 2315102"/>
              <a:gd name="connsiteY20-682" fmla="*/ 3672840 h 3672840"/>
              <a:gd name="connsiteX21" fmla="*/ 569 w 2315102"/>
              <a:gd name="connsiteY21" fmla="*/ 2442611 h 3672840"/>
              <a:gd name="connsiteX0-683" fmla="*/ 4020 w 2315102"/>
              <a:gd name="connsiteY0-684" fmla="*/ 712153 h 3672840"/>
              <a:gd name="connsiteX1-685" fmla="*/ 2300 w 2315102"/>
              <a:gd name="connsiteY1-686" fmla="*/ 2540 h 3672840"/>
              <a:gd name="connsiteX2-687" fmla="*/ 508845 w 2315102"/>
              <a:gd name="connsiteY2-688" fmla="*/ 0 h 3672840"/>
              <a:gd name="connsiteX3-689" fmla="*/ 1202265 w 2315102"/>
              <a:gd name="connsiteY3-690" fmla="*/ 0 h 3672840"/>
              <a:gd name="connsiteX4-691" fmla="*/ 1979505 w 2315102"/>
              <a:gd name="connsiteY4-692" fmla="*/ 0 h 3672840"/>
              <a:gd name="connsiteX5-693" fmla="*/ 2192865 w 2315102"/>
              <a:gd name="connsiteY5-694" fmla="*/ 22860 h 3672840"/>
              <a:gd name="connsiteX6-695" fmla="*/ 2177625 w 2315102"/>
              <a:gd name="connsiteY6-696" fmla="*/ 274320 h 3672840"/>
              <a:gd name="connsiteX7-697" fmla="*/ 2177625 w 2315102"/>
              <a:gd name="connsiteY7-698" fmla="*/ 632460 h 3672840"/>
              <a:gd name="connsiteX8-699" fmla="*/ 2162385 w 2315102"/>
              <a:gd name="connsiteY8-700" fmla="*/ 845820 h 3672840"/>
              <a:gd name="connsiteX9-701" fmla="*/ 2170005 w 2315102"/>
              <a:gd name="connsiteY9-702" fmla="*/ 1120140 h 3672840"/>
              <a:gd name="connsiteX10-703" fmla="*/ 2170005 w 2315102"/>
              <a:gd name="connsiteY10-704" fmla="*/ 1318260 h 3672840"/>
              <a:gd name="connsiteX11-705" fmla="*/ 2192865 w 2315102"/>
              <a:gd name="connsiteY11-706" fmla="*/ 1485900 h 3672840"/>
              <a:gd name="connsiteX12-707" fmla="*/ 2230965 w 2315102"/>
              <a:gd name="connsiteY12-708" fmla="*/ 1744980 h 3672840"/>
              <a:gd name="connsiteX13-709" fmla="*/ 2276685 w 2315102"/>
              <a:gd name="connsiteY13-710" fmla="*/ 2057400 h 3672840"/>
              <a:gd name="connsiteX14-711" fmla="*/ 2307165 w 2315102"/>
              <a:gd name="connsiteY14-712" fmla="*/ 2308860 h 3672840"/>
              <a:gd name="connsiteX15-713" fmla="*/ 2314785 w 2315102"/>
              <a:gd name="connsiteY15-714" fmla="*/ 2606040 h 3672840"/>
              <a:gd name="connsiteX16-715" fmla="*/ 2299545 w 2315102"/>
              <a:gd name="connsiteY16-716" fmla="*/ 2956560 h 3672840"/>
              <a:gd name="connsiteX17-717" fmla="*/ 2261445 w 2315102"/>
              <a:gd name="connsiteY17-718" fmla="*/ 3337560 h 3672840"/>
              <a:gd name="connsiteX18-719" fmla="*/ 2172545 w 2315102"/>
              <a:gd name="connsiteY18-720" fmla="*/ 3672840 h 3672840"/>
              <a:gd name="connsiteX19-721" fmla="*/ 1903305 w 2315102"/>
              <a:gd name="connsiteY19-722" fmla="*/ 3672840 h 3672840"/>
              <a:gd name="connsiteX20-723" fmla="*/ 798405 w 2315102"/>
              <a:gd name="connsiteY20-724" fmla="*/ 3672840 h 3672840"/>
              <a:gd name="connsiteX21-725" fmla="*/ 2300 w 2315102"/>
              <a:gd name="connsiteY21-726" fmla="*/ 3672840 h 3672840"/>
              <a:gd name="connsiteX22" fmla="*/ 569 w 2315102"/>
              <a:gd name="connsiteY22" fmla="*/ 2442611 h 3672840"/>
              <a:gd name="connsiteX0-727" fmla="*/ 4020 w 2314785"/>
              <a:gd name="connsiteY0-728" fmla="*/ 712153 h 3672840"/>
              <a:gd name="connsiteX1-729" fmla="*/ 2300 w 2314785"/>
              <a:gd name="connsiteY1-730" fmla="*/ 2540 h 3672840"/>
              <a:gd name="connsiteX2-731" fmla="*/ 508845 w 2314785"/>
              <a:gd name="connsiteY2-732" fmla="*/ 0 h 3672840"/>
              <a:gd name="connsiteX3-733" fmla="*/ 1202265 w 2314785"/>
              <a:gd name="connsiteY3-734" fmla="*/ 0 h 3672840"/>
              <a:gd name="connsiteX4-735" fmla="*/ 1979505 w 2314785"/>
              <a:gd name="connsiteY4-736" fmla="*/ 0 h 3672840"/>
              <a:gd name="connsiteX5-737" fmla="*/ 2192865 w 2314785"/>
              <a:gd name="connsiteY5-738" fmla="*/ 22860 h 3672840"/>
              <a:gd name="connsiteX6-739" fmla="*/ 2177625 w 2314785"/>
              <a:gd name="connsiteY6-740" fmla="*/ 274320 h 3672840"/>
              <a:gd name="connsiteX7-741" fmla="*/ 2177625 w 2314785"/>
              <a:gd name="connsiteY7-742" fmla="*/ 632460 h 3672840"/>
              <a:gd name="connsiteX8-743" fmla="*/ 2162385 w 2314785"/>
              <a:gd name="connsiteY8-744" fmla="*/ 845820 h 3672840"/>
              <a:gd name="connsiteX9-745" fmla="*/ 2170005 w 2314785"/>
              <a:gd name="connsiteY9-746" fmla="*/ 1120140 h 3672840"/>
              <a:gd name="connsiteX10-747" fmla="*/ 2170005 w 2314785"/>
              <a:gd name="connsiteY10-748" fmla="*/ 1318260 h 3672840"/>
              <a:gd name="connsiteX11-749" fmla="*/ 2192865 w 2314785"/>
              <a:gd name="connsiteY11-750" fmla="*/ 1485900 h 3672840"/>
              <a:gd name="connsiteX12-751" fmla="*/ 2230965 w 2314785"/>
              <a:gd name="connsiteY12-752" fmla="*/ 1744980 h 3672840"/>
              <a:gd name="connsiteX13-753" fmla="*/ 2276685 w 2314785"/>
              <a:gd name="connsiteY13-754" fmla="*/ 2057400 h 3672840"/>
              <a:gd name="connsiteX14-755" fmla="*/ 2307165 w 2314785"/>
              <a:gd name="connsiteY14-756" fmla="*/ 2308860 h 3672840"/>
              <a:gd name="connsiteX15-757" fmla="*/ 2299545 w 2314785"/>
              <a:gd name="connsiteY15-758" fmla="*/ 2461260 h 3672840"/>
              <a:gd name="connsiteX16-759" fmla="*/ 2314785 w 2314785"/>
              <a:gd name="connsiteY16-760" fmla="*/ 2606040 h 3672840"/>
              <a:gd name="connsiteX17-761" fmla="*/ 2299545 w 2314785"/>
              <a:gd name="connsiteY17-762" fmla="*/ 2956560 h 3672840"/>
              <a:gd name="connsiteX18-763" fmla="*/ 2261445 w 2314785"/>
              <a:gd name="connsiteY18-764" fmla="*/ 3337560 h 3672840"/>
              <a:gd name="connsiteX19-765" fmla="*/ 2172545 w 2314785"/>
              <a:gd name="connsiteY19-766" fmla="*/ 3672840 h 3672840"/>
              <a:gd name="connsiteX20-767" fmla="*/ 1903305 w 2314785"/>
              <a:gd name="connsiteY20-768" fmla="*/ 3672840 h 3672840"/>
              <a:gd name="connsiteX21-769" fmla="*/ 798405 w 2314785"/>
              <a:gd name="connsiteY21-770" fmla="*/ 3672840 h 3672840"/>
              <a:gd name="connsiteX22-771" fmla="*/ 2300 w 2314785"/>
              <a:gd name="connsiteY22-772" fmla="*/ 3672840 h 3672840"/>
              <a:gd name="connsiteX23" fmla="*/ 569 w 2314785"/>
              <a:gd name="connsiteY23" fmla="*/ 2442611 h 3672840"/>
              <a:gd name="connsiteX0-773" fmla="*/ 4020 w 2314785"/>
              <a:gd name="connsiteY0-774" fmla="*/ 712153 h 3672840"/>
              <a:gd name="connsiteX1-775" fmla="*/ 2300 w 2314785"/>
              <a:gd name="connsiteY1-776" fmla="*/ 2540 h 3672840"/>
              <a:gd name="connsiteX2-777" fmla="*/ 508845 w 2314785"/>
              <a:gd name="connsiteY2-778" fmla="*/ 0 h 3672840"/>
              <a:gd name="connsiteX3-779" fmla="*/ 1202265 w 2314785"/>
              <a:gd name="connsiteY3-780" fmla="*/ 0 h 3672840"/>
              <a:gd name="connsiteX4-781" fmla="*/ 1979505 w 2314785"/>
              <a:gd name="connsiteY4-782" fmla="*/ 0 h 3672840"/>
              <a:gd name="connsiteX5-783" fmla="*/ 2192865 w 2314785"/>
              <a:gd name="connsiteY5-784" fmla="*/ 22860 h 3672840"/>
              <a:gd name="connsiteX6-785" fmla="*/ 2177625 w 2314785"/>
              <a:gd name="connsiteY6-786" fmla="*/ 274320 h 3672840"/>
              <a:gd name="connsiteX7-787" fmla="*/ 2177625 w 2314785"/>
              <a:gd name="connsiteY7-788" fmla="*/ 632460 h 3672840"/>
              <a:gd name="connsiteX8-789" fmla="*/ 2162385 w 2314785"/>
              <a:gd name="connsiteY8-790" fmla="*/ 845820 h 3672840"/>
              <a:gd name="connsiteX9-791" fmla="*/ 2170005 w 2314785"/>
              <a:gd name="connsiteY9-792" fmla="*/ 1120140 h 3672840"/>
              <a:gd name="connsiteX10-793" fmla="*/ 2170005 w 2314785"/>
              <a:gd name="connsiteY10-794" fmla="*/ 1318260 h 3672840"/>
              <a:gd name="connsiteX11-795" fmla="*/ 2192865 w 2314785"/>
              <a:gd name="connsiteY11-796" fmla="*/ 1485900 h 3672840"/>
              <a:gd name="connsiteX12-797" fmla="*/ 2230965 w 2314785"/>
              <a:gd name="connsiteY12-798" fmla="*/ 1744980 h 3672840"/>
              <a:gd name="connsiteX13-799" fmla="*/ 2276685 w 2314785"/>
              <a:gd name="connsiteY13-800" fmla="*/ 2057400 h 3672840"/>
              <a:gd name="connsiteX14-801" fmla="*/ 2276686 w 2314785"/>
              <a:gd name="connsiteY14-802" fmla="*/ 2156460 h 3672840"/>
              <a:gd name="connsiteX15-803" fmla="*/ 2307165 w 2314785"/>
              <a:gd name="connsiteY15-804" fmla="*/ 2308860 h 3672840"/>
              <a:gd name="connsiteX16-805" fmla="*/ 2299545 w 2314785"/>
              <a:gd name="connsiteY16-806" fmla="*/ 2461260 h 3672840"/>
              <a:gd name="connsiteX17-807" fmla="*/ 2314785 w 2314785"/>
              <a:gd name="connsiteY17-808" fmla="*/ 2606040 h 3672840"/>
              <a:gd name="connsiteX18-809" fmla="*/ 2299545 w 2314785"/>
              <a:gd name="connsiteY18-810" fmla="*/ 2956560 h 3672840"/>
              <a:gd name="connsiteX19-811" fmla="*/ 2261445 w 2314785"/>
              <a:gd name="connsiteY19-812" fmla="*/ 3337560 h 3672840"/>
              <a:gd name="connsiteX20-813" fmla="*/ 2172545 w 2314785"/>
              <a:gd name="connsiteY20-814" fmla="*/ 3672840 h 3672840"/>
              <a:gd name="connsiteX21-815" fmla="*/ 1903305 w 2314785"/>
              <a:gd name="connsiteY21-816" fmla="*/ 3672840 h 3672840"/>
              <a:gd name="connsiteX22-817" fmla="*/ 798405 w 2314785"/>
              <a:gd name="connsiteY22-818" fmla="*/ 3672840 h 3672840"/>
              <a:gd name="connsiteX23-819" fmla="*/ 2300 w 2314785"/>
              <a:gd name="connsiteY23-820" fmla="*/ 3672840 h 3672840"/>
              <a:gd name="connsiteX24" fmla="*/ 569 w 2314785"/>
              <a:gd name="connsiteY24" fmla="*/ 2442611 h 3672840"/>
              <a:gd name="connsiteX0-821" fmla="*/ 4020 w 2314785"/>
              <a:gd name="connsiteY0-822" fmla="*/ 712153 h 3672840"/>
              <a:gd name="connsiteX1-823" fmla="*/ 2300 w 2314785"/>
              <a:gd name="connsiteY1-824" fmla="*/ 2540 h 3672840"/>
              <a:gd name="connsiteX2-825" fmla="*/ 508845 w 2314785"/>
              <a:gd name="connsiteY2-826" fmla="*/ 0 h 3672840"/>
              <a:gd name="connsiteX3-827" fmla="*/ 1202265 w 2314785"/>
              <a:gd name="connsiteY3-828" fmla="*/ 0 h 3672840"/>
              <a:gd name="connsiteX4-829" fmla="*/ 1979505 w 2314785"/>
              <a:gd name="connsiteY4-830" fmla="*/ 0 h 3672840"/>
              <a:gd name="connsiteX5-831" fmla="*/ 2192865 w 2314785"/>
              <a:gd name="connsiteY5-832" fmla="*/ 22860 h 3672840"/>
              <a:gd name="connsiteX6-833" fmla="*/ 2177625 w 2314785"/>
              <a:gd name="connsiteY6-834" fmla="*/ 274320 h 3672840"/>
              <a:gd name="connsiteX7-835" fmla="*/ 2177625 w 2314785"/>
              <a:gd name="connsiteY7-836" fmla="*/ 632460 h 3672840"/>
              <a:gd name="connsiteX8-837" fmla="*/ 2162385 w 2314785"/>
              <a:gd name="connsiteY8-838" fmla="*/ 845820 h 3672840"/>
              <a:gd name="connsiteX9-839" fmla="*/ 2170005 w 2314785"/>
              <a:gd name="connsiteY9-840" fmla="*/ 1120140 h 3672840"/>
              <a:gd name="connsiteX10-841" fmla="*/ 2170005 w 2314785"/>
              <a:gd name="connsiteY10-842" fmla="*/ 1318260 h 3672840"/>
              <a:gd name="connsiteX11-843" fmla="*/ 2192865 w 2314785"/>
              <a:gd name="connsiteY11-844" fmla="*/ 1485900 h 3672840"/>
              <a:gd name="connsiteX12-845" fmla="*/ 2230965 w 2314785"/>
              <a:gd name="connsiteY12-846" fmla="*/ 1744980 h 3672840"/>
              <a:gd name="connsiteX13-847" fmla="*/ 2238586 w 2314785"/>
              <a:gd name="connsiteY13-848" fmla="*/ 1844040 h 3672840"/>
              <a:gd name="connsiteX14-849" fmla="*/ 2276685 w 2314785"/>
              <a:gd name="connsiteY14-850" fmla="*/ 2057400 h 3672840"/>
              <a:gd name="connsiteX15-851" fmla="*/ 2276686 w 2314785"/>
              <a:gd name="connsiteY15-852" fmla="*/ 2156460 h 3672840"/>
              <a:gd name="connsiteX16-853" fmla="*/ 2307165 w 2314785"/>
              <a:gd name="connsiteY16-854" fmla="*/ 2308860 h 3672840"/>
              <a:gd name="connsiteX17-855" fmla="*/ 2299545 w 2314785"/>
              <a:gd name="connsiteY17-856" fmla="*/ 2461260 h 3672840"/>
              <a:gd name="connsiteX18-857" fmla="*/ 2314785 w 2314785"/>
              <a:gd name="connsiteY18-858" fmla="*/ 2606040 h 3672840"/>
              <a:gd name="connsiteX19-859" fmla="*/ 2299545 w 2314785"/>
              <a:gd name="connsiteY19-860" fmla="*/ 2956560 h 3672840"/>
              <a:gd name="connsiteX20-861" fmla="*/ 2261445 w 2314785"/>
              <a:gd name="connsiteY20-862" fmla="*/ 3337560 h 3672840"/>
              <a:gd name="connsiteX21-863" fmla="*/ 2172545 w 2314785"/>
              <a:gd name="connsiteY21-864" fmla="*/ 3672840 h 3672840"/>
              <a:gd name="connsiteX22-865" fmla="*/ 1903305 w 2314785"/>
              <a:gd name="connsiteY22-866" fmla="*/ 3672840 h 3672840"/>
              <a:gd name="connsiteX23-867" fmla="*/ 798405 w 2314785"/>
              <a:gd name="connsiteY23-868" fmla="*/ 3672840 h 3672840"/>
              <a:gd name="connsiteX24-869" fmla="*/ 2300 w 2314785"/>
              <a:gd name="connsiteY24-870" fmla="*/ 3672840 h 3672840"/>
              <a:gd name="connsiteX25" fmla="*/ 569 w 2314785"/>
              <a:gd name="connsiteY25" fmla="*/ 2442611 h 3672840"/>
              <a:gd name="connsiteX0-871" fmla="*/ 4020 w 2314785"/>
              <a:gd name="connsiteY0-872" fmla="*/ 712153 h 3672840"/>
              <a:gd name="connsiteX1-873" fmla="*/ 2300 w 2314785"/>
              <a:gd name="connsiteY1-874" fmla="*/ 2540 h 3672840"/>
              <a:gd name="connsiteX2-875" fmla="*/ 508845 w 2314785"/>
              <a:gd name="connsiteY2-876" fmla="*/ 0 h 3672840"/>
              <a:gd name="connsiteX3-877" fmla="*/ 1202265 w 2314785"/>
              <a:gd name="connsiteY3-878" fmla="*/ 0 h 3672840"/>
              <a:gd name="connsiteX4-879" fmla="*/ 1979505 w 2314785"/>
              <a:gd name="connsiteY4-880" fmla="*/ 0 h 3672840"/>
              <a:gd name="connsiteX5-881" fmla="*/ 2192865 w 2314785"/>
              <a:gd name="connsiteY5-882" fmla="*/ 22860 h 3672840"/>
              <a:gd name="connsiteX6-883" fmla="*/ 2177625 w 2314785"/>
              <a:gd name="connsiteY6-884" fmla="*/ 274320 h 3672840"/>
              <a:gd name="connsiteX7-885" fmla="*/ 2177625 w 2314785"/>
              <a:gd name="connsiteY7-886" fmla="*/ 632460 h 3672840"/>
              <a:gd name="connsiteX8-887" fmla="*/ 2162385 w 2314785"/>
              <a:gd name="connsiteY8-888" fmla="*/ 845820 h 3672840"/>
              <a:gd name="connsiteX9-889" fmla="*/ 2170005 w 2314785"/>
              <a:gd name="connsiteY9-890" fmla="*/ 1120140 h 3672840"/>
              <a:gd name="connsiteX10-891" fmla="*/ 2170005 w 2314785"/>
              <a:gd name="connsiteY10-892" fmla="*/ 1318260 h 3672840"/>
              <a:gd name="connsiteX11-893" fmla="*/ 2192865 w 2314785"/>
              <a:gd name="connsiteY11-894" fmla="*/ 1485900 h 3672840"/>
              <a:gd name="connsiteX12-895" fmla="*/ 2230965 w 2314785"/>
              <a:gd name="connsiteY12-896" fmla="*/ 1744980 h 3672840"/>
              <a:gd name="connsiteX13-897" fmla="*/ 2238586 w 2314785"/>
              <a:gd name="connsiteY13-898" fmla="*/ 1844040 h 3672840"/>
              <a:gd name="connsiteX14-899" fmla="*/ 2276685 w 2314785"/>
              <a:gd name="connsiteY14-900" fmla="*/ 2057400 h 3672840"/>
              <a:gd name="connsiteX15-901" fmla="*/ 2276686 w 2314785"/>
              <a:gd name="connsiteY15-902" fmla="*/ 2156460 h 3672840"/>
              <a:gd name="connsiteX16-903" fmla="*/ 2307165 w 2314785"/>
              <a:gd name="connsiteY16-904" fmla="*/ 2308860 h 3672840"/>
              <a:gd name="connsiteX17-905" fmla="*/ 2299545 w 2314785"/>
              <a:gd name="connsiteY17-906" fmla="*/ 2461260 h 3672840"/>
              <a:gd name="connsiteX18-907" fmla="*/ 2314785 w 2314785"/>
              <a:gd name="connsiteY18-908" fmla="*/ 2606040 h 3672840"/>
              <a:gd name="connsiteX19-909" fmla="*/ 2299545 w 2314785"/>
              <a:gd name="connsiteY19-910" fmla="*/ 2956560 h 3672840"/>
              <a:gd name="connsiteX20-911" fmla="*/ 2284306 w 2314785"/>
              <a:gd name="connsiteY20-912" fmla="*/ 3169920 h 3672840"/>
              <a:gd name="connsiteX21-913" fmla="*/ 2261445 w 2314785"/>
              <a:gd name="connsiteY21-914" fmla="*/ 3337560 h 3672840"/>
              <a:gd name="connsiteX22-915" fmla="*/ 2172545 w 2314785"/>
              <a:gd name="connsiteY22-916" fmla="*/ 3672840 h 3672840"/>
              <a:gd name="connsiteX23-917" fmla="*/ 1903305 w 2314785"/>
              <a:gd name="connsiteY23-918" fmla="*/ 3672840 h 3672840"/>
              <a:gd name="connsiteX24-919" fmla="*/ 798405 w 2314785"/>
              <a:gd name="connsiteY24-920" fmla="*/ 3672840 h 3672840"/>
              <a:gd name="connsiteX25-921" fmla="*/ 2300 w 2314785"/>
              <a:gd name="connsiteY25-922" fmla="*/ 3672840 h 3672840"/>
              <a:gd name="connsiteX26" fmla="*/ 569 w 2314785"/>
              <a:gd name="connsiteY26" fmla="*/ 2442611 h 3672840"/>
              <a:gd name="connsiteX0-923" fmla="*/ 4020 w 2314860"/>
              <a:gd name="connsiteY0-924" fmla="*/ 712153 h 3672840"/>
              <a:gd name="connsiteX1-925" fmla="*/ 2300 w 2314860"/>
              <a:gd name="connsiteY1-926" fmla="*/ 2540 h 3672840"/>
              <a:gd name="connsiteX2-927" fmla="*/ 508845 w 2314860"/>
              <a:gd name="connsiteY2-928" fmla="*/ 0 h 3672840"/>
              <a:gd name="connsiteX3-929" fmla="*/ 1202265 w 2314860"/>
              <a:gd name="connsiteY3-930" fmla="*/ 0 h 3672840"/>
              <a:gd name="connsiteX4-931" fmla="*/ 1979505 w 2314860"/>
              <a:gd name="connsiteY4-932" fmla="*/ 0 h 3672840"/>
              <a:gd name="connsiteX5-933" fmla="*/ 2192865 w 2314860"/>
              <a:gd name="connsiteY5-934" fmla="*/ 22860 h 3672840"/>
              <a:gd name="connsiteX6-935" fmla="*/ 2177625 w 2314860"/>
              <a:gd name="connsiteY6-936" fmla="*/ 274320 h 3672840"/>
              <a:gd name="connsiteX7-937" fmla="*/ 2177625 w 2314860"/>
              <a:gd name="connsiteY7-938" fmla="*/ 632460 h 3672840"/>
              <a:gd name="connsiteX8-939" fmla="*/ 2162385 w 2314860"/>
              <a:gd name="connsiteY8-940" fmla="*/ 845820 h 3672840"/>
              <a:gd name="connsiteX9-941" fmla="*/ 2170005 w 2314860"/>
              <a:gd name="connsiteY9-942" fmla="*/ 1120140 h 3672840"/>
              <a:gd name="connsiteX10-943" fmla="*/ 2170005 w 2314860"/>
              <a:gd name="connsiteY10-944" fmla="*/ 1318260 h 3672840"/>
              <a:gd name="connsiteX11-945" fmla="*/ 2192865 w 2314860"/>
              <a:gd name="connsiteY11-946" fmla="*/ 1485900 h 3672840"/>
              <a:gd name="connsiteX12-947" fmla="*/ 2230965 w 2314860"/>
              <a:gd name="connsiteY12-948" fmla="*/ 1744980 h 3672840"/>
              <a:gd name="connsiteX13-949" fmla="*/ 2238586 w 2314860"/>
              <a:gd name="connsiteY13-950" fmla="*/ 1844040 h 3672840"/>
              <a:gd name="connsiteX14-951" fmla="*/ 2276685 w 2314860"/>
              <a:gd name="connsiteY14-952" fmla="*/ 2057400 h 3672840"/>
              <a:gd name="connsiteX15-953" fmla="*/ 2276686 w 2314860"/>
              <a:gd name="connsiteY15-954" fmla="*/ 2156460 h 3672840"/>
              <a:gd name="connsiteX16-955" fmla="*/ 2307165 w 2314860"/>
              <a:gd name="connsiteY16-956" fmla="*/ 2308860 h 3672840"/>
              <a:gd name="connsiteX17-957" fmla="*/ 2299545 w 2314860"/>
              <a:gd name="connsiteY17-958" fmla="*/ 2461260 h 3672840"/>
              <a:gd name="connsiteX18-959" fmla="*/ 2314785 w 2314860"/>
              <a:gd name="connsiteY18-960" fmla="*/ 2606040 h 3672840"/>
              <a:gd name="connsiteX19-961" fmla="*/ 2291926 w 2314860"/>
              <a:gd name="connsiteY19-962" fmla="*/ 2712720 h 3672840"/>
              <a:gd name="connsiteX20-963" fmla="*/ 2299545 w 2314860"/>
              <a:gd name="connsiteY20-964" fmla="*/ 2956560 h 3672840"/>
              <a:gd name="connsiteX21-965" fmla="*/ 2284306 w 2314860"/>
              <a:gd name="connsiteY21-966" fmla="*/ 3169920 h 3672840"/>
              <a:gd name="connsiteX22-967" fmla="*/ 2261445 w 2314860"/>
              <a:gd name="connsiteY22-968" fmla="*/ 3337560 h 3672840"/>
              <a:gd name="connsiteX23-969" fmla="*/ 2172545 w 2314860"/>
              <a:gd name="connsiteY23-970" fmla="*/ 3672840 h 3672840"/>
              <a:gd name="connsiteX24-971" fmla="*/ 1903305 w 2314860"/>
              <a:gd name="connsiteY24-972" fmla="*/ 3672840 h 3672840"/>
              <a:gd name="connsiteX25-973" fmla="*/ 798405 w 2314860"/>
              <a:gd name="connsiteY25-974" fmla="*/ 3672840 h 3672840"/>
              <a:gd name="connsiteX26-975" fmla="*/ 2300 w 2314860"/>
              <a:gd name="connsiteY26-976" fmla="*/ 3672840 h 3672840"/>
              <a:gd name="connsiteX27" fmla="*/ 569 w 2314860"/>
              <a:gd name="connsiteY27" fmla="*/ 2442611 h 3672840"/>
              <a:gd name="connsiteX0-977" fmla="*/ 4020 w 2314860"/>
              <a:gd name="connsiteY0-978" fmla="*/ 712153 h 3672840"/>
              <a:gd name="connsiteX1-979" fmla="*/ 2300 w 2314860"/>
              <a:gd name="connsiteY1-980" fmla="*/ 2540 h 3672840"/>
              <a:gd name="connsiteX2-981" fmla="*/ 508845 w 2314860"/>
              <a:gd name="connsiteY2-982" fmla="*/ 0 h 3672840"/>
              <a:gd name="connsiteX3-983" fmla="*/ 1202265 w 2314860"/>
              <a:gd name="connsiteY3-984" fmla="*/ 0 h 3672840"/>
              <a:gd name="connsiteX4-985" fmla="*/ 1979505 w 2314860"/>
              <a:gd name="connsiteY4-986" fmla="*/ 0 h 3672840"/>
              <a:gd name="connsiteX5-987" fmla="*/ 2192865 w 2314860"/>
              <a:gd name="connsiteY5-988" fmla="*/ 22860 h 3672840"/>
              <a:gd name="connsiteX6-989" fmla="*/ 2177625 w 2314860"/>
              <a:gd name="connsiteY6-990" fmla="*/ 274320 h 3672840"/>
              <a:gd name="connsiteX7-991" fmla="*/ 2177625 w 2314860"/>
              <a:gd name="connsiteY7-992" fmla="*/ 632460 h 3672840"/>
              <a:gd name="connsiteX8-993" fmla="*/ 2162385 w 2314860"/>
              <a:gd name="connsiteY8-994" fmla="*/ 845820 h 3672840"/>
              <a:gd name="connsiteX9-995" fmla="*/ 2170005 w 2314860"/>
              <a:gd name="connsiteY9-996" fmla="*/ 1120140 h 3672840"/>
              <a:gd name="connsiteX10-997" fmla="*/ 2170005 w 2314860"/>
              <a:gd name="connsiteY10-998" fmla="*/ 1318260 h 3672840"/>
              <a:gd name="connsiteX11-999" fmla="*/ 2192865 w 2314860"/>
              <a:gd name="connsiteY11-1000" fmla="*/ 1485900 h 3672840"/>
              <a:gd name="connsiteX12-1001" fmla="*/ 2230965 w 2314860"/>
              <a:gd name="connsiteY12-1002" fmla="*/ 1744980 h 3672840"/>
              <a:gd name="connsiteX13-1003" fmla="*/ 2238586 w 2314860"/>
              <a:gd name="connsiteY13-1004" fmla="*/ 1844040 h 3672840"/>
              <a:gd name="connsiteX14-1005" fmla="*/ 2276685 w 2314860"/>
              <a:gd name="connsiteY14-1006" fmla="*/ 2057400 h 3672840"/>
              <a:gd name="connsiteX15-1007" fmla="*/ 2276686 w 2314860"/>
              <a:gd name="connsiteY15-1008" fmla="*/ 2156460 h 3672840"/>
              <a:gd name="connsiteX16-1009" fmla="*/ 2307165 w 2314860"/>
              <a:gd name="connsiteY16-1010" fmla="*/ 2308860 h 3672840"/>
              <a:gd name="connsiteX17-1011" fmla="*/ 2299545 w 2314860"/>
              <a:gd name="connsiteY17-1012" fmla="*/ 2461260 h 3672840"/>
              <a:gd name="connsiteX18-1013" fmla="*/ 2314785 w 2314860"/>
              <a:gd name="connsiteY18-1014" fmla="*/ 2606040 h 3672840"/>
              <a:gd name="connsiteX19-1015" fmla="*/ 2291926 w 2314860"/>
              <a:gd name="connsiteY19-1016" fmla="*/ 2712720 h 3672840"/>
              <a:gd name="connsiteX20-1017" fmla="*/ 2299545 w 2314860"/>
              <a:gd name="connsiteY20-1018" fmla="*/ 2956560 h 3672840"/>
              <a:gd name="connsiteX21-1019" fmla="*/ 2284306 w 2314860"/>
              <a:gd name="connsiteY21-1020" fmla="*/ 3169920 h 3672840"/>
              <a:gd name="connsiteX22-1021" fmla="*/ 2261445 w 2314860"/>
              <a:gd name="connsiteY22-1022" fmla="*/ 3337560 h 3672840"/>
              <a:gd name="connsiteX23-1023" fmla="*/ 2172545 w 2314860"/>
              <a:gd name="connsiteY23-1024" fmla="*/ 3672840 h 3672840"/>
              <a:gd name="connsiteX24-1025" fmla="*/ 1903305 w 2314860"/>
              <a:gd name="connsiteY24-1026" fmla="*/ 3672840 h 3672840"/>
              <a:gd name="connsiteX25-1027" fmla="*/ 1750905 w 2314860"/>
              <a:gd name="connsiteY25-1028" fmla="*/ 3672840 h 3672840"/>
              <a:gd name="connsiteX26-1029" fmla="*/ 798405 w 2314860"/>
              <a:gd name="connsiteY26-1030" fmla="*/ 3672840 h 3672840"/>
              <a:gd name="connsiteX27-1031" fmla="*/ 2300 w 2314860"/>
              <a:gd name="connsiteY27-1032" fmla="*/ 3672840 h 3672840"/>
              <a:gd name="connsiteX28" fmla="*/ 569 w 2314860"/>
              <a:gd name="connsiteY28" fmla="*/ 2442611 h 3672840"/>
              <a:gd name="connsiteX0-1033" fmla="*/ 4020 w 2314860"/>
              <a:gd name="connsiteY0-1034" fmla="*/ 712153 h 3672840"/>
              <a:gd name="connsiteX1-1035" fmla="*/ 2300 w 2314860"/>
              <a:gd name="connsiteY1-1036" fmla="*/ 2540 h 3672840"/>
              <a:gd name="connsiteX2-1037" fmla="*/ 508845 w 2314860"/>
              <a:gd name="connsiteY2-1038" fmla="*/ 0 h 3672840"/>
              <a:gd name="connsiteX3-1039" fmla="*/ 1202265 w 2314860"/>
              <a:gd name="connsiteY3-1040" fmla="*/ 0 h 3672840"/>
              <a:gd name="connsiteX4-1041" fmla="*/ 1979505 w 2314860"/>
              <a:gd name="connsiteY4-1042" fmla="*/ 0 h 3672840"/>
              <a:gd name="connsiteX5-1043" fmla="*/ 2192865 w 2314860"/>
              <a:gd name="connsiteY5-1044" fmla="*/ 22860 h 3672840"/>
              <a:gd name="connsiteX6-1045" fmla="*/ 2177625 w 2314860"/>
              <a:gd name="connsiteY6-1046" fmla="*/ 274320 h 3672840"/>
              <a:gd name="connsiteX7-1047" fmla="*/ 2177625 w 2314860"/>
              <a:gd name="connsiteY7-1048" fmla="*/ 632460 h 3672840"/>
              <a:gd name="connsiteX8-1049" fmla="*/ 2162385 w 2314860"/>
              <a:gd name="connsiteY8-1050" fmla="*/ 845820 h 3672840"/>
              <a:gd name="connsiteX9-1051" fmla="*/ 2170005 w 2314860"/>
              <a:gd name="connsiteY9-1052" fmla="*/ 1120140 h 3672840"/>
              <a:gd name="connsiteX10-1053" fmla="*/ 2170005 w 2314860"/>
              <a:gd name="connsiteY10-1054" fmla="*/ 1318260 h 3672840"/>
              <a:gd name="connsiteX11-1055" fmla="*/ 2192865 w 2314860"/>
              <a:gd name="connsiteY11-1056" fmla="*/ 1485900 h 3672840"/>
              <a:gd name="connsiteX12-1057" fmla="*/ 2230965 w 2314860"/>
              <a:gd name="connsiteY12-1058" fmla="*/ 1744980 h 3672840"/>
              <a:gd name="connsiteX13-1059" fmla="*/ 2238586 w 2314860"/>
              <a:gd name="connsiteY13-1060" fmla="*/ 1844040 h 3672840"/>
              <a:gd name="connsiteX14-1061" fmla="*/ 2276685 w 2314860"/>
              <a:gd name="connsiteY14-1062" fmla="*/ 2057400 h 3672840"/>
              <a:gd name="connsiteX15-1063" fmla="*/ 2276686 w 2314860"/>
              <a:gd name="connsiteY15-1064" fmla="*/ 2156460 h 3672840"/>
              <a:gd name="connsiteX16-1065" fmla="*/ 2307165 w 2314860"/>
              <a:gd name="connsiteY16-1066" fmla="*/ 2308860 h 3672840"/>
              <a:gd name="connsiteX17-1067" fmla="*/ 2299545 w 2314860"/>
              <a:gd name="connsiteY17-1068" fmla="*/ 2461260 h 3672840"/>
              <a:gd name="connsiteX18-1069" fmla="*/ 2314785 w 2314860"/>
              <a:gd name="connsiteY18-1070" fmla="*/ 2606040 h 3672840"/>
              <a:gd name="connsiteX19-1071" fmla="*/ 2291926 w 2314860"/>
              <a:gd name="connsiteY19-1072" fmla="*/ 2712720 h 3672840"/>
              <a:gd name="connsiteX20-1073" fmla="*/ 2299545 w 2314860"/>
              <a:gd name="connsiteY20-1074" fmla="*/ 2956560 h 3672840"/>
              <a:gd name="connsiteX21-1075" fmla="*/ 2284306 w 2314860"/>
              <a:gd name="connsiteY21-1076" fmla="*/ 3169920 h 3672840"/>
              <a:gd name="connsiteX22-1077" fmla="*/ 2261445 w 2314860"/>
              <a:gd name="connsiteY22-1078" fmla="*/ 3337560 h 3672840"/>
              <a:gd name="connsiteX23-1079" fmla="*/ 2172545 w 2314860"/>
              <a:gd name="connsiteY23-1080" fmla="*/ 3672840 h 3672840"/>
              <a:gd name="connsiteX24-1081" fmla="*/ 1903305 w 2314860"/>
              <a:gd name="connsiteY24-1082" fmla="*/ 3672840 h 3672840"/>
              <a:gd name="connsiteX25-1083" fmla="*/ 1750905 w 2314860"/>
              <a:gd name="connsiteY25-1084" fmla="*/ 3672840 h 3672840"/>
              <a:gd name="connsiteX26-1085" fmla="*/ 1560405 w 2314860"/>
              <a:gd name="connsiteY26-1086" fmla="*/ 3672840 h 3672840"/>
              <a:gd name="connsiteX27-1087" fmla="*/ 798405 w 2314860"/>
              <a:gd name="connsiteY27-1088" fmla="*/ 3672840 h 3672840"/>
              <a:gd name="connsiteX28-1089" fmla="*/ 2300 w 2314860"/>
              <a:gd name="connsiteY28-1090" fmla="*/ 3672840 h 3672840"/>
              <a:gd name="connsiteX29" fmla="*/ 569 w 2314860"/>
              <a:gd name="connsiteY29" fmla="*/ 2442611 h 3672840"/>
              <a:gd name="connsiteX0-1091" fmla="*/ 4020 w 2314860"/>
              <a:gd name="connsiteY0-1092" fmla="*/ 712153 h 3680460"/>
              <a:gd name="connsiteX1-1093" fmla="*/ 2300 w 2314860"/>
              <a:gd name="connsiteY1-1094" fmla="*/ 2540 h 3680460"/>
              <a:gd name="connsiteX2-1095" fmla="*/ 508845 w 2314860"/>
              <a:gd name="connsiteY2-1096" fmla="*/ 0 h 3680460"/>
              <a:gd name="connsiteX3-1097" fmla="*/ 1202265 w 2314860"/>
              <a:gd name="connsiteY3-1098" fmla="*/ 0 h 3680460"/>
              <a:gd name="connsiteX4-1099" fmla="*/ 1979505 w 2314860"/>
              <a:gd name="connsiteY4-1100" fmla="*/ 0 h 3680460"/>
              <a:gd name="connsiteX5-1101" fmla="*/ 2192865 w 2314860"/>
              <a:gd name="connsiteY5-1102" fmla="*/ 22860 h 3680460"/>
              <a:gd name="connsiteX6-1103" fmla="*/ 2177625 w 2314860"/>
              <a:gd name="connsiteY6-1104" fmla="*/ 274320 h 3680460"/>
              <a:gd name="connsiteX7-1105" fmla="*/ 2177625 w 2314860"/>
              <a:gd name="connsiteY7-1106" fmla="*/ 632460 h 3680460"/>
              <a:gd name="connsiteX8-1107" fmla="*/ 2162385 w 2314860"/>
              <a:gd name="connsiteY8-1108" fmla="*/ 845820 h 3680460"/>
              <a:gd name="connsiteX9-1109" fmla="*/ 2170005 w 2314860"/>
              <a:gd name="connsiteY9-1110" fmla="*/ 1120140 h 3680460"/>
              <a:gd name="connsiteX10-1111" fmla="*/ 2170005 w 2314860"/>
              <a:gd name="connsiteY10-1112" fmla="*/ 1318260 h 3680460"/>
              <a:gd name="connsiteX11-1113" fmla="*/ 2192865 w 2314860"/>
              <a:gd name="connsiteY11-1114" fmla="*/ 1485900 h 3680460"/>
              <a:gd name="connsiteX12-1115" fmla="*/ 2230965 w 2314860"/>
              <a:gd name="connsiteY12-1116" fmla="*/ 1744980 h 3680460"/>
              <a:gd name="connsiteX13-1117" fmla="*/ 2238586 w 2314860"/>
              <a:gd name="connsiteY13-1118" fmla="*/ 1844040 h 3680460"/>
              <a:gd name="connsiteX14-1119" fmla="*/ 2276685 w 2314860"/>
              <a:gd name="connsiteY14-1120" fmla="*/ 2057400 h 3680460"/>
              <a:gd name="connsiteX15-1121" fmla="*/ 2276686 w 2314860"/>
              <a:gd name="connsiteY15-1122" fmla="*/ 2156460 h 3680460"/>
              <a:gd name="connsiteX16-1123" fmla="*/ 2307165 w 2314860"/>
              <a:gd name="connsiteY16-1124" fmla="*/ 2308860 h 3680460"/>
              <a:gd name="connsiteX17-1125" fmla="*/ 2299545 w 2314860"/>
              <a:gd name="connsiteY17-1126" fmla="*/ 2461260 h 3680460"/>
              <a:gd name="connsiteX18-1127" fmla="*/ 2314785 w 2314860"/>
              <a:gd name="connsiteY18-1128" fmla="*/ 2606040 h 3680460"/>
              <a:gd name="connsiteX19-1129" fmla="*/ 2291926 w 2314860"/>
              <a:gd name="connsiteY19-1130" fmla="*/ 2712720 h 3680460"/>
              <a:gd name="connsiteX20-1131" fmla="*/ 2299545 w 2314860"/>
              <a:gd name="connsiteY20-1132" fmla="*/ 2956560 h 3680460"/>
              <a:gd name="connsiteX21-1133" fmla="*/ 2284306 w 2314860"/>
              <a:gd name="connsiteY21-1134" fmla="*/ 3169920 h 3680460"/>
              <a:gd name="connsiteX22-1135" fmla="*/ 2261445 w 2314860"/>
              <a:gd name="connsiteY22-1136" fmla="*/ 3337560 h 3680460"/>
              <a:gd name="connsiteX23-1137" fmla="*/ 2172545 w 2314860"/>
              <a:gd name="connsiteY23-1138" fmla="*/ 3672840 h 3680460"/>
              <a:gd name="connsiteX24-1139" fmla="*/ 1903305 w 2314860"/>
              <a:gd name="connsiteY24-1140" fmla="*/ 3672840 h 3680460"/>
              <a:gd name="connsiteX25-1141" fmla="*/ 1750905 w 2314860"/>
              <a:gd name="connsiteY25-1142" fmla="*/ 3672840 h 3680460"/>
              <a:gd name="connsiteX26-1143" fmla="*/ 1560405 w 2314860"/>
              <a:gd name="connsiteY26-1144" fmla="*/ 3672840 h 3680460"/>
              <a:gd name="connsiteX27-1145" fmla="*/ 1202265 w 2314860"/>
              <a:gd name="connsiteY27-1146" fmla="*/ 3680460 h 3680460"/>
              <a:gd name="connsiteX28-1147" fmla="*/ 798405 w 2314860"/>
              <a:gd name="connsiteY28-1148" fmla="*/ 3672840 h 3680460"/>
              <a:gd name="connsiteX29-1149" fmla="*/ 2300 w 2314860"/>
              <a:gd name="connsiteY29-1150" fmla="*/ 3672840 h 3680460"/>
              <a:gd name="connsiteX30" fmla="*/ 569 w 2314860"/>
              <a:gd name="connsiteY30" fmla="*/ 2442611 h 3680460"/>
              <a:gd name="connsiteX0-1151" fmla="*/ 4020 w 2314860"/>
              <a:gd name="connsiteY0-1152" fmla="*/ 712153 h 3680460"/>
              <a:gd name="connsiteX1-1153" fmla="*/ 2300 w 2314860"/>
              <a:gd name="connsiteY1-1154" fmla="*/ 2540 h 3680460"/>
              <a:gd name="connsiteX2-1155" fmla="*/ 508845 w 2314860"/>
              <a:gd name="connsiteY2-1156" fmla="*/ 0 h 3680460"/>
              <a:gd name="connsiteX3-1157" fmla="*/ 1202265 w 2314860"/>
              <a:gd name="connsiteY3-1158" fmla="*/ 0 h 3680460"/>
              <a:gd name="connsiteX4-1159" fmla="*/ 1979505 w 2314860"/>
              <a:gd name="connsiteY4-1160" fmla="*/ 0 h 3680460"/>
              <a:gd name="connsiteX5-1161" fmla="*/ 2192865 w 2314860"/>
              <a:gd name="connsiteY5-1162" fmla="*/ 22860 h 3680460"/>
              <a:gd name="connsiteX6-1163" fmla="*/ 2177625 w 2314860"/>
              <a:gd name="connsiteY6-1164" fmla="*/ 274320 h 3680460"/>
              <a:gd name="connsiteX7-1165" fmla="*/ 2177625 w 2314860"/>
              <a:gd name="connsiteY7-1166" fmla="*/ 632460 h 3680460"/>
              <a:gd name="connsiteX8-1167" fmla="*/ 2162385 w 2314860"/>
              <a:gd name="connsiteY8-1168" fmla="*/ 845820 h 3680460"/>
              <a:gd name="connsiteX9-1169" fmla="*/ 2170005 w 2314860"/>
              <a:gd name="connsiteY9-1170" fmla="*/ 1120140 h 3680460"/>
              <a:gd name="connsiteX10-1171" fmla="*/ 2170005 w 2314860"/>
              <a:gd name="connsiteY10-1172" fmla="*/ 1318260 h 3680460"/>
              <a:gd name="connsiteX11-1173" fmla="*/ 2192865 w 2314860"/>
              <a:gd name="connsiteY11-1174" fmla="*/ 1485900 h 3680460"/>
              <a:gd name="connsiteX12-1175" fmla="*/ 2230965 w 2314860"/>
              <a:gd name="connsiteY12-1176" fmla="*/ 1744980 h 3680460"/>
              <a:gd name="connsiteX13-1177" fmla="*/ 2238586 w 2314860"/>
              <a:gd name="connsiteY13-1178" fmla="*/ 1844040 h 3680460"/>
              <a:gd name="connsiteX14-1179" fmla="*/ 2276685 w 2314860"/>
              <a:gd name="connsiteY14-1180" fmla="*/ 2057400 h 3680460"/>
              <a:gd name="connsiteX15-1181" fmla="*/ 2276686 w 2314860"/>
              <a:gd name="connsiteY15-1182" fmla="*/ 2156460 h 3680460"/>
              <a:gd name="connsiteX16-1183" fmla="*/ 2307165 w 2314860"/>
              <a:gd name="connsiteY16-1184" fmla="*/ 2308860 h 3680460"/>
              <a:gd name="connsiteX17-1185" fmla="*/ 2299545 w 2314860"/>
              <a:gd name="connsiteY17-1186" fmla="*/ 2461260 h 3680460"/>
              <a:gd name="connsiteX18-1187" fmla="*/ 2314785 w 2314860"/>
              <a:gd name="connsiteY18-1188" fmla="*/ 2606040 h 3680460"/>
              <a:gd name="connsiteX19-1189" fmla="*/ 2291926 w 2314860"/>
              <a:gd name="connsiteY19-1190" fmla="*/ 2712720 h 3680460"/>
              <a:gd name="connsiteX20-1191" fmla="*/ 2299545 w 2314860"/>
              <a:gd name="connsiteY20-1192" fmla="*/ 2956560 h 3680460"/>
              <a:gd name="connsiteX21-1193" fmla="*/ 2284306 w 2314860"/>
              <a:gd name="connsiteY21-1194" fmla="*/ 3169920 h 3680460"/>
              <a:gd name="connsiteX22-1195" fmla="*/ 2261445 w 2314860"/>
              <a:gd name="connsiteY22-1196" fmla="*/ 3337560 h 3680460"/>
              <a:gd name="connsiteX23-1197" fmla="*/ 2172545 w 2314860"/>
              <a:gd name="connsiteY23-1198" fmla="*/ 3672840 h 3680460"/>
              <a:gd name="connsiteX24-1199" fmla="*/ 1903305 w 2314860"/>
              <a:gd name="connsiteY24-1200" fmla="*/ 3672840 h 3680460"/>
              <a:gd name="connsiteX25-1201" fmla="*/ 1750905 w 2314860"/>
              <a:gd name="connsiteY25-1202" fmla="*/ 3672840 h 3680460"/>
              <a:gd name="connsiteX26-1203" fmla="*/ 1560405 w 2314860"/>
              <a:gd name="connsiteY26-1204" fmla="*/ 3672840 h 3680460"/>
              <a:gd name="connsiteX27-1205" fmla="*/ 1202265 w 2314860"/>
              <a:gd name="connsiteY27-1206" fmla="*/ 3680460 h 3680460"/>
              <a:gd name="connsiteX28-1207" fmla="*/ 798405 w 2314860"/>
              <a:gd name="connsiteY28-1208" fmla="*/ 3672840 h 3680460"/>
              <a:gd name="connsiteX29-1209" fmla="*/ 668865 w 2314860"/>
              <a:gd name="connsiteY29-1210" fmla="*/ 3672840 h 3680460"/>
              <a:gd name="connsiteX30-1211" fmla="*/ 2300 w 2314860"/>
              <a:gd name="connsiteY30-1212" fmla="*/ 3672840 h 3680460"/>
              <a:gd name="connsiteX31" fmla="*/ 569 w 2314860"/>
              <a:gd name="connsiteY31" fmla="*/ 2442611 h 3680460"/>
              <a:gd name="connsiteX0-1213" fmla="*/ 4020 w 2314860"/>
              <a:gd name="connsiteY0-1214" fmla="*/ 712153 h 3680460"/>
              <a:gd name="connsiteX1-1215" fmla="*/ 2300 w 2314860"/>
              <a:gd name="connsiteY1-1216" fmla="*/ 2540 h 3680460"/>
              <a:gd name="connsiteX2-1217" fmla="*/ 508845 w 2314860"/>
              <a:gd name="connsiteY2-1218" fmla="*/ 0 h 3680460"/>
              <a:gd name="connsiteX3-1219" fmla="*/ 1202265 w 2314860"/>
              <a:gd name="connsiteY3-1220" fmla="*/ 0 h 3680460"/>
              <a:gd name="connsiteX4-1221" fmla="*/ 1979505 w 2314860"/>
              <a:gd name="connsiteY4-1222" fmla="*/ 0 h 3680460"/>
              <a:gd name="connsiteX5-1223" fmla="*/ 2192865 w 2314860"/>
              <a:gd name="connsiteY5-1224" fmla="*/ 22860 h 3680460"/>
              <a:gd name="connsiteX6-1225" fmla="*/ 2177625 w 2314860"/>
              <a:gd name="connsiteY6-1226" fmla="*/ 274320 h 3680460"/>
              <a:gd name="connsiteX7-1227" fmla="*/ 2177625 w 2314860"/>
              <a:gd name="connsiteY7-1228" fmla="*/ 632460 h 3680460"/>
              <a:gd name="connsiteX8-1229" fmla="*/ 2162385 w 2314860"/>
              <a:gd name="connsiteY8-1230" fmla="*/ 845820 h 3680460"/>
              <a:gd name="connsiteX9-1231" fmla="*/ 2170005 w 2314860"/>
              <a:gd name="connsiteY9-1232" fmla="*/ 1120140 h 3680460"/>
              <a:gd name="connsiteX10-1233" fmla="*/ 2170005 w 2314860"/>
              <a:gd name="connsiteY10-1234" fmla="*/ 1318260 h 3680460"/>
              <a:gd name="connsiteX11-1235" fmla="*/ 2192865 w 2314860"/>
              <a:gd name="connsiteY11-1236" fmla="*/ 1485900 h 3680460"/>
              <a:gd name="connsiteX12-1237" fmla="*/ 2230965 w 2314860"/>
              <a:gd name="connsiteY12-1238" fmla="*/ 1744980 h 3680460"/>
              <a:gd name="connsiteX13-1239" fmla="*/ 2238586 w 2314860"/>
              <a:gd name="connsiteY13-1240" fmla="*/ 1844040 h 3680460"/>
              <a:gd name="connsiteX14-1241" fmla="*/ 2276685 w 2314860"/>
              <a:gd name="connsiteY14-1242" fmla="*/ 2057400 h 3680460"/>
              <a:gd name="connsiteX15-1243" fmla="*/ 2276686 w 2314860"/>
              <a:gd name="connsiteY15-1244" fmla="*/ 2156460 h 3680460"/>
              <a:gd name="connsiteX16-1245" fmla="*/ 2307165 w 2314860"/>
              <a:gd name="connsiteY16-1246" fmla="*/ 2308860 h 3680460"/>
              <a:gd name="connsiteX17-1247" fmla="*/ 2299545 w 2314860"/>
              <a:gd name="connsiteY17-1248" fmla="*/ 2461260 h 3680460"/>
              <a:gd name="connsiteX18-1249" fmla="*/ 2314785 w 2314860"/>
              <a:gd name="connsiteY18-1250" fmla="*/ 2606040 h 3680460"/>
              <a:gd name="connsiteX19-1251" fmla="*/ 2291926 w 2314860"/>
              <a:gd name="connsiteY19-1252" fmla="*/ 2712720 h 3680460"/>
              <a:gd name="connsiteX20-1253" fmla="*/ 2299545 w 2314860"/>
              <a:gd name="connsiteY20-1254" fmla="*/ 2956560 h 3680460"/>
              <a:gd name="connsiteX21-1255" fmla="*/ 2284306 w 2314860"/>
              <a:gd name="connsiteY21-1256" fmla="*/ 3169920 h 3680460"/>
              <a:gd name="connsiteX22-1257" fmla="*/ 2261445 w 2314860"/>
              <a:gd name="connsiteY22-1258" fmla="*/ 3337560 h 3680460"/>
              <a:gd name="connsiteX23-1259" fmla="*/ 2172545 w 2314860"/>
              <a:gd name="connsiteY23-1260" fmla="*/ 3672840 h 3680460"/>
              <a:gd name="connsiteX24-1261" fmla="*/ 1903305 w 2314860"/>
              <a:gd name="connsiteY24-1262" fmla="*/ 3672840 h 3680460"/>
              <a:gd name="connsiteX25-1263" fmla="*/ 1750905 w 2314860"/>
              <a:gd name="connsiteY25-1264" fmla="*/ 3672840 h 3680460"/>
              <a:gd name="connsiteX26-1265" fmla="*/ 1560405 w 2314860"/>
              <a:gd name="connsiteY26-1266" fmla="*/ 3672840 h 3680460"/>
              <a:gd name="connsiteX27-1267" fmla="*/ 1202265 w 2314860"/>
              <a:gd name="connsiteY27-1268" fmla="*/ 3680460 h 3680460"/>
              <a:gd name="connsiteX28-1269" fmla="*/ 798405 w 2314860"/>
              <a:gd name="connsiteY28-1270" fmla="*/ 3672840 h 3680460"/>
              <a:gd name="connsiteX29-1271" fmla="*/ 668865 w 2314860"/>
              <a:gd name="connsiteY29-1272" fmla="*/ 3672840 h 3680460"/>
              <a:gd name="connsiteX30-1273" fmla="*/ 242145 w 2314860"/>
              <a:gd name="connsiteY30-1274" fmla="*/ 3665220 h 3680460"/>
              <a:gd name="connsiteX31-1275" fmla="*/ 2300 w 2314860"/>
              <a:gd name="connsiteY31-1276" fmla="*/ 3672840 h 3680460"/>
              <a:gd name="connsiteX32" fmla="*/ 569 w 2314860"/>
              <a:gd name="connsiteY32" fmla="*/ 2442611 h 3680460"/>
              <a:gd name="connsiteX0-1277" fmla="*/ 18266 w 2329106"/>
              <a:gd name="connsiteY0-1278" fmla="*/ 712153 h 3680460"/>
              <a:gd name="connsiteX1-1279" fmla="*/ 16546 w 2329106"/>
              <a:gd name="connsiteY1-1280" fmla="*/ 2540 h 3680460"/>
              <a:gd name="connsiteX2-1281" fmla="*/ 523091 w 2329106"/>
              <a:gd name="connsiteY2-1282" fmla="*/ 0 h 3680460"/>
              <a:gd name="connsiteX3-1283" fmla="*/ 1216511 w 2329106"/>
              <a:gd name="connsiteY3-1284" fmla="*/ 0 h 3680460"/>
              <a:gd name="connsiteX4-1285" fmla="*/ 1993751 w 2329106"/>
              <a:gd name="connsiteY4-1286" fmla="*/ 0 h 3680460"/>
              <a:gd name="connsiteX5-1287" fmla="*/ 2207111 w 2329106"/>
              <a:gd name="connsiteY5-1288" fmla="*/ 22860 h 3680460"/>
              <a:gd name="connsiteX6-1289" fmla="*/ 2191871 w 2329106"/>
              <a:gd name="connsiteY6-1290" fmla="*/ 274320 h 3680460"/>
              <a:gd name="connsiteX7-1291" fmla="*/ 2191871 w 2329106"/>
              <a:gd name="connsiteY7-1292" fmla="*/ 632460 h 3680460"/>
              <a:gd name="connsiteX8-1293" fmla="*/ 2176631 w 2329106"/>
              <a:gd name="connsiteY8-1294" fmla="*/ 845820 h 3680460"/>
              <a:gd name="connsiteX9-1295" fmla="*/ 2184251 w 2329106"/>
              <a:gd name="connsiteY9-1296" fmla="*/ 1120140 h 3680460"/>
              <a:gd name="connsiteX10-1297" fmla="*/ 2184251 w 2329106"/>
              <a:gd name="connsiteY10-1298" fmla="*/ 1318260 h 3680460"/>
              <a:gd name="connsiteX11-1299" fmla="*/ 2207111 w 2329106"/>
              <a:gd name="connsiteY11-1300" fmla="*/ 1485900 h 3680460"/>
              <a:gd name="connsiteX12-1301" fmla="*/ 2245211 w 2329106"/>
              <a:gd name="connsiteY12-1302" fmla="*/ 1744980 h 3680460"/>
              <a:gd name="connsiteX13-1303" fmla="*/ 2252832 w 2329106"/>
              <a:gd name="connsiteY13-1304" fmla="*/ 1844040 h 3680460"/>
              <a:gd name="connsiteX14-1305" fmla="*/ 2290931 w 2329106"/>
              <a:gd name="connsiteY14-1306" fmla="*/ 2057400 h 3680460"/>
              <a:gd name="connsiteX15-1307" fmla="*/ 2290932 w 2329106"/>
              <a:gd name="connsiteY15-1308" fmla="*/ 2156460 h 3680460"/>
              <a:gd name="connsiteX16-1309" fmla="*/ 2321411 w 2329106"/>
              <a:gd name="connsiteY16-1310" fmla="*/ 2308860 h 3680460"/>
              <a:gd name="connsiteX17-1311" fmla="*/ 2313791 w 2329106"/>
              <a:gd name="connsiteY17-1312" fmla="*/ 2461260 h 3680460"/>
              <a:gd name="connsiteX18-1313" fmla="*/ 2329031 w 2329106"/>
              <a:gd name="connsiteY18-1314" fmla="*/ 2606040 h 3680460"/>
              <a:gd name="connsiteX19-1315" fmla="*/ 2306172 w 2329106"/>
              <a:gd name="connsiteY19-1316" fmla="*/ 2712720 h 3680460"/>
              <a:gd name="connsiteX20-1317" fmla="*/ 2313791 w 2329106"/>
              <a:gd name="connsiteY20-1318" fmla="*/ 2956560 h 3680460"/>
              <a:gd name="connsiteX21-1319" fmla="*/ 2298552 w 2329106"/>
              <a:gd name="connsiteY21-1320" fmla="*/ 3169920 h 3680460"/>
              <a:gd name="connsiteX22-1321" fmla="*/ 2275691 w 2329106"/>
              <a:gd name="connsiteY22-1322" fmla="*/ 3337560 h 3680460"/>
              <a:gd name="connsiteX23-1323" fmla="*/ 2186791 w 2329106"/>
              <a:gd name="connsiteY23-1324" fmla="*/ 3672840 h 3680460"/>
              <a:gd name="connsiteX24-1325" fmla="*/ 1917551 w 2329106"/>
              <a:gd name="connsiteY24-1326" fmla="*/ 3672840 h 3680460"/>
              <a:gd name="connsiteX25-1327" fmla="*/ 1765151 w 2329106"/>
              <a:gd name="connsiteY25-1328" fmla="*/ 3672840 h 3680460"/>
              <a:gd name="connsiteX26-1329" fmla="*/ 1574651 w 2329106"/>
              <a:gd name="connsiteY26-1330" fmla="*/ 3672840 h 3680460"/>
              <a:gd name="connsiteX27-1331" fmla="*/ 1216511 w 2329106"/>
              <a:gd name="connsiteY27-1332" fmla="*/ 3680460 h 3680460"/>
              <a:gd name="connsiteX28-1333" fmla="*/ 812651 w 2329106"/>
              <a:gd name="connsiteY28-1334" fmla="*/ 3672840 h 3680460"/>
              <a:gd name="connsiteX29-1335" fmla="*/ 683111 w 2329106"/>
              <a:gd name="connsiteY29-1336" fmla="*/ 3672840 h 3680460"/>
              <a:gd name="connsiteX30-1337" fmla="*/ 256391 w 2329106"/>
              <a:gd name="connsiteY30-1338" fmla="*/ 3665220 h 3680460"/>
              <a:gd name="connsiteX31-1339" fmla="*/ 16546 w 2329106"/>
              <a:gd name="connsiteY31-1340" fmla="*/ 3672840 h 3680460"/>
              <a:gd name="connsiteX32-1341" fmla="*/ 20171 w 2329106"/>
              <a:gd name="connsiteY32-1342" fmla="*/ 3413760 h 3680460"/>
              <a:gd name="connsiteX33" fmla="*/ 14815 w 2329106"/>
              <a:gd name="connsiteY33" fmla="*/ 2442611 h 3680460"/>
              <a:gd name="connsiteX0-1343" fmla="*/ 40669 w 2351509"/>
              <a:gd name="connsiteY0-1344" fmla="*/ 712153 h 3680460"/>
              <a:gd name="connsiteX1-1345" fmla="*/ 34954 w 2351509"/>
              <a:gd name="connsiteY1-1346" fmla="*/ 342900 h 3680460"/>
              <a:gd name="connsiteX2-1347" fmla="*/ 38949 w 2351509"/>
              <a:gd name="connsiteY2-1348" fmla="*/ 2540 h 3680460"/>
              <a:gd name="connsiteX3-1349" fmla="*/ 545494 w 2351509"/>
              <a:gd name="connsiteY3-1350" fmla="*/ 0 h 3680460"/>
              <a:gd name="connsiteX4-1351" fmla="*/ 1238914 w 2351509"/>
              <a:gd name="connsiteY4-1352" fmla="*/ 0 h 3680460"/>
              <a:gd name="connsiteX5-1353" fmla="*/ 2016154 w 2351509"/>
              <a:gd name="connsiteY5-1354" fmla="*/ 0 h 3680460"/>
              <a:gd name="connsiteX6-1355" fmla="*/ 2229514 w 2351509"/>
              <a:gd name="connsiteY6-1356" fmla="*/ 22860 h 3680460"/>
              <a:gd name="connsiteX7-1357" fmla="*/ 2214274 w 2351509"/>
              <a:gd name="connsiteY7-1358" fmla="*/ 274320 h 3680460"/>
              <a:gd name="connsiteX8-1359" fmla="*/ 2214274 w 2351509"/>
              <a:gd name="connsiteY8-1360" fmla="*/ 632460 h 3680460"/>
              <a:gd name="connsiteX9-1361" fmla="*/ 2199034 w 2351509"/>
              <a:gd name="connsiteY9-1362" fmla="*/ 845820 h 3680460"/>
              <a:gd name="connsiteX10-1363" fmla="*/ 2206654 w 2351509"/>
              <a:gd name="connsiteY10-1364" fmla="*/ 1120140 h 3680460"/>
              <a:gd name="connsiteX11-1365" fmla="*/ 2206654 w 2351509"/>
              <a:gd name="connsiteY11-1366" fmla="*/ 1318260 h 3680460"/>
              <a:gd name="connsiteX12-1367" fmla="*/ 2229514 w 2351509"/>
              <a:gd name="connsiteY12-1368" fmla="*/ 1485900 h 3680460"/>
              <a:gd name="connsiteX13-1369" fmla="*/ 2267614 w 2351509"/>
              <a:gd name="connsiteY13-1370" fmla="*/ 1744980 h 3680460"/>
              <a:gd name="connsiteX14-1371" fmla="*/ 2275235 w 2351509"/>
              <a:gd name="connsiteY14-1372" fmla="*/ 1844040 h 3680460"/>
              <a:gd name="connsiteX15-1373" fmla="*/ 2313334 w 2351509"/>
              <a:gd name="connsiteY15-1374" fmla="*/ 2057400 h 3680460"/>
              <a:gd name="connsiteX16-1375" fmla="*/ 2313335 w 2351509"/>
              <a:gd name="connsiteY16-1376" fmla="*/ 2156460 h 3680460"/>
              <a:gd name="connsiteX17-1377" fmla="*/ 2343814 w 2351509"/>
              <a:gd name="connsiteY17-1378" fmla="*/ 2308860 h 3680460"/>
              <a:gd name="connsiteX18-1379" fmla="*/ 2336194 w 2351509"/>
              <a:gd name="connsiteY18-1380" fmla="*/ 2461260 h 3680460"/>
              <a:gd name="connsiteX19-1381" fmla="*/ 2351434 w 2351509"/>
              <a:gd name="connsiteY19-1382" fmla="*/ 2606040 h 3680460"/>
              <a:gd name="connsiteX20-1383" fmla="*/ 2328575 w 2351509"/>
              <a:gd name="connsiteY20-1384" fmla="*/ 2712720 h 3680460"/>
              <a:gd name="connsiteX21-1385" fmla="*/ 2336194 w 2351509"/>
              <a:gd name="connsiteY21-1386" fmla="*/ 2956560 h 3680460"/>
              <a:gd name="connsiteX22-1387" fmla="*/ 2320955 w 2351509"/>
              <a:gd name="connsiteY22-1388" fmla="*/ 3169920 h 3680460"/>
              <a:gd name="connsiteX23-1389" fmla="*/ 2298094 w 2351509"/>
              <a:gd name="connsiteY23-1390" fmla="*/ 3337560 h 3680460"/>
              <a:gd name="connsiteX24-1391" fmla="*/ 2209194 w 2351509"/>
              <a:gd name="connsiteY24-1392" fmla="*/ 3672840 h 3680460"/>
              <a:gd name="connsiteX25-1393" fmla="*/ 1939954 w 2351509"/>
              <a:gd name="connsiteY25-1394" fmla="*/ 3672840 h 3680460"/>
              <a:gd name="connsiteX26-1395" fmla="*/ 1787554 w 2351509"/>
              <a:gd name="connsiteY26-1396" fmla="*/ 3672840 h 3680460"/>
              <a:gd name="connsiteX27-1397" fmla="*/ 1597054 w 2351509"/>
              <a:gd name="connsiteY27-1398" fmla="*/ 3672840 h 3680460"/>
              <a:gd name="connsiteX28-1399" fmla="*/ 1238914 w 2351509"/>
              <a:gd name="connsiteY28-1400" fmla="*/ 3680460 h 3680460"/>
              <a:gd name="connsiteX29-1401" fmla="*/ 835054 w 2351509"/>
              <a:gd name="connsiteY29-1402" fmla="*/ 3672840 h 3680460"/>
              <a:gd name="connsiteX30-1403" fmla="*/ 705514 w 2351509"/>
              <a:gd name="connsiteY30-1404" fmla="*/ 3672840 h 3680460"/>
              <a:gd name="connsiteX31-1405" fmla="*/ 278794 w 2351509"/>
              <a:gd name="connsiteY31-1406" fmla="*/ 3665220 h 3680460"/>
              <a:gd name="connsiteX32-1407" fmla="*/ 38949 w 2351509"/>
              <a:gd name="connsiteY32-1408" fmla="*/ 3672840 h 3680460"/>
              <a:gd name="connsiteX33-1409" fmla="*/ 42574 w 2351509"/>
              <a:gd name="connsiteY33-1410" fmla="*/ 3413760 h 3680460"/>
              <a:gd name="connsiteX34" fmla="*/ 37218 w 2351509"/>
              <a:gd name="connsiteY34" fmla="*/ 2442611 h 3680460"/>
              <a:gd name="connsiteX0-1411" fmla="*/ 40669 w 2351509"/>
              <a:gd name="connsiteY0-1412" fmla="*/ 712153 h 3680460"/>
              <a:gd name="connsiteX1-1413" fmla="*/ 34954 w 2351509"/>
              <a:gd name="connsiteY1-1414" fmla="*/ 342900 h 3680460"/>
              <a:gd name="connsiteX2-1415" fmla="*/ 38949 w 2351509"/>
              <a:gd name="connsiteY2-1416" fmla="*/ 2540 h 3680460"/>
              <a:gd name="connsiteX3-1417" fmla="*/ 545494 w 2351509"/>
              <a:gd name="connsiteY3-1418" fmla="*/ 0 h 3680460"/>
              <a:gd name="connsiteX4-1419" fmla="*/ 1238914 w 2351509"/>
              <a:gd name="connsiteY4-1420" fmla="*/ 0 h 3680460"/>
              <a:gd name="connsiteX5-1421" fmla="*/ 2016154 w 2351509"/>
              <a:gd name="connsiteY5-1422" fmla="*/ 0 h 3680460"/>
              <a:gd name="connsiteX6-1423" fmla="*/ 2229514 w 2351509"/>
              <a:gd name="connsiteY6-1424" fmla="*/ 22860 h 3680460"/>
              <a:gd name="connsiteX7-1425" fmla="*/ 2214274 w 2351509"/>
              <a:gd name="connsiteY7-1426" fmla="*/ 274320 h 3680460"/>
              <a:gd name="connsiteX8-1427" fmla="*/ 2214274 w 2351509"/>
              <a:gd name="connsiteY8-1428" fmla="*/ 632460 h 3680460"/>
              <a:gd name="connsiteX9-1429" fmla="*/ 2199034 w 2351509"/>
              <a:gd name="connsiteY9-1430" fmla="*/ 845820 h 3680460"/>
              <a:gd name="connsiteX10-1431" fmla="*/ 2206654 w 2351509"/>
              <a:gd name="connsiteY10-1432" fmla="*/ 1120140 h 3680460"/>
              <a:gd name="connsiteX11-1433" fmla="*/ 2206654 w 2351509"/>
              <a:gd name="connsiteY11-1434" fmla="*/ 1318260 h 3680460"/>
              <a:gd name="connsiteX12-1435" fmla="*/ 2229514 w 2351509"/>
              <a:gd name="connsiteY12-1436" fmla="*/ 1485900 h 3680460"/>
              <a:gd name="connsiteX13-1437" fmla="*/ 2267614 w 2351509"/>
              <a:gd name="connsiteY13-1438" fmla="*/ 1744980 h 3680460"/>
              <a:gd name="connsiteX14-1439" fmla="*/ 2275235 w 2351509"/>
              <a:gd name="connsiteY14-1440" fmla="*/ 1844040 h 3680460"/>
              <a:gd name="connsiteX15-1441" fmla="*/ 2313334 w 2351509"/>
              <a:gd name="connsiteY15-1442" fmla="*/ 2057400 h 3680460"/>
              <a:gd name="connsiteX16-1443" fmla="*/ 2313335 w 2351509"/>
              <a:gd name="connsiteY16-1444" fmla="*/ 2156460 h 3680460"/>
              <a:gd name="connsiteX17-1445" fmla="*/ 2343814 w 2351509"/>
              <a:gd name="connsiteY17-1446" fmla="*/ 2308860 h 3680460"/>
              <a:gd name="connsiteX18-1447" fmla="*/ 2336194 w 2351509"/>
              <a:gd name="connsiteY18-1448" fmla="*/ 2461260 h 3680460"/>
              <a:gd name="connsiteX19-1449" fmla="*/ 2351434 w 2351509"/>
              <a:gd name="connsiteY19-1450" fmla="*/ 2606040 h 3680460"/>
              <a:gd name="connsiteX20-1451" fmla="*/ 2328575 w 2351509"/>
              <a:gd name="connsiteY20-1452" fmla="*/ 2712720 h 3680460"/>
              <a:gd name="connsiteX21-1453" fmla="*/ 2336194 w 2351509"/>
              <a:gd name="connsiteY21-1454" fmla="*/ 2956560 h 3680460"/>
              <a:gd name="connsiteX22-1455" fmla="*/ 2320955 w 2351509"/>
              <a:gd name="connsiteY22-1456" fmla="*/ 3169920 h 3680460"/>
              <a:gd name="connsiteX23-1457" fmla="*/ 2298094 w 2351509"/>
              <a:gd name="connsiteY23-1458" fmla="*/ 3337560 h 3680460"/>
              <a:gd name="connsiteX24-1459" fmla="*/ 2209194 w 2351509"/>
              <a:gd name="connsiteY24-1460" fmla="*/ 3672840 h 3680460"/>
              <a:gd name="connsiteX25-1461" fmla="*/ 1939954 w 2351509"/>
              <a:gd name="connsiteY25-1462" fmla="*/ 3672840 h 3680460"/>
              <a:gd name="connsiteX26-1463" fmla="*/ 1787554 w 2351509"/>
              <a:gd name="connsiteY26-1464" fmla="*/ 3672840 h 3680460"/>
              <a:gd name="connsiteX27-1465" fmla="*/ 1597054 w 2351509"/>
              <a:gd name="connsiteY27-1466" fmla="*/ 3672840 h 3680460"/>
              <a:gd name="connsiteX28-1467" fmla="*/ 1238914 w 2351509"/>
              <a:gd name="connsiteY28-1468" fmla="*/ 3680460 h 3680460"/>
              <a:gd name="connsiteX29-1469" fmla="*/ 835054 w 2351509"/>
              <a:gd name="connsiteY29-1470" fmla="*/ 3672840 h 3680460"/>
              <a:gd name="connsiteX30-1471" fmla="*/ 705514 w 2351509"/>
              <a:gd name="connsiteY30-1472" fmla="*/ 3672840 h 3680460"/>
              <a:gd name="connsiteX31-1473" fmla="*/ 278794 w 2351509"/>
              <a:gd name="connsiteY31-1474" fmla="*/ 3665220 h 3680460"/>
              <a:gd name="connsiteX32-1475" fmla="*/ 38949 w 2351509"/>
              <a:gd name="connsiteY32-1476" fmla="*/ 3672840 h 3680460"/>
              <a:gd name="connsiteX33-1477" fmla="*/ 42574 w 2351509"/>
              <a:gd name="connsiteY33-1478" fmla="*/ 3413760 h 3680460"/>
              <a:gd name="connsiteX34-1479" fmla="*/ 27335 w 2351509"/>
              <a:gd name="connsiteY34-1480" fmla="*/ 2964180 h 3680460"/>
              <a:gd name="connsiteX35" fmla="*/ 37218 w 2351509"/>
              <a:gd name="connsiteY35" fmla="*/ 2442611 h 3680460"/>
              <a:gd name="connsiteX0-1481" fmla="*/ 40448 w 2351288"/>
              <a:gd name="connsiteY0-1482" fmla="*/ 712153 h 3680460"/>
              <a:gd name="connsiteX1-1483" fmla="*/ 34734 w 2351288"/>
              <a:gd name="connsiteY1-1484" fmla="*/ 556260 h 3680460"/>
              <a:gd name="connsiteX2-1485" fmla="*/ 34733 w 2351288"/>
              <a:gd name="connsiteY2-1486" fmla="*/ 342900 h 3680460"/>
              <a:gd name="connsiteX3-1487" fmla="*/ 38728 w 2351288"/>
              <a:gd name="connsiteY3-1488" fmla="*/ 2540 h 3680460"/>
              <a:gd name="connsiteX4-1489" fmla="*/ 545273 w 2351288"/>
              <a:gd name="connsiteY4-1490" fmla="*/ 0 h 3680460"/>
              <a:gd name="connsiteX5-1491" fmla="*/ 1238693 w 2351288"/>
              <a:gd name="connsiteY5-1492" fmla="*/ 0 h 3680460"/>
              <a:gd name="connsiteX6-1493" fmla="*/ 2015933 w 2351288"/>
              <a:gd name="connsiteY6-1494" fmla="*/ 0 h 3680460"/>
              <a:gd name="connsiteX7-1495" fmla="*/ 2229293 w 2351288"/>
              <a:gd name="connsiteY7-1496" fmla="*/ 22860 h 3680460"/>
              <a:gd name="connsiteX8-1497" fmla="*/ 2214053 w 2351288"/>
              <a:gd name="connsiteY8-1498" fmla="*/ 274320 h 3680460"/>
              <a:gd name="connsiteX9-1499" fmla="*/ 2214053 w 2351288"/>
              <a:gd name="connsiteY9-1500" fmla="*/ 632460 h 3680460"/>
              <a:gd name="connsiteX10-1501" fmla="*/ 2198813 w 2351288"/>
              <a:gd name="connsiteY10-1502" fmla="*/ 845820 h 3680460"/>
              <a:gd name="connsiteX11-1503" fmla="*/ 2206433 w 2351288"/>
              <a:gd name="connsiteY11-1504" fmla="*/ 1120140 h 3680460"/>
              <a:gd name="connsiteX12-1505" fmla="*/ 2206433 w 2351288"/>
              <a:gd name="connsiteY12-1506" fmla="*/ 1318260 h 3680460"/>
              <a:gd name="connsiteX13-1507" fmla="*/ 2229293 w 2351288"/>
              <a:gd name="connsiteY13-1508" fmla="*/ 1485900 h 3680460"/>
              <a:gd name="connsiteX14-1509" fmla="*/ 2267393 w 2351288"/>
              <a:gd name="connsiteY14-1510" fmla="*/ 1744980 h 3680460"/>
              <a:gd name="connsiteX15-1511" fmla="*/ 2275014 w 2351288"/>
              <a:gd name="connsiteY15-1512" fmla="*/ 1844040 h 3680460"/>
              <a:gd name="connsiteX16-1513" fmla="*/ 2313113 w 2351288"/>
              <a:gd name="connsiteY16-1514" fmla="*/ 2057400 h 3680460"/>
              <a:gd name="connsiteX17-1515" fmla="*/ 2313114 w 2351288"/>
              <a:gd name="connsiteY17-1516" fmla="*/ 2156460 h 3680460"/>
              <a:gd name="connsiteX18-1517" fmla="*/ 2343593 w 2351288"/>
              <a:gd name="connsiteY18-1518" fmla="*/ 2308860 h 3680460"/>
              <a:gd name="connsiteX19-1519" fmla="*/ 2335973 w 2351288"/>
              <a:gd name="connsiteY19-1520" fmla="*/ 2461260 h 3680460"/>
              <a:gd name="connsiteX20-1521" fmla="*/ 2351213 w 2351288"/>
              <a:gd name="connsiteY20-1522" fmla="*/ 2606040 h 3680460"/>
              <a:gd name="connsiteX21-1523" fmla="*/ 2328354 w 2351288"/>
              <a:gd name="connsiteY21-1524" fmla="*/ 2712720 h 3680460"/>
              <a:gd name="connsiteX22-1525" fmla="*/ 2335973 w 2351288"/>
              <a:gd name="connsiteY22-1526" fmla="*/ 2956560 h 3680460"/>
              <a:gd name="connsiteX23-1527" fmla="*/ 2320734 w 2351288"/>
              <a:gd name="connsiteY23-1528" fmla="*/ 3169920 h 3680460"/>
              <a:gd name="connsiteX24-1529" fmla="*/ 2297873 w 2351288"/>
              <a:gd name="connsiteY24-1530" fmla="*/ 3337560 h 3680460"/>
              <a:gd name="connsiteX25-1531" fmla="*/ 2208973 w 2351288"/>
              <a:gd name="connsiteY25-1532" fmla="*/ 3672840 h 3680460"/>
              <a:gd name="connsiteX26-1533" fmla="*/ 1939733 w 2351288"/>
              <a:gd name="connsiteY26-1534" fmla="*/ 3672840 h 3680460"/>
              <a:gd name="connsiteX27-1535" fmla="*/ 1787333 w 2351288"/>
              <a:gd name="connsiteY27-1536" fmla="*/ 3672840 h 3680460"/>
              <a:gd name="connsiteX28-1537" fmla="*/ 1596833 w 2351288"/>
              <a:gd name="connsiteY28-1538" fmla="*/ 3672840 h 3680460"/>
              <a:gd name="connsiteX29-1539" fmla="*/ 1238693 w 2351288"/>
              <a:gd name="connsiteY29-1540" fmla="*/ 3680460 h 3680460"/>
              <a:gd name="connsiteX30-1541" fmla="*/ 834833 w 2351288"/>
              <a:gd name="connsiteY30-1542" fmla="*/ 3672840 h 3680460"/>
              <a:gd name="connsiteX31-1543" fmla="*/ 705293 w 2351288"/>
              <a:gd name="connsiteY31-1544" fmla="*/ 3672840 h 3680460"/>
              <a:gd name="connsiteX32-1545" fmla="*/ 278573 w 2351288"/>
              <a:gd name="connsiteY32-1546" fmla="*/ 3665220 h 3680460"/>
              <a:gd name="connsiteX33-1547" fmla="*/ 38728 w 2351288"/>
              <a:gd name="connsiteY33-1548" fmla="*/ 3672840 h 3680460"/>
              <a:gd name="connsiteX34-1549" fmla="*/ 42353 w 2351288"/>
              <a:gd name="connsiteY34-1550" fmla="*/ 3413760 h 3680460"/>
              <a:gd name="connsiteX35-1551" fmla="*/ 27114 w 2351288"/>
              <a:gd name="connsiteY35-1552" fmla="*/ 2964180 h 3680460"/>
              <a:gd name="connsiteX36" fmla="*/ 36997 w 2351288"/>
              <a:gd name="connsiteY36" fmla="*/ 2442611 h 3680460"/>
              <a:gd name="connsiteX0-1553" fmla="*/ 24660 w 2335500"/>
              <a:gd name="connsiteY0-1554" fmla="*/ 719773 h 3688080"/>
              <a:gd name="connsiteX1-1555" fmla="*/ 18946 w 2335500"/>
              <a:gd name="connsiteY1-1556" fmla="*/ 563880 h 3688080"/>
              <a:gd name="connsiteX2-1557" fmla="*/ 18945 w 2335500"/>
              <a:gd name="connsiteY2-1558" fmla="*/ 350520 h 3688080"/>
              <a:gd name="connsiteX3-1559" fmla="*/ 22940 w 2335500"/>
              <a:gd name="connsiteY3-1560" fmla="*/ 10160 h 3688080"/>
              <a:gd name="connsiteX4-1561" fmla="*/ 316125 w 2335500"/>
              <a:gd name="connsiteY4-1562" fmla="*/ 0 h 3688080"/>
              <a:gd name="connsiteX5-1563" fmla="*/ 529485 w 2335500"/>
              <a:gd name="connsiteY5-1564" fmla="*/ 7620 h 3688080"/>
              <a:gd name="connsiteX6-1565" fmla="*/ 1222905 w 2335500"/>
              <a:gd name="connsiteY6-1566" fmla="*/ 7620 h 3688080"/>
              <a:gd name="connsiteX7-1567" fmla="*/ 2000145 w 2335500"/>
              <a:gd name="connsiteY7-1568" fmla="*/ 7620 h 3688080"/>
              <a:gd name="connsiteX8-1569" fmla="*/ 2213505 w 2335500"/>
              <a:gd name="connsiteY8-1570" fmla="*/ 30480 h 3688080"/>
              <a:gd name="connsiteX9-1571" fmla="*/ 2198265 w 2335500"/>
              <a:gd name="connsiteY9-1572" fmla="*/ 281940 h 3688080"/>
              <a:gd name="connsiteX10-1573" fmla="*/ 2198265 w 2335500"/>
              <a:gd name="connsiteY10-1574" fmla="*/ 640080 h 3688080"/>
              <a:gd name="connsiteX11-1575" fmla="*/ 2183025 w 2335500"/>
              <a:gd name="connsiteY11-1576" fmla="*/ 853440 h 3688080"/>
              <a:gd name="connsiteX12-1577" fmla="*/ 2190645 w 2335500"/>
              <a:gd name="connsiteY12-1578" fmla="*/ 1127760 h 3688080"/>
              <a:gd name="connsiteX13-1579" fmla="*/ 2190645 w 2335500"/>
              <a:gd name="connsiteY13-1580" fmla="*/ 1325880 h 3688080"/>
              <a:gd name="connsiteX14-1581" fmla="*/ 2213505 w 2335500"/>
              <a:gd name="connsiteY14-1582" fmla="*/ 1493520 h 3688080"/>
              <a:gd name="connsiteX15-1583" fmla="*/ 2251605 w 2335500"/>
              <a:gd name="connsiteY15-1584" fmla="*/ 1752600 h 3688080"/>
              <a:gd name="connsiteX16-1585" fmla="*/ 2259226 w 2335500"/>
              <a:gd name="connsiteY16-1586" fmla="*/ 1851660 h 3688080"/>
              <a:gd name="connsiteX17-1587" fmla="*/ 2297325 w 2335500"/>
              <a:gd name="connsiteY17-1588" fmla="*/ 2065020 h 3688080"/>
              <a:gd name="connsiteX18-1589" fmla="*/ 2297326 w 2335500"/>
              <a:gd name="connsiteY18-1590" fmla="*/ 2164080 h 3688080"/>
              <a:gd name="connsiteX19-1591" fmla="*/ 2327805 w 2335500"/>
              <a:gd name="connsiteY19-1592" fmla="*/ 2316480 h 3688080"/>
              <a:gd name="connsiteX20-1593" fmla="*/ 2320185 w 2335500"/>
              <a:gd name="connsiteY20-1594" fmla="*/ 2468880 h 3688080"/>
              <a:gd name="connsiteX21-1595" fmla="*/ 2335425 w 2335500"/>
              <a:gd name="connsiteY21-1596" fmla="*/ 2613660 h 3688080"/>
              <a:gd name="connsiteX22-1597" fmla="*/ 2312566 w 2335500"/>
              <a:gd name="connsiteY22-1598" fmla="*/ 2720340 h 3688080"/>
              <a:gd name="connsiteX23-1599" fmla="*/ 2320185 w 2335500"/>
              <a:gd name="connsiteY23-1600" fmla="*/ 2964180 h 3688080"/>
              <a:gd name="connsiteX24-1601" fmla="*/ 2304946 w 2335500"/>
              <a:gd name="connsiteY24-1602" fmla="*/ 3177540 h 3688080"/>
              <a:gd name="connsiteX25-1603" fmla="*/ 2282085 w 2335500"/>
              <a:gd name="connsiteY25-1604" fmla="*/ 3345180 h 3688080"/>
              <a:gd name="connsiteX26-1605" fmla="*/ 2193185 w 2335500"/>
              <a:gd name="connsiteY26-1606" fmla="*/ 3680460 h 3688080"/>
              <a:gd name="connsiteX27-1607" fmla="*/ 1923945 w 2335500"/>
              <a:gd name="connsiteY27-1608" fmla="*/ 3680460 h 3688080"/>
              <a:gd name="connsiteX28-1609" fmla="*/ 1771545 w 2335500"/>
              <a:gd name="connsiteY28-1610" fmla="*/ 3680460 h 3688080"/>
              <a:gd name="connsiteX29-1611" fmla="*/ 1581045 w 2335500"/>
              <a:gd name="connsiteY29-1612" fmla="*/ 3680460 h 3688080"/>
              <a:gd name="connsiteX30-1613" fmla="*/ 1222905 w 2335500"/>
              <a:gd name="connsiteY30-1614" fmla="*/ 3688080 h 3688080"/>
              <a:gd name="connsiteX31-1615" fmla="*/ 819045 w 2335500"/>
              <a:gd name="connsiteY31-1616" fmla="*/ 3680460 h 3688080"/>
              <a:gd name="connsiteX32-1617" fmla="*/ 689505 w 2335500"/>
              <a:gd name="connsiteY32-1618" fmla="*/ 3680460 h 3688080"/>
              <a:gd name="connsiteX33-1619" fmla="*/ 262785 w 2335500"/>
              <a:gd name="connsiteY33-1620" fmla="*/ 3672840 h 3688080"/>
              <a:gd name="connsiteX34-1621" fmla="*/ 22940 w 2335500"/>
              <a:gd name="connsiteY34-1622" fmla="*/ 3680460 h 3688080"/>
              <a:gd name="connsiteX35-1623" fmla="*/ 26565 w 2335500"/>
              <a:gd name="connsiteY35-1624" fmla="*/ 3421380 h 3688080"/>
              <a:gd name="connsiteX36-1625" fmla="*/ 11326 w 2335500"/>
              <a:gd name="connsiteY36-1626" fmla="*/ 2971800 h 3688080"/>
              <a:gd name="connsiteX37" fmla="*/ 21209 w 2335500"/>
              <a:gd name="connsiteY37" fmla="*/ 2450231 h 3688080"/>
              <a:gd name="connsiteX0-1627" fmla="*/ 24660 w 2335500"/>
              <a:gd name="connsiteY0-1628" fmla="*/ 719773 h 3688080"/>
              <a:gd name="connsiteX1-1629" fmla="*/ 18946 w 2335500"/>
              <a:gd name="connsiteY1-1630" fmla="*/ 563880 h 3688080"/>
              <a:gd name="connsiteX2-1631" fmla="*/ 18945 w 2335500"/>
              <a:gd name="connsiteY2-1632" fmla="*/ 350520 h 3688080"/>
              <a:gd name="connsiteX3-1633" fmla="*/ 22940 w 2335500"/>
              <a:gd name="connsiteY3-1634" fmla="*/ 10160 h 3688080"/>
              <a:gd name="connsiteX4-1635" fmla="*/ 316125 w 2335500"/>
              <a:gd name="connsiteY4-1636" fmla="*/ 0 h 3688080"/>
              <a:gd name="connsiteX5-1637" fmla="*/ 529485 w 2335500"/>
              <a:gd name="connsiteY5-1638" fmla="*/ 7620 h 3688080"/>
              <a:gd name="connsiteX6-1639" fmla="*/ 773325 w 2335500"/>
              <a:gd name="connsiteY6-1640" fmla="*/ 7620 h 3688080"/>
              <a:gd name="connsiteX7-1641" fmla="*/ 1222905 w 2335500"/>
              <a:gd name="connsiteY7-1642" fmla="*/ 7620 h 3688080"/>
              <a:gd name="connsiteX8-1643" fmla="*/ 2000145 w 2335500"/>
              <a:gd name="connsiteY8-1644" fmla="*/ 7620 h 3688080"/>
              <a:gd name="connsiteX9-1645" fmla="*/ 2213505 w 2335500"/>
              <a:gd name="connsiteY9-1646" fmla="*/ 30480 h 3688080"/>
              <a:gd name="connsiteX10-1647" fmla="*/ 2198265 w 2335500"/>
              <a:gd name="connsiteY10-1648" fmla="*/ 281940 h 3688080"/>
              <a:gd name="connsiteX11-1649" fmla="*/ 2198265 w 2335500"/>
              <a:gd name="connsiteY11-1650" fmla="*/ 640080 h 3688080"/>
              <a:gd name="connsiteX12-1651" fmla="*/ 2183025 w 2335500"/>
              <a:gd name="connsiteY12-1652" fmla="*/ 853440 h 3688080"/>
              <a:gd name="connsiteX13-1653" fmla="*/ 2190645 w 2335500"/>
              <a:gd name="connsiteY13-1654" fmla="*/ 1127760 h 3688080"/>
              <a:gd name="connsiteX14-1655" fmla="*/ 2190645 w 2335500"/>
              <a:gd name="connsiteY14-1656" fmla="*/ 1325880 h 3688080"/>
              <a:gd name="connsiteX15-1657" fmla="*/ 2213505 w 2335500"/>
              <a:gd name="connsiteY15-1658" fmla="*/ 1493520 h 3688080"/>
              <a:gd name="connsiteX16-1659" fmla="*/ 2251605 w 2335500"/>
              <a:gd name="connsiteY16-1660" fmla="*/ 1752600 h 3688080"/>
              <a:gd name="connsiteX17-1661" fmla="*/ 2259226 w 2335500"/>
              <a:gd name="connsiteY17-1662" fmla="*/ 1851660 h 3688080"/>
              <a:gd name="connsiteX18-1663" fmla="*/ 2297325 w 2335500"/>
              <a:gd name="connsiteY18-1664" fmla="*/ 2065020 h 3688080"/>
              <a:gd name="connsiteX19-1665" fmla="*/ 2297326 w 2335500"/>
              <a:gd name="connsiteY19-1666" fmla="*/ 2164080 h 3688080"/>
              <a:gd name="connsiteX20-1667" fmla="*/ 2327805 w 2335500"/>
              <a:gd name="connsiteY20-1668" fmla="*/ 2316480 h 3688080"/>
              <a:gd name="connsiteX21-1669" fmla="*/ 2320185 w 2335500"/>
              <a:gd name="connsiteY21-1670" fmla="*/ 2468880 h 3688080"/>
              <a:gd name="connsiteX22-1671" fmla="*/ 2335425 w 2335500"/>
              <a:gd name="connsiteY22-1672" fmla="*/ 2613660 h 3688080"/>
              <a:gd name="connsiteX23-1673" fmla="*/ 2312566 w 2335500"/>
              <a:gd name="connsiteY23-1674" fmla="*/ 2720340 h 3688080"/>
              <a:gd name="connsiteX24-1675" fmla="*/ 2320185 w 2335500"/>
              <a:gd name="connsiteY24-1676" fmla="*/ 2964180 h 3688080"/>
              <a:gd name="connsiteX25-1677" fmla="*/ 2304946 w 2335500"/>
              <a:gd name="connsiteY25-1678" fmla="*/ 3177540 h 3688080"/>
              <a:gd name="connsiteX26-1679" fmla="*/ 2282085 w 2335500"/>
              <a:gd name="connsiteY26-1680" fmla="*/ 3345180 h 3688080"/>
              <a:gd name="connsiteX27-1681" fmla="*/ 2193185 w 2335500"/>
              <a:gd name="connsiteY27-1682" fmla="*/ 3680460 h 3688080"/>
              <a:gd name="connsiteX28-1683" fmla="*/ 1923945 w 2335500"/>
              <a:gd name="connsiteY28-1684" fmla="*/ 3680460 h 3688080"/>
              <a:gd name="connsiteX29-1685" fmla="*/ 1771545 w 2335500"/>
              <a:gd name="connsiteY29-1686" fmla="*/ 3680460 h 3688080"/>
              <a:gd name="connsiteX30-1687" fmla="*/ 1581045 w 2335500"/>
              <a:gd name="connsiteY30-1688" fmla="*/ 3680460 h 3688080"/>
              <a:gd name="connsiteX31-1689" fmla="*/ 1222905 w 2335500"/>
              <a:gd name="connsiteY31-1690" fmla="*/ 3688080 h 3688080"/>
              <a:gd name="connsiteX32-1691" fmla="*/ 819045 w 2335500"/>
              <a:gd name="connsiteY32-1692" fmla="*/ 3680460 h 3688080"/>
              <a:gd name="connsiteX33-1693" fmla="*/ 689505 w 2335500"/>
              <a:gd name="connsiteY33-1694" fmla="*/ 3680460 h 3688080"/>
              <a:gd name="connsiteX34-1695" fmla="*/ 262785 w 2335500"/>
              <a:gd name="connsiteY34-1696" fmla="*/ 3672840 h 3688080"/>
              <a:gd name="connsiteX35-1697" fmla="*/ 22940 w 2335500"/>
              <a:gd name="connsiteY35-1698" fmla="*/ 3680460 h 3688080"/>
              <a:gd name="connsiteX36-1699" fmla="*/ 26565 w 2335500"/>
              <a:gd name="connsiteY36-1700" fmla="*/ 3421380 h 3688080"/>
              <a:gd name="connsiteX37-1701" fmla="*/ 11326 w 2335500"/>
              <a:gd name="connsiteY37-1702" fmla="*/ 2971800 h 3688080"/>
              <a:gd name="connsiteX38" fmla="*/ 21209 w 2335500"/>
              <a:gd name="connsiteY38" fmla="*/ 2450231 h 3688080"/>
              <a:gd name="connsiteX0-1703" fmla="*/ 24660 w 2335500"/>
              <a:gd name="connsiteY0-1704" fmla="*/ 719773 h 3688080"/>
              <a:gd name="connsiteX1-1705" fmla="*/ 18946 w 2335500"/>
              <a:gd name="connsiteY1-1706" fmla="*/ 563880 h 3688080"/>
              <a:gd name="connsiteX2-1707" fmla="*/ 18945 w 2335500"/>
              <a:gd name="connsiteY2-1708" fmla="*/ 350520 h 3688080"/>
              <a:gd name="connsiteX3-1709" fmla="*/ 22940 w 2335500"/>
              <a:gd name="connsiteY3-1710" fmla="*/ 10160 h 3688080"/>
              <a:gd name="connsiteX4-1711" fmla="*/ 316125 w 2335500"/>
              <a:gd name="connsiteY4-1712" fmla="*/ 0 h 3688080"/>
              <a:gd name="connsiteX5-1713" fmla="*/ 529485 w 2335500"/>
              <a:gd name="connsiteY5-1714" fmla="*/ 7620 h 3688080"/>
              <a:gd name="connsiteX6-1715" fmla="*/ 773325 w 2335500"/>
              <a:gd name="connsiteY6-1716" fmla="*/ 7620 h 3688080"/>
              <a:gd name="connsiteX7-1717" fmla="*/ 1222905 w 2335500"/>
              <a:gd name="connsiteY7-1718" fmla="*/ 7620 h 3688080"/>
              <a:gd name="connsiteX8-1719" fmla="*/ 1573425 w 2335500"/>
              <a:gd name="connsiteY8-1720" fmla="*/ 0 h 3688080"/>
              <a:gd name="connsiteX9-1721" fmla="*/ 2000145 w 2335500"/>
              <a:gd name="connsiteY9-1722" fmla="*/ 7620 h 3688080"/>
              <a:gd name="connsiteX10-1723" fmla="*/ 2213505 w 2335500"/>
              <a:gd name="connsiteY10-1724" fmla="*/ 30480 h 3688080"/>
              <a:gd name="connsiteX11-1725" fmla="*/ 2198265 w 2335500"/>
              <a:gd name="connsiteY11-1726" fmla="*/ 281940 h 3688080"/>
              <a:gd name="connsiteX12-1727" fmla="*/ 2198265 w 2335500"/>
              <a:gd name="connsiteY12-1728" fmla="*/ 640080 h 3688080"/>
              <a:gd name="connsiteX13-1729" fmla="*/ 2183025 w 2335500"/>
              <a:gd name="connsiteY13-1730" fmla="*/ 853440 h 3688080"/>
              <a:gd name="connsiteX14-1731" fmla="*/ 2190645 w 2335500"/>
              <a:gd name="connsiteY14-1732" fmla="*/ 1127760 h 3688080"/>
              <a:gd name="connsiteX15-1733" fmla="*/ 2190645 w 2335500"/>
              <a:gd name="connsiteY15-1734" fmla="*/ 1325880 h 3688080"/>
              <a:gd name="connsiteX16-1735" fmla="*/ 2213505 w 2335500"/>
              <a:gd name="connsiteY16-1736" fmla="*/ 1493520 h 3688080"/>
              <a:gd name="connsiteX17-1737" fmla="*/ 2251605 w 2335500"/>
              <a:gd name="connsiteY17-1738" fmla="*/ 1752600 h 3688080"/>
              <a:gd name="connsiteX18-1739" fmla="*/ 2259226 w 2335500"/>
              <a:gd name="connsiteY18-1740" fmla="*/ 1851660 h 3688080"/>
              <a:gd name="connsiteX19-1741" fmla="*/ 2297325 w 2335500"/>
              <a:gd name="connsiteY19-1742" fmla="*/ 2065020 h 3688080"/>
              <a:gd name="connsiteX20-1743" fmla="*/ 2297326 w 2335500"/>
              <a:gd name="connsiteY20-1744" fmla="*/ 2164080 h 3688080"/>
              <a:gd name="connsiteX21-1745" fmla="*/ 2327805 w 2335500"/>
              <a:gd name="connsiteY21-1746" fmla="*/ 2316480 h 3688080"/>
              <a:gd name="connsiteX22-1747" fmla="*/ 2320185 w 2335500"/>
              <a:gd name="connsiteY22-1748" fmla="*/ 2468880 h 3688080"/>
              <a:gd name="connsiteX23-1749" fmla="*/ 2335425 w 2335500"/>
              <a:gd name="connsiteY23-1750" fmla="*/ 2613660 h 3688080"/>
              <a:gd name="connsiteX24-1751" fmla="*/ 2312566 w 2335500"/>
              <a:gd name="connsiteY24-1752" fmla="*/ 2720340 h 3688080"/>
              <a:gd name="connsiteX25-1753" fmla="*/ 2320185 w 2335500"/>
              <a:gd name="connsiteY25-1754" fmla="*/ 2964180 h 3688080"/>
              <a:gd name="connsiteX26-1755" fmla="*/ 2304946 w 2335500"/>
              <a:gd name="connsiteY26-1756" fmla="*/ 3177540 h 3688080"/>
              <a:gd name="connsiteX27-1757" fmla="*/ 2282085 w 2335500"/>
              <a:gd name="connsiteY27-1758" fmla="*/ 3345180 h 3688080"/>
              <a:gd name="connsiteX28-1759" fmla="*/ 2193185 w 2335500"/>
              <a:gd name="connsiteY28-1760" fmla="*/ 3680460 h 3688080"/>
              <a:gd name="connsiteX29-1761" fmla="*/ 1923945 w 2335500"/>
              <a:gd name="connsiteY29-1762" fmla="*/ 3680460 h 3688080"/>
              <a:gd name="connsiteX30-1763" fmla="*/ 1771545 w 2335500"/>
              <a:gd name="connsiteY30-1764" fmla="*/ 3680460 h 3688080"/>
              <a:gd name="connsiteX31-1765" fmla="*/ 1581045 w 2335500"/>
              <a:gd name="connsiteY31-1766" fmla="*/ 3680460 h 3688080"/>
              <a:gd name="connsiteX32-1767" fmla="*/ 1222905 w 2335500"/>
              <a:gd name="connsiteY32-1768" fmla="*/ 3688080 h 3688080"/>
              <a:gd name="connsiteX33-1769" fmla="*/ 819045 w 2335500"/>
              <a:gd name="connsiteY33-1770" fmla="*/ 3680460 h 3688080"/>
              <a:gd name="connsiteX34-1771" fmla="*/ 689505 w 2335500"/>
              <a:gd name="connsiteY34-1772" fmla="*/ 3680460 h 3688080"/>
              <a:gd name="connsiteX35-1773" fmla="*/ 262785 w 2335500"/>
              <a:gd name="connsiteY35-1774" fmla="*/ 3672840 h 3688080"/>
              <a:gd name="connsiteX36-1775" fmla="*/ 22940 w 2335500"/>
              <a:gd name="connsiteY36-1776" fmla="*/ 3680460 h 3688080"/>
              <a:gd name="connsiteX37-1777" fmla="*/ 26565 w 2335500"/>
              <a:gd name="connsiteY37-1778" fmla="*/ 3421380 h 3688080"/>
              <a:gd name="connsiteX38-1779" fmla="*/ 11326 w 2335500"/>
              <a:gd name="connsiteY38-1780" fmla="*/ 2971800 h 3688080"/>
              <a:gd name="connsiteX39" fmla="*/ 21209 w 2335500"/>
              <a:gd name="connsiteY39" fmla="*/ 2450231 h 3688080"/>
              <a:gd name="connsiteX0-1781" fmla="*/ 24660 w 2335500"/>
              <a:gd name="connsiteY0-1782" fmla="*/ 719773 h 3688080"/>
              <a:gd name="connsiteX1-1783" fmla="*/ 18946 w 2335500"/>
              <a:gd name="connsiteY1-1784" fmla="*/ 563880 h 3688080"/>
              <a:gd name="connsiteX2-1785" fmla="*/ 18945 w 2335500"/>
              <a:gd name="connsiteY2-1786" fmla="*/ 350520 h 3688080"/>
              <a:gd name="connsiteX3-1787" fmla="*/ 22940 w 2335500"/>
              <a:gd name="connsiteY3-1788" fmla="*/ 10160 h 3688080"/>
              <a:gd name="connsiteX4-1789" fmla="*/ 316125 w 2335500"/>
              <a:gd name="connsiteY4-1790" fmla="*/ 0 h 3688080"/>
              <a:gd name="connsiteX5-1791" fmla="*/ 529485 w 2335500"/>
              <a:gd name="connsiteY5-1792" fmla="*/ 7620 h 3688080"/>
              <a:gd name="connsiteX6-1793" fmla="*/ 773325 w 2335500"/>
              <a:gd name="connsiteY6-1794" fmla="*/ 7620 h 3688080"/>
              <a:gd name="connsiteX7-1795" fmla="*/ 1222905 w 2335500"/>
              <a:gd name="connsiteY7-1796" fmla="*/ 7620 h 3688080"/>
              <a:gd name="connsiteX8-1797" fmla="*/ 1573425 w 2335500"/>
              <a:gd name="connsiteY8-1798" fmla="*/ 0 h 3688080"/>
              <a:gd name="connsiteX9-1799" fmla="*/ 2000145 w 2335500"/>
              <a:gd name="connsiteY9-1800" fmla="*/ 7620 h 3688080"/>
              <a:gd name="connsiteX10-1801" fmla="*/ 2213505 w 2335500"/>
              <a:gd name="connsiteY10-1802" fmla="*/ 30480 h 3688080"/>
              <a:gd name="connsiteX11-1803" fmla="*/ 2198265 w 2335500"/>
              <a:gd name="connsiteY11-1804" fmla="*/ 281940 h 3688080"/>
              <a:gd name="connsiteX12-1805" fmla="*/ 2198265 w 2335500"/>
              <a:gd name="connsiteY12-1806" fmla="*/ 640080 h 3688080"/>
              <a:gd name="connsiteX13-1807" fmla="*/ 2183025 w 2335500"/>
              <a:gd name="connsiteY13-1808" fmla="*/ 853440 h 3688080"/>
              <a:gd name="connsiteX14-1809" fmla="*/ 2190645 w 2335500"/>
              <a:gd name="connsiteY14-1810" fmla="*/ 1127760 h 3688080"/>
              <a:gd name="connsiteX15-1811" fmla="*/ 2190645 w 2335500"/>
              <a:gd name="connsiteY15-1812" fmla="*/ 1325880 h 3688080"/>
              <a:gd name="connsiteX16-1813" fmla="*/ 2213505 w 2335500"/>
              <a:gd name="connsiteY16-1814" fmla="*/ 1493520 h 3688080"/>
              <a:gd name="connsiteX17-1815" fmla="*/ 2251605 w 2335500"/>
              <a:gd name="connsiteY17-1816" fmla="*/ 1752600 h 3688080"/>
              <a:gd name="connsiteX18-1817" fmla="*/ 2259226 w 2335500"/>
              <a:gd name="connsiteY18-1818" fmla="*/ 1851660 h 3688080"/>
              <a:gd name="connsiteX19-1819" fmla="*/ 2297325 w 2335500"/>
              <a:gd name="connsiteY19-1820" fmla="*/ 2065020 h 3688080"/>
              <a:gd name="connsiteX20-1821" fmla="*/ 2297326 w 2335500"/>
              <a:gd name="connsiteY20-1822" fmla="*/ 2164080 h 3688080"/>
              <a:gd name="connsiteX21-1823" fmla="*/ 2327805 w 2335500"/>
              <a:gd name="connsiteY21-1824" fmla="*/ 2316480 h 3688080"/>
              <a:gd name="connsiteX22-1825" fmla="*/ 2320185 w 2335500"/>
              <a:gd name="connsiteY22-1826" fmla="*/ 2468880 h 3688080"/>
              <a:gd name="connsiteX23-1827" fmla="*/ 2335425 w 2335500"/>
              <a:gd name="connsiteY23-1828" fmla="*/ 2613660 h 3688080"/>
              <a:gd name="connsiteX24-1829" fmla="*/ 2312566 w 2335500"/>
              <a:gd name="connsiteY24-1830" fmla="*/ 2720340 h 3688080"/>
              <a:gd name="connsiteX25-1831" fmla="*/ 2320185 w 2335500"/>
              <a:gd name="connsiteY25-1832" fmla="*/ 2964180 h 3688080"/>
              <a:gd name="connsiteX26-1833" fmla="*/ 2304946 w 2335500"/>
              <a:gd name="connsiteY26-1834" fmla="*/ 3177540 h 3688080"/>
              <a:gd name="connsiteX27-1835" fmla="*/ 2282085 w 2335500"/>
              <a:gd name="connsiteY27-1836" fmla="*/ 3345180 h 3688080"/>
              <a:gd name="connsiteX28-1837" fmla="*/ 1923945 w 2335500"/>
              <a:gd name="connsiteY28-1838" fmla="*/ 3680460 h 3688080"/>
              <a:gd name="connsiteX29-1839" fmla="*/ 1771545 w 2335500"/>
              <a:gd name="connsiteY29-1840" fmla="*/ 3680460 h 3688080"/>
              <a:gd name="connsiteX30-1841" fmla="*/ 1581045 w 2335500"/>
              <a:gd name="connsiteY30-1842" fmla="*/ 3680460 h 3688080"/>
              <a:gd name="connsiteX31-1843" fmla="*/ 1222905 w 2335500"/>
              <a:gd name="connsiteY31-1844" fmla="*/ 3688080 h 3688080"/>
              <a:gd name="connsiteX32-1845" fmla="*/ 819045 w 2335500"/>
              <a:gd name="connsiteY32-1846" fmla="*/ 3680460 h 3688080"/>
              <a:gd name="connsiteX33-1847" fmla="*/ 689505 w 2335500"/>
              <a:gd name="connsiteY33-1848" fmla="*/ 3680460 h 3688080"/>
              <a:gd name="connsiteX34-1849" fmla="*/ 262785 w 2335500"/>
              <a:gd name="connsiteY34-1850" fmla="*/ 3672840 h 3688080"/>
              <a:gd name="connsiteX35-1851" fmla="*/ 22940 w 2335500"/>
              <a:gd name="connsiteY35-1852" fmla="*/ 3680460 h 3688080"/>
              <a:gd name="connsiteX36-1853" fmla="*/ 26565 w 2335500"/>
              <a:gd name="connsiteY36-1854" fmla="*/ 3421380 h 3688080"/>
              <a:gd name="connsiteX37-1855" fmla="*/ 11326 w 2335500"/>
              <a:gd name="connsiteY37-1856" fmla="*/ 2971800 h 3688080"/>
              <a:gd name="connsiteX38-1857" fmla="*/ 21209 w 2335500"/>
              <a:gd name="connsiteY38-1858" fmla="*/ 2450231 h 3688080"/>
              <a:gd name="connsiteX0-1859" fmla="*/ 24660 w 2335500"/>
              <a:gd name="connsiteY0-1860" fmla="*/ 719773 h 3688080"/>
              <a:gd name="connsiteX1-1861" fmla="*/ 18946 w 2335500"/>
              <a:gd name="connsiteY1-1862" fmla="*/ 563880 h 3688080"/>
              <a:gd name="connsiteX2-1863" fmla="*/ 18945 w 2335500"/>
              <a:gd name="connsiteY2-1864" fmla="*/ 350520 h 3688080"/>
              <a:gd name="connsiteX3-1865" fmla="*/ 22940 w 2335500"/>
              <a:gd name="connsiteY3-1866" fmla="*/ 10160 h 3688080"/>
              <a:gd name="connsiteX4-1867" fmla="*/ 316125 w 2335500"/>
              <a:gd name="connsiteY4-1868" fmla="*/ 0 h 3688080"/>
              <a:gd name="connsiteX5-1869" fmla="*/ 529485 w 2335500"/>
              <a:gd name="connsiteY5-1870" fmla="*/ 7620 h 3688080"/>
              <a:gd name="connsiteX6-1871" fmla="*/ 773325 w 2335500"/>
              <a:gd name="connsiteY6-1872" fmla="*/ 7620 h 3688080"/>
              <a:gd name="connsiteX7-1873" fmla="*/ 1222905 w 2335500"/>
              <a:gd name="connsiteY7-1874" fmla="*/ 7620 h 3688080"/>
              <a:gd name="connsiteX8-1875" fmla="*/ 1573425 w 2335500"/>
              <a:gd name="connsiteY8-1876" fmla="*/ 0 h 3688080"/>
              <a:gd name="connsiteX9-1877" fmla="*/ 2000145 w 2335500"/>
              <a:gd name="connsiteY9-1878" fmla="*/ 7620 h 3688080"/>
              <a:gd name="connsiteX10-1879" fmla="*/ 2213505 w 2335500"/>
              <a:gd name="connsiteY10-1880" fmla="*/ 30480 h 3688080"/>
              <a:gd name="connsiteX11-1881" fmla="*/ 2198265 w 2335500"/>
              <a:gd name="connsiteY11-1882" fmla="*/ 281940 h 3688080"/>
              <a:gd name="connsiteX12-1883" fmla="*/ 2198265 w 2335500"/>
              <a:gd name="connsiteY12-1884" fmla="*/ 640080 h 3688080"/>
              <a:gd name="connsiteX13-1885" fmla="*/ 2183025 w 2335500"/>
              <a:gd name="connsiteY13-1886" fmla="*/ 853440 h 3688080"/>
              <a:gd name="connsiteX14-1887" fmla="*/ 2190645 w 2335500"/>
              <a:gd name="connsiteY14-1888" fmla="*/ 1127760 h 3688080"/>
              <a:gd name="connsiteX15-1889" fmla="*/ 2190645 w 2335500"/>
              <a:gd name="connsiteY15-1890" fmla="*/ 1325880 h 3688080"/>
              <a:gd name="connsiteX16-1891" fmla="*/ 2213505 w 2335500"/>
              <a:gd name="connsiteY16-1892" fmla="*/ 1493520 h 3688080"/>
              <a:gd name="connsiteX17-1893" fmla="*/ 2251605 w 2335500"/>
              <a:gd name="connsiteY17-1894" fmla="*/ 1752600 h 3688080"/>
              <a:gd name="connsiteX18-1895" fmla="*/ 2259226 w 2335500"/>
              <a:gd name="connsiteY18-1896" fmla="*/ 1851660 h 3688080"/>
              <a:gd name="connsiteX19-1897" fmla="*/ 2297325 w 2335500"/>
              <a:gd name="connsiteY19-1898" fmla="*/ 2065020 h 3688080"/>
              <a:gd name="connsiteX20-1899" fmla="*/ 2297326 w 2335500"/>
              <a:gd name="connsiteY20-1900" fmla="*/ 2164080 h 3688080"/>
              <a:gd name="connsiteX21-1901" fmla="*/ 2327805 w 2335500"/>
              <a:gd name="connsiteY21-1902" fmla="*/ 2316480 h 3688080"/>
              <a:gd name="connsiteX22-1903" fmla="*/ 2320185 w 2335500"/>
              <a:gd name="connsiteY22-1904" fmla="*/ 2468880 h 3688080"/>
              <a:gd name="connsiteX23-1905" fmla="*/ 2335425 w 2335500"/>
              <a:gd name="connsiteY23-1906" fmla="*/ 2613660 h 3688080"/>
              <a:gd name="connsiteX24-1907" fmla="*/ 2312566 w 2335500"/>
              <a:gd name="connsiteY24-1908" fmla="*/ 2720340 h 3688080"/>
              <a:gd name="connsiteX25-1909" fmla="*/ 2320185 w 2335500"/>
              <a:gd name="connsiteY25-1910" fmla="*/ 2964180 h 3688080"/>
              <a:gd name="connsiteX26-1911" fmla="*/ 2304946 w 2335500"/>
              <a:gd name="connsiteY26-1912" fmla="*/ 3177540 h 3688080"/>
              <a:gd name="connsiteX27-1913" fmla="*/ 2282085 w 2335500"/>
              <a:gd name="connsiteY27-1914" fmla="*/ 3345180 h 3688080"/>
              <a:gd name="connsiteX28-1915" fmla="*/ 2099205 w 2335500"/>
              <a:gd name="connsiteY28-1916" fmla="*/ 3535680 h 3688080"/>
              <a:gd name="connsiteX29-1917" fmla="*/ 1923945 w 2335500"/>
              <a:gd name="connsiteY29-1918" fmla="*/ 3680460 h 3688080"/>
              <a:gd name="connsiteX30-1919" fmla="*/ 1771545 w 2335500"/>
              <a:gd name="connsiteY30-1920" fmla="*/ 3680460 h 3688080"/>
              <a:gd name="connsiteX31-1921" fmla="*/ 1581045 w 2335500"/>
              <a:gd name="connsiteY31-1922" fmla="*/ 3680460 h 3688080"/>
              <a:gd name="connsiteX32-1923" fmla="*/ 1222905 w 2335500"/>
              <a:gd name="connsiteY32-1924" fmla="*/ 3688080 h 3688080"/>
              <a:gd name="connsiteX33-1925" fmla="*/ 819045 w 2335500"/>
              <a:gd name="connsiteY33-1926" fmla="*/ 3680460 h 3688080"/>
              <a:gd name="connsiteX34-1927" fmla="*/ 689505 w 2335500"/>
              <a:gd name="connsiteY34-1928" fmla="*/ 3680460 h 3688080"/>
              <a:gd name="connsiteX35-1929" fmla="*/ 262785 w 2335500"/>
              <a:gd name="connsiteY35-1930" fmla="*/ 3672840 h 3688080"/>
              <a:gd name="connsiteX36-1931" fmla="*/ 22940 w 2335500"/>
              <a:gd name="connsiteY36-1932" fmla="*/ 3680460 h 3688080"/>
              <a:gd name="connsiteX37-1933" fmla="*/ 26565 w 2335500"/>
              <a:gd name="connsiteY37-1934" fmla="*/ 3421380 h 3688080"/>
              <a:gd name="connsiteX38-1935" fmla="*/ 11326 w 2335500"/>
              <a:gd name="connsiteY38-1936" fmla="*/ 2971800 h 3688080"/>
              <a:gd name="connsiteX39-1937" fmla="*/ 21209 w 2335500"/>
              <a:gd name="connsiteY39-1938" fmla="*/ 2450231 h 3688080"/>
              <a:gd name="connsiteX0-1939" fmla="*/ 24660 w 2335500"/>
              <a:gd name="connsiteY0-1940" fmla="*/ 719773 h 3688080"/>
              <a:gd name="connsiteX1-1941" fmla="*/ 18946 w 2335500"/>
              <a:gd name="connsiteY1-1942" fmla="*/ 563880 h 3688080"/>
              <a:gd name="connsiteX2-1943" fmla="*/ 18945 w 2335500"/>
              <a:gd name="connsiteY2-1944" fmla="*/ 350520 h 3688080"/>
              <a:gd name="connsiteX3-1945" fmla="*/ 22940 w 2335500"/>
              <a:gd name="connsiteY3-1946" fmla="*/ 10160 h 3688080"/>
              <a:gd name="connsiteX4-1947" fmla="*/ 316125 w 2335500"/>
              <a:gd name="connsiteY4-1948" fmla="*/ 0 h 3688080"/>
              <a:gd name="connsiteX5-1949" fmla="*/ 529485 w 2335500"/>
              <a:gd name="connsiteY5-1950" fmla="*/ 7620 h 3688080"/>
              <a:gd name="connsiteX6-1951" fmla="*/ 773325 w 2335500"/>
              <a:gd name="connsiteY6-1952" fmla="*/ 7620 h 3688080"/>
              <a:gd name="connsiteX7-1953" fmla="*/ 1222905 w 2335500"/>
              <a:gd name="connsiteY7-1954" fmla="*/ 7620 h 3688080"/>
              <a:gd name="connsiteX8-1955" fmla="*/ 1573425 w 2335500"/>
              <a:gd name="connsiteY8-1956" fmla="*/ 0 h 3688080"/>
              <a:gd name="connsiteX9-1957" fmla="*/ 2000145 w 2335500"/>
              <a:gd name="connsiteY9-1958" fmla="*/ 7620 h 3688080"/>
              <a:gd name="connsiteX10-1959" fmla="*/ 2213505 w 2335500"/>
              <a:gd name="connsiteY10-1960" fmla="*/ 30480 h 3688080"/>
              <a:gd name="connsiteX11-1961" fmla="*/ 2198265 w 2335500"/>
              <a:gd name="connsiteY11-1962" fmla="*/ 281940 h 3688080"/>
              <a:gd name="connsiteX12-1963" fmla="*/ 2198265 w 2335500"/>
              <a:gd name="connsiteY12-1964" fmla="*/ 640080 h 3688080"/>
              <a:gd name="connsiteX13-1965" fmla="*/ 2183025 w 2335500"/>
              <a:gd name="connsiteY13-1966" fmla="*/ 853440 h 3688080"/>
              <a:gd name="connsiteX14-1967" fmla="*/ 2190645 w 2335500"/>
              <a:gd name="connsiteY14-1968" fmla="*/ 1127760 h 3688080"/>
              <a:gd name="connsiteX15-1969" fmla="*/ 2190645 w 2335500"/>
              <a:gd name="connsiteY15-1970" fmla="*/ 1325880 h 3688080"/>
              <a:gd name="connsiteX16-1971" fmla="*/ 2213505 w 2335500"/>
              <a:gd name="connsiteY16-1972" fmla="*/ 1493520 h 3688080"/>
              <a:gd name="connsiteX17-1973" fmla="*/ 2251605 w 2335500"/>
              <a:gd name="connsiteY17-1974" fmla="*/ 1752600 h 3688080"/>
              <a:gd name="connsiteX18-1975" fmla="*/ 2259226 w 2335500"/>
              <a:gd name="connsiteY18-1976" fmla="*/ 1851660 h 3688080"/>
              <a:gd name="connsiteX19-1977" fmla="*/ 2297325 w 2335500"/>
              <a:gd name="connsiteY19-1978" fmla="*/ 2065020 h 3688080"/>
              <a:gd name="connsiteX20-1979" fmla="*/ 2297326 w 2335500"/>
              <a:gd name="connsiteY20-1980" fmla="*/ 2164080 h 3688080"/>
              <a:gd name="connsiteX21-1981" fmla="*/ 2327805 w 2335500"/>
              <a:gd name="connsiteY21-1982" fmla="*/ 2316480 h 3688080"/>
              <a:gd name="connsiteX22-1983" fmla="*/ 2320185 w 2335500"/>
              <a:gd name="connsiteY22-1984" fmla="*/ 2468880 h 3688080"/>
              <a:gd name="connsiteX23-1985" fmla="*/ 2335425 w 2335500"/>
              <a:gd name="connsiteY23-1986" fmla="*/ 2613660 h 3688080"/>
              <a:gd name="connsiteX24-1987" fmla="*/ 2312566 w 2335500"/>
              <a:gd name="connsiteY24-1988" fmla="*/ 2720340 h 3688080"/>
              <a:gd name="connsiteX25-1989" fmla="*/ 2320185 w 2335500"/>
              <a:gd name="connsiteY25-1990" fmla="*/ 2964180 h 3688080"/>
              <a:gd name="connsiteX26-1991" fmla="*/ 2304946 w 2335500"/>
              <a:gd name="connsiteY26-1992" fmla="*/ 3177540 h 3688080"/>
              <a:gd name="connsiteX27-1993" fmla="*/ 2282085 w 2335500"/>
              <a:gd name="connsiteY27-1994" fmla="*/ 3345180 h 3688080"/>
              <a:gd name="connsiteX28-1995" fmla="*/ 2205885 w 2335500"/>
              <a:gd name="connsiteY28-1996" fmla="*/ 3657600 h 3688080"/>
              <a:gd name="connsiteX29-1997" fmla="*/ 1923945 w 2335500"/>
              <a:gd name="connsiteY29-1998" fmla="*/ 3680460 h 3688080"/>
              <a:gd name="connsiteX30-1999" fmla="*/ 1771545 w 2335500"/>
              <a:gd name="connsiteY30-2000" fmla="*/ 3680460 h 3688080"/>
              <a:gd name="connsiteX31-2001" fmla="*/ 1581045 w 2335500"/>
              <a:gd name="connsiteY31-2002" fmla="*/ 3680460 h 3688080"/>
              <a:gd name="connsiteX32-2003" fmla="*/ 1222905 w 2335500"/>
              <a:gd name="connsiteY32-2004" fmla="*/ 3688080 h 3688080"/>
              <a:gd name="connsiteX33-2005" fmla="*/ 819045 w 2335500"/>
              <a:gd name="connsiteY33-2006" fmla="*/ 3680460 h 3688080"/>
              <a:gd name="connsiteX34-2007" fmla="*/ 689505 w 2335500"/>
              <a:gd name="connsiteY34-2008" fmla="*/ 3680460 h 3688080"/>
              <a:gd name="connsiteX35-2009" fmla="*/ 262785 w 2335500"/>
              <a:gd name="connsiteY35-2010" fmla="*/ 3672840 h 3688080"/>
              <a:gd name="connsiteX36-2011" fmla="*/ 22940 w 2335500"/>
              <a:gd name="connsiteY36-2012" fmla="*/ 3680460 h 3688080"/>
              <a:gd name="connsiteX37-2013" fmla="*/ 26565 w 2335500"/>
              <a:gd name="connsiteY37-2014" fmla="*/ 3421380 h 3688080"/>
              <a:gd name="connsiteX38-2015" fmla="*/ 11326 w 2335500"/>
              <a:gd name="connsiteY38-2016" fmla="*/ 2971800 h 3688080"/>
              <a:gd name="connsiteX39-2017" fmla="*/ 21209 w 2335500"/>
              <a:gd name="connsiteY39-2018" fmla="*/ 2450231 h 3688080"/>
              <a:gd name="connsiteX0-2019" fmla="*/ 24660 w 2335500"/>
              <a:gd name="connsiteY0-2020" fmla="*/ 719773 h 3688080"/>
              <a:gd name="connsiteX1-2021" fmla="*/ 18946 w 2335500"/>
              <a:gd name="connsiteY1-2022" fmla="*/ 563880 h 3688080"/>
              <a:gd name="connsiteX2-2023" fmla="*/ 18945 w 2335500"/>
              <a:gd name="connsiteY2-2024" fmla="*/ 350520 h 3688080"/>
              <a:gd name="connsiteX3-2025" fmla="*/ 22940 w 2335500"/>
              <a:gd name="connsiteY3-2026" fmla="*/ 10160 h 3688080"/>
              <a:gd name="connsiteX4-2027" fmla="*/ 316125 w 2335500"/>
              <a:gd name="connsiteY4-2028" fmla="*/ 0 h 3688080"/>
              <a:gd name="connsiteX5-2029" fmla="*/ 529485 w 2335500"/>
              <a:gd name="connsiteY5-2030" fmla="*/ 7620 h 3688080"/>
              <a:gd name="connsiteX6-2031" fmla="*/ 773325 w 2335500"/>
              <a:gd name="connsiteY6-2032" fmla="*/ 7620 h 3688080"/>
              <a:gd name="connsiteX7-2033" fmla="*/ 1222905 w 2335500"/>
              <a:gd name="connsiteY7-2034" fmla="*/ 7620 h 3688080"/>
              <a:gd name="connsiteX8-2035" fmla="*/ 1573425 w 2335500"/>
              <a:gd name="connsiteY8-2036" fmla="*/ 0 h 3688080"/>
              <a:gd name="connsiteX9-2037" fmla="*/ 2000145 w 2335500"/>
              <a:gd name="connsiteY9-2038" fmla="*/ 7620 h 3688080"/>
              <a:gd name="connsiteX10-2039" fmla="*/ 2213505 w 2335500"/>
              <a:gd name="connsiteY10-2040" fmla="*/ 30480 h 3688080"/>
              <a:gd name="connsiteX11-2041" fmla="*/ 2198265 w 2335500"/>
              <a:gd name="connsiteY11-2042" fmla="*/ 281940 h 3688080"/>
              <a:gd name="connsiteX12-2043" fmla="*/ 2198265 w 2335500"/>
              <a:gd name="connsiteY12-2044" fmla="*/ 640080 h 3688080"/>
              <a:gd name="connsiteX13-2045" fmla="*/ 2183025 w 2335500"/>
              <a:gd name="connsiteY13-2046" fmla="*/ 853440 h 3688080"/>
              <a:gd name="connsiteX14-2047" fmla="*/ 2190645 w 2335500"/>
              <a:gd name="connsiteY14-2048" fmla="*/ 1127760 h 3688080"/>
              <a:gd name="connsiteX15-2049" fmla="*/ 2190645 w 2335500"/>
              <a:gd name="connsiteY15-2050" fmla="*/ 1325880 h 3688080"/>
              <a:gd name="connsiteX16-2051" fmla="*/ 2213505 w 2335500"/>
              <a:gd name="connsiteY16-2052" fmla="*/ 1493520 h 3688080"/>
              <a:gd name="connsiteX17-2053" fmla="*/ 2251605 w 2335500"/>
              <a:gd name="connsiteY17-2054" fmla="*/ 1752600 h 3688080"/>
              <a:gd name="connsiteX18-2055" fmla="*/ 2259226 w 2335500"/>
              <a:gd name="connsiteY18-2056" fmla="*/ 1851660 h 3688080"/>
              <a:gd name="connsiteX19-2057" fmla="*/ 2297325 w 2335500"/>
              <a:gd name="connsiteY19-2058" fmla="*/ 2065020 h 3688080"/>
              <a:gd name="connsiteX20-2059" fmla="*/ 2297326 w 2335500"/>
              <a:gd name="connsiteY20-2060" fmla="*/ 2164080 h 3688080"/>
              <a:gd name="connsiteX21-2061" fmla="*/ 2327805 w 2335500"/>
              <a:gd name="connsiteY21-2062" fmla="*/ 2316480 h 3688080"/>
              <a:gd name="connsiteX22-2063" fmla="*/ 2320185 w 2335500"/>
              <a:gd name="connsiteY22-2064" fmla="*/ 2468880 h 3688080"/>
              <a:gd name="connsiteX23-2065" fmla="*/ 2335425 w 2335500"/>
              <a:gd name="connsiteY23-2066" fmla="*/ 2613660 h 3688080"/>
              <a:gd name="connsiteX24-2067" fmla="*/ 2312566 w 2335500"/>
              <a:gd name="connsiteY24-2068" fmla="*/ 2720340 h 3688080"/>
              <a:gd name="connsiteX25-2069" fmla="*/ 2274465 w 2335500"/>
              <a:gd name="connsiteY25-2070" fmla="*/ 2964180 h 3688080"/>
              <a:gd name="connsiteX26-2071" fmla="*/ 2304946 w 2335500"/>
              <a:gd name="connsiteY26-2072" fmla="*/ 3177540 h 3688080"/>
              <a:gd name="connsiteX27-2073" fmla="*/ 2282085 w 2335500"/>
              <a:gd name="connsiteY27-2074" fmla="*/ 3345180 h 3688080"/>
              <a:gd name="connsiteX28-2075" fmla="*/ 2205885 w 2335500"/>
              <a:gd name="connsiteY28-2076" fmla="*/ 3657600 h 3688080"/>
              <a:gd name="connsiteX29-2077" fmla="*/ 1923945 w 2335500"/>
              <a:gd name="connsiteY29-2078" fmla="*/ 3680460 h 3688080"/>
              <a:gd name="connsiteX30-2079" fmla="*/ 1771545 w 2335500"/>
              <a:gd name="connsiteY30-2080" fmla="*/ 3680460 h 3688080"/>
              <a:gd name="connsiteX31-2081" fmla="*/ 1581045 w 2335500"/>
              <a:gd name="connsiteY31-2082" fmla="*/ 3680460 h 3688080"/>
              <a:gd name="connsiteX32-2083" fmla="*/ 1222905 w 2335500"/>
              <a:gd name="connsiteY32-2084" fmla="*/ 3688080 h 3688080"/>
              <a:gd name="connsiteX33-2085" fmla="*/ 819045 w 2335500"/>
              <a:gd name="connsiteY33-2086" fmla="*/ 3680460 h 3688080"/>
              <a:gd name="connsiteX34-2087" fmla="*/ 689505 w 2335500"/>
              <a:gd name="connsiteY34-2088" fmla="*/ 3680460 h 3688080"/>
              <a:gd name="connsiteX35-2089" fmla="*/ 262785 w 2335500"/>
              <a:gd name="connsiteY35-2090" fmla="*/ 3672840 h 3688080"/>
              <a:gd name="connsiteX36-2091" fmla="*/ 22940 w 2335500"/>
              <a:gd name="connsiteY36-2092" fmla="*/ 3680460 h 3688080"/>
              <a:gd name="connsiteX37-2093" fmla="*/ 26565 w 2335500"/>
              <a:gd name="connsiteY37-2094" fmla="*/ 3421380 h 3688080"/>
              <a:gd name="connsiteX38-2095" fmla="*/ 11326 w 2335500"/>
              <a:gd name="connsiteY38-2096" fmla="*/ 2971800 h 3688080"/>
              <a:gd name="connsiteX39-2097" fmla="*/ 21209 w 2335500"/>
              <a:gd name="connsiteY39-2098" fmla="*/ 2450231 h 3688080"/>
              <a:gd name="connsiteX0-2099" fmla="*/ 24660 w 2328520"/>
              <a:gd name="connsiteY0-2100" fmla="*/ 719773 h 3688080"/>
              <a:gd name="connsiteX1-2101" fmla="*/ 18946 w 2328520"/>
              <a:gd name="connsiteY1-2102" fmla="*/ 563880 h 3688080"/>
              <a:gd name="connsiteX2-2103" fmla="*/ 18945 w 2328520"/>
              <a:gd name="connsiteY2-2104" fmla="*/ 350520 h 3688080"/>
              <a:gd name="connsiteX3-2105" fmla="*/ 22940 w 2328520"/>
              <a:gd name="connsiteY3-2106" fmla="*/ 10160 h 3688080"/>
              <a:gd name="connsiteX4-2107" fmla="*/ 316125 w 2328520"/>
              <a:gd name="connsiteY4-2108" fmla="*/ 0 h 3688080"/>
              <a:gd name="connsiteX5-2109" fmla="*/ 529485 w 2328520"/>
              <a:gd name="connsiteY5-2110" fmla="*/ 7620 h 3688080"/>
              <a:gd name="connsiteX6-2111" fmla="*/ 773325 w 2328520"/>
              <a:gd name="connsiteY6-2112" fmla="*/ 7620 h 3688080"/>
              <a:gd name="connsiteX7-2113" fmla="*/ 1222905 w 2328520"/>
              <a:gd name="connsiteY7-2114" fmla="*/ 7620 h 3688080"/>
              <a:gd name="connsiteX8-2115" fmla="*/ 1573425 w 2328520"/>
              <a:gd name="connsiteY8-2116" fmla="*/ 0 h 3688080"/>
              <a:gd name="connsiteX9-2117" fmla="*/ 2000145 w 2328520"/>
              <a:gd name="connsiteY9-2118" fmla="*/ 7620 h 3688080"/>
              <a:gd name="connsiteX10-2119" fmla="*/ 2213505 w 2328520"/>
              <a:gd name="connsiteY10-2120" fmla="*/ 30480 h 3688080"/>
              <a:gd name="connsiteX11-2121" fmla="*/ 2198265 w 2328520"/>
              <a:gd name="connsiteY11-2122" fmla="*/ 281940 h 3688080"/>
              <a:gd name="connsiteX12-2123" fmla="*/ 2198265 w 2328520"/>
              <a:gd name="connsiteY12-2124" fmla="*/ 640080 h 3688080"/>
              <a:gd name="connsiteX13-2125" fmla="*/ 2183025 w 2328520"/>
              <a:gd name="connsiteY13-2126" fmla="*/ 853440 h 3688080"/>
              <a:gd name="connsiteX14-2127" fmla="*/ 2190645 w 2328520"/>
              <a:gd name="connsiteY14-2128" fmla="*/ 1127760 h 3688080"/>
              <a:gd name="connsiteX15-2129" fmla="*/ 2190645 w 2328520"/>
              <a:gd name="connsiteY15-2130" fmla="*/ 1325880 h 3688080"/>
              <a:gd name="connsiteX16-2131" fmla="*/ 2213505 w 2328520"/>
              <a:gd name="connsiteY16-2132" fmla="*/ 1493520 h 3688080"/>
              <a:gd name="connsiteX17-2133" fmla="*/ 2251605 w 2328520"/>
              <a:gd name="connsiteY17-2134" fmla="*/ 1752600 h 3688080"/>
              <a:gd name="connsiteX18-2135" fmla="*/ 2259226 w 2328520"/>
              <a:gd name="connsiteY18-2136" fmla="*/ 1851660 h 3688080"/>
              <a:gd name="connsiteX19-2137" fmla="*/ 2297325 w 2328520"/>
              <a:gd name="connsiteY19-2138" fmla="*/ 2065020 h 3688080"/>
              <a:gd name="connsiteX20-2139" fmla="*/ 2297326 w 2328520"/>
              <a:gd name="connsiteY20-2140" fmla="*/ 2164080 h 3688080"/>
              <a:gd name="connsiteX21-2141" fmla="*/ 2327805 w 2328520"/>
              <a:gd name="connsiteY21-2142" fmla="*/ 2316480 h 3688080"/>
              <a:gd name="connsiteX22-2143" fmla="*/ 2320185 w 2328520"/>
              <a:gd name="connsiteY22-2144" fmla="*/ 2468880 h 3688080"/>
              <a:gd name="connsiteX23-2145" fmla="*/ 2304945 w 2328520"/>
              <a:gd name="connsiteY23-2146" fmla="*/ 2598420 h 3688080"/>
              <a:gd name="connsiteX24-2147" fmla="*/ 2312566 w 2328520"/>
              <a:gd name="connsiteY24-2148" fmla="*/ 2720340 h 3688080"/>
              <a:gd name="connsiteX25-2149" fmla="*/ 2274465 w 2328520"/>
              <a:gd name="connsiteY25-2150" fmla="*/ 2964180 h 3688080"/>
              <a:gd name="connsiteX26-2151" fmla="*/ 2304946 w 2328520"/>
              <a:gd name="connsiteY26-2152" fmla="*/ 3177540 h 3688080"/>
              <a:gd name="connsiteX27-2153" fmla="*/ 2282085 w 2328520"/>
              <a:gd name="connsiteY27-2154" fmla="*/ 3345180 h 3688080"/>
              <a:gd name="connsiteX28-2155" fmla="*/ 2205885 w 2328520"/>
              <a:gd name="connsiteY28-2156" fmla="*/ 3657600 h 3688080"/>
              <a:gd name="connsiteX29-2157" fmla="*/ 1923945 w 2328520"/>
              <a:gd name="connsiteY29-2158" fmla="*/ 3680460 h 3688080"/>
              <a:gd name="connsiteX30-2159" fmla="*/ 1771545 w 2328520"/>
              <a:gd name="connsiteY30-2160" fmla="*/ 3680460 h 3688080"/>
              <a:gd name="connsiteX31-2161" fmla="*/ 1581045 w 2328520"/>
              <a:gd name="connsiteY31-2162" fmla="*/ 3680460 h 3688080"/>
              <a:gd name="connsiteX32-2163" fmla="*/ 1222905 w 2328520"/>
              <a:gd name="connsiteY32-2164" fmla="*/ 3688080 h 3688080"/>
              <a:gd name="connsiteX33-2165" fmla="*/ 819045 w 2328520"/>
              <a:gd name="connsiteY33-2166" fmla="*/ 3680460 h 3688080"/>
              <a:gd name="connsiteX34-2167" fmla="*/ 689505 w 2328520"/>
              <a:gd name="connsiteY34-2168" fmla="*/ 3680460 h 3688080"/>
              <a:gd name="connsiteX35-2169" fmla="*/ 262785 w 2328520"/>
              <a:gd name="connsiteY35-2170" fmla="*/ 3672840 h 3688080"/>
              <a:gd name="connsiteX36-2171" fmla="*/ 22940 w 2328520"/>
              <a:gd name="connsiteY36-2172" fmla="*/ 3680460 h 3688080"/>
              <a:gd name="connsiteX37-2173" fmla="*/ 26565 w 2328520"/>
              <a:gd name="connsiteY37-2174" fmla="*/ 3421380 h 3688080"/>
              <a:gd name="connsiteX38-2175" fmla="*/ 11326 w 2328520"/>
              <a:gd name="connsiteY38-2176" fmla="*/ 2971800 h 3688080"/>
              <a:gd name="connsiteX39-2177" fmla="*/ 21209 w 2328520"/>
              <a:gd name="connsiteY39-2178" fmla="*/ 2450231 h 3688080"/>
              <a:gd name="connsiteX0-2179" fmla="*/ 24660 w 2328520"/>
              <a:gd name="connsiteY0-2180" fmla="*/ 719773 h 3688080"/>
              <a:gd name="connsiteX1-2181" fmla="*/ 18946 w 2328520"/>
              <a:gd name="connsiteY1-2182" fmla="*/ 563880 h 3688080"/>
              <a:gd name="connsiteX2-2183" fmla="*/ 18945 w 2328520"/>
              <a:gd name="connsiteY2-2184" fmla="*/ 350520 h 3688080"/>
              <a:gd name="connsiteX3-2185" fmla="*/ 22940 w 2328520"/>
              <a:gd name="connsiteY3-2186" fmla="*/ 10160 h 3688080"/>
              <a:gd name="connsiteX4-2187" fmla="*/ 316125 w 2328520"/>
              <a:gd name="connsiteY4-2188" fmla="*/ 0 h 3688080"/>
              <a:gd name="connsiteX5-2189" fmla="*/ 529485 w 2328520"/>
              <a:gd name="connsiteY5-2190" fmla="*/ 7620 h 3688080"/>
              <a:gd name="connsiteX6-2191" fmla="*/ 773325 w 2328520"/>
              <a:gd name="connsiteY6-2192" fmla="*/ 7620 h 3688080"/>
              <a:gd name="connsiteX7-2193" fmla="*/ 1222905 w 2328520"/>
              <a:gd name="connsiteY7-2194" fmla="*/ 7620 h 3688080"/>
              <a:gd name="connsiteX8-2195" fmla="*/ 1573425 w 2328520"/>
              <a:gd name="connsiteY8-2196" fmla="*/ 0 h 3688080"/>
              <a:gd name="connsiteX9-2197" fmla="*/ 2000145 w 2328520"/>
              <a:gd name="connsiteY9-2198" fmla="*/ 7620 h 3688080"/>
              <a:gd name="connsiteX10-2199" fmla="*/ 2213505 w 2328520"/>
              <a:gd name="connsiteY10-2200" fmla="*/ 30480 h 3688080"/>
              <a:gd name="connsiteX11-2201" fmla="*/ 2198265 w 2328520"/>
              <a:gd name="connsiteY11-2202" fmla="*/ 281940 h 3688080"/>
              <a:gd name="connsiteX12-2203" fmla="*/ 2198265 w 2328520"/>
              <a:gd name="connsiteY12-2204" fmla="*/ 640080 h 3688080"/>
              <a:gd name="connsiteX13-2205" fmla="*/ 2183025 w 2328520"/>
              <a:gd name="connsiteY13-2206" fmla="*/ 853440 h 3688080"/>
              <a:gd name="connsiteX14-2207" fmla="*/ 2190645 w 2328520"/>
              <a:gd name="connsiteY14-2208" fmla="*/ 1127760 h 3688080"/>
              <a:gd name="connsiteX15-2209" fmla="*/ 2190645 w 2328520"/>
              <a:gd name="connsiteY15-2210" fmla="*/ 1325880 h 3688080"/>
              <a:gd name="connsiteX16-2211" fmla="*/ 2213505 w 2328520"/>
              <a:gd name="connsiteY16-2212" fmla="*/ 1493520 h 3688080"/>
              <a:gd name="connsiteX17-2213" fmla="*/ 2251605 w 2328520"/>
              <a:gd name="connsiteY17-2214" fmla="*/ 1752600 h 3688080"/>
              <a:gd name="connsiteX18-2215" fmla="*/ 2259226 w 2328520"/>
              <a:gd name="connsiteY18-2216" fmla="*/ 1851660 h 3688080"/>
              <a:gd name="connsiteX19-2217" fmla="*/ 2251605 w 2328520"/>
              <a:gd name="connsiteY19-2218" fmla="*/ 2065020 h 3688080"/>
              <a:gd name="connsiteX20-2219" fmla="*/ 2297326 w 2328520"/>
              <a:gd name="connsiteY20-2220" fmla="*/ 2164080 h 3688080"/>
              <a:gd name="connsiteX21-2221" fmla="*/ 2327805 w 2328520"/>
              <a:gd name="connsiteY21-2222" fmla="*/ 2316480 h 3688080"/>
              <a:gd name="connsiteX22-2223" fmla="*/ 2320185 w 2328520"/>
              <a:gd name="connsiteY22-2224" fmla="*/ 2468880 h 3688080"/>
              <a:gd name="connsiteX23-2225" fmla="*/ 2304945 w 2328520"/>
              <a:gd name="connsiteY23-2226" fmla="*/ 2598420 h 3688080"/>
              <a:gd name="connsiteX24-2227" fmla="*/ 2312566 w 2328520"/>
              <a:gd name="connsiteY24-2228" fmla="*/ 2720340 h 3688080"/>
              <a:gd name="connsiteX25-2229" fmla="*/ 2274465 w 2328520"/>
              <a:gd name="connsiteY25-2230" fmla="*/ 2964180 h 3688080"/>
              <a:gd name="connsiteX26-2231" fmla="*/ 2304946 w 2328520"/>
              <a:gd name="connsiteY26-2232" fmla="*/ 3177540 h 3688080"/>
              <a:gd name="connsiteX27-2233" fmla="*/ 2282085 w 2328520"/>
              <a:gd name="connsiteY27-2234" fmla="*/ 3345180 h 3688080"/>
              <a:gd name="connsiteX28-2235" fmla="*/ 2205885 w 2328520"/>
              <a:gd name="connsiteY28-2236" fmla="*/ 3657600 h 3688080"/>
              <a:gd name="connsiteX29-2237" fmla="*/ 1923945 w 2328520"/>
              <a:gd name="connsiteY29-2238" fmla="*/ 3680460 h 3688080"/>
              <a:gd name="connsiteX30-2239" fmla="*/ 1771545 w 2328520"/>
              <a:gd name="connsiteY30-2240" fmla="*/ 3680460 h 3688080"/>
              <a:gd name="connsiteX31-2241" fmla="*/ 1581045 w 2328520"/>
              <a:gd name="connsiteY31-2242" fmla="*/ 3680460 h 3688080"/>
              <a:gd name="connsiteX32-2243" fmla="*/ 1222905 w 2328520"/>
              <a:gd name="connsiteY32-2244" fmla="*/ 3688080 h 3688080"/>
              <a:gd name="connsiteX33-2245" fmla="*/ 819045 w 2328520"/>
              <a:gd name="connsiteY33-2246" fmla="*/ 3680460 h 3688080"/>
              <a:gd name="connsiteX34-2247" fmla="*/ 689505 w 2328520"/>
              <a:gd name="connsiteY34-2248" fmla="*/ 3680460 h 3688080"/>
              <a:gd name="connsiteX35-2249" fmla="*/ 262785 w 2328520"/>
              <a:gd name="connsiteY35-2250" fmla="*/ 3672840 h 3688080"/>
              <a:gd name="connsiteX36-2251" fmla="*/ 22940 w 2328520"/>
              <a:gd name="connsiteY36-2252" fmla="*/ 3680460 h 3688080"/>
              <a:gd name="connsiteX37-2253" fmla="*/ 26565 w 2328520"/>
              <a:gd name="connsiteY37-2254" fmla="*/ 3421380 h 3688080"/>
              <a:gd name="connsiteX38-2255" fmla="*/ 11326 w 2328520"/>
              <a:gd name="connsiteY38-2256" fmla="*/ 2971800 h 3688080"/>
              <a:gd name="connsiteX39-2257" fmla="*/ 21209 w 2328520"/>
              <a:gd name="connsiteY39-2258" fmla="*/ 2450231 h 3688080"/>
              <a:gd name="connsiteX0-2259" fmla="*/ 24660 w 2328740"/>
              <a:gd name="connsiteY0-2260" fmla="*/ 719773 h 3688080"/>
              <a:gd name="connsiteX1-2261" fmla="*/ 18946 w 2328740"/>
              <a:gd name="connsiteY1-2262" fmla="*/ 563880 h 3688080"/>
              <a:gd name="connsiteX2-2263" fmla="*/ 18945 w 2328740"/>
              <a:gd name="connsiteY2-2264" fmla="*/ 350520 h 3688080"/>
              <a:gd name="connsiteX3-2265" fmla="*/ 22940 w 2328740"/>
              <a:gd name="connsiteY3-2266" fmla="*/ 10160 h 3688080"/>
              <a:gd name="connsiteX4-2267" fmla="*/ 316125 w 2328740"/>
              <a:gd name="connsiteY4-2268" fmla="*/ 0 h 3688080"/>
              <a:gd name="connsiteX5-2269" fmla="*/ 529485 w 2328740"/>
              <a:gd name="connsiteY5-2270" fmla="*/ 7620 h 3688080"/>
              <a:gd name="connsiteX6-2271" fmla="*/ 773325 w 2328740"/>
              <a:gd name="connsiteY6-2272" fmla="*/ 7620 h 3688080"/>
              <a:gd name="connsiteX7-2273" fmla="*/ 1222905 w 2328740"/>
              <a:gd name="connsiteY7-2274" fmla="*/ 7620 h 3688080"/>
              <a:gd name="connsiteX8-2275" fmla="*/ 1573425 w 2328740"/>
              <a:gd name="connsiteY8-2276" fmla="*/ 0 h 3688080"/>
              <a:gd name="connsiteX9-2277" fmla="*/ 2000145 w 2328740"/>
              <a:gd name="connsiteY9-2278" fmla="*/ 7620 h 3688080"/>
              <a:gd name="connsiteX10-2279" fmla="*/ 2213505 w 2328740"/>
              <a:gd name="connsiteY10-2280" fmla="*/ 30480 h 3688080"/>
              <a:gd name="connsiteX11-2281" fmla="*/ 2198265 w 2328740"/>
              <a:gd name="connsiteY11-2282" fmla="*/ 281940 h 3688080"/>
              <a:gd name="connsiteX12-2283" fmla="*/ 2198265 w 2328740"/>
              <a:gd name="connsiteY12-2284" fmla="*/ 640080 h 3688080"/>
              <a:gd name="connsiteX13-2285" fmla="*/ 2183025 w 2328740"/>
              <a:gd name="connsiteY13-2286" fmla="*/ 853440 h 3688080"/>
              <a:gd name="connsiteX14-2287" fmla="*/ 2190645 w 2328740"/>
              <a:gd name="connsiteY14-2288" fmla="*/ 1127760 h 3688080"/>
              <a:gd name="connsiteX15-2289" fmla="*/ 2190645 w 2328740"/>
              <a:gd name="connsiteY15-2290" fmla="*/ 1325880 h 3688080"/>
              <a:gd name="connsiteX16-2291" fmla="*/ 2213505 w 2328740"/>
              <a:gd name="connsiteY16-2292" fmla="*/ 1493520 h 3688080"/>
              <a:gd name="connsiteX17-2293" fmla="*/ 2251605 w 2328740"/>
              <a:gd name="connsiteY17-2294" fmla="*/ 1752600 h 3688080"/>
              <a:gd name="connsiteX18-2295" fmla="*/ 2259226 w 2328740"/>
              <a:gd name="connsiteY18-2296" fmla="*/ 1851660 h 3688080"/>
              <a:gd name="connsiteX19-2297" fmla="*/ 2251605 w 2328740"/>
              <a:gd name="connsiteY19-2298" fmla="*/ 2065020 h 3688080"/>
              <a:gd name="connsiteX20-2299" fmla="*/ 2297326 w 2328740"/>
              <a:gd name="connsiteY20-2300" fmla="*/ 2164080 h 3688080"/>
              <a:gd name="connsiteX21-2301" fmla="*/ 2327805 w 2328740"/>
              <a:gd name="connsiteY21-2302" fmla="*/ 2316480 h 3688080"/>
              <a:gd name="connsiteX22-2303" fmla="*/ 2320185 w 2328740"/>
              <a:gd name="connsiteY22-2304" fmla="*/ 2468880 h 3688080"/>
              <a:gd name="connsiteX23-2305" fmla="*/ 2312566 w 2328740"/>
              <a:gd name="connsiteY23-2306" fmla="*/ 2720340 h 3688080"/>
              <a:gd name="connsiteX24-2307" fmla="*/ 2274465 w 2328740"/>
              <a:gd name="connsiteY24-2308" fmla="*/ 2964180 h 3688080"/>
              <a:gd name="connsiteX25-2309" fmla="*/ 2304946 w 2328740"/>
              <a:gd name="connsiteY25-2310" fmla="*/ 3177540 h 3688080"/>
              <a:gd name="connsiteX26-2311" fmla="*/ 2282085 w 2328740"/>
              <a:gd name="connsiteY26-2312" fmla="*/ 3345180 h 3688080"/>
              <a:gd name="connsiteX27-2313" fmla="*/ 2205885 w 2328740"/>
              <a:gd name="connsiteY27-2314" fmla="*/ 3657600 h 3688080"/>
              <a:gd name="connsiteX28-2315" fmla="*/ 1923945 w 2328740"/>
              <a:gd name="connsiteY28-2316" fmla="*/ 3680460 h 3688080"/>
              <a:gd name="connsiteX29-2317" fmla="*/ 1771545 w 2328740"/>
              <a:gd name="connsiteY29-2318" fmla="*/ 3680460 h 3688080"/>
              <a:gd name="connsiteX30-2319" fmla="*/ 1581045 w 2328740"/>
              <a:gd name="connsiteY30-2320" fmla="*/ 3680460 h 3688080"/>
              <a:gd name="connsiteX31-2321" fmla="*/ 1222905 w 2328740"/>
              <a:gd name="connsiteY31-2322" fmla="*/ 3688080 h 3688080"/>
              <a:gd name="connsiteX32-2323" fmla="*/ 819045 w 2328740"/>
              <a:gd name="connsiteY32-2324" fmla="*/ 3680460 h 3688080"/>
              <a:gd name="connsiteX33-2325" fmla="*/ 689505 w 2328740"/>
              <a:gd name="connsiteY33-2326" fmla="*/ 3680460 h 3688080"/>
              <a:gd name="connsiteX34-2327" fmla="*/ 262785 w 2328740"/>
              <a:gd name="connsiteY34-2328" fmla="*/ 3672840 h 3688080"/>
              <a:gd name="connsiteX35-2329" fmla="*/ 22940 w 2328740"/>
              <a:gd name="connsiteY35-2330" fmla="*/ 3680460 h 3688080"/>
              <a:gd name="connsiteX36-2331" fmla="*/ 26565 w 2328740"/>
              <a:gd name="connsiteY36-2332" fmla="*/ 3421380 h 3688080"/>
              <a:gd name="connsiteX37-2333" fmla="*/ 11326 w 2328740"/>
              <a:gd name="connsiteY37-2334" fmla="*/ 2971800 h 3688080"/>
              <a:gd name="connsiteX38-2335" fmla="*/ 21209 w 2328740"/>
              <a:gd name="connsiteY38-2336" fmla="*/ 2450231 h 3688080"/>
              <a:gd name="connsiteX0-2337" fmla="*/ 24660 w 2328245"/>
              <a:gd name="connsiteY0-2338" fmla="*/ 719773 h 3688080"/>
              <a:gd name="connsiteX1-2339" fmla="*/ 18946 w 2328245"/>
              <a:gd name="connsiteY1-2340" fmla="*/ 563880 h 3688080"/>
              <a:gd name="connsiteX2-2341" fmla="*/ 18945 w 2328245"/>
              <a:gd name="connsiteY2-2342" fmla="*/ 350520 h 3688080"/>
              <a:gd name="connsiteX3-2343" fmla="*/ 22940 w 2328245"/>
              <a:gd name="connsiteY3-2344" fmla="*/ 10160 h 3688080"/>
              <a:gd name="connsiteX4-2345" fmla="*/ 316125 w 2328245"/>
              <a:gd name="connsiteY4-2346" fmla="*/ 0 h 3688080"/>
              <a:gd name="connsiteX5-2347" fmla="*/ 529485 w 2328245"/>
              <a:gd name="connsiteY5-2348" fmla="*/ 7620 h 3688080"/>
              <a:gd name="connsiteX6-2349" fmla="*/ 773325 w 2328245"/>
              <a:gd name="connsiteY6-2350" fmla="*/ 7620 h 3688080"/>
              <a:gd name="connsiteX7-2351" fmla="*/ 1222905 w 2328245"/>
              <a:gd name="connsiteY7-2352" fmla="*/ 7620 h 3688080"/>
              <a:gd name="connsiteX8-2353" fmla="*/ 1573425 w 2328245"/>
              <a:gd name="connsiteY8-2354" fmla="*/ 0 h 3688080"/>
              <a:gd name="connsiteX9-2355" fmla="*/ 2000145 w 2328245"/>
              <a:gd name="connsiteY9-2356" fmla="*/ 7620 h 3688080"/>
              <a:gd name="connsiteX10-2357" fmla="*/ 2213505 w 2328245"/>
              <a:gd name="connsiteY10-2358" fmla="*/ 30480 h 3688080"/>
              <a:gd name="connsiteX11-2359" fmla="*/ 2198265 w 2328245"/>
              <a:gd name="connsiteY11-2360" fmla="*/ 281940 h 3688080"/>
              <a:gd name="connsiteX12-2361" fmla="*/ 2198265 w 2328245"/>
              <a:gd name="connsiteY12-2362" fmla="*/ 640080 h 3688080"/>
              <a:gd name="connsiteX13-2363" fmla="*/ 2183025 w 2328245"/>
              <a:gd name="connsiteY13-2364" fmla="*/ 853440 h 3688080"/>
              <a:gd name="connsiteX14-2365" fmla="*/ 2190645 w 2328245"/>
              <a:gd name="connsiteY14-2366" fmla="*/ 1127760 h 3688080"/>
              <a:gd name="connsiteX15-2367" fmla="*/ 2190645 w 2328245"/>
              <a:gd name="connsiteY15-2368" fmla="*/ 1325880 h 3688080"/>
              <a:gd name="connsiteX16-2369" fmla="*/ 2213505 w 2328245"/>
              <a:gd name="connsiteY16-2370" fmla="*/ 1493520 h 3688080"/>
              <a:gd name="connsiteX17-2371" fmla="*/ 2251605 w 2328245"/>
              <a:gd name="connsiteY17-2372" fmla="*/ 1752600 h 3688080"/>
              <a:gd name="connsiteX18-2373" fmla="*/ 2259226 w 2328245"/>
              <a:gd name="connsiteY18-2374" fmla="*/ 1851660 h 3688080"/>
              <a:gd name="connsiteX19-2375" fmla="*/ 2251605 w 2328245"/>
              <a:gd name="connsiteY19-2376" fmla="*/ 2065020 h 3688080"/>
              <a:gd name="connsiteX20-2377" fmla="*/ 2297326 w 2328245"/>
              <a:gd name="connsiteY20-2378" fmla="*/ 2164080 h 3688080"/>
              <a:gd name="connsiteX21-2379" fmla="*/ 2327805 w 2328245"/>
              <a:gd name="connsiteY21-2380" fmla="*/ 2316480 h 3688080"/>
              <a:gd name="connsiteX22-2381" fmla="*/ 2312566 w 2328245"/>
              <a:gd name="connsiteY22-2382" fmla="*/ 2720340 h 3688080"/>
              <a:gd name="connsiteX23-2383" fmla="*/ 2274465 w 2328245"/>
              <a:gd name="connsiteY23-2384" fmla="*/ 2964180 h 3688080"/>
              <a:gd name="connsiteX24-2385" fmla="*/ 2304946 w 2328245"/>
              <a:gd name="connsiteY24-2386" fmla="*/ 3177540 h 3688080"/>
              <a:gd name="connsiteX25-2387" fmla="*/ 2282085 w 2328245"/>
              <a:gd name="connsiteY25-2388" fmla="*/ 3345180 h 3688080"/>
              <a:gd name="connsiteX26-2389" fmla="*/ 2205885 w 2328245"/>
              <a:gd name="connsiteY26-2390" fmla="*/ 3657600 h 3688080"/>
              <a:gd name="connsiteX27-2391" fmla="*/ 1923945 w 2328245"/>
              <a:gd name="connsiteY27-2392" fmla="*/ 3680460 h 3688080"/>
              <a:gd name="connsiteX28-2393" fmla="*/ 1771545 w 2328245"/>
              <a:gd name="connsiteY28-2394" fmla="*/ 3680460 h 3688080"/>
              <a:gd name="connsiteX29-2395" fmla="*/ 1581045 w 2328245"/>
              <a:gd name="connsiteY29-2396" fmla="*/ 3680460 h 3688080"/>
              <a:gd name="connsiteX30-2397" fmla="*/ 1222905 w 2328245"/>
              <a:gd name="connsiteY30-2398" fmla="*/ 3688080 h 3688080"/>
              <a:gd name="connsiteX31-2399" fmla="*/ 819045 w 2328245"/>
              <a:gd name="connsiteY31-2400" fmla="*/ 3680460 h 3688080"/>
              <a:gd name="connsiteX32-2401" fmla="*/ 689505 w 2328245"/>
              <a:gd name="connsiteY32-2402" fmla="*/ 3680460 h 3688080"/>
              <a:gd name="connsiteX33-2403" fmla="*/ 262785 w 2328245"/>
              <a:gd name="connsiteY33-2404" fmla="*/ 3672840 h 3688080"/>
              <a:gd name="connsiteX34-2405" fmla="*/ 22940 w 2328245"/>
              <a:gd name="connsiteY34-2406" fmla="*/ 3680460 h 3688080"/>
              <a:gd name="connsiteX35-2407" fmla="*/ 26565 w 2328245"/>
              <a:gd name="connsiteY35-2408" fmla="*/ 3421380 h 3688080"/>
              <a:gd name="connsiteX36-2409" fmla="*/ 11326 w 2328245"/>
              <a:gd name="connsiteY36-2410" fmla="*/ 2971800 h 3688080"/>
              <a:gd name="connsiteX37-2411" fmla="*/ 21209 w 2328245"/>
              <a:gd name="connsiteY37-2412" fmla="*/ 2450231 h 3688080"/>
              <a:gd name="connsiteX0-2413" fmla="*/ 24660 w 2331003"/>
              <a:gd name="connsiteY0-2414" fmla="*/ 719773 h 3688080"/>
              <a:gd name="connsiteX1-2415" fmla="*/ 18946 w 2331003"/>
              <a:gd name="connsiteY1-2416" fmla="*/ 563880 h 3688080"/>
              <a:gd name="connsiteX2-2417" fmla="*/ 18945 w 2331003"/>
              <a:gd name="connsiteY2-2418" fmla="*/ 350520 h 3688080"/>
              <a:gd name="connsiteX3-2419" fmla="*/ 22940 w 2331003"/>
              <a:gd name="connsiteY3-2420" fmla="*/ 10160 h 3688080"/>
              <a:gd name="connsiteX4-2421" fmla="*/ 316125 w 2331003"/>
              <a:gd name="connsiteY4-2422" fmla="*/ 0 h 3688080"/>
              <a:gd name="connsiteX5-2423" fmla="*/ 529485 w 2331003"/>
              <a:gd name="connsiteY5-2424" fmla="*/ 7620 h 3688080"/>
              <a:gd name="connsiteX6-2425" fmla="*/ 773325 w 2331003"/>
              <a:gd name="connsiteY6-2426" fmla="*/ 7620 h 3688080"/>
              <a:gd name="connsiteX7-2427" fmla="*/ 1222905 w 2331003"/>
              <a:gd name="connsiteY7-2428" fmla="*/ 7620 h 3688080"/>
              <a:gd name="connsiteX8-2429" fmla="*/ 1573425 w 2331003"/>
              <a:gd name="connsiteY8-2430" fmla="*/ 0 h 3688080"/>
              <a:gd name="connsiteX9-2431" fmla="*/ 2000145 w 2331003"/>
              <a:gd name="connsiteY9-2432" fmla="*/ 7620 h 3688080"/>
              <a:gd name="connsiteX10-2433" fmla="*/ 2213505 w 2331003"/>
              <a:gd name="connsiteY10-2434" fmla="*/ 30480 h 3688080"/>
              <a:gd name="connsiteX11-2435" fmla="*/ 2198265 w 2331003"/>
              <a:gd name="connsiteY11-2436" fmla="*/ 281940 h 3688080"/>
              <a:gd name="connsiteX12-2437" fmla="*/ 2198265 w 2331003"/>
              <a:gd name="connsiteY12-2438" fmla="*/ 640080 h 3688080"/>
              <a:gd name="connsiteX13-2439" fmla="*/ 2183025 w 2331003"/>
              <a:gd name="connsiteY13-2440" fmla="*/ 853440 h 3688080"/>
              <a:gd name="connsiteX14-2441" fmla="*/ 2190645 w 2331003"/>
              <a:gd name="connsiteY14-2442" fmla="*/ 1127760 h 3688080"/>
              <a:gd name="connsiteX15-2443" fmla="*/ 2190645 w 2331003"/>
              <a:gd name="connsiteY15-2444" fmla="*/ 1325880 h 3688080"/>
              <a:gd name="connsiteX16-2445" fmla="*/ 2213505 w 2331003"/>
              <a:gd name="connsiteY16-2446" fmla="*/ 1493520 h 3688080"/>
              <a:gd name="connsiteX17-2447" fmla="*/ 2251605 w 2331003"/>
              <a:gd name="connsiteY17-2448" fmla="*/ 1752600 h 3688080"/>
              <a:gd name="connsiteX18-2449" fmla="*/ 2259226 w 2331003"/>
              <a:gd name="connsiteY18-2450" fmla="*/ 1851660 h 3688080"/>
              <a:gd name="connsiteX19-2451" fmla="*/ 2251605 w 2331003"/>
              <a:gd name="connsiteY19-2452" fmla="*/ 2065020 h 3688080"/>
              <a:gd name="connsiteX20-2453" fmla="*/ 2327805 w 2331003"/>
              <a:gd name="connsiteY20-2454" fmla="*/ 2316480 h 3688080"/>
              <a:gd name="connsiteX21-2455" fmla="*/ 2312566 w 2331003"/>
              <a:gd name="connsiteY21-2456" fmla="*/ 2720340 h 3688080"/>
              <a:gd name="connsiteX22-2457" fmla="*/ 2274465 w 2331003"/>
              <a:gd name="connsiteY22-2458" fmla="*/ 2964180 h 3688080"/>
              <a:gd name="connsiteX23-2459" fmla="*/ 2304946 w 2331003"/>
              <a:gd name="connsiteY23-2460" fmla="*/ 3177540 h 3688080"/>
              <a:gd name="connsiteX24-2461" fmla="*/ 2282085 w 2331003"/>
              <a:gd name="connsiteY24-2462" fmla="*/ 3345180 h 3688080"/>
              <a:gd name="connsiteX25-2463" fmla="*/ 2205885 w 2331003"/>
              <a:gd name="connsiteY25-2464" fmla="*/ 3657600 h 3688080"/>
              <a:gd name="connsiteX26-2465" fmla="*/ 1923945 w 2331003"/>
              <a:gd name="connsiteY26-2466" fmla="*/ 3680460 h 3688080"/>
              <a:gd name="connsiteX27-2467" fmla="*/ 1771545 w 2331003"/>
              <a:gd name="connsiteY27-2468" fmla="*/ 3680460 h 3688080"/>
              <a:gd name="connsiteX28-2469" fmla="*/ 1581045 w 2331003"/>
              <a:gd name="connsiteY28-2470" fmla="*/ 3680460 h 3688080"/>
              <a:gd name="connsiteX29-2471" fmla="*/ 1222905 w 2331003"/>
              <a:gd name="connsiteY29-2472" fmla="*/ 3688080 h 3688080"/>
              <a:gd name="connsiteX30-2473" fmla="*/ 819045 w 2331003"/>
              <a:gd name="connsiteY30-2474" fmla="*/ 3680460 h 3688080"/>
              <a:gd name="connsiteX31-2475" fmla="*/ 689505 w 2331003"/>
              <a:gd name="connsiteY31-2476" fmla="*/ 3680460 h 3688080"/>
              <a:gd name="connsiteX32-2477" fmla="*/ 262785 w 2331003"/>
              <a:gd name="connsiteY32-2478" fmla="*/ 3672840 h 3688080"/>
              <a:gd name="connsiteX33-2479" fmla="*/ 22940 w 2331003"/>
              <a:gd name="connsiteY33-2480" fmla="*/ 3680460 h 3688080"/>
              <a:gd name="connsiteX34-2481" fmla="*/ 26565 w 2331003"/>
              <a:gd name="connsiteY34-2482" fmla="*/ 3421380 h 3688080"/>
              <a:gd name="connsiteX35-2483" fmla="*/ 11326 w 2331003"/>
              <a:gd name="connsiteY35-2484" fmla="*/ 2971800 h 3688080"/>
              <a:gd name="connsiteX36-2485" fmla="*/ 21209 w 2331003"/>
              <a:gd name="connsiteY36-2486" fmla="*/ 2450231 h 3688080"/>
              <a:gd name="connsiteX0-2487" fmla="*/ 24660 w 2330496"/>
              <a:gd name="connsiteY0-2488" fmla="*/ 719773 h 3688080"/>
              <a:gd name="connsiteX1-2489" fmla="*/ 18946 w 2330496"/>
              <a:gd name="connsiteY1-2490" fmla="*/ 563880 h 3688080"/>
              <a:gd name="connsiteX2-2491" fmla="*/ 18945 w 2330496"/>
              <a:gd name="connsiteY2-2492" fmla="*/ 350520 h 3688080"/>
              <a:gd name="connsiteX3-2493" fmla="*/ 22940 w 2330496"/>
              <a:gd name="connsiteY3-2494" fmla="*/ 10160 h 3688080"/>
              <a:gd name="connsiteX4-2495" fmla="*/ 316125 w 2330496"/>
              <a:gd name="connsiteY4-2496" fmla="*/ 0 h 3688080"/>
              <a:gd name="connsiteX5-2497" fmla="*/ 529485 w 2330496"/>
              <a:gd name="connsiteY5-2498" fmla="*/ 7620 h 3688080"/>
              <a:gd name="connsiteX6-2499" fmla="*/ 773325 w 2330496"/>
              <a:gd name="connsiteY6-2500" fmla="*/ 7620 h 3688080"/>
              <a:gd name="connsiteX7-2501" fmla="*/ 1222905 w 2330496"/>
              <a:gd name="connsiteY7-2502" fmla="*/ 7620 h 3688080"/>
              <a:gd name="connsiteX8-2503" fmla="*/ 1573425 w 2330496"/>
              <a:gd name="connsiteY8-2504" fmla="*/ 0 h 3688080"/>
              <a:gd name="connsiteX9-2505" fmla="*/ 2000145 w 2330496"/>
              <a:gd name="connsiteY9-2506" fmla="*/ 7620 h 3688080"/>
              <a:gd name="connsiteX10-2507" fmla="*/ 2213505 w 2330496"/>
              <a:gd name="connsiteY10-2508" fmla="*/ 30480 h 3688080"/>
              <a:gd name="connsiteX11-2509" fmla="*/ 2198265 w 2330496"/>
              <a:gd name="connsiteY11-2510" fmla="*/ 281940 h 3688080"/>
              <a:gd name="connsiteX12-2511" fmla="*/ 2198265 w 2330496"/>
              <a:gd name="connsiteY12-2512" fmla="*/ 640080 h 3688080"/>
              <a:gd name="connsiteX13-2513" fmla="*/ 2183025 w 2330496"/>
              <a:gd name="connsiteY13-2514" fmla="*/ 853440 h 3688080"/>
              <a:gd name="connsiteX14-2515" fmla="*/ 2190645 w 2330496"/>
              <a:gd name="connsiteY14-2516" fmla="*/ 1127760 h 3688080"/>
              <a:gd name="connsiteX15-2517" fmla="*/ 2190645 w 2330496"/>
              <a:gd name="connsiteY15-2518" fmla="*/ 1325880 h 3688080"/>
              <a:gd name="connsiteX16-2519" fmla="*/ 2213505 w 2330496"/>
              <a:gd name="connsiteY16-2520" fmla="*/ 1493520 h 3688080"/>
              <a:gd name="connsiteX17-2521" fmla="*/ 2251605 w 2330496"/>
              <a:gd name="connsiteY17-2522" fmla="*/ 1752600 h 3688080"/>
              <a:gd name="connsiteX18-2523" fmla="*/ 2259226 w 2330496"/>
              <a:gd name="connsiteY18-2524" fmla="*/ 1851660 h 3688080"/>
              <a:gd name="connsiteX19-2525" fmla="*/ 2327805 w 2330496"/>
              <a:gd name="connsiteY19-2526" fmla="*/ 2316480 h 3688080"/>
              <a:gd name="connsiteX20-2527" fmla="*/ 2312566 w 2330496"/>
              <a:gd name="connsiteY20-2528" fmla="*/ 2720340 h 3688080"/>
              <a:gd name="connsiteX21-2529" fmla="*/ 2274465 w 2330496"/>
              <a:gd name="connsiteY21-2530" fmla="*/ 2964180 h 3688080"/>
              <a:gd name="connsiteX22-2531" fmla="*/ 2304946 w 2330496"/>
              <a:gd name="connsiteY22-2532" fmla="*/ 3177540 h 3688080"/>
              <a:gd name="connsiteX23-2533" fmla="*/ 2282085 w 2330496"/>
              <a:gd name="connsiteY23-2534" fmla="*/ 3345180 h 3688080"/>
              <a:gd name="connsiteX24-2535" fmla="*/ 2205885 w 2330496"/>
              <a:gd name="connsiteY24-2536" fmla="*/ 3657600 h 3688080"/>
              <a:gd name="connsiteX25-2537" fmla="*/ 1923945 w 2330496"/>
              <a:gd name="connsiteY25-2538" fmla="*/ 3680460 h 3688080"/>
              <a:gd name="connsiteX26-2539" fmla="*/ 1771545 w 2330496"/>
              <a:gd name="connsiteY26-2540" fmla="*/ 3680460 h 3688080"/>
              <a:gd name="connsiteX27-2541" fmla="*/ 1581045 w 2330496"/>
              <a:gd name="connsiteY27-2542" fmla="*/ 3680460 h 3688080"/>
              <a:gd name="connsiteX28-2543" fmla="*/ 1222905 w 2330496"/>
              <a:gd name="connsiteY28-2544" fmla="*/ 3688080 h 3688080"/>
              <a:gd name="connsiteX29-2545" fmla="*/ 819045 w 2330496"/>
              <a:gd name="connsiteY29-2546" fmla="*/ 3680460 h 3688080"/>
              <a:gd name="connsiteX30-2547" fmla="*/ 689505 w 2330496"/>
              <a:gd name="connsiteY30-2548" fmla="*/ 3680460 h 3688080"/>
              <a:gd name="connsiteX31-2549" fmla="*/ 262785 w 2330496"/>
              <a:gd name="connsiteY31-2550" fmla="*/ 3672840 h 3688080"/>
              <a:gd name="connsiteX32-2551" fmla="*/ 22940 w 2330496"/>
              <a:gd name="connsiteY32-2552" fmla="*/ 3680460 h 3688080"/>
              <a:gd name="connsiteX33-2553" fmla="*/ 26565 w 2330496"/>
              <a:gd name="connsiteY33-2554" fmla="*/ 3421380 h 3688080"/>
              <a:gd name="connsiteX34-2555" fmla="*/ 11326 w 2330496"/>
              <a:gd name="connsiteY34-2556" fmla="*/ 2971800 h 3688080"/>
              <a:gd name="connsiteX35-2557" fmla="*/ 21209 w 2330496"/>
              <a:gd name="connsiteY35-2558" fmla="*/ 2450231 h 3688080"/>
              <a:gd name="connsiteX0-2559" fmla="*/ 24660 w 2331003"/>
              <a:gd name="connsiteY0-2560" fmla="*/ 719773 h 3688080"/>
              <a:gd name="connsiteX1-2561" fmla="*/ 18946 w 2331003"/>
              <a:gd name="connsiteY1-2562" fmla="*/ 563880 h 3688080"/>
              <a:gd name="connsiteX2-2563" fmla="*/ 18945 w 2331003"/>
              <a:gd name="connsiteY2-2564" fmla="*/ 350520 h 3688080"/>
              <a:gd name="connsiteX3-2565" fmla="*/ 22940 w 2331003"/>
              <a:gd name="connsiteY3-2566" fmla="*/ 10160 h 3688080"/>
              <a:gd name="connsiteX4-2567" fmla="*/ 316125 w 2331003"/>
              <a:gd name="connsiteY4-2568" fmla="*/ 0 h 3688080"/>
              <a:gd name="connsiteX5-2569" fmla="*/ 529485 w 2331003"/>
              <a:gd name="connsiteY5-2570" fmla="*/ 7620 h 3688080"/>
              <a:gd name="connsiteX6-2571" fmla="*/ 773325 w 2331003"/>
              <a:gd name="connsiteY6-2572" fmla="*/ 7620 h 3688080"/>
              <a:gd name="connsiteX7-2573" fmla="*/ 1222905 w 2331003"/>
              <a:gd name="connsiteY7-2574" fmla="*/ 7620 h 3688080"/>
              <a:gd name="connsiteX8-2575" fmla="*/ 1573425 w 2331003"/>
              <a:gd name="connsiteY8-2576" fmla="*/ 0 h 3688080"/>
              <a:gd name="connsiteX9-2577" fmla="*/ 2000145 w 2331003"/>
              <a:gd name="connsiteY9-2578" fmla="*/ 7620 h 3688080"/>
              <a:gd name="connsiteX10-2579" fmla="*/ 2213505 w 2331003"/>
              <a:gd name="connsiteY10-2580" fmla="*/ 30480 h 3688080"/>
              <a:gd name="connsiteX11-2581" fmla="*/ 2198265 w 2331003"/>
              <a:gd name="connsiteY11-2582" fmla="*/ 281940 h 3688080"/>
              <a:gd name="connsiteX12-2583" fmla="*/ 2198265 w 2331003"/>
              <a:gd name="connsiteY12-2584" fmla="*/ 640080 h 3688080"/>
              <a:gd name="connsiteX13-2585" fmla="*/ 2183025 w 2331003"/>
              <a:gd name="connsiteY13-2586" fmla="*/ 853440 h 3688080"/>
              <a:gd name="connsiteX14-2587" fmla="*/ 2190645 w 2331003"/>
              <a:gd name="connsiteY14-2588" fmla="*/ 1127760 h 3688080"/>
              <a:gd name="connsiteX15-2589" fmla="*/ 2190645 w 2331003"/>
              <a:gd name="connsiteY15-2590" fmla="*/ 1325880 h 3688080"/>
              <a:gd name="connsiteX16-2591" fmla="*/ 2213505 w 2331003"/>
              <a:gd name="connsiteY16-2592" fmla="*/ 1493520 h 3688080"/>
              <a:gd name="connsiteX17-2593" fmla="*/ 2251605 w 2331003"/>
              <a:gd name="connsiteY17-2594" fmla="*/ 1752600 h 3688080"/>
              <a:gd name="connsiteX18-2595" fmla="*/ 2327805 w 2331003"/>
              <a:gd name="connsiteY18-2596" fmla="*/ 2316480 h 3688080"/>
              <a:gd name="connsiteX19-2597" fmla="*/ 2312566 w 2331003"/>
              <a:gd name="connsiteY19-2598" fmla="*/ 2720340 h 3688080"/>
              <a:gd name="connsiteX20-2599" fmla="*/ 2274465 w 2331003"/>
              <a:gd name="connsiteY20-2600" fmla="*/ 2964180 h 3688080"/>
              <a:gd name="connsiteX21-2601" fmla="*/ 2304946 w 2331003"/>
              <a:gd name="connsiteY21-2602" fmla="*/ 3177540 h 3688080"/>
              <a:gd name="connsiteX22-2603" fmla="*/ 2282085 w 2331003"/>
              <a:gd name="connsiteY22-2604" fmla="*/ 3345180 h 3688080"/>
              <a:gd name="connsiteX23-2605" fmla="*/ 2205885 w 2331003"/>
              <a:gd name="connsiteY23-2606" fmla="*/ 3657600 h 3688080"/>
              <a:gd name="connsiteX24-2607" fmla="*/ 1923945 w 2331003"/>
              <a:gd name="connsiteY24-2608" fmla="*/ 3680460 h 3688080"/>
              <a:gd name="connsiteX25-2609" fmla="*/ 1771545 w 2331003"/>
              <a:gd name="connsiteY25-2610" fmla="*/ 3680460 h 3688080"/>
              <a:gd name="connsiteX26-2611" fmla="*/ 1581045 w 2331003"/>
              <a:gd name="connsiteY26-2612" fmla="*/ 3680460 h 3688080"/>
              <a:gd name="connsiteX27-2613" fmla="*/ 1222905 w 2331003"/>
              <a:gd name="connsiteY27-2614" fmla="*/ 3688080 h 3688080"/>
              <a:gd name="connsiteX28-2615" fmla="*/ 819045 w 2331003"/>
              <a:gd name="connsiteY28-2616" fmla="*/ 3680460 h 3688080"/>
              <a:gd name="connsiteX29-2617" fmla="*/ 689505 w 2331003"/>
              <a:gd name="connsiteY29-2618" fmla="*/ 3680460 h 3688080"/>
              <a:gd name="connsiteX30-2619" fmla="*/ 262785 w 2331003"/>
              <a:gd name="connsiteY30-2620" fmla="*/ 3672840 h 3688080"/>
              <a:gd name="connsiteX31-2621" fmla="*/ 22940 w 2331003"/>
              <a:gd name="connsiteY31-2622" fmla="*/ 3680460 h 3688080"/>
              <a:gd name="connsiteX32-2623" fmla="*/ 26565 w 2331003"/>
              <a:gd name="connsiteY32-2624" fmla="*/ 3421380 h 3688080"/>
              <a:gd name="connsiteX33-2625" fmla="*/ 11326 w 2331003"/>
              <a:gd name="connsiteY33-2626" fmla="*/ 2971800 h 3688080"/>
              <a:gd name="connsiteX34-2627" fmla="*/ 21209 w 2331003"/>
              <a:gd name="connsiteY34-2628" fmla="*/ 2450231 h 3688080"/>
              <a:gd name="connsiteX0-2629" fmla="*/ 24660 w 2333639"/>
              <a:gd name="connsiteY0-2630" fmla="*/ 719773 h 3688080"/>
              <a:gd name="connsiteX1-2631" fmla="*/ 18946 w 2333639"/>
              <a:gd name="connsiteY1-2632" fmla="*/ 563880 h 3688080"/>
              <a:gd name="connsiteX2-2633" fmla="*/ 18945 w 2333639"/>
              <a:gd name="connsiteY2-2634" fmla="*/ 350520 h 3688080"/>
              <a:gd name="connsiteX3-2635" fmla="*/ 22940 w 2333639"/>
              <a:gd name="connsiteY3-2636" fmla="*/ 10160 h 3688080"/>
              <a:gd name="connsiteX4-2637" fmla="*/ 316125 w 2333639"/>
              <a:gd name="connsiteY4-2638" fmla="*/ 0 h 3688080"/>
              <a:gd name="connsiteX5-2639" fmla="*/ 529485 w 2333639"/>
              <a:gd name="connsiteY5-2640" fmla="*/ 7620 h 3688080"/>
              <a:gd name="connsiteX6-2641" fmla="*/ 773325 w 2333639"/>
              <a:gd name="connsiteY6-2642" fmla="*/ 7620 h 3688080"/>
              <a:gd name="connsiteX7-2643" fmla="*/ 1222905 w 2333639"/>
              <a:gd name="connsiteY7-2644" fmla="*/ 7620 h 3688080"/>
              <a:gd name="connsiteX8-2645" fmla="*/ 1573425 w 2333639"/>
              <a:gd name="connsiteY8-2646" fmla="*/ 0 h 3688080"/>
              <a:gd name="connsiteX9-2647" fmla="*/ 2000145 w 2333639"/>
              <a:gd name="connsiteY9-2648" fmla="*/ 7620 h 3688080"/>
              <a:gd name="connsiteX10-2649" fmla="*/ 2213505 w 2333639"/>
              <a:gd name="connsiteY10-2650" fmla="*/ 30480 h 3688080"/>
              <a:gd name="connsiteX11-2651" fmla="*/ 2198265 w 2333639"/>
              <a:gd name="connsiteY11-2652" fmla="*/ 281940 h 3688080"/>
              <a:gd name="connsiteX12-2653" fmla="*/ 2198265 w 2333639"/>
              <a:gd name="connsiteY12-2654" fmla="*/ 640080 h 3688080"/>
              <a:gd name="connsiteX13-2655" fmla="*/ 2183025 w 2333639"/>
              <a:gd name="connsiteY13-2656" fmla="*/ 853440 h 3688080"/>
              <a:gd name="connsiteX14-2657" fmla="*/ 2190645 w 2333639"/>
              <a:gd name="connsiteY14-2658" fmla="*/ 1127760 h 3688080"/>
              <a:gd name="connsiteX15-2659" fmla="*/ 2190645 w 2333639"/>
              <a:gd name="connsiteY15-2660" fmla="*/ 1325880 h 3688080"/>
              <a:gd name="connsiteX16-2661" fmla="*/ 2213505 w 2333639"/>
              <a:gd name="connsiteY16-2662" fmla="*/ 1493520 h 3688080"/>
              <a:gd name="connsiteX17-2663" fmla="*/ 2327805 w 2333639"/>
              <a:gd name="connsiteY17-2664" fmla="*/ 2316480 h 3688080"/>
              <a:gd name="connsiteX18-2665" fmla="*/ 2312566 w 2333639"/>
              <a:gd name="connsiteY18-2666" fmla="*/ 2720340 h 3688080"/>
              <a:gd name="connsiteX19-2667" fmla="*/ 2274465 w 2333639"/>
              <a:gd name="connsiteY19-2668" fmla="*/ 2964180 h 3688080"/>
              <a:gd name="connsiteX20-2669" fmla="*/ 2304946 w 2333639"/>
              <a:gd name="connsiteY20-2670" fmla="*/ 3177540 h 3688080"/>
              <a:gd name="connsiteX21-2671" fmla="*/ 2282085 w 2333639"/>
              <a:gd name="connsiteY21-2672" fmla="*/ 3345180 h 3688080"/>
              <a:gd name="connsiteX22-2673" fmla="*/ 2205885 w 2333639"/>
              <a:gd name="connsiteY22-2674" fmla="*/ 3657600 h 3688080"/>
              <a:gd name="connsiteX23-2675" fmla="*/ 1923945 w 2333639"/>
              <a:gd name="connsiteY23-2676" fmla="*/ 3680460 h 3688080"/>
              <a:gd name="connsiteX24-2677" fmla="*/ 1771545 w 2333639"/>
              <a:gd name="connsiteY24-2678" fmla="*/ 3680460 h 3688080"/>
              <a:gd name="connsiteX25-2679" fmla="*/ 1581045 w 2333639"/>
              <a:gd name="connsiteY25-2680" fmla="*/ 3680460 h 3688080"/>
              <a:gd name="connsiteX26-2681" fmla="*/ 1222905 w 2333639"/>
              <a:gd name="connsiteY26-2682" fmla="*/ 3688080 h 3688080"/>
              <a:gd name="connsiteX27-2683" fmla="*/ 819045 w 2333639"/>
              <a:gd name="connsiteY27-2684" fmla="*/ 3680460 h 3688080"/>
              <a:gd name="connsiteX28-2685" fmla="*/ 689505 w 2333639"/>
              <a:gd name="connsiteY28-2686" fmla="*/ 3680460 h 3688080"/>
              <a:gd name="connsiteX29-2687" fmla="*/ 262785 w 2333639"/>
              <a:gd name="connsiteY29-2688" fmla="*/ 3672840 h 3688080"/>
              <a:gd name="connsiteX30-2689" fmla="*/ 22940 w 2333639"/>
              <a:gd name="connsiteY30-2690" fmla="*/ 3680460 h 3688080"/>
              <a:gd name="connsiteX31-2691" fmla="*/ 26565 w 2333639"/>
              <a:gd name="connsiteY31-2692" fmla="*/ 3421380 h 3688080"/>
              <a:gd name="connsiteX32-2693" fmla="*/ 11326 w 2333639"/>
              <a:gd name="connsiteY32-2694" fmla="*/ 2971800 h 3688080"/>
              <a:gd name="connsiteX33-2695" fmla="*/ 21209 w 2333639"/>
              <a:gd name="connsiteY33-2696" fmla="*/ 2450231 h 3688080"/>
              <a:gd name="connsiteX0-2697" fmla="*/ 24660 w 2332979"/>
              <a:gd name="connsiteY0-2698" fmla="*/ 719773 h 3688080"/>
              <a:gd name="connsiteX1-2699" fmla="*/ 18946 w 2332979"/>
              <a:gd name="connsiteY1-2700" fmla="*/ 563880 h 3688080"/>
              <a:gd name="connsiteX2-2701" fmla="*/ 18945 w 2332979"/>
              <a:gd name="connsiteY2-2702" fmla="*/ 350520 h 3688080"/>
              <a:gd name="connsiteX3-2703" fmla="*/ 22940 w 2332979"/>
              <a:gd name="connsiteY3-2704" fmla="*/ 10160 h 3688080"/>
              <a:gd name="connsiteX4-2705" fmla="*/ 316125 w 2332979"/>
              <a:gd name="connsiteY4-2706" fmla="*/ 0 h 3688080"/>
              <a:gd name="connsiteX5-2707" fmla="*/ 529485 w 2332979"/>
              <a:gd name="connsiteY5-2708" fmla="*/ 7620 h 3688080"/>
              <a:gd name="connsiteX6-2709" fmla="*/ 773325 w 2332979"/>
              <a:gd name="connsiteY6-2710" fmla="*/ 7620 h 3688080"/>
              <a:gd name="connsiteX7-2711" fmla="*/ 1222905 w 2332979"/>
              <a:gd name="connsiteY7-2712" fmla="*/ 7620 h 3688080"/>
              <a:gd name="connsiteX8-2713" fmla="*/ 1573425 w 2332979"/>
              <a:gd name="connsiteY8-2714" fmla="*/ 0 h 3688080"/>
              <a:gd name="connsiteX9-2715" fmla="*/ 2000145 w 2332979"/>
              <a:gd name="connsiteY9-2716" fmla="*/ 7620 h 3688080"/>
              <a:gd name="connsiteX10-2717" fmla="*/ 2213505 w 2332979"/>
              <a:gd name="connsiteY10-2718" fmla="*/ 30480 h 3688080"/>
              <a:gd name="connsiteX11-2719" fmla="*/ 2198265 w 2332979"/>
              <a:gd name="connsiteY11-2720" fmla="*/ 281940 h 3688080"/>
              <a:gd name="connsiteX12-2721" fmla="*/ 2198265 w 2332979"/>
              <a:gd name="connsiteY12-2722" fmla="*/ 640080 h 3688080"/>
              <a:gd name="connsiteX13-2723" fmla="*/ 2183025 w 2332979"/>
              <a:gd name="connsiteY13-2724" fmla="*/ 853440 h 3688080"/>
              <a:gd name="connsiteX14-2725" fmla="*/ 2190645 w 2332979"/>
              <a:gd name="connsiteY14-2726" fmla="*/ 1127760 h 3688080"/>
              <a:gd name="connsiteX15-2727" fmla="*/ 2190645 w 2332979"/>
              <a:gd name="connsiteY15-2728" fmla="*/ 1325880 h 3688080"/>
              <a:gd name="connsiteX16-2729" fmla="*/ 2213505 w 2332979"/>
              <a:gd name="connsiteY16-2730" fmla="*/ 1493520 h 3688080"/>
              <a:gd name="connsiteX17-2731" fmla="*/ 2327805 w 2332979"/>
              <a:gd name="connsiteY17-2732" fmla="*/ 2316480 h 3688080"/>
              <a:gd name="connsiteX18-2733" fmla="*/ 2312566 w 2332979"/>
              <a:gd name="connsiteY18-2734" fmla="*/ 2720340 h 3688080"/>
              <a:gd name="connsiteX19-2735" fmla="*/ 2304946 w 2332979"/>
              <a:gd name="connsiteY19-2736" fmla="*/ 3177540 h 3688080"/>
              <a:gd name="connsiteX20-2737" fmla="*/ 2282085 w 2332979"/>
              <a:gd name="connsiteY20-2738" fmla="*/ 3345180 h 3688080"/>
              <a:gd name="connsiteX21-2739" fmla="*/ 2205885 w 2332979"/>
              <a:gd name="connsiteY21-2740" fmla="*/ 3657600 h 3688080"/>
              <a:gd name="connsiteX22-2741" fmla="*/ 1923945 w 2332979"/>
              <a:gd name="connsiteY22-2742" fmla="*/ 3680460 h 3688080"/>
              <a:gd name="connsiteX23-2743" fmla="*/ 1771545 w 2332979"/>
              <a:gd name="connsiteY23-2744" fmla="*/ 3680460 h 3688080"/>
              <a:gd name="connsiteX24-2745" fmla="*/ 1581045 w 2332979"/>
              <a:gd name="connsiteY24-2746" fmla="*/ 3680460 h 3688080"/>
              <a:gd name="connsiteX25-2747" fmla="*/ 1222905 w 2332979"/>
              <a:gd name="connsiteY25-2748" fmla="*/ 3688080 h 3688080"/>
              <a:gd name="connsiteX26-2749" fmla="*/ 819045 w 2332979"/>
              <a:gd name="connsiteY26-2750" fmla="*/ 3680460 h 3688080"/>
              <a:gd name="connsiteX27-2751" fmla="*/ 689505 w 2332979"/>
              <a:gd name="connsiteY27-2752" fmla="*/ 3680460 h 3688080"/>
              <a:gd name="connsiteX28-2753" fmla="*/ 262785 w 2332979"/>
              <a:gd name="connsiteY28-2754" fmla="*/ 3672840 h 3688080"/>
              <a:gd name="connsiteX29-2755" fmla="*/ 22940 w 2332979"/>
              <a:gd name="connsiteY29-2756" fmla="*/ 3680460 h 3688080"/>
              <a:gd name="connsiteX30-2757" fmla="*/ 26565 w 2332979"/>
              <a:gd name="connsiteY30-2758" fmla="*/ 3421380 h 3688080"/>
              <a:gd name="connsiteX31-2759" fmla="*/ 11326 w 2332979"/>
              <a:gd name="connsiteY31-2760" fmla="*/ 2971800 h 3688080"/>
              <a:gd name="connsiteX32-2761" fmla="*/ 21209 w 2332979"/>
              <a:gd name="connsiteY32-2762" fmla="*/ 2450231 h 3688080"/>
              <a:gd name="connsiteX0-2763" fmla="*/ 24660 w 2332979"/>
              <a:gd name="connsiteY0-2764" fmla="*/ 719773 h 3688080"/>
              <a:gd name="connsiteX1-2765" fmla="*/ 18946 w 2332979"/>
              <a:gd name="connsiteY1-2766" fmla="*/ 563880 h 3688080"/>
              <a:gd name="connsiteX2-2767" fmla="*/ 18945 w 2332979"/>
              <a:gd name="connsiteY2-2768" fmla="*/ 350520 h 3688080"/>
              <a:gd name="connsiteX3-2769" fmla="*/ 22940 w 2332979"/>
              <a:gd name="connsiteY3-2770" fmla="*/ 10160 h 3688080"/>
              <a:gd name="connsiteX4-2771" fmla="*/ 316125 w 2332979"/>
              <a:gd name="connsiteY4-2772" fmla="*/ 0 h 3688080"/>
              <a:gd name="connsiteX5-2773" fmla="*/ 529485 w 2332979"/>
              <a:gd name="connsiteY5-2774" fmla="*/ 7620 h 3688080"/>
              <a:gd name="connsiteX6-2775" fmla="*/ 773325 w 2332979"/>
              <a:gd name="connsiteY6-2776" fmla="*/ 7620 h 3688080"/>
              <a:gd name="connsiteX7-2777" fmla="*/ 1222905 w 2332979"/>
              <a:gd name="connsiteY7-2778" fmla="*/ 7620 h 3688080"/>
              <a:gd name="connsiteX8-2779" fmla="*/ 1573425 w 2332979"/>
              <a:gd name="connsiteY8-2780" fmla="*/ 0 h 3688080"/>
              <a:gd name="connsiteX9-2781" fmla="*/ 2000145 w 2332979"/>
              <a:gd name="connsiteY9-2782" fmla="*/ 7620 h 3688080"/>
              <a:gd name="connsiteX10-2783" fmla="*/ 2213505 w 2332979"/>
              <a:gd name="connsiteY10-2784" fmla="*/ 30480 h 3688080"/>
              <a:gd name="connsiteX11-2785" fmla="*/ 2198265 w 2332979"/>
              <a:gd name="connsiteY11-2786" fmla="*/ 281940 h 3688080"/>
              <a:gd name="connsiteX12-2787" fmla="*/ 2198265 w 2332979"/>
              <a:gd name="connsiteY12-2788" fmla="*/ 640080 h 3688080"/>
              <a:gd name="connsiteX13-2789" fmla="*/ 2183025 w 2332979"/>
              <a:gd name="connsiteY13-2790" fmla="*/ 853440 h 3688080"/>
              <a:gd name="connsiteX14-2791" fmla="*/ 2190645 w 2332979"/>
              <a:gd name="connsiteY14-2792" fmla="*/ 1127760 h 3688080"/>
              <a:gd name="connsiteX15-2793" fmla="*/ 2190645 w 2332979"/>
              <a:gd name="connsiteY15-2794" fmla="*/ 1325880 h 3688080"/>
              <a:gd name="connsiteX16-2795" fmla="*/ 2213505 w 2332979"/>
              <a:gd name="connsiteY16-2796" fmla="*/ 1493520 h 3688080"/>
              <a:gd name="connsiteX17-2797" fmla="*/ 2327805 w 2332979"/>
              <a:gd name="connsiteY17-2798" fmla="*/ 2316480 h 3688080"/>
              <a:gd name="connsiteX18-2799" fmla="*/ 2312566 w 2332979"/>
              <a:gd name="connsiteY18-2800" fmla="*/ 2720340 h 3688080"/>
              <a:gd name="connsiteX19-2801" fmla="*/ 2304946 w 2332979"/>
              <a:gd name="connsiteY19-2802" fmla="*/ 3177540 h 3688080"/>
              <a:gd name="connsiteX20-2803" fmla="*/ 2205885 w 2332979"/>
              <a:gd name="connsiteY20-2804" fmla="*/ 3657600 h 3688080"/>
              <a:gd name="connsiteX21-2805" fmla="*/ 1923945 w 2332979"/>
              <a:gd name="connsiteY21-2806" fmla="*/ 3680460 h 3688080"/>
              <a:gd name="connsiteX22-2807" fmla="*/ 1771545 w 2332979"/>
              <a:gd name="connsiteY22-2808" fmla="*/ 3680460 h 3688080"/>
              <a:gd name="connsiteX23-2809" fmla="*/ 1581045 w 2332979"/>
              <a:gd name="connsiteY23-2810" fmla="*/ 3680460 h 3688080"/>
              <a:gd name="connsiteX24-2811" fmla="*/ 1222905 w 2332979"/>
              <a:gd name="connsiteY24-2812" fmla="*/ 3688080 h 3688080"/>
              <a:gd name="connsiteX25-2813" fmla="*/ 819045 w 2332979"/>
              <a:gd name="connsiteY25-2814" fmla="*/ 3680460 h 3688080"/>
              <a:gd name="connsiteX26-2815" fmla="*/ 689505 w 2332979"/>
              <a:gd name="connsiteY26-2816" fmla="*/ 3680460 h 3688080"/>
              <a:gd name="connsiteX27-2817" fmla="*/ 262785 w 2332979"/>
              <a:gd name="connsiteY27-2818" fmla="*/ 3672840 h 3688080"/>
              <a:gd name="connsiteX28-2819" fmla="*/ 22940 w 2332979"/>
              <a:gd name="connsiteY28-2820" fmla="*/ 3680460 h 3688080"/>
              <a:gd name="connsiteX29-2821" fmla="*/ 26565 w 2332979"/>
              <a:gd name="connsiteY29-2822" fmla="*/ 3421380 h 3688080"/>
              <a:gd name="connsiteX30-2823" fmla="*/ 11326 w 2332979"/>
              <a:gd name="connsiteY30-2824" fmla="*/ 2971800 h 3688080"/>
              <a:gd name="connsiteX31-2825" fmla="*/ 21209 w 2332979"/>
              <a:gd name="connsiteY31-2826" fmla="*/ 2450231 h 3688080"/>
              <a:gd name="connsiteX0-2827" fmla="*/ 24660 w 2332979"/>
              <a:gd name="connsiteY0-2828" fmla="*/ 719773 h 3688080"/>
              <a:gd name="connsiteX1-2829" fmla="*/ 18946 w 2332979"/>
              <a:gd name="connsiteY1-2830" fmla="*/ 563880 h 3688080"/>
              <a:gd name="connsiteX2-2831" fmla="*/ 18945 w 2332979"/>
              <a:gd name="connsiteY2-2832" fmla="*/ 350520 h 3688080"/>
              <a:gd name="connsiteX3-2833" fmla="*/ 22940 w 2332979"/>
              <a:gd name="connsiteY3-2834" fmla="*/ 10160 h 3688080"/>
              <a:gd name="connsiteX4-2835" fmla="*/ 316125 w 2332979"/>
              <a:gd name="connsiteY4-2836" fmla="*/ 0 h 3688080"/>
              <a:gd name="connsiteX5-2837" fmla="*/ 529485 w 2332979"/>
              <a:gd name="connsiteY5-2838" fmla="*/ 7620 h 3688080"/>
              <a:gd name="connsiteX6-2839" fmla="*/ 773325 w 2332979"/>
              <a:gd name="connsiteY6-2840" fmla="*/ 7620 h 3688080"/>
              <a:gd name="connsiteX7-2841" fmla="*/ 1222905 w 2332979"/>
              <a:gd name="connsiteY7-2842" fmla="*/ 7620 h 3688080"/>
              <a:gd name="connsiteX8-2843" fmla="*/ 1573425 w 2332979"/>
              <a:gd name="connsiteY8-2844" fmla="*/ 0 h 3688080"/>
              <a:gd name="connsiteX9-2845" fmla="*/ 2000145 w 2332979"/>
              <a:gd name="connsiteY9-2846" fmla="*/ 7620 h 3688080"/>
              <a:gd name="connsiteX10-2847" fmla="*/ 2213505 w 2332979"/>
              <a:gd name="connsiteY10-2848" fmla="*/ 30480 h 3688080"/>
              <a:gd name="connsiteX11-2849" fmla="*/ 2198265 w 2332979"/>
              <a:gd name="connsiteY11-2850" fmla="*/ 281940 h 3688080"/>
              <a:gd name="connsiteX12-2851" fmla="*/ 2198265 w 2332979"/>
              <a:gd name="connsiteY12-2852" fmla="*/ 640080 h 3688080"/>
              <a:gd name="connsiteX13-2853" fmla="*/ 2183025 w 2332979"/>
              <a:gd name="connsiteY13-2854" fmla="*/ 853440 h 3688080"/>
              <a:gd name="connsiteX14-2855" fmla="*/ 2190645 w 2332979"/>
              <a:gd name="connsiteY14-2856" fmla="*/ 1127760 h 3688080"/>
              <a:gd name="connsiteX15-2857" fmla="*/ 2213505 w 2332979"/>
              <a:gd name="connsiteY15-2858" fmla="*/ 1493520 h 3688080"/>
              <a:gd name="connsiteX16-2859" fmla="*/ 2327805 w 2332979"/>
              <a:gd name="connsiteY16-2860" fmla="*/ 2316480 h 3688080"/>
              <a:gd name="connsiteX17-2861" fmla="*/ 2312566 w 2332979"/>
              <a:gd name="connsiteY17-2862" fmla="*/ 2720340 h 3688080"/>
              <a:gd name="connsiteX18-2863" fmla="*/ 2304946 w 2332979"/>
              <a:gd name="connsiteY18-2864" fmla="*/ 3177540 h 3688080"/>
              <a:gd name="connsiteX19-2865" fmla="*/ 2205885 w 2332979"/>
              <a:gd name="connsiteY19-2866" fmla="*/ 3657600 h 3688080"/>
              <a:gd name="connsiteX20-2867" fmla="*/ 1923945 w 2332979"/>
              <a:gd name="connsiteY20-2868" fmla="*/ 3680460 h 3688080"/>
              <a:gd name="connsiteX21-2869" fmla="*/ 1771545 w 2332979"/>
              <a:gd name="connsiteY21-2870" fmla="*/ 3680460 h 3688080"/>
              <a:gd name="connsiteX22-2871" fmla="*/ 1581045 w 2332979"/>
              <a:gd name="connsiteY22-2872" fmla="*/ 3680460 h 3688080"/>
              <a:gd name="connsiteX23-2873" fmla="*/ 1222905 w 2332979"/>
              <a:gd name="connsiteY23-2874" fmla="*/ 3688080 h 3688080"/>
              <a:gd name="connsiteX24-2875" fmla="*/ 819045 w 2332979"/>
              <a:gd name="connsiteY24-2876" fmla="*/ 3680460 h 3688080"/>
              <a:gd name="connsiteX25-2877" fmla="*/ 689505 w 2332979"/>
              <a:gd name="connsiteY25-2878" fmla="*/ 3680460 h 3688080"/>
              <a:gd name="connsiteX26-2879" fmla="*/ 262785 w 2332979"/>
              <a:gd name="connsiteY26-2880" fmla="*/ 3672840 h 3688080"/>
              <a:gd name="connsiteX27-2881" fmla="*/ 22940 w 2332979"/>
              <a:gd name="connsiteY27-2882" fmla="*/ 3680460 h 3688080"/>
              <a:gd name="connsiteX28-2883" fmla="*/ 26565 w 2332979"/>
              <a:gd name="connsiteY28-2884" fmla="*/ 3421380 h 3688080"/>
              <a:gd name="connsiteX29-2885" fmla="*/ 11326 w 2332979"/>
              <a:gd name="connsiteY29-2886" fmla="*/ 2971800 h 3688080"/>
              <a:gd name="connsiteX30-2887" fmla="*/ 21209 w 2332979"/>
              <a:gd name="connsiteY30-2888" fmla="*/ 2450231 h 3688080"/>
              <a:gd name="connsiteX0-2889" fmla="*/ 24660 w 2332979"/>
              <a:gd name="connsiteY0-2890" fmla="*/ 719773 h 3688080"/>
              <a:gd name="connsiteX1-2891" fmla="*/ 18946 w 2332979"/>
              <a:gd name="connsiteY1-2892" fmla="*/ 563880 h 3688080"/>
              <a:gd name="connsiteX2-2893" fmla="*/ 18945 w 2332979"/>
              <a:gd name="connsiteY2-2894" fmla="*/ 350520 h 3688080"/>
              <a:gd name="connsiteX3-2895" fmla="*/ 22940 w 2332979"/>
              <a:gd name="connsiteY3-2896" fmla="*/ 10160 h 3688080"/>
              <a:gd name="connsiteX4-2897" fmla="*/ 316125 w 2332979"/>
              <a:gd name="connsiteY4-2898" fmla="*/ 0 h 3688080"/>
              <a:gd name="connsiteX5-2899" fmla="*/ 529485 w 2332979"/>
              <a:gd name="connsiteY5-2900" fmla="*/ 7620 h 3688080"/>
              <a:gd name="connsiteX6-2901" fmla="*/ 773325 w 2332979"/>
              <a:gd name="connsiteY6-2902" fmla="*/ 7620 h 3688080"/>
              <a:gd name="connsiteX7-2903" fmla="*/ 1222905 w 2332979"/>
              <a:gd name="connsiteY7-2904" fmla="*/ 7620 h 3688080"/>
              <a:gd name="connsiteX8-2905" fmla="*/ 1573425 w 2332979"/>
              <a:gd name="connsiteY8-2906" fmla="*/ 0 h 3688080"/>
              <a:gd name="connsiteX9-2907" fmla="*/ 2000145 w 2332979"/>
              <a:gd name="connsiteY9-2908" fmla="*/ 7620 h 3688080"/>
              <a:gd name="connsiteX10-2909" fmla="*/ 2213505 w 2332979"/>
              <a:gd name="connsiteY10-2910" fmla="*/ 30480 h 3688080"/>
              <a:gd name="connsiteX11-2911" fmla="*/ 2198265 w 2332979"/>
              <a:gd name="connsiteY11-2912" fmla="*/ 281940 h 3688080"/>
              <a:gd name="connsiteX12-2913" fmla="*/ 2198265 w 2332979"/>
              <a:gd name="connsiteY12-2914" fmla="*/ 640080 h 3688080"/>
              <a:gd name="connsiteX13-2915" fmla="*/ 2190645 w 2332979"/>
              <a:gd name="connsiteY13-2916" fmla="*/ 1127760 h 3688080"/>
              <a:gd name="connsiteX14-2917" fmla="*/ 2213505 w 2332979"/>
              <a:gd name="connsiteY14-2918" fmla="*/ 1493520 h 3688080"/>
              <a:gd name="connsiteX15-2919" fmla="*/ 2327805 w 2332979"/>
              <a:gd name="connsiteY15-2920" fmla="*/ 2316480 h 3688080"/>
              <a:gd name="connsiteX16-2921" fmla="*/ 2312566 w 2332979"/>
              <a:gd name="connsiteY16-2922" fmla="*/ 2720340 h 3688080"/>
              <a:gd name="connsiteX17-2923" fmla="*/ 2304946 w 2332979"/>
              <a:gd name="connsiteY17-2924" fmla="*/ 3177540 h 3688080"/>
              <a:gd name="connsiteX18-2925" fmla="*/ 2205885 w 2332979"/>
              <a:gd name="connsiteY18-2926" fmla="*/ 3657600 h 3688080"/>
              <a:gd name="connsiteX19-2927" fmla="*/ 1923945 w 2332979"/>
              <a:gd name="connsiteY19-2928" fmla="*/ 3680460 h 3688080"/>
              <a:gd name="connsiteX20-2929" fmla="*/ 1771545 w 2332979"/>
              <a:gd name="connsiteY20-2930" fmla="*/ 3680460 h 3688080"/>
              <a:gd name="connsiteX21-2931" fmla="*/ 1581045 w 2332979"/>
              <a:gd name="connsiteY21-2932" fmla="*/ 3680460 h 3688080"/>
              <a:gd name="connsiteX22-2933" fmla="*/ 1222905 w 2332979"/>
              <a:gd name="connsiteY22-2934" fmla="*/ 3688080 h 3688080"/>
              <a:gd name="connsiteX23-2935" fmla="*/ 819045 w 2332979"/>
              <a:gd name="connsiteY23-2936" fmla="*/ 3680460 h 3688080"/>
              <a:gd name="connsiteX24-2937" fmla="*/ 689505 w 2332979"/>
              <a:gd name="connsiteY24-2938" fmla="*/ 3680460 h 3688080"/>
              <a:gd name="connsiteX25-2939" fmla="*/ 262785 w 2332979"/>
              <a:gd name="connsiteY25-2940" fmla="*/ 3672840 h 3688080"/>
              <a:gd name="connsiteX26-2941" fmla="*/ 22940 w 2332979"/>
              <a:gd name="connsiteY26-2942" fmla="*/ 3680460 h 3688080"/>
              <a:gd name="connsiteX27-2943" fmla="*/ 26565 w 2332979"/>
              <a:gd name="connsiteY27-2944" fmla="*/ 3421380 h 3688080"/>
              <a:gd name="connsiteX28-2945" fmla="*/ 11326 w 2332979"/>
              <a:gd name="connsiteY28-2946" fmla="*/ 2971800 h 3688080"/>
              <a:gd name="connsiteX29-2947" fmla="*/ 21209 w 2332979"/>
              <a:gd name="connsiteY29-2948" fmla="*/ 2450231 h 3688080"/>
              <a:gd name="connsiteX0-2949" fmla="*/ 24660 w 2332979"/>
              <a:gd name="connsiteY0-2950" fmla="*/ 719773 h 3688080"/>
              <a:gd name="connsiteX1-2951" fmla="*/ 18946 w 2332979"/>
              <a:gd name="connsiteY1-2952" fmla="*/ 563880 h 3688080"/>
              <a:gd name="connsiteX2-2953" fmla="*/ 18945 w 2332979"/>
              <a:gd name="connsiteY2-2954" fmla="*/ 350520 h 3688080"/>
              <a:gd name="connsiteX3-2955" fmla="*/ 22940 w 2332979"/>
              <a:gd name="connsiteY3-2956" fmla="*/ 10160 h 3688080"/>
              <a:gd name="connsiteX4-2957" fmla="*/ 316125 w 2332979"/>
              <a:gd name="connsiteY4-2958" fmla="*/ 0 h 3688080"/>
              <a:gd name="connsiteX5-2959" fmla="*/ 529485 w 2332979"/>
              <a:gd name="connsiteY5-2960" fmla="*/ 7620 h 3688080"/>
              <a:gd name="connsiteX6-2961" fmla="*/ 773325 w 2332979"/>
              <a:gd name="connsiteY6-2962" fmla="*/ 7620 h 3688080"/>
              <a:gd name="connsiteX7-2963" fmla="*/ 1222905 w 2332979"/>
              <a:gd name="connsiteY7-2964" fmla="*/ 7620 h 3688080"/>
              <a:gd name="connsiteX8-2965" fmla="*/ 1573425 w 2332979"/>
              <a:gd name="connsiteY8-2966" fmla="*/ 0 h 3688080"/>
              <a:gd name="connsiteX9-2967" fmla="*/ 2000145 w 2332979"/>
              <a:gd name="connsiteY9-2968" fmla="*/ 7620 h 3688080"/>
              <a:gd name="connsiteX10-2969" fmla="*/ 2213505 w 2332979"/>
              <a:gd name="connsiteY10-2970" fmla="*/ 30480 h 3688080"/>
              <a:gd name="connsiteX11-2971" fmla="*/ 2198265 w 2332979"/>
              <a:gd name="connsiteY11-2972" fmla="*/ 281940 h 3688080"/>
              <a:gd name="connsiteX12-2973" fmla="*/ 2198265 w 2332979"/>
              <a:gd name="connsiteY12-2974" fmla="*/ 640080 h 3688080"/>
              <a:gd name="connsiteX13-2975" fmla="*/ 2190645 w 2332979"/>
              <a:gd name="connsiteY13-2976" fmla="*/ 1127760 h 3688080"/>
              <a:gd name="connsiteX14-2977" fmla="*/ 2213505 w 2332979"/>
              <a:gd name="connsiteY14-2978" fmla="*/ 1493520 h 3688080"/>
              <a:gd name="connsiteX15-2979" fmla="*/ 2327805 w 2332979"/>
              <a:gd name="connsiteY15-2980" fmla="*/ 2316480 h 3688080"/>
              <a:gd name="connsiteX16-2981" fmla="*/ 2312566 w 2332979"/>
              <a:gd name="connsiteY16-2982" fmla="*/ 2720340 h 3688080"/>
              <a:gd name="connsiteX17-2983" fmla="*/ 2304946 w 2332979"/>
              <a:gd name="connsiteY17-2984" fmla="*/ 2948940 h 3688080"/>
              <a:gd name="connsiteX18-2985" fmla="*/ 2304946 w 2332979"/>
              <a:gd name="connsiteY18-2986" fmla="*/ 3177540 h 3688080"/>
              <a:gd name="connsiteX19-2987" fmla="*/ 2205885 w 2332979"/>
              <a:gd name="connsiteY19-2988" fmla="*/ 3657600 h 3688080"/>
              <a:gd name="connsiteX20-2989" fmla="*/ 1923945 w 2332979"/>
              <a:gd name="connsiteY20-2990" fmla="*/ 3680460 h 3688080"/>
              <a:gd name="connsiteX21-2991" fmla="*/ 1771545 w 2332979"/>
              <a:gd name="connsiteY21-2992" fmla="*/ 3680460 h 3688080"/>
              <a:gd name="connsiteX22-2993" fmla="*/ 1581045 w 2332979"/>
              <a:gd name="connsiteY22-2994" fmla="*/ 3680460 h 3688080"/>
              <a:gd name="connsiteX23-2995" fmla="*/ 1222905 w 2332979"/>
              <a:gd name="connsiteY23-2996" fmla="*/ 3688080 h 3688080"/>
              <a:gd name="connsiteX24-2997" fmla="*/ 819045 w 2332979"/>
              <a:gd name="connsiteY24-2998" fmla="*/ 3680460 h 3688080"/>
              <a:gd name="connsiteX25-2999" fmla="*/ 689505 w 2332979"/>
              <a:gd name="connsiteY25-3000" fmla="*/ 3680460 h 3688080"/>
              <a:gd name="connsiteX26-3001" fmla="*/ 262785 w 2332979"/>
              <a:gd name="connsiteY26-3002" fmla="*/ 3672840 h 3688080"/>
              <a:gd name="connsiteX27-3003" fmla="*/ 22940 w 2332979"/>
              <a:gd name="connsiteY27-3004" fmla="*/ 3680460 h 3688080"/>
              <a:gd name="connsiteX28-3005" fmla="*/ 26565 w 2332979"/>
              <a:gd name="connsiteY28-3006" fmla="*/ 3421380 h 3688080"/>
              <a:gd name="connsiteX29-3007" fmla="*/ 11326 w 2332979"/>
              <a:gd name="connsiteY29-3008" fmla="*/ 2971800 h 3688080"/>
              <a:gd name="connsiteX30-3009" fmla="*/ 21209 w 2332979"/>
              <a:gd name="connsiteY30-3010" fmla="*/ 2450231 h 3688080"/>
              <a:gd name="connsiteX0-3011" fmla="*/ 24660 w 2332979"/>
              <a:gd name="connsiteY0-3012" fmla="*/ 719773 h 3688080"/>
              <a:gd name="connsiteX1-3013" fmla="*/ 18946 w 2332979"/>
              <a:gd name="connsiteY1-3014" fmla="*/ 563880 h 3688080"/>
              <a:gd name="connsiteX2-3015" fmla="*/ 18945 w 2332979"/>
              <a:gd name="connsiteY2-3016" fmla="*/ 350520 h 3688080"/>
              <a:gd name="connsiteX3-3017" fmla="*/ 22940 w 2332979"/>
              <a:gd name="connsiteY3-3018" fmla="*/ 10160 h 3688080"/>
              <a:gd name="connsiteX4-3019" fmla="*/ 316125 w 2332979"/>
              <a:gd name="connsiteY4-3020" fmla="*/ 0 h 3688080"/>
              <a:gd name="connsiteX5-3021" fmla="*/ 529485 w 2332979"/>
              <a:gd name="connsiteY5-3022" fmla="*/ 7620 h 3688080"/>
              <a:gd name="connsiteX6-3023" fmla="*/ 773325 w 2332979"/>
              <a:gd name="connsiteY6-3024" fmla="*/ 7620 h 3688080"/>
              <a:gd name="connsiteX7-3025" fmla="*/ 1222905 w 2332979"/>
              <a:gd name="connsiteY7-3026" fmla="*/ 7620 h 3688080"/>
              <a:gd name="connsiteX8-3027" fmla="*/ 1573425 w 2332979"/>
              <a:gd name="connsiteY8-3028" fmla="*/ 0 h 3688080"/>
              <a:gd name="connsiteX9-3029" fmla="*/ 2000145 w 2332979"/>
              <a:gd name="connsiteY9-3030" fmla="*/ 7620 h 3688080"/>
              <a:gd name="connsiteX10-3031" fmla="*/ 2213505 w 2332979"/>
              <a:gd name="connsiteY10-3032" fmla="*/ 30480 h 3688080"/>
              <a:gd name="connsiteX11-3033" fmla="*/ 2198265 w 2332979"/>
              <a:gd name="connsiteY11-3034" fmla="*/ 281940 h 3688080"/>
              <a:gd name="connsiteX12-3035" fmla="*/ 2198265 w 2332979"/>
              <a:gd name="connsiteY12-3036" fmla="*/ 640080 h 3688080"/>
              <a:gd name="connsiteX13-3037" fmla="*/ 2190645 w 2332979"/>
              <a:gd name="connsiteY13-3038" fmla="*/ 1127760 h 3688080"/>
              <a:gd name="connsiteX14-3039" fmla="*/ 2213505 w 2332979"/>
              <a:gd name="connsiteY14-3040" fmla="*/ 1493520 h 3688080"/>
              <a:gd name="connsiteX15-3041" fmla="*/ 2327805 w 2332979"/>
              <a:gd name="connsiteY15-3042" fmla="*/ 2316480 h 3688080"/>
              <a:gd name="connsiteX16-3043" fmla="*/ 2312566 w 2332979"/>
              <a:gd name="connsiteY16-3044" fmla="*/ 2720340 h 3688080"/>
              <a:gd name="connsiteX17-3045" fmla="*/ 2304946 w 2332979"/>
              <a:gd name="connsiteY17-3046" fmla="*/ 3177540 h 3688080"/>
              <a:gd name="connsiteX18-3047" fmla="*/ 2205885 w 2332979"/>
              <a:gd name="connsiteY18-3048" fmla="*/ 3657600 h 3688080"/>
              <a:gd name="connsiteX19-3049" fmla="*/ 1923945 w 2332979"/>
              <a:gd name="connsiteY19-3050" fmla="*/ 3680460 h 3688080"/>
              <a:gd name="connsiteX20-3051" fmla="*/ 1771545 w 2332979"/>
              <a:gd name="connsiteY20-3052" fmla="*/ 3680460 h 3688080"/>
              <a:gd name="connsiteX21-3053" fmla="*/ 1581045 w 2332979"/>
              <a:gd name="connsiteY21-3054" fmla="*/ 3680460 h 3688080"/>
              <a:gd name="connsiteX22-3055" fmla="*/ 1222905 w 2332979"/>
              <a:gd name="connsiteY22-3056" fmla="*/ 3688080 h 3688080"/>
              <a:gd name="connsiteX23-3057" fmla="*/ 819045 w 2332979"/>
              <a:gd name="connsiteY23-3058" fmla="*/ 3680460 h 3688080"/>
              <a:gd name="connsiteX24-3059" fmla="*/ 689505 w 2332979"/>
              <a:gd name="connsiteY24-3060" fmla="*/ 3680460 h 3688080"/>
              <a:gd name="connsiteX25-3061" fmla="*/ 262785 w 2332979"/>
              <a:gd name="connsiteY25-3062" fmla="*/ 3672840 h 3688080"/>
              <a:gd name="connsiteX26-3063" fmla="*/ 22940 w 2332979"/>
              <a:gd name="connsiteY26-3064" fmla="*/ 3680460 h 3688080"/>
              <a:gd name="connsiteX27-3065" fmla="*/ 26565 w 2332979"/>
              <a:gd name="connsiteY27-3066" fmla="*/ 3421380 h 3688080"/>
              <a:gd name="connsiteX28-3067" fmla="*/ 11326 w 2332979"/>
              <a:gd name="connsiteY28-3068" fmla="*/ 2971800 h 3688080"/>
              <a:gd name="connsiteX29-3069" fmla="*/ 21209 w 2332979"/>
              <a:gd name="connsiteY29-3070" fmla="*/ 2450231 h 3688080"/>
              <a:gd name="connsiteX0-3071" fmla="*/ 24660 w 2314217"/>
              <a:gd name="connsiteY0-3072" fmla="*/ 719773 h 3688080"/>
              <a:gd name="connsiteX1-3073" fmla="*/ 18946 w 2314217"/>
              <a:gd name="connsiteY1-3074" fmla="*/ 563880 h 3688080"/>
              <a:gd name="connsiteX2-3075" fmla="*/ 18945 w 2314217"/>
              <a:gd name="connsiteY2-3076" fmla="*/ 350520 h 3688080"/>
              <a:gd name="connsiteX3-3077" fmla="*/ 22940 w 2314217"/>
              <a:gd name="connsiteY3-3078" fmla="*/ 10160 h 3688080"/>
              <a:gd name="connsiteX4-3079" fmla="*/ 316125 w 2314217"/>
              <a:gd name="connsiteY4-3080" fmla="*/ 0 h 3688080"/>
              <a:gd name="connsiteX5-3081" fmla="*/ 529485 w 2314217"/>
              <a:gd name="connsiteY5-3082" fmla="*/ 7620 h 3688080"/>
              <a:gd name="connsiteX6-3083" fmla="*/ 773325 w 2314217"/>
              <a:gd name="connsiteY6-3084" fmla="*/ 7620 h 3688080"/>
              <a:gd name="connsiteX7-3085" fmla="*/ 1222905 w 2314217"/>
              <a:gd name="connsiteY7-3086" fmla="*/ 7620 h 3688080"/>
              <a:gd name="connsiteX8-3087" fmla="*/ 1573425 w 2314217"/>
              <a:gd name="connsiteY8-3088" fmla="*/ 0 h 3688080"/>
              <a:gd name="connsiteX9-3089" fmla="*/ 2000145 w 2314217"/>
              <a:gd name="connsiteY9-3090" fmla="*/ 7620 h 3688080"/>
              <a:gd name="connsiteX10-3091" fmla="*/ 2213505 w 2314217"/>
              <a:gd name="connsiteY10-3092" fmla="*/ 30480 h 3688080"/>
              <a:gd name="connsiteX11-3093" fmla="*/ 2198265 w 2314217"/>
              <a:gd name="connsiteY11-3094" fmla="*/ 281940 h 3688080"/>
              <a:gd name="connsiteX12-3095" fmla="*/ 2198265 w 2314217"/>
              <a:gd name="connsiteY12-3096" fmla="*/ 640080 h 3688080"/>
              <a:gd name="connsiteX13-3097" fmla="*/ 2190645 w 2314217"/>
              <a:gd name="connsiteY13-3098" fmla="*/ 1127760 h 3688080"/>
              <a:gd name="connsiteX14-3099" fmla="*/ 2213505 w 2314217"/>
              <a:gd name="connsiteY14-3100" fmla="*/ 1493520 h 3688080"/>
              <a:gd name="connsiteX15-3101" fmla="*/ 2243985 w 2314217"/>
              <a:gd name="connsiteY15-3102" fmla="*/ 2316480 h 3688080"/>
              <a:gd name="connsiteX16-3103" fmla="*/ 2312566 w 2314217"/>
              <a:gd name="connsiteY16-3104" fmla="*/ 2720340 h 3688080"/>
              <a:gd name="connsiteX17-3105" fmla="*/ 2304946 w 2314217"/>
              <a:gd name="connsiteY17-3106" fmla="*/ 3177540 h 3688080"/>
              <a:gd name="connsiteX18-3107" fmla="*/ 2205885 w 2314217"/>
              <a:gd name="connsiteY18-3108" fmla="*/ 3657600 h 3688080"/>
              <a:gd name="connsiteX19-3109" fmla="*/ 1923945 w 2314217"/>
              <a:gd name="connsiteY19-3110" fmla="*/ 3680460 h 3688080"/>
              <a:gd name="connsiteX20-3111" fmla="*/ 1771545 w 2314217"/>
              <a:gd name="connsiteY20-3112" fmla="*/ 3680460 h 3688080"/>
              <a:gd name="connsiteX21-3113" fmla="*/ 1581045 w 2314217"/>
              <a:gd name="connsiteY21-3114" fmla="*/ 3680460 h 3688080"/>
              <a:gd name="connsiteX22-3115" fmla="*/ 1222905 w 2314217"/>
              <a:gd name="connsiteY22-3116" fmla="*/ 3688080 h 3688080"/>
              <a:gd name="connsiteX23-3117" fmla="*/ 819045 w 2314217"/>
              <a:gd name="connsiteY23-3118" fmla="*/ 3680460 h 3688080"/>
              <a:gd name="connsiteX24-3119" fmla="*/ 689505 w 2314217"/>
              <a:gd name="connsiteY24-3120" fmla="*/ 3680460 h 3688080"/>
              <a:gd name="connsiteX25-3121" fmla="*/ 262785 w 2314217"/>
              <a:gd name="connsiteY25-3122" fmla="*/ 3672840 h 3688080"/>
              <a:gd name="connsiteX26-3123" fmla="*/ 22940 w 2314217"/>
              <a:gd name="connsiteY26-3124" fmla="*/ 3680460 h 3688080"/>
              <a:gd name="connsiteX27-3125" fmla="*/ 26565 w 2314217"/>
              <a:gd name="connsiteY27-3126" fmla="*/ 3421380 h 3688080"/>
              <a:gd name="connsiteX28-3127" fmla="*/ 11326 w 2314217"/>
              <a:gd name="connsiteY28-3128" fmla="*/ 2971800 h 3688080"/>
              <a:gd name="connsiteX29-3129" fmla="*/ 21209 w 2314217"/>
              <a:gd name="connsiteY29-3130" fmla="*/ 2450231 h 3688080"/>
              <a:gd name="connsiteX0-3131" fmla="*/ 24660 w 2305480"/>
              <a:gd name="connsiteY0-3132" fmla="*/ 719773 h 3688080"/>
              <a:gd name="connsiteX1-3133" fmla="*/ 18946 w 2305480"/>
              <a:gd name="connsiteY1-3134" fmla="*/ 563880 h 3688080"/>
              <a:gd name="connsiteX2-3135" fmla="*/ 18945 w 2305480"/>
              <a:gd name="connsiteY2-3136" fmla="*/ 350520 h 3688080"/>
              <a:gd name="connsiteX3-3137" fmla="*/ 22940 w 2305480"/>
              <a:gd name="connsiteY3-3138" fmla="*/ 10160 h 3688080"/>
              <a:gd name="connsiteX4-3139" fmla="*/ 316125 w 2305480"/>
              <a:gd name="connsiteY4-3140" fmla="*/ 0 h 3688080"/>
              <a:gd name="connsiteX5-3141" fmla="*/ 529485 w 2305480"/>
              <a:gd name="connsiteY5-3142" fmla="*/ 7620 h 3688080"/>
              <a:gd name="connsiteX6-3143" fmla="*/ 773325 w 2305480"/>
              <a:gd name="connsiteY6-3144" fmla="*/ 7620 h 3688080"/>
              <a:gd name="connsiteX7-3145" fmla="*/ 1222905 w 2305480"/>
              <a:gd name="connsiteY7-3146" fmla="*/ 7620 h 3688080"/>
              <a:gd name="connsiteX8-3147" fmla="*/ 1573425 w 2305480"/>
              <a:gd name="connsiteY8-3148" fmla="*/ 0 h 3688080"/>
              <a:gd name="connsiteX9-3149" fmla="*/ 2000145 w 2305480"/>
              <a:gd name="connsiteY9-3150" fmla="*/ 7620 h 3688080"/>
              <a:gd name="connsiteX10-3151" fmla="*/ 2213505 w 2305480"/>
              <a:gd name="connsiteY10-3152" fmla="*/ 30480 h 3688080"/>
              <a:gd name="connsiteX11-3153" fmla="*/ 2198265 w 2305480"/>
              <a:gd name="connsiteY11-3154" fmla="*/ 281940 h 3688080"/>
              <a:gd name="connsiteX12-3155" fmla="*/ 2198265 w 2305480"/>
              <a:gd name="connsiteY12-3156" fmla="*/ 640080 h 3688080"/>
              <a:gd name="connsiteX13-3157" fmla="*/ 2190645 w 2305480"/>
              <a:gd name="connsiteY13-3158" fmla="*/ 1127760 h 3688080"/>
              <a:gd name="connsiteX14-3159" fmla="*/ 2213505 w 2305480"/>
              <a:gd name="connsiteY14-3160" fmla="*/ 1493520 h 3688080"/>
              <a:gd name="connsiteX15-3161" fmla="*/ 2243985 w 2305480"/>
              <a:gd name="connsiteY15-3162" fmla="*/ 2316480 h 3688080"/>
              <a:gd name="connsiteX16-3163" fmla="*/ 2304946 w 2305480"/>
              <a:gd name="connsiteY16-3164" fmla="*/ 3177540 h 3688080"/>
              <a:gd name="connsiteX17-3165" fmla="*/ 2205885 w 2305480"/>
              <a:gd name="connsiteY17-3166" fmla="*/ 3657600 h 3688080"/>
              <a:gd name="connsiteX18-3167" fmla="*/ 1923945 w 2305480"/>
              <a:gd name="connsiteY18-3168" fmla="*/ 3680460 h 3688080"/>
              <a:gd name="connsiteX19-3169" fmla="*/ 1771545 w 2305480"/>
              <a:gd name="connsiteY19-3170" fmla="*/ 3680460 h 3688080"/>
              <a:gd name="connsiteX20-3171" fmla="*/ 1581045 w 2305480"/>
              <a:gd name="connsiteY20-3172" fmla="*/ 3680460 h 3688080"/>
              <a:gd name="connsiteX21-3173" fmla="*/ 1222905 w 2305480"/>
              <a:gd name="connsiteY21-3174" fmla="*/ 3688080 h 3688080"/>
              <a:gd name="connsiteX22-3175" fmla="*/ 819045 w 2305480"/>
              <a:gd name="connsiteY22-3176" fmla="*/ 3680460 h 3688080"/>
              <a:gd name="connsiteX23-3177" fmla="*/ 689505 w 2305480"/>
              <a:gd name="connsiteY23-3178" fmla="*/ 3680460 h 3688080"/>
              <a:gd name="connsiteX24-3179" fmla="*/ 262785 w 2305480"/>
              <a:gd name="connsiteY24-3180" fmla="*/ 3672840 h 3688080"/>
              <a:gd name="connsiteX25-3181" fmla="*/ 22940 w 2305480"/>
              <a:gd name="connsiteY25-3182" fmla="*/ 3680460 h 3688080"/>
              <a:gd name="connsiteX26-3183" fmla="*/ 26565 w 2305480"/>
              <a:gd name="connsiteY26-3184" fmla="*/ 3421380 h 3688080"/>
              <a:gd name="connsiteX27-3185" fmla="*/ 11326 w 2305480"/>
              <a:gd name="connsiteY27-3186" fmla="*/ 2971800 h 3688080"/>
              <a:gd name="connsiteX28-3187" fmla="*/ 21209 w 2305480"/>
              <a:gd name="connsiteY28-3188" fmla="*/ 2450231 h 3688080"/>
              <a:gd name="connsiteX0-3189" fmla="*/ 24660 w 2305480"/>
              <a:gd name="connsiteY0-3190" fmla="*/ 719773 h 3688080"/>
              <a:gd name="connsiteX1-3191" fmla="*/ 18946 w 2305480"/>
              <a:gd name="connsiteY1-3192" fmla="*/ 563880 h 3688080"/>
              <a:gd name="connsiteX2-3193" fmla="*/ 18945 w 2305480"/>
              <a:gd name="connsiteY2-3194" fmla="*/ 350520 h 3688080"/>
              <a:gd name="connsiteX3-3195" fmla="*/ 22940 w 2305480"/>
              <a:gd name="connsiteY3-3196" fmla="*/ 10160 h 3688080"/>
              <a:gd name="connsiteX4-3197" fmla="*/ 316125 w 2305480"/>
              <a:gd name="connsiteY4-3198" fmla="*/ 0 h 3688080"/>
              <a:gd name="connsiteX5-3199" fmla="*/ 529485 w 2305480"/>
              <a:gd name="connsiteY5-3200" fmla="*/ 7620 h 3688080"/>
              <a:gd name="connsiteX6-3201" fmla="*/ 773325 w 2305480"/>
              <a:gd name="connsiteY6-3202" fmla="*/ 7620 h 3688080"/>
              <a:gd name="connsiteX7-3203" fmla="*/ 1222905 w 2305480"/>
              <a:gd name="connsiteY7-3204" fmla="*/ 7620 h 3688080"/>
              <a:gd name="connsiteX8-3205" fmla="*/ 1573425 w 2305480"/>
              <a:gd name="connsiteY8-3206" fmla="*/ 0 h 3688080"/>
              <a:gd name="connsiteX9-3207" fmla="*/ 2000145 w 2305480"/>
              <a:gd name="connsiteY9-3208" fmla="*/ 7620 h 3688080"/>
              <a:gd name="connsiteX10-3209" fmla="*/ 2213505 w 2305480"/>
              <a:gd name="connsiteY10-3210" fmla="*/ 30480 h 3688080"/>
              <a:gd name="connsiteX11-3211" fmla="*/ 2198265 w 2305480"/>
              <a:gd name="connsiteY11-3212" fmla="*/ 281940 h 3688080"/>
              <a:gd name="connsiteX12-3213" fmla="*/ 2198265 w 2305480"/>
              <a:gd name="connsiteY12-3214" fmla="*/ 640080 h 3688080"/>
              <a:gd name="connsiteX13-3215" fmla="*/ 2190645 w 2305480"/>
              <a:gd name="connsiteY13-3216" fmla="*/ 1127760 h 3688080"/>
              <a:gd name="connsiteX14-3217" fmla="*/ 2213505 w 2305480"/>
              <a:gd name="connsiteY14-3218" fmla="*/ 1493520 h 3688080"/>
              <a:gd name="connsiteX15-3219" fmla="*/ 2243985 w 2305480"/>
              <a:gd name="connsiteY15-3220" fmla="*/ 2316480 h 3688080"/>
              <a:gd name="connsiteX16-3221" fmla="*/ 2304946 w 2305480"/>
              <a:gd name="connsiteY16-3222" fmla="*/ 3177540 h 3688080"/>
              <a:gd name="connsiteX17-3223" fmla="*/ 2205885 w 2305480"/>
              <a:gd name="connsiteY17-3224" fmla="*/ 3657600 h 3688080"/>
              <a:gd name="connsiteX18-3225" fmla="*/ 1923945 w 2305480"/>
              <a:gd name="connsiteY18-3226" fmla="*/ 3680460 h 3688080"/>
              <a:gd name="connsiteX19-3227" fmla="*/ 1771545 w 2305480"/>
              <a:gd name="connsiteY19-3228" fmla="*/ 3680460 h 3688080"/>
              <a:gd name="connsiteX20-3229" fmla="*/ 1581045 w 2305480"/>
              <a:gd name="connsiteY20-3230" fmla="*/ 3680460 h 3688080"/>
              <a:gd name="connsiteX21-3231" fmla="*/ 1222905 w 2305480"/>
              <a:gd name="connsiteY21-3232" fmla="*/ 3688080 h 3688080"/>
              <a:gd name="connsiteX22-3233" fmla="*/ 819045 w 2305480"/>
              <a:gd name="connsiteY22-3234" fmla="*/ 3680460 h 3688080"/>
              <a:gd name="connsiteX23-3235" fmla="*/ 689505 w 2305480"/>
              <a:gd name="connsiteY23-3236" fmla="*/ 3680460 h 3688080"/>
              <a:gd name="connsiteX24-3237" fmla="*/ 262785 w 2305480"/>
              <a:gd name="connsiteY24-3238" fmla="*/ 3672840 h 3688080"/>
              <a:gd name="connsiteX25-3239" fmla="*/ 22940 w 2305480"/>
              <a:gd name="connsiteY25-3240" fmla="*/ 3680460 h 3688080"/>
              <a:gd name="connsiteX26-3241" fmla="*/ 26565 w 2305480"/>
              <a:gd name="connsiteY26-3242" fmla="*/ 3421380 h 3688080"/>
              <a:gd name="connsiteX27-3243" fmla="*/ 11326 w 2305480"/>
              <a:gd name="connsiteY27-3244" fmla="*/ 2971800 h 3688080"/>
              <a:gd name="connsiteX28-3245" fmla="*/ 21209 w 2305480"/>
              <a:gd name="connsiteY28-3246" fmla="*/ 2450231 h 3688080"/>
              <a:gd name="connsiteX0-3247" fmla="*/ 24660 w 2256071"/>
              <a:gd name="connsiteY0-3248" fmla="*/ 719773 h 3688080"/>
              <a:gd name="connsiteX1-3249" fmla="*/ 18946 w 2256071"/>
              <a:gd name="connsiteY1-3250" fmla="*/ 563880 h 3688080"/>
              <a:gd name="connsiteX2-3251" fmla="*/ 18945 w 2256071"/>
              <a:gd name="connsiteY2-3252" fmla="*/ 350520 h 3688080"/>
              <a:gd name="connsiteX3-3253" fmla="*/ 22940 w 2256071"/>
              <a:gd name="connsiteY3-3254" fmla="*/ 10160 h 3688080"/>
              <a:gd name="connsiteX4-3255" fmla="*/ 316125 w 2256071"/>
              <a:gd name="connsiteY4-3256" fmla="*/ 0 h 3688080"/>
              <a:gd name="connsiteX5-3257" fmla="*/ 529485 w 2256071"/>
              <a:gd name="connsiteY5-3258" fmla="*/ 7620 h 3688080"/>
              <a:gd name="connsiteX6-3259" fmla="*/ 773325 w 2256071"/>
              <a:gd name="connsiteY6-3260" fmla="*/ 7620 h 3688080"/>
              <a:gd name="connsiteX7-3261" fmla="*/ 1222905 w 2256071"/>
              <a:gd name="connsiteY7-3262" fmla="*/ 7620 h 3688080"/>
              <a:gd name="connsiteX8-3263" fmla="*/ 1573425 w 2256071"/>
              <a:gd name="connsiteY8-3264" fmla="*/ 0 h 3688080"/>
              <a:gd name="connsiteX9-3265" fmla="*/ 2000145 w 2256071"/>
              <a:gd name="connsiteY9-3266" fmla="*/ 7620 h 3688080"/>
              <a:gd name="connsiteX10-3267" fmla="*/ 2213505 w 2256071"/>
              <a:gd name="connsiteY10-3268" fmla="*/ 30480 h 3688080"/>
              <a:gd name="connsiteX11-3269" fmla="*/ 2198265 w 2256071"/>
              <a:gd name="connsiteY11-3270" fmla="*/ 281940 h 3688080"/>
              <a:gd name="connsiteX12-3271" fmla="*/ 2198265 w 2256071"/>
              <a:gd name="connsiteY12-3272" fmla="*/ 640080 h 3688080"/>
              <a:gd name="connsiteX13-3273" fmla="*/ 2190645 w 2256071"/>
              <a:gd name="connsiteY13-3274" fmla="*/ 1127760 h 3688080"/>
              <a:gd name="connsiteX14-3275" fmla="*/ 2213505 w 2256071"/>
              <a:gd name="connsiteY14-3276" fmla="*/ 1493520 h 3688080"/>
              <a:gd name="connsiteX15-3277" fmla="*/ 2243985 w 2256071"/>
              <a:gd name="connsiteY15-3278" fmla="*/ 2316480 h 3688080"/>
              <a:gd name="connsiteX16-3279" fmla="*/ 2251606 w 2256071"/>
              <a:gd name="connsiteY16-3280" fmla="*/ 3185160 h 3688080"/>
              <a:gd name="connsiteX17-3281" fmla="*/ 2205885 w 2256071"/>
              <a:gd name="connsiteY17-3282" fmla="*/ 3657600 h 3688080"/>
              <a:gd name="connsiteX18-3283" fmla="*/ 1923945 w 2256071"/>
              <a:gd name="connsiteY18-3284" fmla="*/ 3680460 h 3688080"/>
              <a:gd name="connsiteX19-3285" fmla="*/ 1771545 w 2256071"/>
              <a:gd name="connsiteY19-3286" fmla="*/ 3680460 h 3688080"/>
              <a:gd name="connsiteX20-3287" fmla="*/ 1581045 w 2256071"/>
              <a:gd name="connsiteY20-3288" fmla="*/ 3680460 h 3688080"/>
              <a:gd name="connsiteX21-3289" fmla="*/ 1222905 w 2256071"/>
              <a:gd name="connsiteY21-3290" fmla="*/ 3688080 h 3688080"/>
              <a:gd name="connsiteX22-3291" fmla="*/ 819045 w 2256071"/>
              <a:gd name="connsiteY22-3292" fmla="*/ 3680460 h 3688080"/>
              <a:gd name="connsiteX23-3293" fmla="*/ 689505 w 2256071"/>
              <a:gd name="connsiteY23-3294" fmla="*/ 3680460 h 3688080"/>
              <a:gd name="connsiteX24-3295" fmla="*/ 262785 w 2256071"/>
              <a:gd name="connsiteY24-3296" fmla="*/ 3672840 h 3688080"/>
              <a:gd name="connsiteX25-3297" fmla="*/ 22940 w 2256071"/>
              <a:gd name="connsiteY25-3298" fmla="*/ 3680460 h 3688080"/>
              <a:gd name="connsiteX26-3299" fmla="*/ 26565 w 2256071"/>
              <a:gd name="connsiteY26-3300" fmla="*/ 3421380 h 3688080"/>
              <a:gd name="connsiteX27-3301" fmla="*/ 11326 w 2256071"/>
              <a:gd name="connsiteY27-3302" fmla="*/ 2971800 h 3688080"/>
              <a:gd name="connsiteX28-3303" fmla="*/ 21209 w 2256071"/>
              <a:gd name="connsiteY28-3304" fmla="*/ 2450231 h 3688080"/>
              <a:gd name="connsiteX0-3305" fmla="*/ 24660 w 2256071"/>
              <a:gd name="connsiteY0-3306" fmla="*/ 719773 h 3688080"/>
              <a:gd name="connsiteX1-3307" fmla="*/ 18946 w 2256071"/>
              <a:gd name="connsiteY1-3308" fmla="*/ 563880 h 3688080"/>
              <a:gd name="connsiteX2-3309" fmla="*/ 18945 w 2256071"/>
              <a:gd name="connsiteY2-3310" fmla="*/ 350520 h 3688080"/>
              <a:gd name="connsiteX3-3311" fmla="*/ 22940 w 2256071"/>
              <a:gd name="connsiteY3-3312" fmla="*/ 10160 h 3688080"/>
              <a:gd name="connsiteX4-3313" fmla="*/ 316125 w 2256071"/>
              <a:gd name="connsiteY4-3314" fmla="*/ 0 h 3688080"/>
              <a:gd name="connsiteX5-3315" fmla="*/ 529485 w 2256071"/>
              <a:gd name="connsiteY5-3316" fmla="*/ 7620 h 3688080"/>
              <a:gd name="connsiteX6-3317" fmla="*/ 773325 w 2256071"/>
              <a:gd name="connsiteY6-3318" fmla="*/ 7620 h 3688080"/>
              <a:gd name="connsiteX7-3319" fmla="*/ 1222905 w 2256071"/>
              <a:gd name="connsiteY7-3320" fmla="*/ 7620 h 3688080"/>
              <a:gd name="connsiteX8-3321" fmla="*/ 1573425 w 2256071"/>
              <a:gd name="connsiteY8-3322" fmla="*/ 0 h 3688080"/>
              <a:gd name="connsiteX9-3323" fmla="*/ 2000145 w 2256071"/>
              <a:gd name="connsiteY9-3324" fmla="*/ 7620 h 3688080"/>
              <a:gd name="connsiteX10-3325" fmla="*/ 2213505 w 2256071"/>
              <a:gd name="connsiteY10-3326" fmla="*/ 30480 h 3688080"/>
              <a:gd name="connsiteX11-3327" fmla="*/ 2198267 w 2256071"/>
              <a:gd name="connsiteY11-3328" fmla="*/ 175260 h 3688080"/>
              <a:gd name="connsiteX12-3329" fmla="*/ 2198265 w 2256071"/>
              <a:gd name="connsiteY12-3330" fmla="*/ 281940 h 3688080"/>
              <a:gd name="connsiteX13-3331" fmla="*/ 2198265 w 2256071"/>
              <a:gd name="connsiteY13-3332" fmla="*/ 640080 h 3688080"/>
              <a:gd name="connsiteX14-3333" fmla="*/ 2190645 w 2256071"/>
              <a:gd name="connsiteY14-3334" fmla="*/ 1127760 h 3688080"/>
              <a:gd name="connsiteX15-3335" fmla="*/ 2213505 w 2256071"/>
              <a:gd name="connsiteY15-3336" fmla="*/ 1493520 h 3688080"/>
              <a:gd name="connsiteX16-3337" fmla="*/ 2243985 w 2256071"/>
              <a:gd name="connsiteY16-3338" fmla="*/ 2316480 h 3688080"/>
              <a:gd name="connsiteX17-3339" fmla="*/ 2251606 w 2256071"/>
              <a:gd name="connsiteY17-3340" fmla="*/ 3185160 h 3688080"/>
              <a:gd name="connsiteX18-3341" fmla="*/ 2205885 w 2256071"/>
              <a:gd name="connsiteY18-3342" fmla="*/ 3657600 h 3688080"/>
              <a:gd name="connsiteX19-3343" fmla="*/ 1923945 w 2256071"/>
              <a:gd name="connsiteY19-3344" fmla="*/ 3680460 h 3688080"/>
              <a:gd name="connsiteX20-3345" fmla="*/ 1771545 w 2256071"/>
              <a:gd name="connsiteY20-3346" fmla="*/ 3680460 h 3688080"/>
              <a:gd name="connsiteX21-3347" fmla="*/ 1581045 w 2256071"/>
              <a:gd name="connsiteY21-3348" fmla="*/ 3680460 h 3688080"/>
              <a:gd name="connsiteX22-3349" fmla="*/ 1222905 w 2256071"/>
              <a:gd name="connsiteY22-3350" fmla="*/ 3688080 h 3688080"/>
              <a:gd name="connsiteX23-3351" fmla="*/ 819045 w 2256071"/>
              <a:gd name="connsiteY23-3352" fmla="*/ 3680460 h 3688080"/>
              <a:gd name="connsiteX24-3353" fmla="*/ 689505 w 2256071"/>
              <a:gd name="connsiteY24-3354" fmla="*/ 3680460 h 3688080"/>
              <a:gd name="connsiteX25-3355" fmla="*/ 262785 w 2256071"/>
              <a:gd name="connsiteY25-3356" fmla="*/ 3672840 h 3688080"/>
              <a:gd name="connsiteX26-3357" fmla="*/ 22940 w 2256071"/>
              <a:gd name="connsiteY26-3358" fmla="*/ 3680460 h 3688080"/>
              <a:gd name="connsiteX27-3359" fmla="*/ 26565 w 2256071"/>
              <a:gd name="connsiteY27-3360" fmla="*/ 3421380 h 3688080"/>
              <a:gd name="connsiteX28-3361" fmla="*/ 11326 w 2256071"/>
              <a:gd name="connsiteY28-3362" fmla="*/ 2971800 h 3688080"/>
              <a:gd name="connsiteX29-3363" fmla="*/ 21209 w 2256071"/>
              <a:gd name="connsiteY29-3364" fmla="*/ 2450231 h 3688080"/>
              <a:gd name="connsiteX0-3365" fmla="*/ 24660 w 2256071"/>
              <a:gd name="connsiteY0-3366" fmla="*/ 719773 h 3688080"/>
              <a:gd name="connsiteX1-3367" fmla="*/ 18946 w 2256071"/>
              <a:gd name="connsiteY1-3368" fmla="*/ 563880 h 3688080"/>
              <a:gd name="connsiteX2-3369" fmla="*/ 18945 w 2256071"/>
              <a:gd name="connsiteY2-3370" fmla="*/ 350520 h 3688080"/>
              <a:gd name="connsiteX3-3371" fmla="*/ 22940 w 2256071"/>
              <a:gd name="connsiteY3-3372" fmla="*/ 10160 h 3688080"/>
              <a:gd name="connsiteX4-3373" fmla="*/ 316125 w 2256071"/>
              <a:gd name="connsiteY4-3374" fmla="*/ 0 h 3688080"/>
              <a:gd name="connsiteX5-3375" fmla="*/ 529485 w 2256071"/>
              <a:gd name="connsiteY5-3376" fmla="*/ 7620 h 3688080"/>
              <a:gd name="connsiteX6-3377" fmla="*/ 773325 w 2256071"/>
              <a:gd name="connsiteY6-3378" fmla="*/ 7620 h 3688080"/>
              <a:gd name="connsiteX7-3379" fmla="*/ 1222905 w 2256071"/>
              <a:gd name="connsiteY7-3380" fmla="*/ 7620 h 3688080"/>
              <a:gd name="connsiteX8-3381" fmla="*/ 1573425 w 2256071"/>
              <a:gd name="connsiteY8-3382" fmla="*/ 0 h 3688080"/>
              <a:gd name="connsiteX9-3383" fmla="*/ 2000145 w 2256071"/>
              <a:gd name="connsiteY9-3384" fmla="*/ 7620 h 3688080"/>
              <a:gd name="connsiteX10-3385" fmla="*/ 2129687 w 2256071"/>
              <a:gd name="connsiteY10-3386" fmla="*/ 0 h 3688080"/>
              <a:gd name="connsiteX11-3387" fmla="*/ 2213505 w 2256071"/>
              <a:gd name="connsiteY11-3388" fmla="*/ 30480 h 3688080"/>
              <a:gd name="connsiteX12-3389" fmla="*/ 2198267 w 2256071"/>
              <a:gd name="connsiteY12-3390" fmla="*/ 175260 h 3688080"/>
              <a:gd name="connsiteX13-3391" fmla="*/ 2198265 w 2256071"/>
              <a:gd name="connsiteY13-3392" fmla="*/ 281940 h 3688080"/>
              <a:gd name="connsiteX14-3393" fmla="*/ 2198265 w 2256071"/>
              <a:gd name="connsiteY14-3394" fmla="*/ 640080 h 3688080"/>
              <a:gd name="connsiteX15-3395" fmla="*/ 2190645 w 2256071"/>
              <a:gd name="connsiteY15-3396" fmla="*/ 1127760 h 3688080"/>
              <a:gd name="connsiteX16-3397" fmla="*/ 2213505 w 2256071"/>
              <a:gd name="connsiteY16-3398" fmla="*/ 1493520 h 3688080"/>
              <a:gd name="connsiteX17-3399" fmla="*/ 2243985 w 2256071"/>
              <a:gd name="connsiteY17-3400" fmla="*/ 2316480 h 3688080"/>
              <a:gd name="connsiteX18-3401" fmla="*/ 2251606 w 2256071"/>
              <a:gd name="connsiteY18-3402" fmla="*/ 3185160 h 3688080"/>
              <a:gd name="connsiteX19-3403" fmla="*/ 2205885 w 2256071"/>
              <a:gd name="connsiteY19-3404" fmla="*/ 3657600 h 3688080"/>
              <a:gd name="connsiteX20-3405" fmla="*/ 1923945 w 2256071"/>
              <a:gd name="connsiteY20-3406" fmla="*/ 3680460 h 3688080"/>
              <a:gd name="connsiteX21-3407" fmla="*/ 1771545 w 2256071"/>
              <a:gd name="connsiteY21-3408" fmla="*/ 3680460 h 3688080"/>
              <a:gd name="connsiteX22-3409" fmla="*/ 1581045 w 2256071"/>
              <a:gd name="connsiteY22-3410" fmla="*/ 3680460 h 3688080"/>
              <a:gd name="connsiteX23-3411" fmla="*/ 1222905 w 2256071"/>
              <a:gd name="connsiteY23-3412" fmla="*/ 3688080 h 3688080"/>
              <a:gd name="connsiteX24-3413" fmla="*/ 819045 w 2256071"/>
              <a:gd name="connsiteY24-3414" fmla="*/ 3680460 h 3688080"/>
              <a:gd name="connsiteX25-3415" fmla="*/ 689505 w 2256071"/>
              <a:gd name="connsiteY25-3416" fmla="*/ 3680460 h 3688080"/>
              <a:gd name="connsiteX26-3417" fmla="*/ 262785 w 2256071"/>
              <a:gd name="connsiteY26-3418" fmla="*/ 3672840 h 3688080"/>
              <a:gd name="connsiteX27-3419" fmla="*/ 22940 w 2256071"/>
              <a:gd name="connsiteY27-3420" fmla="*/ 3680460 h 3688080"/>
              <a:gd name="connsiteX28-3421" fmla="*/ 26565 w 2256071"/>
              <a:gd name="connsiteY28-3422" fmla="*/ 3421380 h 3688080"/>
              <a:gd name="connsiteX29-3423" fmla="*/ 11326 w 2256071"/>
              <a:gd name="connsiteY29-3424" fmla="*/ 2971800 h 3688080"/>
              <a:gd name="connsiteX30-3425" fmla="*/ 21209 w 2256071"/>
              <a:gd name="connsiteY30-3426" fmla="*/ 2450231 h 3688080"/>
              <a:gd name="connsiteX0-3427" fmla="*/ 24660 w 2256071"/>
              <a:gd name="connsiteY0-3428" fmla="*/ 719773 h 3688080"/>
              <a:gd name="connsiteX1-3429" fmla="*/ 18946 w 2256071"/>
              <a:gd name="connsiteY1-3430" fmla="*/ 563880 h 3688080"/>
              <a:gd name="connsiteX2-3431" fmla="*/ 18945 w 2256071"/>
              <a:gd name="connsiteY2-3432" fmla="*/ 350520 h 3688080"/>
              <a:gd name="connsiteX3-3433" fmla="*/ 22940 w 2256071"/>
              <a:gd name="connsiteY3-3434" fmla="*/ 10160 h 3688080"/>
              <a:gd name="connsiteX4-3435" fmla="*/ 316125 w 2256071"/>
              <a:gd name="connsiteY4-3436" fmla="*/ 0 h 3688080"/>
              <a:gd name="connsiteX5-3437" fmla="*/ 529485 w 2256071"/>
              <a:gd name="connsiteY5-3438" fmla="*/ 7620 h 3688080"/>
              <a:gd name="connsiteX6-3439" fmla="*/ 773325 w 2256071"/>
              <a:gd name="connsiteY6-3440" fmla="*/ 7620 h 3688080"/>
              <a:gd name="connsiteX7-3441" fmla="*/ 1222905 w 2256071"/>
              <a:gd name="connsiteY7-3442" fmla="*/ 7620 h 3688080"/>
              <a:gd name="connsiteX8-3443" fmla="*/ 1573425 w 2256071"/>
              <a:gd name="connsiteY8-3444" fmla="*/ 0 h 3688080"/>
              <a:gd name="connsiteX9-3445" fmla="*/ 2000145 w 2256071"/>
              <a:gd name="connsiteY9-3446" fmla="*/ 7620 h 3688080"/>
              <a:gd name="connsiteX10-3447" fmla="*/ 2129687 w 2256071"/>
              <a:gd name="connsiteY10-3448" fmla="*/ 0 h 3688080"/>
              <a:gd name="connsiteX11-3449" fmla="*/ 2198267 w 2256071"/>
              <a:gd name="connsiteY11-3450" fmla="*/ 175260 h 3688080"/>
              <a:gd name="connsiteX12-3451" fmla="*/ 2198265 w 2256071"/>
              <a:gd name="connsiteY12-3452" fmla="*/ 281940 h 3688080"/>
              <a:gd name="connsiteX13-3453" fmla="*/ 2198265 w 2256071"/>
              <a:gd name="connsiteY13-3454" fmla="*/ 640080 h 3688080"/>
              <a:gd name="connsiteX14-3455" fmla="*/ 2190645 w 2256071"/>
              <a:gd name="connsiteY14-3456" fmla="*/ 1127760 h 3688080"/>
              <a:gd name="connsiteX15-3457" fmla="*/ 2213505 w 2256071"/>
              <a:gd name="connsiteY15-3458" fmla="*/ 1493520 h 3688080"/>
              <a:gd name="connsiteX16-3459" fmla="*/ 2243985 w 2256071"/>
              <a:gd name="connsiteY16-3460" fmla="*/ 2316480 h 3688080"/>
              <a:gd name="connsiteX17-3461" fmla="*/ 2251606 w 2256071"/>
              <a:gd name="connsiteY17-3462" fmla="*/ 3185160 h 3688080"/>
              <a:gd name="connsiteX18-3463" fmla="*/ 2205885 w 2256071"/>
              <a:gd name="connsiteY18-3464" fmla="*/ 3657600 h 3688080"/>
              <a:gd name="connsiteX19-3465" fmla="*/ 1923945 w 2256071"/>
              <a:gd name="connsiteY19-3466" fmla="*/ 3680460 h 3688080"/>
              <a:gd name="connsiteX20-3467" fmla="*/ 1771545 w 2256071"/>
              <a:gd name="connsiteY20-3468" fmla="*/ 3680460 h 3688080"/>
              <a:gd name="connsiteX21-3469" fmla="*/ 1581045 w 2256071"/>
              <a:gd name="connsiteY21-3470" fmla="*/ 3680460 h 3688080"/>
              <a:gd name="connsiteX22-3471" fmla="*/ 1222905 w 2256071"/>
              <a:gd name="connsiteY22-3472" fmla="*/ 3688080 h 3688080"/>
              <a:gd name="connsiteX23-3473" fmla="*/ 819045 w 2256071"/>
              <a:gd name="connsiteY23-3474" fmla="*/ 3680460 h 3688080"/>
              <a:gd name="connsiteX24-3475" fmla="*/ 689505 w 2256071"/>
              <a:gd name="connsiteY24-3476" fmla="*/ 3680460 h 3688080"/>
              <a:gd name="connsiteX25-3477" fmla="*/ 262785 w 2256071"/>
              <a:gd name="connsiteY25-3478" fmla="*/ 3672840 h 3688080"/>
              <a:gd name="connsiteX26-3479" fmla="*/ 22940 w 2256071"/>
              <a:gd name="connsiteY26-3480" fmla="*/ 3680460 h 3688080"/>
              <a:gd name="connsiteX27-3481" fmla="*/ 26565 w 2256071"/>
              <a:gd name="connsiteY27-3482" fmla="*/ 3421380 h 3688080"/>
              <a:gd name="connsiteX28-3483" fmla="*/ 11326 w 2256071"/>
              <a:gd name="connsiteY28-3484" fmla="*/ 2971800 h 3688080"/>
              <a:gd name="connsiteX29-3485" fmla="*/ 21209 w 2256071"/>
              <a:gd name="connsiteY29-3486" fmla="*/ 2450231 h 3688080"/>
              <a:gd name="connsiteX0-3487" fmla="*/ 24660 w 2256071"/>
              <a:gd name="connsiteY0-3488" fmla="*/ 719773 h 3688080"/>
              <a:gd name="connsiteX1-3489" fmla="*/ 18946 w 2256071"/>
              <a:gd name="connsiteY1-3490" fmla="*/ 563880 h 3688080"/>
              <a:gd name="connsiteX2-3491" fmla="*/ 18945 w 2256071"/>
              <a:gd name="connsiteY2-3492" fmla="*/ 350520 h 3688080"/>
              <a:gd name="connsiteX3-3493" fmla="*/ 22940 w 2256071"/>
              <a:gd name="connsiteY3-3494" fmla="*/ 10160 h 3688080"/>
              <a:gd name="connsiteX4-3495" fmla="*/ 316125 w 2256071"/>
              <a:gd name="connsiteY4-3496" fmla="*/ 0 h 3688080"/>
              <a:gd name="connsiteX5-3497" fmla="*/ 529485 w 2256071"/>
              <a:gd name="connsiteY5-3498" fmla="*/ 7620 h 3688080"/>
              <a:gd name="connsiteX6-3499" fmla="*/ 773325 w 2256071"/>
              <a:gd name="connsiteY6-3500" fmla="*/ 7620 h 3688080"/>
              <a:gd name="connsiteX7-3501" fmla="*/ 1222905 w 2256071"/>
              <a:gd name="connsiteY7-3502" fmla="*/ 7620 h 3688080"/>
              <a:gd name="connsiteX8-3503" fmla="*/ 1573425 w 2256071"/>
              <a:gd name="connsiteY8-3504" fmla="*/ 0 h 3688080"/>
              <a:gd name="connsiteX9-3505" fmla="*/ 2000145 w 2256071"/>
              <a:gd name="connsiteY9-3506" fmla="*/ 7620 h 3688080"/>
              <a:gd name="connsiteX10-3507" fmla="*/ 2129687 w 2256071"/>
              <a:gd name="connsiteY10-3508" fmla="*/ 0 h 3688080"/>
              <a:gd name="connsiteX11-3509" fmla="*/ 2167787 w 2256071"/>
              <a:gd name="connsiteY11-3510" fmla="*/ 76200 h 3688080"/>
              <a:gd name="connsiteX12-3511" fmla="*/ 2198267 w 2256071"/>
              <a:gd name="connsiteY12-3512" fmla="*/ 175260 h 3688080"/>
              <a:gd name="connsiteX13-3513" fmla="*/ 2198265 w 2256071"/>
              <a:gd name="connsiteY13-3514" fmla="*/ 281940 h 3688080"/>
              <a:gd name="connsiteX14-3515" fmla="*/ 2198265 w 2256071"/>
              <a:gd name="connsiteY14-3516" fmla="*/ 640080 h 3688080"/>
              <a:gd name="connsiteX15-3517" fmla="*/ 2190645 w 2256071"/>
              <a:gd name="connsiteY15-3518" fmla="*/ 1127760 h 3688080"/>
              <a:gd name="connsiteX16-3519" fmla="*/ 2213505 w 2256071"/>
              <a:gd name="connsiteY16-3520" fmla="*/ 1493520 h 3688080"/>
              <a:gd name="connsiteX17-3521" fmla="*/ 2243985 w 2256071"/>
              <a:gd name="connsiteY17-3522" fmla="*/ 2316480 h 3688080"/>
              <a:gd name="connsiteX18-3523" fmla="*/ 2251606 w 2256071"/>
              <a:gd name="connsiteY18-3524" fmla="*/ 3185160 h 3688080"/>
              <a:gd name="connsiteX19-3525" fmla="*/ 2205885 w 2256071"/>
              <a:gd name="connsiteY19-3526" fmla="*/ 3657600 h 3688080"/>
              <a:gd name="connsiteX20-3527" fmla="*/ 1923945 w 2256071"/>
              <a:gd name="connsiteY20-3528" fmla="*/ 3680460 h 3688080"/>
              <a:gd name="connsiteX21-3529" fmla="*/ 1771545 w 2256071"/>
              <a:gd name="connsiteY21-3530" fmla="*/ 3680460 h 3688080"/>
              <a:gd name="connsiteX22-3531" fmla="*/ 1581045 w 2256071"/>
              <a:gd name="connsiteY22-3532" fmla="*/ 3680460 h 3688080"/>
              <a:gd name="connsiteX23-3533" fmla="*/ 1222905 w 2256071"/>
              <a:gd name="connsiteY23-3534" fmla="*/ 3688080 h 3688080"/>
              <a:gd name="connsiteX24-3535" fmla="*/ 819045 w 2256071"/>
              <a:gd name="connsiteY24-3536" fmla="*/ 3680460 h 3688080"/>
              <a:gd name="connsiteX25-3537" fmla="*/ 689505 w 2256071"/>
              <a:gd name="connsiteY25-3538" fmla="*/ 3680460 h 3688080"/>
              <a:gd name="connsiteX26-3539" fmla="*/ 262785 w 2256071"/>
              <a:gd name="connsiteY26-3540" fmla="*/ 3672840 h 3688080"/>
              <a:gd name="connsiteX27-3541" fmla="*/ 22940 w 2256071"/>
              <a:gd name="connsiteY27-3542" fmla="*/ 3680460 h 3688080"/>
              <a:gd name="connsiteX28-3543" fmla="*/ 26565 w 2256071"/>
              <a:gd name="connsiteY28-3544" fmla="*/ 3421380 h 3688080"/>
              <a:gd name="connsiteX29-3545" fmla="*/ 11326 w 2256071"/>
              <a:gd name="connsiteY29-3546" fmla="*/ 2971800 h 3688080"/>
              <a:gd name="connsiteX30-3547" fmla="*/ 21209 w 2256071"/>
              <a:gd name="connsiteY30-3548" fmla="*/ 2450231 h 3688080"/>
              <a:gd name="connsiteX0-3549" fmla="*/ 24660 w 2256071"/>
              <a:gd name="connsiteY0-3550" fmla="*/ 719773 h 3688080"/>
              <a:gd name="connsiteX1-3551" fmla="*/ 18946 w 2256071"/>
              <a:gd name="connsiteY1-3552" fmla="*/ 563880 h 3688080"/>
              <a:gd name="connsiteX2-3553" fmla="*/ 18945 w 2256071"/>
              <a:gd name="connsiteY2-3554" fmla="*/ 350520 h 3688080"/>
              <a:gd name="connsiteX3-3555" fmla="*/ 22940 w 2256071"/>
              <a:gd name="connsiteY3-3556" fmla="*/ 10160 h 3688080"/>
              <a:gd name="connsiteX4-3557" fmla="*/ 316125 w 2256071"/>
              <a:gd name="connsiteY4-3558" fmla="*/ 0 h 3688080"/>
              <a:gd name="connsiteX5-3559" fmla="*/ 529485 w 2256071"/>
              <a:gd name="connsiteY5-3560" fmla="*/ 7620 h 3688080"/>
              <a:gd name="connsiteX6-3561" fmla="*/ 773325 w 2256071"/>
              <a:gd name="connsiteY6-3562" fmla="*/ 7620 h 3688080"/>
              <a:gd name="connsiteX7-3563" fmla="*/ 1222905 w 2256071"/>
              <a:gd name="connsiteY7-3564" fmla="*/ 7620 h 3688080"/>
              <a:gd name="connsiteX8-3565" fmla="*/ 1573425 w 2256071"/>
              <a:gd name="connsiteY8-3566" fmla="*/ 0 h 3688080"/>
              <a:gd name="connsiteX9-3567" fmla="*/ 2000145 w 2256071"/>
              <a:gd name="connsiteY9-3568" fmla="*/ 7620 h 3688080"/>
              <a:gd name="connsiteX10-3569" fmla="*/ 2129687 w 2256071"/>
              <a:gd name="connsiteY10-3570" fmla="*/ 0 h 3688080"/>
              <a:gd name="connsiteX11-3571" fmla="*/ 2205887 w 2256071"/>
              <a:gd name="connsiteY11-3572" fmla="*/ 53340 h 3688080"/>
              <a:gd name="connsiteX12-3573" fmla="*/ 2198267 w 2256071"/>
              <a:gd name="connsiteY12-3574" fmla="*/ 175260 h 3688080"/>
              <a:gd name="connsiteX13-3575" fmla="*/ 2198265 w 2256071"/>
              <a:gd name="connsiteY13-3576" fmla="*/ 281940 h 3688080"/>
              <a:gd name="connsiteX14-3577" fmla="*/ 2198265 w 2256071"/>
              <a:gd name="connsiteY14-3578" fmla="*/ 640080 h 3688080"/>
              <a:gd name="connsiteX15-3579" fmla="*/ 2190645 w 2256071"/>
              <a:gd name="connsiteY15-3580" fmla="*/ 1127760 h 3688080"/>
              <a:gd name="connsiteX16-3581" fmla="*/ 2213505 w 2256071"/>
              <a:gd name="connsiteY16-3582" fmla="*/ 1493520 h 3688080"/>
              <a:gd name="connsiteX17-3583" fmla="*/ 2243985 w 2256071"/>
              <a:gd name="connsiteY17-3584" fmla="*/ 2316480 h 3688080"/>
              <a:gd name="connsiteX18-3585" fmla="*/ 2251606 w 2256071"/>
              <a:gd name="connsiteY18-3586" fmla="*/ 3185160 h 3688080"/>
              <a:gd name="connsiteX19-3587" fmla="*/ 2205885 w 2256071"/>
              <a:gd name="connsiteY19-3588" fmla="*/ 3657600 h 3688080"/>
              <a:gd name="connsiteX20-3589" fmla="*/ 1923945 w 2256071"/>
              <a:gd name="connsiteY20-3590" fmla="*/ 3680460 h 3688080"/>
              <a:gd name="connsiteX21-3591" fmla="*/ 1771545 w 2256071"/>
              <a:gd name="connsiteY21-3592" fmla="*/ 3680460 h 3688080"/>
              <a:gd name="connsiteX22-3593" fmla="*/ 1581045 w 2256071"/>
              <a:gd name="connsiteY22-3594" fmla="*/ 3680460 h 3688080"/>
              <a:gd name="connsiteX23-3595" fmla="*/ 1222905 w 2256071"/>
              <a:gd name="connsiteY23-3596" fmla="*/ 3688080 h 3688080"/>
              <a:gd name="connsiteX24-3597" fmla="*/ 819045 w 2256071"/>
              <a:gd name="connsiteY24-3598" fmla="*/ 3680460 h 3688080"/>
              <a:gd name="connsiteX25-3599" fmla="*/ 689505 w 2256071"/>
              <a:gd name="connsiteY25-3600" fmla="*/ 3680460 h 3688080"/>
              <a:gd name="connsiteX26-3601" fmla="*/ 262785 w 2256071"/>
              <a:gd name="connsiteY26-3602" fmla="*/ 3672840 h 3688080"/>
              <a:gd name="connsiteX27-3603" fmla="*/ 22940 w 2256071"/>
              <a:gd name="connsiteY27-3604" fmla="*/ 3680460 h 3688080"/>
              <a:gd name="connsiteX28-3605" fmla="*/ 26565 w 2256071"/>
              <a:gd name="connsiteY28-3606" fmla="*/ 3421380 h 3688080"/>
              <a:gd name="connsiteX29-3607" fmla="*/ 11326 w 2256071"/>
              <a:gd name="connsiteY29-3608" fmla="*/ 2971800 h 3688080"/>
              <a:gd name="connsiteX30-3609" fmla="*/ 21209 w 2256071"/>
              <a:gd name="connsiteY30-3610" fmla="*/ 2450231 h 3688080"/>
              <a:gd name="connsiteX0-3611" fmla="*/ 24660 w 2256071"/>
              <a:gd name="connsiteY0-3612" fmla="*/ 719773 h 3688080"/>
              <a:gd name="connsiteX1-3613" fmla="*/ 18946 w 2256071"/>
              <a:gd name="connsiteY1-3614" fmla="*/ 563880 h 3688080"/>
              <a:gd name="connsiteX2-3615" fmla="*/ 18945 w 2256071"/>
              <a:gd name="connsiteY2-3616" fmla="*/ 350520 h 3688080"/>
              <a:gd name="connsiteX3-3617" fmla="*/ 22940 w 2256071"/>
              <a:gd name="connsiteY3-3618" fmla="*/ 10160 h 3688080"/>
              <a:gd name="connsiteX4-3619" fmla="*/ 316125 w 2256071"/>
              <a:gd name="connsiteY4-3620" fmla="*/ 0 h 3688080"/>
              <a:gd name="connsiteX5-3621" fmla="*/ 529485 w 2256071"/>
              <a:gd name="connsiteY5-3622" fmla="*/ 7620 h 3688080"/>
              <a:gd name="connsiteX6-3623" fmla="*/ 773325 w 2256071"/>
              <a:gd name="connsiteY6-3624" fmla="*/ 7620 h 3688080"/>
              <a:gd name="connsiteX7-3625" fmla="*/ 1222905 w 2256071"/>
              <a:gd name="connsiteY7-3626" fmla="*/ 7620 h 3688080"/>
              <a:gd name="connsiteX8-3627" fmla="*/ 1573425 w 2256071"/>
              <a:gd name="connsiteY8-3628" fmla="*/ 0 h 3688080"/>
              <a:gd name="connsiteX9-3629" fmla="*/ 2000145 w 2256071"/>
              <a:gd name="connsiteY9-3630" fmla="*/ 7620 h 3688080"/>
              <a:gd name="connsiteX10-3631" fmla="*/ 2205887 w 2256071"/>
              <a:gd name="connsiteY10-3632" fmla="*/ 53340 h 3688080"/>
              <a:gd name="connsiteX11-3633" fmla="*/ 2198267 w 2256071"/>
              <a:gd name="connsiteY11-3634" fmla="*/ 175260 h 3688080"/>
              <a:gd name="connsiteX12-3635" fmla="*/ 2198265 w 2256071"/>
              <a:gd name="connsiteY12-3636" fmla="*/ 281940 h 3688080"/>
              <a:gd name="connsiteX13-3637" fmla="*/ 2198265 w 2256071"/>
              <a:gd name="connsiteY13-3638" fmla="*/ 640080 h 3688080"/>
              <a:gd name="connsiteX14-3639" fmla="*/ 2190645 w 2256071"/>
              <a:gd name="connsiteY14-3640" fmla="*/ 1127760 h 3688080"/>
              <a:gd name="connsiteX15-3641" fmla="*/ 2213505 w 2256071"/>
              <a:gd name="connsiteY15-3642" fmla="*/ 1493520 h 3688080"/>
              <a:gd name="connsiteX16-3643" fmla="*/ 2243985 w 2256071"/>
              <a:gd name="connsiteY16-3644" fmla="*/ 2316480 h 3688080"/>
              <a:gd name="connsiteX17-3645" fmla="*/ 2251606 w 2256071"/>
              <a:gd name="connsiteY17-3646" fmla="*/ 3185160 h 3688080"/>
              <a:gd name="connsiteX18-3647" fmla="*/ 2205885 w 2256071"/>
              <a:gd name="connsiteY18-3648" fmla="*/ 3657600 h 3688080"/>
              <a:gd name="connsiteX19-3649" fmla="*/ 1923945 w 2256071"/>
              <a:gd name="connsiteY19-3650" fmla="*/ 3680460 h 3688080"/>
              <a:gd name="connsiteX20-3651" fmla="*/ 1771545 w 2256071"/>
              <a:gd name="connsiteY20-3652" fmla="*/ 3680460 h 3688080"/>
              <a:gd name="connsiteX21-3653" fmla="*/ 1581045 w 2256071"/>
              <a:gd name="connsiteY21-3654" fmla="*/ 3680460 h 3688080"/>
              <a:gd name="connsiteX22-3655" fmla="*/ 1222905 w 2256071"/>
              <a:gd name="connsiteY22-3656" fmla="*/ 3688080 h 3688080"/>
              <a:gd name="connsiteX23-3657" fmla="*/ 819045 w 2256071"/>
              <a:gd name="connsiteY23-3658" fmla="*/ 3680460 h 3688080"/>
              <a:gd name="connsiteX24-3659" fmla="*/ 689505 w 2256071"/>
              <a:gd name="connsiteY24-3660" fmla="*/ 3680460 h 3688080"/>
              <a:gd name="connsiteX25-3661" fmla="*/ 262785 w 2256071"/>
              <a:gd name="connsiteY25-3662" fmla="*/ 3672840 h 3688080"/>
              <a:gd name="connsiteX26-3663" fmla="*/ 22940 w 2256071"/>
              <a:gd name="connsiteY26-3664" fmla="*/ 3680460 h 3688080"/>
              <a:gd name="connsiteX27-3665" fmla="*/ 26565 w 2256071"/>
              <a:gd name="connsiteY27-3666" fmla="*/ 3421380 h 3688080"/>
              <a:gd name="connsiteX28-3667" fmla="*/ 11326 w 2256071"/>
              <a:gd name="connsiteY28-3668" fmla="*/ 2971800 h 3688080"/>
              <a:gd name="connsiteX29-3669" fmla="*/ 21209 w 2256071"/>
              <a:gd name="connsiteY29-3670" fmla="*/ 2450231 h 3688080"/>
              <a:gd name="connsiteX0-3671" fmla="*/ 24660 w 2256071"/>
              <a:gd name="connsiteY0-3672" fmla="*/ 727393 h 3695700"/>
              <a:gd name="connsiteX1-3673" fmla="*/ 18946 w 2256071"/>
              <a:gd name="connsiteY1-3674" fmla="*/ 571500 h 3695700"/>
              <a:gd name="connsiteX2-3675" fmla="*/ 18945 w 2256071"/>
              <a:gd name="connsiteY2-3676" fmla="*/ 358140 h 3695700"/>
              <a:gd name="connsiteX3-3677" fmla="*/ 22940 w 2256071"/>
              <a:gd name="connsiteY3-3678" fmla="*/ 17780 h 3695700"/>
              <a:gd name="connsiteX4-3679" fmla="*/ 316125 w 2256071"/>
              <a:gd name="connsiteY4-3680" fmla="*/ 7620 h 3695700"/>
              <a:gd name="connsiteX5-3681" fmla="*/ 529485 w 2256071"/>
              <a:gd name="connsiteY5-3682" fmla="*/ 15240 h 3695700"/>
              <a:gd name="connsiteX6-3683" fmla="*/ 773325 w 2256071"/>
              <a:gd name="connsiteY6-3684" fmla="*/ 15240 h 3695700"/>
              <a:gd name="connsiteX7-3685" fmla="*/ 1222905 w 2256071"/>
              <a:gd name="connsiteY7-3686" fmla="*/ 15240 h 3695700"/>
              <a:gd name="connsiteX8-3687" fmla="*/ 1573425 w 2256071"/>
              <a:gd name="connsiteY8-3688" fmla="*/ 7620 h 3695700"/>
              <a:gd name="connsiteX9-3689" fmla="*/ 2000145 w 2256071"/>
              <a:gd name="connsiteY9-3690" fmla="*/ 15240 h 3695700"/>
              <a:gd name="connsiteX10-3691" fmla="*/ 2213507 w 2256071"/>
              <a:gd name="connsiteY10-3692" fmla="*/ 0 h 3695700"/>
              <a:gd name="connsiteX11-3693" fmla="*/ 2198267 w 2256071"/>
              <a:gd name="connsiteY11-3694" fmla="*/ 182880 h 3695700"/>
              <a:gd name="connsiteX12-3695" fmla="*/ 2198265 w 2256071"/>
              <a:gd name="connsiteY12-3696" fmla="*/ 289560 h 3695700"/>
              <a:gd name="connsiteX13-3697" fmla="*/ 2198265 w 2256071"/>
              <a:gd name="connsiteY13-3698" fmla="*/ 647700 h 3695700"/>
              <a:gd name="connsiteX14-3699" fmla="*/ 2190645 w 2256071"/>
              <a:gd name="connsiteY14-3700" fmla="*/ 1135380 h 3695700"/>
              <a:gd name="connsiteX15-3701" fmla="*/ 2213505 w 2256071"/>
              <a:gd name="connsiteY15-3702" fmla="*/ 1501140 h 3695700"/>
              <a:gd name="connsiteX16-3703" fmla="*/ 2243985 w 2256071"/>
              <a:gd name="connsiteY16-3704" fmla="*/ 2324100 h 3695700"/>
              <a:gd name="connsiteX17-3705" fmla="*/ 2251606 w 2256071"/>
              <a:gd name="connsiteY17-3706" fmla="*/ 3192780 h 3695700"/>
              <a:gd name="connsiteX18-3707" fmla="*/ 2205885 w 2256071"/>
              <a:gd name="connsiteY18-3708" fmla="*/ 3665220 h 3695700"/>
              <a:gd name="connsiteX19-3709" fmla="*/ 1923945 w 2256071"/>
              <a:gd name="connsiteY19-3710" fmla="*/ 3688080 h 3695700"/>
              <a:gd name="connsiteX20-3711" fmla="*/ 1771545 w 2256071"/>
              <a:gd name="connsiteY20-3712" fmla="*/ 3688080 h 3695700"/>
              <a:gd name="connsiteX21-3713" fmla="*/ 1581045 w 2256071"/>
              <a:gd name="connsiteY21-3714" fmla="*/ 3688080 h 3695700"/>
              <a:gd name="connsiteX22-3715" fmla="*/ 1222905 w 2256071"/>
              <a:gd name="connsiteY22-3716" fmla="*/ 3695700 h 3695700"/>
              <a:gd name="connsiteX23-3717" fmla="*/ 819045 w 2256071"/>
              <a:gd name="connsiteY23-3718" fmla="*/ 3688080 h 3695700"/>
              <a:gd name="connsiteX24-3719" fmla="*/ 689505 w 2256071"/>
              <a:gd name="connsiteY24-3720" fmla="*/ 3688080 h 3695700"/>
              <a:gd name="connsiteX25-3721" fmla="*/ 262785 w 2256071"/>
              <a:gd name="connsiteY25-3722" fmla="*/ 3680460 h 3695700"/>
              <a:gd name="connsiteX26-3723" fmla="*/ 22940 w 2256071"/>
              <a:gd name="connsiteY26-3724" fmla="*/ 3688080 h 3695700"/>
              <a:gd name="connsiteX27-3725" fmla="*/ 26565 w 2256071"/>
              <a:gd name="connsiteY27-3726" fmla="*/ 3429000 h 3695700"/>
              <a:gd name="connsiteX28-3727" fmla="*/ 11326 w 2256071"/>
              <a:gd name="connsiteY28-3728" fmla="*/ 2979420 h 3695700"/>
              <a:gd name="connsiteX29-3729" fmla="*/ 21209 w 2256071"/>
              <a:gd name="connsiteY29-3730" fmla="*/ 2457851 h 3695700"/>
              <a:gd name="connsiteX0-3731" fmla="*/ 24660 w 2256071"/>
              <a:gd name="connsiteY0-3732" fmla="*/ 727393 h 3695700"/>
              <a:gd name="connsiteX1-3733" fmla="*/ 18946 w 2256071"/>
              <a:gd name="connsiteY1-3734" fmla="*/ 571500 h 3695700"/>
              <a:gd name="connsiteX2-3735" fmla="*/ 18945 w 2256071"/>
              <a:gd name="connsiteY2-3736" fmla="*/ 358140 h 3695700"/>
              <a:gd name="connsiteX3-3737" fmla="*/ 22940 w 2256071"/>
              <a:gd name="connsiteY3-3738" fmla="*/ 17780 h 3695700"/>
              <a:gd name="connsiteX4-3739" fmla="*/ 316125 w 2256071"/>
              <a:gd name="connsiteY4-3740" fmla="*/ 7620 h 3695700"/>
              <a:gd name="connsiteX5-3741" fmla="*/ 529485 w 2256071"/>
              <a:gd name="connsiteY5-3742" fmla="*/ 15240 h 3695700"/>
              <a:gd name="connsiteX6-3743" fmla="*/ 773325 w 2256071"/>
              <a:gd name="connsiteY6-3744" fmla="*/ 15240 h 3695700"/>
              <a:gd name="connsiteX7-3745" fmla="*/ 1222905 w 2256071"/>
              <a:gd name="connsiteY7-3746" fmla="*/ 15240 h 3695700"/>
              <a:gd name="connsiteX8-3747" fmla="*/ 1573425 w 2256071"/>
              <a:gd name="connsiteY8-3748" fmla="*/ 7620 h 3695700"/>
              <a:gd name="connsiteX9-3749" fmla="*/ 2000145 w 2256071"/>
              <a:gd name="connsiteY9-3750" fmla="*/ 15240 h 3695700"/>
              <a:gd name="connsiteX10-3751" fmla="*/ 2114447 w 2256071"/>
              <a:gd name="connsiteY10-3752" fmla="*/ 0 h 3695700"/>
              <a:gd name="connsiteX11-3753" fmla="*/ 2213507 w 2256071"/>
              <a:gd name="connsiteY11-3754" fmla="*/ 0 h 3695700"/>
              <a:gd name="connsiteX12-3755" fmla="*/ 2198267 w 2256071"/>
              <a:gd name="connsiteY12-3756" fmla="*/ 182880 h 3695700"/>
              <a:gd name="connsiteX13-3757" fmla="*/ 2198265 w 2256071"/>
              <a:gd name="connsiteY13-3758" fmla="*/ 289560 h 3695700"/>
              <a:gd name="connsiteX14-3759" fmla="*/ 2198265 w 2256071"/>
              <a:gd name="connsiteY14-3760" fmla="*/ 647700 h 3695700"/>
              <a:gd name="connsiteX15-3761" fmla="*/ 2190645 w 2256071"/>
              <a:gd name="connsiteY15-3762" fmla="*/ 1135380 h 3695700"/>
              <a:gd name="connsiteX16-3763" fmla="*/ 2213505 w 2256071"/>
              <a:gd name="connsiteY16-3764" fmla="*/ 1501140 h 3695700"/>
              <a:gd name="connsiteX17-3765" fmla="*/ 2243985 w 2256071"/>
              <a:gd name="connsiteY17-3766" fmla="*/ 2324100 h 3695700"/>
              <a:gd name="connsiteX18-3767" fmla="*/ 2251606 w 2256071"/>
              <a:gd name="connsiteY18-3768" fmla="*/ 3192780 h 3695700"/>
              <a:gd name="connsiteX19-3769" fmla="*/ 2205885 w 2256071"/>
              <a:gd name="connsiteY19-3770" fmla="*/ 3665220 h 3695700"/>
              <a:gd name="connsiteX20-3771" fmla="*/ 1923945 w 2256071"/>
              <a:gd name="connsiteY20-3772" fmla="*/ 3688080 h 3695700"/>
              <a:gd name="connsiteX21-3773" fmla="*/ 1771545 w 2256071"/>
              <a:gd name="connsiteY21-3774" fmla="*/ 3688080 h 3695700"/>
              <a:gd name="connsiteX22-3775" fmla="*/ 1581045 w 2256071"/>
              <a:gd name="connsiteY22-3776" fmla="*/ 3688080 h 3695700"/>
              <a:gd name="connsiteX23-3777" fmla="*/ 1222905 w 2256071"/>
              <a:gd name="connsiteY23-3778" fmla="*/ 3695700 h 3695700"/>
              <a:gd name="connsiteX24-3779" fmla="*/ 819045 w 2256071"/>
              <a:gd name="connsiteY24-3780" fmla="*/ 3688080 h 3695700"/>
              <a:gd name="connsiteX25-3781" fmla="*/ 689505 w 2256071"/>
              <a:gd name="connsiteY25-3782" fmla="*/ 3688080 h 3695700"/>
              <a:gd name="connsiteX26-3783" fmla="*/ 262785 w 2256071"/>
              <a:gd name="connsiteY26-3784" fmla="*/ 3680460 h 3695700"/>
              <a:gd name="connsiteX27-3785" fmla="*/ 22940 w 2256071"/>
              <a:gd name="connsiteY27-3786" fmla="*/ 3688080 h 3695700"/>
              <a:gd name="connsiteX28-3787" fmla="*/ 26565 w 2256071"/>
              <a:gd name="connsiteY28-3788" fmla="*/ 3429000 h 3695700"/>
              <a:gd name="connsiteX29-3789" fmla="*/ 11326 w 2256071"/>
              <a:gd name="connsiteY29-3790" fmla="*/ 2979420 h 3695700"/>
              <a:gd name="connsiteX30-3791" fmla="*/ 21209 w 2256071"/>
              <a:gd name="connsiteY30-3792" fmla="*/ 2457851 h 3695700"/>
              <a:gd name="connsiteX0-3793" fmla="*/ 24660 w 2256071"/>
              <a:gd name="connsiteY0-3794" fmla="*/ 727393 h 3695700"/>
              <a:gd name="connsiteX1-3795" fmla="*/ 18946 w 2256071"/>
              <a:gd name="connsiteY1-3796" fmla="*/ 571500 h 3695700"/>
              <a:gd name="connsiteX2-3797" fmla="*/ 18945 w 2256071"/>
              <a:gd name="connsiteY2-3798" fmla="*/ 358140 h 3695700"/>
              <a:gd name="connsiteX3-3799" fmla="*/ 22940 w 2256071"/>
              <a:gd name="connsiteY3-3800" fmla="*/ 17780 h 3695700"/>
              <a:gd name="connsiteX4-3801" fmla="*/ 316125 w 2256071"/>
              <a:gd name="connsiteY4-3802" fmla="*/ 7620 h 3695700"/>
              <a:gd name="connsiteX5-3803" fmla="*/ 529485 w 2256071"/>
              <a:gd name="connsiteY5-3804" fmla="*/ 15240 h 3695700"/>
              <a:gd name="connsiteX6-3805" fmla="*/ 773325 w 2256071"/>
              <a:gd name="connsiteY6-3806" fmla="*/ 15240 h 3695700"/>
              <a:gd name="connsiteX7-3807" fmla="*/ 1222905 w 2256071"/>
              <a:gd name="connsiteY7-3808" fmla="*/ 15240 h 3695700"/>
              <a:gd name="connsiteX8-3809" fmla="*/ 1573425 w 2256071"/>
              <a:gd name="connsiteY8-3810" fmla="*/ 7620 h 3695700"/>
              <a:gd name="connsiteX9-3811" fmla="*/ 2000145 w 2256071"/>
              <a:gd name="connsiteY9-3812" fmla="*/ 15240 h 3695700"/>
              <a:gd name="connsiteX10-3813" fmla="*/ 2114447 w 2256071"/>
              <a:gd name="connsiteY10-3814" fmla="*/ 0 h 3695700"/>
              <a:gd name="connsiteX11-3815" fmla="*/ 2198267 w 2256071"/>
              <a:gd name="connsiteY11-3816" fmla="*/ 182880 h 3695700"/>
              <a:gd name="connsiteX12-3817" fmla="*/ 2198265 w 2256071"/>
              <a:gd name="connsiteY12-3818" fmla="*/ 289560 h 3695700"/>
              <a:gd name="connsiteX13-3819" fmla="*/ 2198265 w 2256071"/>
              <a:gd name="connsiteY13-3820" fmla="*/ 647700 h 3695700"/>
              <a:gd name="connsiteX14-3821" fmla="*/ 2190645 w 2256071"/>
              <a:gd name="connsiteY14-3822" fmla="*/ 1135380 h 3695700"/>
              <a:gd name="connsiteX15-3823" fmla="*/ 2213505 w 2256071"/>
              <a:gd name="connsiteY15-3824" fmla="*/ 1501140 h 3695700"/>
              <a:gd name="connsiteX16-3825" fmla="*/ 2243985 w 2256071"/>
              <a:gd name="connsiteY16-3826" fmla="*/ 2324100 h 3695700"/>
              <a:gd name="connsiteX17-3827" fmla="*/ 2251606 w 2256071"/>
              <a:gd name="connsiteY17-3828" fmla="*/ 3192780 h 3695700"/>
              <a:gd name="connsiteX18-3829" fmla="*/ 2205885 w 2256071"/>
              <a:gd name="connsiteY18-3830" fmla="*/ 3665220 h 3695700"/>
              <a:gd name="connsiteX19-3831" fmla="*/ 1923945 w 2256071"/>
              <a:gd name="connsiteY19-3832" fmla="*/ 3688080 h 3695700"/>
              <a:gd name="connsiteX20-3833" fmla="*/ 1771545 w 2256071"/>
              <a:gd name="connsiteY20-3834" fmla="*/ 3688080 h 3695700"/>
              <a:gd name="connsiteX21-3835" fmla="*/ 1581045 w 2256071"/>
              <a:gd name="connsiteY21-3836" fmla="*/ 3688080 h 3695700"/>
              <a:gd name="connsiteX22-3837" fmla="*/ 1222905 w 2256071"/>
              <a:gd name="connsiteY22-3838" fmla="*/ 3695700 h 3695700"/>
              <a:gd name="connsiteX23-3839" fmla="*/ 819045 w 2256071"/>
              <a:gd name="connsiteY23-3840" fmla="*/ 3688080 h 3695700"/>
              <a:gd name="connsiteX24-3841" fmla="*/ 689505 w 2256071"/>
              <a:gd name="connsiteY24-3842" fmla="*/ 3688080 h 3695700"/>
              <a:gd name="connsiteX25-3843" fmla="*/ 262785 w 2256071"/>
              <a:gd name="connsiteY25-3844" fmla="*/ 3680460 h 3695700"/>
              <a:gd name="connsiteX26-3845" fmla="*/ 22940 w 2256071"/>
              <a:gd name="connsiteY26-3846" fmla="*/ 3688080 h 3695700"/>
              <a:gd name="connsiteX27-3847" fmla="*/ 26565 w 2256071"/>
              <a:gd name="connsiteY27-3848" fmla="*/ 3429000 h 3695700"/>
              <a:gd name="connsiteX28-3849" fmla="*/ 11326 w 2256071"/>
              <a:gd name="connsiteY28-3850" fmla="*/ 2979420 h 3695700"/>
              <a:gd name="connsiteX29-3851" fmla="*/ 21209 w 2256071"/>
              <a:gd name="connsiteY29-3852" fmla="*/ 2457851 h 3695700"/>
              <a:gd name="connsiteX0-3853" fmla="*/ 24660 w 2256071"/>
              <a:gd name="connsiteY0-3854" fmla="*/ 727393 h 3695700"/>
              <a:gd name="connsiteX1-3855" fmla="*/ 18946 w 2256071"/>
              <a:gd name="connsiteY1-3856" fmla="*/ 571500 h 3695700"/>
              <a:gd name="connsiteX2-3857" fmla="*/ 18945 w 2256071"/>
              <a:gd name="connsiteY2-3858" fmla="*/ 358140 h 3695700"/>
              <a:gd name="connsiteX3-3859" fmla="*/ 22940 w 2256071"/>
              <a:gd name="connsiteY3-3860" fmla="*/ 17780 h 3695700"/>
              <a:gd name="connsiteX4-3861" fmla="*/ 316125 w 2256071"/>
              <a:gd name="connsiteY4-3862" fmla="*/ 7620 h 3695700"/>
              <a:gd name="connsiteX5-3863" fmla="*/ 529485 w 2256071"/>
              <a:gd name="connsiteY5-3864" fmla="*/ 15240 h 3695700"/>
              <a:gd name="connsiteX6-3865" fmla="*/ 773325 w 2256071"/>
              <a:gd name="connsiteY6-3866" fmla="*/ 15240 h 3695700"/>
              <a:gd name="connsiteX7-3867" fmla="*/ 1222905 w 2256071"/>
              <a:gd name="connsiteY7-3868" fmla="*/ 15240 h 3695700"/>
              <a:gd name="connsiteX8-3869" fmla="*/ 1573425 w 2256071"/>
              <a:gd name="connsiteY8-3870" fmla="*/ 7620 h 3695700"/>
              <a:gd name="connsiteX9-3871" fmla="*/ 2000145 w 2256071"/>
              <a:gd name="connsiteY9-3872" fmla="*/ 15240 h 3695700"/>
              <a:gd name="connsiteX10-3873" fmla="*/ 2114447 w 2256071"/>
              <a:gd name="connsiteY10-3874" fmla="*/ 0 h 3695700"/>
              <a:gd name="connsiteX11-3875" fmla="*/ 2160167 w 2256071"/>
              <a:gd name="connsiteY11-3876" fmla="*/ 76200 h 3695700"/>
              <a:gd name="connsiteX12-3877" fmla="*/ 2198267 w 2256071"/>
              <a:gd name="connsiteY12-3878" fmla="*/ 182880 h 3695700"/>
              <a:gd name="connsiteX13-3879" fmla="*/ 2198265 w 2256071"/>
              <a:gd name="connsiteY13-3880" fmla="*/ 289560 h 3695700"/>
              <a:gd name="connsiteX14-3881" fmla="*/ 2198265 w 2256071"/>
              <a:gd name="connsiteY14-3882" fmla="*/ 647700 h 3695700"/>
              <a:gd name="connsiteX15-3883" fmla="*/ 2190645 w 2256071"/>
              <a:gd name="connsiteY15-3884" fmla="*/ 1135380 h 3695700"/>
              <a:gd name="connsiteX16-3885" fmla="*/ 2213505 w 2256071"/>
              <a:gd name="connsiteY16-3886" fmla="*/ 1501140 h 3695700"/>
              <a:gd name="connsiteX17-3887" fmla="*/ 2243985 w 2256071"/>
              <a:gd name="connsiteY17-3888" fmla="*/ 2324100 h 3695700"/>
              <a:gd name="connsiteX18-3889" fmla="*/ 2251606 w 2256071"/>
              <a:gd name="connsiteY18-3890" fmla="*/ 3192780 h 3695700"/>
              <a:gd name="connsiteX19-3891" fmla="*/ 2205885 w 2256071"/>
              <a:gd name="connsiteY19-3892" fmla="*/ 3665220 h 3695700"/>
              <a:gd name="connsiteX20-3893" fmla="*/ 1923945 w 2256071"/>
              <a:gd name="connsiteY20-3894" fmla="*/ 3688080 h 3695700"/>
              <a:gd name="connsiteX21-3895" fmla="*/ 1771545 w 2256071"/>
              <a:gd name="connsiteY21-3896" fmla="*/ 3688080 h 3695700"/>
              <a:gd name="connsiteX22-3897" fmla="*/ 1581045 w 2256071"/>
              <a:gd name="connsiteY22-3898" fmla="*/ 3688080 h 3695700"/>
              <a:gd name="connsiteX23-3899" fmla="*/ 1222905 w 2256071"/>
              <a:gd name="connsiteY23-3900" fmla="*/ 3695700 h 3695700"/>
              <a:gd name="connsiteX24-3901" fmla="*/ 819045 w 2256071"/>
              <a:gd name="connsiteY24-3902" fmla="*/ 3688080 h 3695700"/>
              <a:gd name="connsiteX25-3903" fmla="*/ 689505 w 2256071"/>
              <a:gd name="connsiteY25-3904" fmla="*/ 3688080 h 3695700"/>
              <a:gd name="connsiteX26-3905" fmla="*/ 262785 w 2256071"/>
              <a:gd name="connsiteY26-3906" fmla="*/ 3680460 h 3695700"/>
              <a:gd name="connsiteX27-3907" fmla="*/ 22940 w 2256071"/>
              <a:gd name="connsiteY27-3908" fmla="*/ 3688080 h 3695700"/>
              <a:gd name="connsiteX28-3909" fmla="*/ 26565 w 2256071"/>
              <a:gd name="connsiteY28-3910" fmla="*/ 3429000 h 3695700"/>
              <a:gd name="connsiteX29-3911" fmla="*/ 11326 w 2256071"/>
              <a:gd name="connsiteY29-3912" fmla="*/ 2979420 h 3695700"/>
              <a:gd name="connsiteX30-3913" fmla="*/ 21209 w 2256071"/>
              <a:gd name="connsiteY30-3914" fmla="*/ 2457851 h 3695700"/>
              <a:gd name="connsiteX0-3915" fmla="*/ 24660 w 2256071"/>
              <a:gd name="connsiteY0-3916" fmla="*/ 727393 h 3695700"/>
              <a:gd name="connsiteX1-3917" fmla="*/ 18946 w 2256071"/>
              <a:gd name="connsiteY1-3918" fmla="*/ 571500 h 3695700"/>
              <a:gd name="connsiteX2-3919" fmla="*/ 18945 w 2256071"/>
              <a:gd name="connsiteY2-3920" fmla="*/ 358140 h 3695700"/>
              <a:gd name="connsiteX3-3921" fmla="*/ 22940 w 2256071"/>
              <a:gd name="connsiteY3-3922" fmla="*/ 17780 h 3695700"/>
              <a:gd name="connsiteX4-3923" fmla="*/ 316125 w 2256071"/>
              <a:gd name="connsiteY4-3924" fmla="*/ 7620 h 3695700"/>
              <a:gd name="connsiteX5-3925" fmla="*/ 529485 w 2256071"/>
              <a:gd name="connsiteY5-3926" fmla="*/ 15240 h 3695700"/>
              <a:gd name="connsiteX6-3927" fmla="*/ 773325 w 2256071"/>
              <a:gd name="connsiteY6-3928" fmla="*/ 15240 h 3695700"/>
              <a:gd name="connsiteX7-3929" fmla="*/ 1222905 w 2256071"/>
              <a:gd name="connsiteY7-3930" fmla="*/ 15240 h 3695700"/>
              <a:gd name="connsiteX8-3931" fmla="*/ 1573425 w 2256071"/>
              <a:gd name="connsiteY8-3932" fmla="*/ 7620 h 3695700"/>
              <a:gd name="connsiteX9-3933" fmla="*/ 2000145 w 2256071"/>
              <a:gd name="connsiteY9-3934" fmla="*/ 15240 h 3695700"/>
              <a:gd name="connsiteX10-3935" fmla="*/ 2114447 w 2256071"/>
              <a:gd name="connsiteY10-3936" fmla="*/ 0 h 3695700"/>
              <a:gd name="connsiteX11-3937" fmla="*/ 2205887 w 2256071"/>
              <a:gd name="connsiteY11-3938" fmla="*/ 83820 h 3695700"/>
              <a:gd name="connsiteX12-3939" fmla="*/ 2198267 w 2256071"/>
              <a:gd name="connsiteY12-3940" fmla="*/ 182880 h 3695700"/>
              <a:gd name="connsiteX13-3941" fmla="*/ 2198265 w 2256071"/>
              <a:gd name="connsiteY13-3942" fmla="*/ 289560 h 3695700"/>
              <a:gd name="connsiteX14-3943" fmla="*/ 2198265 w 2256071"/>
              <a:gd name="connsiteY14-3944" fmla="*/ 647700 h 3695700"/>
              <a:gd name="connsiteX15-3945" fmla="*/ 2190645 w 2256071"/>
              <a:gd name="connsiteY15-3946" fmla="*/ 1135380 h 3695700"/>
              <a:gd name="connsiteX16-3947" fmla="*/ 2213505 w 2256071"/>
              <a:gd name="connsiteY16-3948" fmla="*/ 1501140 h 3695700"/>
              <a:gd name="connsiteX17-3949" fmla="*/ 2243985 w 2256071"/>
              <a:gd name="connsiteY17-3950" fmla="*/ 2324100 h 3695700"/>
              <a:gd name="connsiteX18-3951" fmla="*/ 2251606 w 2256071"/>
              <a:gd name="connsiteY18-3952" fmla="*/ 3192780 h 3695700"/>
              <a:gd name="connsiteX19-3953" fmla="*/ 2205885 w 2256071"/>
              <a:gd name="connsiteY19-3954" fmla="*/ 3665220 h 3695700"/>
              <a:gd name="connsiteX20-3955" fmla="*/ 1923945 w 2256071"/>
              <a:gd name="connsiteY20-3956" fmla="*/ 3688080 h 3695700"/>
              <a:gd name="connsiteX21-3957" fmla="*/ 1771545 w 2256071"/>
              <a:gd name="connsiteY21-3958" fmla="*/ 3688080 h 3695700"/>
              <a:gd name="connsiteX22-3959" fmla="*/ 1581045 w 2256071"/>
              <a:gd name="connsiteY22-3960" fmla="*/ 3688080 h 3695700"/>
              <a:gd name="connsiteX23-3961" fmla="*/ 1222905 w 2256071"/>
              <a:gd name="connsiteY23-3962" fmla="*/ 3695700 h 3695700"/>
              <a:gd name="connsiteX24-3963" fmla="*/ 819045 w 2256071"/>
              <a:gd name="connsiteY24-3964" fmla="*/ 3688080 h 3695700"/>
              <a:gd name="connsiteX25-3965" fmla="*/ 689505 w 2256071"/>
              <a:gd name="connsiteY25-3966" fmla="*/ 3688080 h 3695700"/>
              <a:gd name="connsiteX26-3967" fmla="*/ 262785 w 2256071"/>
              <a:gd name="connsiteY26-3968" fmla="*/ 3680460 h 3695700"/>
              <a:gd name="connsiteX27-3969" fmla="*/ 22940 w 2256071"/>
              <a:gd name="connsiteY27-3970" fmla="*/ 3688080 h 3695700"/>
              <a:gd name="connsiteX28-3971" fmla="*/ 26565 w 2256071"/>
              <a:gd name="connsiteY28-3972" fmla="*/ 3429000 h 3695700"/>
              <a:gd name="connsiteX29-3973" fmla="*/ 11326 w 2256071"/>
              <a:gd name="connsiteY29-3974" fmla="*/ 2979420 h 3695700"/>
              <a:gd name="connsiteX30-3975" fmla="*/ 21209 w 2256071"/>
              <a:gd name="connsiteY30-3976" fmla="*/ 2457851 h 3695700"/>
              <a:gd name="connsiteX0-3977" fmla="*/ 24660 w 2256071"/>
              <a:gd name="connsiteY0-3978" fmla="*/ 727393 h 3695700"/>
              <a:gd name="connsiteX1-3979" fmla="*/ 18946 w 2256071"/>
              <a:gd name="connsiteY1-3980" fmla="*/ 571500 h 3695700"/>
              <a:gd name="connsiteX2-3981" fmla="*/ 18945 w 2256071"/>
              <a:gd name="connsiteY2-3982" fmla="*/ 358140 h 3695700"/>
              <a:gd name="connsiteX3-3983" fmla="*/ 22940 w 2256071"/>
              <a:gd name="connsiteY3-3984" fmla="*/ 17780 h 3695700"/>
              <a:gd name="connsiteX4-3985" fmla="*/ 316125 w 2256071"/>
              <a:gd name="connsiteY4-3986" fmla="*/ 7620 h 3695700"/>
              <a:gd name="connsiteX5-3987" fmla="*/ 529485 w 2256071"/>
              <a:gd name="connsiteY5-3988" fmla="*/ 15240 h 3695700"/>
              <a:gd name="connsiteX6-3989" fmla="*/ 773325 w 2256071"/>
              <a:gd name="connsiteY6-3990" fmla="*/ 15240 h 3695700"/>
              <a:gd name="connsiteX7-3991" fmla="*/ 1222905 w 2256071"/>
              <a:gd name="connsiteY7-3992" fmla="*/ 15240 h 3695700"/>
              <a:gd name="connsiteX8-3993" fmla="*/ 1573425 w 2256071"/>
              <a:gd name="connsiteY8-3994" fmla="*/ 7620 h 3695700"/>
              <a:gd name="connsiteX9-3995" fmla="*/ 2000145 w 2256071"/>
              <a:gd name="connsiteY9-3996" fmla="*/ 15240 h 3695700"/>
              <a:gd name="connsiteX10-3997" fmla="*/ 2114447 w 2256071"/>
              <a:gd name="connsiteY10-3998" fmla="*/ 0 h 3695700"/>
              <a:gd name="connsiteX11-3999" fmla="*/ 2205887 w 2256071"/>
              <a:gd name="connsiteY11-4000" fmla="*/ 83820 h 3695700"/>
              <a:gd name="connsiteX12-4001" fmla="*/ 2198267 w 2256071"/>
              <a:gd name="connsiteY12-4002" fmla="*/ 182880 h 3695700"/>
              <a:gd name="connsiteX13-4003" fmla="*/ 2198265 w 2256071"/>
              <a:gd name="connsiteY13-4004" fmla="*/ 289560 h 3695700"/>
              <a:gd name="connsiteX14-4005" fmla="*/ 2198265 w 2256071"/>
              <a:gd name="connsiteY14-4006" fmla="*/ 647700 h 3695700"/>
              <a:gd name="connsiteX15-4007" fmla="*/ 2190645 w 2256071"/>
              <a:gd name="connsiteY15-4008" fmla="*/ 1135380 h 3695700"/>
              <a:gd name="connsiteX16-4009" fmla="*/ 2213505 w 2256071"/>
              <a:gd name="connsiteY16-4010" fmla="*/ 1501140 h 3695700"/>
              <a:gd name="connsiteX17-4011" fmla="*/ 2243985 w 2256071"/>
              <a:gd name="connsiteY17-4012" fmla="*/ 2324100 h 3695700"/>
              <a:gd name="connsiteX18-4013" fmla="*/ 2251606 w 2256071"/>
              <a:gd name="connsiteY18-4014" fmla="*/ 3192780 h 3695700"/>
              <a:gd name="connsiteX19-4015" fmla="*/ 2205885 w 2256071"/>
              <a:gd name="connsiteY19-4016" fmla="*/ 3665220 h 3695700"/>
              <a:gd name="connsiteX20-4017" fmla="*/ 1923945 w 2256071"/>
              <a:gd name="connsiteY20-4018" fmla="*/ 3688080 h 3695700"/>
              <a:gd name="connsiteX21-4019" fmla="*/ 1771545 w 2256071"/>
              <a:gd name="connsiteY21-4020" fmla="*/ 3688080 h 3695700"/>
              <a:gd name="connsiteX22-4021" fmla="*/ 1581045 w 2256071"/>
              <a:gd name="connsiteY22-4022" fmla="*/ 3688080 h 3695700"/>
              <a:gd name="connsiteX23-4023" fmla="*/ 1222905 w 2256071"/>
              <a:gd name="connsiteY23-4024" fmla="*/ 3695700 h 3695700"/>
              <a:gd name="connsiteX24-4025" fmla="*/ 819045 w 2256071"/>
              <a:gd name="connsiteY24-4026" fmla="*/ 3688080 h 3695700"/>
              <a:gd name="connsiteX25-4027" fmla="*/ 689505 w 2256071"/>
              <a:gd name="connsiteY25-4028" fmla="*/ 3688080 h 3695700"/>
              <a:gd name="connsiteX26-4029" fmla="*/ 262785 w 2256071"/>
              <a:gd name="connsiteY26-4030" fmla="*/ 3680460 h 3695700"/>
              <a:gd name="connsiteX27-4031" fmla="*/ 22940 w 2256071"/>
              <a:gd name="connsiteY27-4032" fmla="*/ 3688080 h 3695700"/>
              <a:gd name="connsiteX28-4033" fmla="*/ 26565 w 2256071"/>
              <a:gd name="connsiteY28-4034" fmla="*/ 3429000 h 3695700"/>
              <a:gd name="connsiteX29-4035" fmla="*/ 11326 w 2256071"/>
              <a:gd name="connsiteY29-4036" fmla="*/ 2979420 h 3695700"/>
              <a:gd name="connsiteX30-4037" fmla="*/ 21209 w 2256071"/>
              <a:gd name="connsiteY30-4038" fmla="*/ 2457851 h 3695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  <a:cxn ang="0">
                <a:pos x="connsiteX7-111" y="connsiteY7-112"/>
              </a:cxn>
              <a:cxn ang="0">
                <a:pos x="connsiteX8-129" y="connsiteY8-130"/>
              </a:cxn>
              <a:cxn ang="0">
                <a:pos x="connsiteX9-149" y="connsiteY9-150"/>
              </a:cxn>
              <a:cxn ang="0">
                <a:pos x="connsiteX10-171" y="connsiteY10-172"/>
              </a:cxn>
              <a:cxn ang="0">
                <a:pos x="connsiteX11-195" y="connsiteY11-196"/>
              </a:cxn>
              <a:cxn ang="0">
                <a:pos x="connsiteX12-221" y="connsiteY12-222"/>
              </a:cxn>
              <a:cxn ang="0">
                <a:pos x="connsiteX13-249" y="connsiteY13-250"/>
              </a:cxn>
              <a:cxn ang="0">
                <a:pos x="connsiteX14-279" y="connsiteY14-280"/>
              </a:cxn>
              <a:cxn ang="0">
                <a:pos x="connsiteX15-311" y="connsiteY15-312"/>
              </a:cxn>
              <a:cxn ang="0">
                <a:pos x="connsiteX16-345" y="connsiteY16-346"/>
              </a:cxn>
              <a:cxn ang="0">
                <a:pos x="connsiteX17-381" y="connsiteY17-382"/>
              </a:cxn>
              <a:cxn ang="0">
                <a:pos x="connsiteX18-561" y="connsiteY18-562"/>
              </a:cxn>
              <a:cxn ang="0">
                <a:pos x="connsiteX19-639" y="connsiteY19-640"/>
              </a:cxn>
              <a:cxn ang="0">
                <a:pos x="connsiteX20-681" y="connsiteY20-682"/>
              </a:cxn>
              <a:cxn ang="0">
                <a:pos x="connsiteX21-725" y="connsiteY21-726"/>
              </a:cxn>
              <a:cxn ang="0">
                <a:pos x="connsiteX22-771" y="connsiteY22-772"/>
              </a:cxn>
              <a:cxn ang="0">
                <a:pos x="connsiteX23-819" y="connsiteY23-820"/>
              </a:cxn>
              <a:cxn ang="0">
                <a:pos x="connsiteX24-869" y="connsiteY24-870"/>
              </a:cxn>
              <a:cxn ang="0">
                <a:pos x="connsiteX25-921" y="connsiteY25-922"/>
              </a:cxn>
              <a:cxn ang="0">
                <a:pos x="connsiteX26-975" y="connsiteY26-976"/>
              </a:cxn>
              <a:cxn ang="0">
                <a:pos x="connsiteX27-1031" y="connsiteY27-1032"/>
              </a:cxn>
              <a:cxn ang="0">
                <a:pos x="connsiteX28-1089" y="connsiteY28-1090"/>
              </a:cxn>
              <a:cxn ang="0">
                <a:pos x="connsiteX29-1149" y="connsiteY29-1150"/>
              </a:cxn>
              <a:cxn ang="0">
                <a:pos x="connsiteX30-1211" y="connsiteY30-1212"/>
              </a:cxn>
            </a:cxnLst>
            <a:rect l="l" t="t" r="r" b="b"/>
            <a:pathLst>
              <a:path w="2256071" h="3695700">
                <a:moveTo>
                  <a:pt x="24660" y="727393"/>
                </a:moveTo>
                <a:cubicBezTo>
                  <a:pt x="23708" y="701411"/>
                  <a:pt x="19898" y="633042"/>
                  <a:pt x="18946" y="571500"/>
                </a:cubicBezTo>
                <a:cubicBezTo>
                  <a:pt x="17994" y="509958"/>
                  <a:pt x="18279" y="450427"/>
                  <a:pt x="18945" y="358140"/>
                </a:cubicBezTo>
                <a:cubicBezTo>
                  <a:pt x="19611" y="265853"/>
                  <a:pt x="-26590" y="76200"/>
                  <a:pt x="22940" y="17780"/>
                </a:cubicBezTo>
                <a:lnTo>
                  <a:pt x="316125" y="7620"/>
                </a:lnTo>
                <a:lnTo>
                  <a:pt x="529485" y="15240"/>
                </a:lnTo>
                <a:lnTo>
                  <a:pt x="773325" y="15240"/>
                </a:lnTo>
                <a:lnTo>
                  <a:pt x="1222905" y="15240"/>
                </a:lnTo>
                <a:lnTo>
                  <a:pt x="1573425" y="7620"/>
                </a:lnTo>
                <a:lnTo>
                  <a:pt x="2000145" y="15240"/>
                </a:lnTo>
                <a:lnTo>
                  <a:pt x="2114447" y="0"/>
                </a:lnTo>
                <a:cubicBezTo>
                  <a:pt x="2144927" y="27940"/>
                  <a:pt x="2167787" y="10160"/>
                  <a:pt x="2205887" y="83820"/>
                </a:cubicBezTo>
                <a:lnTo>
                  <a:pt x="2198267" y="182880"/>
                </a:lnTo>
                <a:cubicBezTo>
                  <a:pt x="2198266" y="218440"/>
                  <a:pt x="2198266" y="254000"/>
                  <a:pt x="2198265" y="289560"/>
                </a:cubicBezTo>
                <a:cubicBezTo>
                  <a:pt x="2172865" y="384810"/>
                  <a:pt x="2199535" y="506730"/>
                  <a:pt x="2198265" y="647700"/>
                </a:cubicBezTo>
                <a:cubicBezTo>
                  <a:pt x="2196995" y="788670"/>
                  <a:pt x="2188105" y="993140"/>
                  <a:pt x="2190645" y="1135380"/>
                </a:cubicBezTo>
                <a:cubicBezTo>
                  <a:pt x="2193185" y="1277620"/>
                  <a:pt x="2190645" y="1303020"/>
                  <a:pt x="2213505" y="1501140"/>
                </a:cubicBezTo>
                <a:cubicBezTo>
                  <a:pt x="2236365" y="1699260"/>
                  <a:pt x="2228745" y="2043430"/>
                  <a:pt x="2243985" y="2324100"/>
                </a:cubicBezTo>
                <a:cubicBezTo>
                  <a:pt x="2259225" y="2604770"/>
                  <a:pt x="2257956" y="2969260"/>
                  <a:pt x="2251606" y="3192780"/>
                </a:cubicBezTo>
                <a:cubicBezTo>
                  <a:pt x="2235096" y="3310890"/>
                  <a:pt x="2269385" y="3581400"/>
                  <a:pt x="2205885" y="3665220"/>
                </a:cubicBezTo>
                <a:cubicBezTo>
                  <a:pt x="2146195" y="3721100"/>
                  <a:pt x="1978555" y="3663950"/>
                  <a:pt x="1923945" y="3688080"/>
                </a:cubicBezTo>
                <a:lnTo>
                  <a:pt x="1771545" y="3688080"/>
                </a:lnTo>
                <a:lnTo>
                  <a:pt x="1581045" y="3688080"/>
                </a:lnTo>
                <a:lnTo>
                  <a:pt x="1222905" y="3695700"/>
                </a:lnTo>
                <a:lnTo>
                  <a:pt x="819045" y="3688080"/>
                </a:lnTo>
                <a:lnTo>
                  <a:pt x="689505" y="3688080"/>
                </a:lnTo>
                <a:lnTo>
                  <a:pt x="262785" y="3680460"/>
                </a:lnTo>
                <a:lnTo>
                  <a:pt x="22940" y="3688080"/>
                </a:lnTo>
                <a:cubicBezTo>
                  <a:pt x="-16430" y="3646170"/>
                  <a:pt x="26853" y="3634038"/>
                  <a:pt x="26565" y="3429000"/>
                </a:cubicBezTo>
                <a:cubicBezTo>
                  <a:pt x="24629" y="3310890"/>
                  <a:pt x="12219" y="3141278"/>
                  <a:pt x="11326" y="2979420"/>
                </a:cubicBezTo>
                <a:cubicBezTo>
                  <a:pt x="10433" y="2817562"/>
                  <a:pt x="19562" y="2544779"/>
                  <a:pt x="21209" y="2457851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框 19"/>
          <p:cNvSpPr txBox="1"/>
          <p:nvPr/>
        </p:nvSpPr>
        <p:spPr>
          <a:xfrm>
            <a:off x="6226628" y="3228945"/>
            <a:ext cx="303042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cs typeface="+mn-ea"/>
                <a:sym typeface="+mn-lt"/>
              </a:rPr>
              <a:t>点击输入章节标题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5538403" y="3267944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dirty="0">
                <a:cs typeface="+mn-ea"/>
                <a:sym typeface="+mn-lt"/>
              </a:rPr>
              <a:t>04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8" name="矩形: 圆角 25"/>
          <p:cNvSpPr/>
          <p:nvPr/>
        </p:nvSpPr>
        <p:spPr>
          <a:xfrm rot="4545109">
            <a:off x="5554786" y="3216392"/>
            <a:ext cx="456302" cy="461246"/>
          </a:xfrm>
          <a:custGeom>
            <a:avLst/>
            <a:gdLst>
              <a:gd name="connsiteX0" fmla="*/ 0 w 456302"/>
              <a:gd name="connsiteY0" fmla="*/ 141956 h 456302"/>
              <a:gd name="connsiteX1" fmla="*/ 141956 w 456302"/>
              <a:gd name="connsiteY1" fmla="*/ 0 h 456302"/>
              <a:gd name="connsiteX2" fmla="*/ 314346 w 456302"/>
              <a:gd name="connsiteY2" fmla="*/ 0 h 456302"/>
              <a:gd name="connsiteX3" fmla="*/ 456302 w 456302"/>
              <a:gd name="connsiteY3" fmla="*/ 141956 h 456302"/>
              <a:gd name="connsiteX4" fmla="*/ 456302 w 456302"/>
              <a:gd name="connsiteY4" fmla="*/ 314346 h 456302"/>
              <a:gd name="connsiteX5" fmla="*/ 314346 w 456302"/>
              <a:gd name="connsiteY5" fmla="*/ 456302 h 456302"/>
              <a:gd name="connsiteX6" fmla="*/ 141956 w 456302"/>
              <a:gd name="connsiteY6" fmla="*/ 456302 h 456302"/>
              <a:gd name="connsiteX7" fmla="*/ 0 w 456302"/>
              <a:gd name="connsiteY7" fmla="*/ 314346 h 456302"/>
              <a:gd name="connsiteX8" fmla="*/ 0 w 456302"/>
              <a:gd name="connsiteY8" fmla="*/ 141956 h 456302"/>
              <a:gd name="connsiteX0-1" fmla="*/ 0 w 456302"/>
              <a:gd name="connsiteY0-2" fmla="*/ 141956 h 456302"/>
              <a:gd name="connsiteX1-3" fmla="*/ 141956 w 456302"/>
              <a:gd name="connsiteY1-4" fmla="*/ 0 h 456302"/>
              <a:gd name="connsiteX2-5" fmla="*/ 314346 w 456302"/>
              <a:gd name="connsiteY2-6" fmla="*/ 0 h 456302"/>
              <a:gd name="connsiteX3-7" fmla="*/ 413546 w 456302"/>
              <a:gd name="connsiteY3-8" fmla="*/ 39924 h 456302"/>
              <a:gd name="connsiteX4-9" fmla="*/ 456302 w 456302"/>
              <a:gd name="connsiteY4-10" fmla="*/ 141956 h 456302"/>
              <a:gd name="connsiteX5-11" fmla="*/ 456302 w 456302"/>
              <a:gd name="connsiteY5-12" fmla="*/ 314346 h 456302"/>
              <a:gd name="connsiteX6-13" fmla="*/ 314346 w 456302"/>
              <a:gd name="connsiteY6-14" fmla="*/ 456302 h 456302"/>
              <a:gd name="connsiteX7-15" fmla="*/ 141956 w 456302"/>
              <a:gd name="connsiteY7-16" fmla="*/ 456302 h 456302"/>
              <a:gd name="connsiteX8-17" fmla="*/ 0 w 456302"/>
              <a:gd name="connsiteY8-18" fmla="*/ 314346 h 456302"/>
              <a:gd name="connsiteX9" fmla="*/ 0 w 456302"/>
              <a:gd name="connsiteY9" fmla="*/ 141956 h 456302"/>
              <a:gd name="connsiteX0-19" fmla="*/ 0 w 456302"/>
              <a:gd name="connsiteY0-20" fmla="*/ 141956 h 456302"/>
              <a:gd name="connsiteX1-21" fmla="*/ 44960 w 456302"/>
              <a:gd name="connsiteY1-22" fmla="*/ 45485 h 456302"/>
              <a:gd name="connsiteX2-23" fmla="*/ 141956 w 456302"/>
              <a:gd name="connsiteY2-24" fmla="*/ 0 h 456302"/>
              <a:gd name="connsiteX3-25" fmla="*/ 314346 w 456302"/>
              <a:gd name="connsiteY3-26" fmla="*/ 0 h 456302"/>
              <a:gd name="connsiteX4-27" fmla="*/ 413546 w 456302"/>
              <a:gd name="connsiteY4-28" fmla="*/ 39924 h 456302"/>
              <a:gd name="connsiteX5-29" fmla="*/ 456302 w 456302"/>
              <a:gd name="connsiteY5-30" fmla="*/ 141956 h 456302"/>
              <a:gd name="connsiteX6-31" fmla="*/ 456302 w 456302"/>
              <a:gd name="connsiteY6-32" fmla="*/ 314346 h 456302"/>
              <a:gd name="connsiteX7-33" fmla="*/ 314346 w 456302"/>
              <a:gd name="connsiteY7-34" fmla="*/ 456302 h 456302"/>
              <a:gd name="connsiteX8-35" fmla="*/ 141956 w 456302"/>
              <a:gd name="connsiteY8-36" fmla="*/ 456302 h 456302"/>
              <a:gd name="connsiteX9-37" fmla="*/ 0 w 456302"/>
              <a:gd name="connsiteY9-38" fmla="*/ 314346 h 456302"/>
              <a:gd name="connsiteX10" fmla="*/ 0 w 456302"/>
              <a:gd name="connsiteY10" fmla="*/ 141956 h 456302"/>
              <a:gd name="connsiteX0-39" fmla="*/ 0 w 456302"/>
              <a:gd name="connsiteY0-40" fmla="*/ 146900 h 461246"/>
              <a:gd name="connsiteX1-41" fmla="*/ 44960 w 456302"/>
              <a:gd name="connsiteY1-42" fmla="*/ 50429 h 461246"/>
              <a:gd name="connsiteX2-43" fmla="*/ 141956 w 456302"/>
              <a:gd name="connsiteY2-44" fmla="*/ 4944 h 461246"/>
              <a:gd name="connsiteX3-45" fmla="*/ 215133 w 456302"/>
              <a:gd name="connsiteY3-46" fmla="*/ 0 h 461246"/>
              <a:gd name="connsiteX4-47" fmla="*/ 314346 w 456302"/>
              <a:gd name="connsiteY4-48" fmla="*/ 4944 h 461246"/>
              <a:gd name="connsiteX5-49" fmla="*/ 413546 w 456302"/>
              <a:gd name="connsiteY5-50" fmla="*/ 44868 h 461246"/>
              <a:gd name="connsiteX6-51" fmla="*/ 456302 w 456302"/>
              <a:gd name="connsiteY6-52" fmla="*/ 146900 h 461246"/>
              <a:gd name="connsiteX7-53" fmla="*/ 456302 w 456302"/>
              <a:gd name="connsiteY7-54" fmla="*/ 319290 h 461246"/>
              <a:gd name="connsiteX8-55" fmla="*/ 314346 w 456302"/>
              <a:gd name="connsiteY8-56" fmla="*/ 461246 h 461246"/>
              <a:gd name="connsiteX9-57" fmla="*/ 141956 w 456302"/>
              <a:gd name="connsiteY9-58" fmla="*/ 461246 h 461246"/>
              <a:gd name="connsiteX10-59" fmla="*/ 0 w 456302"/>
              <a:gd name="connsiteY10-60" fmla="*/ 319290 h 461246"/>
              <a:gd name="connsiteX11" fmla="*/ 0 w 456302"/>
              <a:gd name="connsiteY11" fmla="*/ 146900 h 461246"/>
              <a:gd name="connsiteX0-61" fmla="*/ 0 w 456302"/>
              <a:gd name="connsiteY0-62" fmla="*/ 146900 h 461246"/>
              <a:gd name="connsiteX1-63" fmla="*/ 44960 w 456302"/>
              <a:gd name="connsiteY1-64" fmla="*/ 50429 h 461246"/>
              <a:gd name="connsiteX2-65" fmla="*/ 141956 w 456302"/>
              <a:gd name="connsiteY2-66" fmla="*/ 4944 h 461246"/>
              <a:gd name="connsiteX3-67" fmla="*/ 215133 w 456302"/>
              <a:gd name="connsiteY3-68" fmla="*/ 0 h 461246"/>
              <a:gd name="connsiteX4-69" fmla="*/ 314346 w 456302"/>
              <a:gd name="connsiteY4-70" fmla="*/ 4944 h 461246"/>
              <a:gd name="connsiteX5-71" fmla="*/ 413546 w 456302"/>
              <a:gd name="connsiteY5-72" fmla="*/ 44868 h 461246"/>
              <a:gd name="connsiteX6-73" fmla="*/ 456302 w 456302"/>
              <a:gd name="connsiteY6-74" fmla="*/ 146900 h 461246"/>
              <a:gd name="connsiteX7-75" fmla="*/ 456302 w 456302"/>
              <a:gd name="connsiteY7-76" fmla="*/ 319290 h 461246"/>
              <a:gd name="connsiteX8-77" fmla="*/ 314346 w 456302"/>
              <a:gd name="connsiteY8-78" fmla="*/ 461246 h 461246"/>
              <a:gd name="connsiteX9-79" fmla="*/ 141956 w 456302"/>
              <a:gd name="connsiteY9-80" fmla="*/ 461246 h 461246"/>
              <a:gd name="connsiteX10-81" fmla="*/ 48202 w 456302"/>
              <a:gd name="connsiteY10-82" fmla="*/ 421184 h 461246"/>
              <a:gd name="connsiteX11-83" fmla="*/ 0 w 456302"/>
              <a:gd name="connsiteY11-84" fmla="*/ 319290 h 461246"/>
              <a:gd name="connsiteX12" fmla="*/ 0 w 456302"/>
              <a:gd name="connsiteY12" fmla="*/ 146900 h 461246"/>
              <a:gd name="connsiteX0-85" fmla="*/ 0 w 456302"/>
              <a:gd name="connsiteY0-86" fmla="*/ 146900 h 461246"/>
              <a:gd name="connsiteX1-87" fmla="*/ 44960 w 456302"/>
              <a:gd name="connsiteY1-88" fmla="*/ 50429 h 461246"/>
              <a:gd name="connsiteX2-89" fmla="*/ 141956 w 456302"/>
              <a:gd name="connsiteY2-90" fmla="*/ 4944 h 461246"/>
              <a:gd name="connsiteX3-91" fmla="*/ 215133 w 456302"/>
              <a:gd name="connsiteY3-92" fmla="*/ 0 h 461246"/>
              <a:gd name="connsiteX4-93" fmla="*/ 314346 w 456302"/>
              <a:gd name="connsiteY4-94" fmla="*/ 4944 h 461246"/>
              <a:gd name="connsiteX5-95" fmla="*/ 413546 w 456302"/>
              <a:gd name="connsiteY5-96" fmla="*/ 44868 h 461246"/>
              <a:gd name="connsiteX6-97" fmla="*/ 456302 w 456302"/>
              <a:gd name="connsiteY6-98" fmla="*/ 146900 h 461246"/>
              <a:gd name="connsiteX7-99" fmla="*/ 456302 w 456302"/>
              <a:gd name="connsiteY7-100" fmla="*/ 319290 h 461246"/>
              <a:gd name="connsiteX8-101" fmla="*/ 314346 w 456302"/>
              <a:gd name="connsiteY8-102" fmla="*/ 461246 h 461246"/>
              <a:gd name="connsiteX9-103" fmla="*/ 141956 w 456302"/>
              <a:gd name="connsiteY9-104" fmla="*/ 461246 h 461246"/>
              <a:gd name="connsiteX10-105" fmla="*/ 48202 w 456302"/>
              <a:gd name="connsiteY10-106" fmla="*/ 421184 h 461246"/>
              <a:gd name="connsiteX11-107" fmla="*/ 0 w 456302"/>
              <a:gd name="connsiteY11-108" fmla="*/ 319290 h 461246"/>
              <a:gd name="connsiteX12-109" fmla="*/ 5335 w 456302"/>
              <a:gd name="connsiteY12-110" fmla="*/ 226556 h 461246"/>
              <a:gd name="connsiteX13" fmla="*/ 0 w 456302"/>
              <a:gd name="connsiteY13" fmla="*/ 146900 h 461246"/>
              <a:gd name="connsiteX0-111" fmla="*/ 0 w 456302"/>
              <a:gd name="connsiteY0-112" fmla="*/ 146900 h 461246"/>
              <a:gd name="connsiteX1-113" fmla="*/ 44960 w 456302"/>
              <a:gd name="connsiteY1-114" fmla="*/ 50429 h 461246"/>
              <a:gd name="connsiteX2-115" fmla="*/ 141956 w 456302"/>
              <a:gd name="connsiteY2-116" fmla="*/ 4944 h 461246"/>
              <a:gd name="connsiteX3-117" fmla="*/ 215133 w 456302"/>
              <a:gd name="connsiteY3-118" fmla="*/ 0 h 461246"/>
              <a:gd name="connsiteX4-119" fmla="*/ 314346 w 456302"/>
              <a:gd name="connsiteY4-120" fmla="*/ 4944 h 461246"/>
              <a:gd name="connsiteX5-121" fmla="*/ 413546 w 456302"/>
              <a:gd name="connsiteY5-122" fmla="*/ 44868 h 461246"/>
              <a:gd name="connsiteX6-123" fmla="*/ 456302 w 456302"/>
              <a:gd name="connsiteY6-124" fmla="*/ 146900 h 461246"/>
              <a:gd name="connsiteX7-125" fmla="*/ 456302 w 456302"/>
              <a:gd name="connsiteY7-126" fmla="*/ 319290 h 461246"/>
              <a:gd name="connsiteX8-127" fmla="*/ 314346 w 456302"/>
              <a:gd name="connsiteY8-128" fmla="*/ 461246 h 461246"/>
              <a:gd name="connsiteX9-129" fmla="*/ 210866 w 456302"/>
              <a:gd name="connsiteY9-130" fmla="*/ 460355 h 461246"/>
              <a:gd name="connsiteX10-131" fmla="*/ 141956 w 456302"/>
              <a:gd name="connsiteY10-132" fmla="*/ 461246 h 461246"/>
              <a:gd name="connsiteX11-133" fmla="*/ 48202 w 456302"/>
              <a:gd name="connsiteY11-134" fmla="*/ 421184 h 461246"/>
              <a:gd name="connsiteX12-135" fmla="*/ 0 w 456302"/>
              <a:gd name="connsiteY12-136" fmla="*/ 319290 h 461246"/>
              <a:gd name="connsiteX13-137" fmla="*/ 5335 w 456302"/>
              <a:gd name="connsiteY13-138" fmla="*/ 226556 h 461246"/>
              <a:gd name="connsiteX14" fmla="*/ 0 w 456302"/>
              <a:gd name="connsiteY14" fmla="*/ 146900 h 461246"/>
              <a:gd name="connsiteX0-139" fmla="*/ 0 w 456302"/>
              <a:gd name="connsiteY0-140" fmla="*/ 146900 h 461246"/>
              <a:gd name="connsiteX1-141" fmla="*/ 44960 w 456302"/>
              <a:gd name="connsiteY1-142" fmla="*/ 50429 h 461246"/>
              <a:gd name="connsiteX2-143" fmla="*/ 141956 w 456302"/>
              <a:gd name="connsiteY2-144" fmla="*/ 4944 h 461246"/>
              <a:gd name="connsiteX3-145" fmla="*/ 215133 w 456302"/>
              <a:gd name="connsiteY3-146" fmla="*/ 0 h 461246"/>
              <a:gd name="connsiteX4-147" fmla="*/ 314346 w 456302"/>
              <a:gd name="connsiteY4-148" fmla="*/ 4944 h 461246"/>
              <a:gd name="connsiteX5-149" fmla="*/ 413546 w 456302"/>
              <a:gd name="connsiteY5-150" fmla="*/ 44868 h 461246"/>
              <a:gd name="connsiteX6-151" fmla="*/ 456302 w 456302"/>
              <a:gd name="connsiteY6-152" fmla="*/ 146900 h 461246"/>
              <a:gd name="connsiteX7-153" fmla="*/ 456302 w 456302"/>
              <a:gd name="connsiteY7-154" fmla="*/ 319290 h 461246"/>
              <a:gd name="connsiteX8-155" fmla="*/ 405192 w 456302"/>
              <a:gd name="connsiteY8-156" fmla="*/ 426464 h 461246"/>
              <a:gd name="connsiteX9-157" fmla="*/ 314346 w 456302"/>
              <a:gd name="connsiteY9-158" fmla="*/ 461246 h 461246"/>
              <a:gd name="connsiteX10-159" fmla="*/ 210866 w 456302"/>
              <a:gd name="connsiteY10-160" fmla="*/ 460355 h 461246"/>
              <a:gd name="connsiteX11-161" fmla="*/ 141956 w 456302"/>
              <a:gd name="connsiteY11-162" fmla="*/ 461246 h 461246"/>
              <a:gd name="connsiteX12-163" fmla="*/ 48202 w 456302"/>
              <a:gd name="connsiteY12-164" fmla="*/ 421184 h 461246"/>
              <a:gd name="connsiteX13-165" fmla="*/ 0 w 456302"/>
              <a:gd name="connsiteY13-166" fmla="*/ 319290 h 461246"/>
              <a:gd name="connsiteX14-167" fmla="*/ 5335 w 456302"/>
              <a:gd name="connsiteY14-168" fmla="*/ 226556 h 461246"/>
              <a:gd name="connsiteX15" fmla="*/ 0 w 456302"/>
              <a:gd name="connsiteY15" fmla="*/ 146900 h 461246"/>
              <a:gd name="connsiteX0-169" fmla="*/ 0 w 456302"/>
              <a:gd name="connsiteY0-170" fmla="*/ 146900 h 461246"/>
              <a:gd name="connsiteX1-171" fmla="*/ 44960 w 456302"/>
              <a:gd name="connsiteY1-172" fmla="*/ 50429 h 461246"/>
              <a:gd name="connsiteX2-173" fmla="*/ 141956 w 456302"/>
              <a:gd name="connsiteY2-174" fmla="*/ 4944 h 461246"/>
              <a:gd name="connsiteX3-175" fmla="*/ 215133 w 456302"/>
              <a:gd name="connsiteY3-176" fmla="*/ 0 h 461246"/>
              <a:gd name="connsiteX4-177" fmla="*/ 314346 w 456302"/>
              <a:gd name="connsiteY4-178" fmla="*/ 4944 h 461246"/>
              <a:gd name="connsiteX5-179" fmla="*/ 413546 w 456302"/>
              <a:gd name="connsiteY5-180" fmla="*/ 44868 h 461246"/>
              <a:gd name="connsiteX6-181" fmla="*/ 456302 w 456302"/>
              <a:gd name="connsiteY6-182" fmla="*/ 146900 h 461246"/>
              <a:gd name="connsiteX7-183" fmla="*/ 449757 w 456302"/>
              <a:gd name="connsiteY7-184" fmla="*/ 237026 h 461246"/>
              <a:gd name="connsiteX8-185" fmla="*/ 456302 w 456302"/>
              <a:gd name="connsiteY8-186" fmla="*/ 319290 h 461246"/>
              <a:gd name="connsiteX9-187" fmla="*/ 405192 w 456302"/>
              <a:gd name="connsiteY9-188" fmla="*/ 426464 h 461246"/>
              <a:gd name="connsiteX10-189" fmla="*/ 314346 w 456302"/>
              <a:gd name="connsiteY10-190" fmla="*/ 461246 h 461246"/>
              <a:gd name="connsiteX11-191" fmla="*/ 210866 w 456302"/>
              <a:gd name="connsiteY11-192" fmla="*/ 460355 h 461246"/>
              <a:gd name="connsiteX12-193" fmla="*/ 141956 w 456302"/>
              <a:gd name="connsiteY12-194" fmla="*/ 461246 h 461246"/>
              <a:gd name="connsiteX13-195" fmla="*/ 48202 w 456302"/>
              <a:gd name="connsiteY13-196" fmla="*/ 421184 h 461246"/>
              <a:gd name="connsiteX14-197" fmla="*/ 0 w 456302"/>
              <a:gd name="connsiteY14-198" fmla="*/ 319290 h 461246"/>
              <a:gd name="connsiteX15-199" fmla="*/ 5335 w 456302"/>
              <a:gd name="connsiteY15-200" fmla="*/ 226556 h 461246"/>
              <a:gd name="connsiteX16" fmla="*/ 0 w 456302"/>
              <a:gd name="connsiteY16" fmla="*/ 146900 h 461246"/>
              <a:gd name="connsiteX0-201" fmla="*/ 0 w 456302"/>
              <a:gd name="connsiteY0-202" fmla="*/ 146900 h 461246"/>
              <a:gd name="connsiteX1-203" fmla="*/ 44960 w 456302"/>
              <a:gd name="connsiteY1-204" fmla="*/ 50429 h 461246"/>
              <a:gd name="connsiteX2-205" fmla="*/ 141956 w 456302"/>
              <a:gd name="connsiteY2-206" fmla="*/ 4944 h 461246"/>
              <a:gd name="connsiteX3-207" fmla="*/ 215133 w 456302"/>
              <a:gd name="connsiteY3-208" fmla="*/ 0 h 461246"/>
              <a:gd name="connsiteX4-209" fmla="*/ 314346 w 456302"/>
              <a:gd name="connsiteY4-210" fmla="*/ 4944 h 461246"/>
              <a:gd name="connsiteX5-211" fmla="*/ 413546 w 456302"/>
              <a:gd name="connsiteY5-212" fmla="*/ 44868 h 461246"/>
              <a:gd name="connsiteX6-213" fmla="*/ 456302 w 456302"/>
              <a:gd name="connsiteY6-214" fmla="*/ 146900 h 461246"/>
              <a:gd name="connsiteX7-215" fmla="*/ 449757 w 456302"/>
              <a:gd name="connsiteY7-216" fmla="*/ 237026 h 461246"/>
              <a:gd name="connsiteX8-217" fmla="*/ 456302 w 456302"/>
              <a:gd name="connsiteY8-218" fmla="*/ 319290 h 461246"/>
              <a:gd name="connsiteX9-219" fmla="*/ 444066 w 456302"/>
              <a:gd name="connsiteY9-220" fmla="*/ 372737 h 461246"/>
              <a:gd name="connsiteX10-221" fmla="*/ 405192 w 456302"/>
              <a:gd name="connsiteY10-222" fmla="*/ 426464 h 461246"/>
              <a:gd name="connsiteX11-223" fmla="*/ 314346 w 456302"/>
              <a:gd name="connsiteY11-224" fmla="*/ 461246 h 461246"/>
              <a:gd name="connsiteX12-225" fmla="*/ 210866 w 456302"/>
              <a:gd name="connsiteY12-226" fmla="*/ 460355 h 461246"/>
              <a:gd name="connsiteX13-227" fmla="*/ 141956 w 456302"/>
              <a:gd name="connsiteY13-228" fmla="*/ 461246 h 461246"/>
              <a:gd name="connsiteX14-229" fmla="*/ 48202 w 456302"/>
              <a:gd name="connsiteY14-230" fmla="*/ 421184 h 461246"/>
              <a:gd name="connsiteX15-231" fmla="*/ 0 w 456302"/>
              <a:gd name="connsiteY15-232" fmla="*/ 319290 h 461246"/>
              <a:gd name="connsiteX16-233" fmla="*/ 5335 w 456302"/>
              <a:gd name="connsiteY16-234" fmla="*/ 226556 h 461246"/>
              <a:gd name="connsiteX17" fmla="*/ 0 w 456302"/>
              <a:gd name="connsiteY17" fmla="*/ 146900 h 461246"/>
              <a:gd name="connsiteX0-235" fmla="*/ 0 w 456302"/>
              <a:gd name="connsiteY0-236" fmla="*/ 146900 h 461246"/>
              <a:gd name="connsiteX1-237" fmla="*/ 12225 w 456302"/>
              <a:gd name="connsiteY1-238" fmla="*/ 88638 h 461246"/>
              <a:gd name="connsiteX2-239" fmla="*/ 44960 w 456302"/>
              <a:gd name="connsiteY2-240" fmla="*/ 50429 h 461246"/>
              <a:gd name="connsiteX3-241" fmla="*/ 141956 w 456302"/>
              <a:gd name="connsiteY3-242" fmla="*/ 4944 h 461246"/>
              <a:gd name="connsiteX4-243" fmla="*/ 215133 w 456302"/>
              <a:gd name="connsiteY4-244" fmla="*/ 0 h 461246"/>
              <a:gd name="connsiteX5-245" fmla="*/ 314346 w 456302"/>
              <a:gd name="connsiteY5-246" fmla="*/ 4944 h 461246"/>
              <a:gd name="connsiteX6-247" fmla="*/ 413546 w 456302"/>
              <a:gd name="connsiteY6-248" fmla="*/ 44868 h 461246"/>
              <a:gd name="connsiteX7-249" fmla="*/ 456302 w 456302"/>
              <a:gd name="connsiteY7-250" fmla="*/ 146900 h 461246"/>
              <a:gd name="connsiteX8-251" fmla="*/ 449757 w 456302"/>
              <a:gd name="connsiteY8-252" fmla="*/ 237026 h 461246"/>
              <a:gd name="connsiteX9-253" fmla="*/ 456302 w 456302"/>
              <a:gd name="connsiteY9-254" fmla="*/ 319290 h 461246"/>
              <a:gd name="connsiteX10-255" fmla="*/ 444066 w 456302"/>
              <a:gd name="connsiteY10-256" fmla="*/ 372737 h 461246"/>
              <a:gd name="connsiteX11-257" fmla="*/ 405192 w 456302"/>
              <a:gd name="connsiteY11-258" fmla="*/ 426464 h 461246"/>
              <a:gd name="connsiteX12-259" fmla="*/ 314346 w 456302"/>
              <a:gd name="connsiteY12-260" fmla="*/ 461246 h 461246"/>
              <a:gd name="connsiteX13-261" fmla="*/ 210866 w 456302"/>
              <a:gd name="connsiteY13-262" fmla="*/ 460355 h 461246"/>
              <a:gd name="connsiteX14-263" fmla="*/ 141956 w 456302"/>
              <a:gd name="connsiteY14-264" fmla="*/ 461246 h 461246"/>
              <a:gd name="connsiteX15-265" fmla="*/ 48202 w 456302"/>
              <a:gd name="connsiteY15-266" fmla="*/ 421184 h 461246"/>
              <a:gd name="connsiteX16-267" fmla="*/ 0 w 456302"/>
              <a:gd name="connsiteY16-268" fmla="*/ 319290 h 461246"/>
              <a:gd name="connsiteX17-269" fmla="*/ 5335 w 456302"/>
              <a:gd name="connsiteY17-270" fmla="*/ 226556 h 461246"/>
              <a:gd name="connsiteX18" fmla="*/ 0 w 456302"/>
              <a:gd name="connsiteY18" fmla="*/ 146900 h 461246"/>
              <a:gd name="connsiteX0-271" fmla="*/ 0 w 456302"/>
              <a:gd name="connsiteY0-272" fmla="*/ 146900 h 461246"/>
              <a:gd name="connsiteX1-273" fmla="*/ 12225 w 456302"/>
              <a:gd name="connsiteY1-274" fmla="*/ 88638 h 461246"/>
              <a:gd name="connsiteX2-275" fmla="*/ 44960 w 456302"/>
              <a:gd name="connsiteY2-276" fmla="*/ 50429 h 461246"/>
              <a:gd name="connsiteX3-277" fmla="*/ 141956 w 456302"/>
              <a:gd name="connsiteY3-278" fmla="*/ 4944 h 461246"/>
              <a:gd name="connsiteX4-279" fmla="*/ 215133 w 456302"/>
              <a:gd name="connsiteY4-280" fmla="*/ 0 h 461246"/>
              <a:gd name="connsiteX5-281" fmla="*/ 314346 w 456302"/>
              <a:gd name="connsiteY5-282" fmla="*/ 4944 h 461246"/>
              <a:gd name="connsiteX6-283" fmla="*/ 413546 w 456302"/>
              <a:gd name="connsiteY6-284" fmla="*/ 44868 h 461246"/>
              <a:gd name="connsiteX7-285" fmla="*/ 456302 w 456302"/>
              <a:gd name="connsiteY7-286" fmla="*/ 146900 h 461246"/>
              <a:gd name="connsiteX8-287" fmla="*/ 449757 w 456302"/>
              <a:gd name="connsiteY8-288" fmla="*/ 237026 h 461246"/>
              <a:gd name="connsiteX9-289" fmla="*/ 456302 w 456302"/>
              <a:gd name="connsiteY9-290" fmla="*/ 319290 h 461246"/>
              <a:gd name="connsiteX10-291" fmla="*/ 444066 w 456302"/>
              <a:gd name="connsiteY10-292" fmla="*/ 372737 h 461246"/>
              <a:gd name="connsiteX11-293" fmla="*/ 405192 w 456302"/>
              <a:gd name="connsiteY11-294" fmla="*/ 426464 h 461246"/>
              <a:gd name="connsiteX12-295" fmla="*/ 314346 w 456302"/>
              <a:gd name="connsiteY12-296" fmla="*/ 461246 h 461246"/>
              <a:gd name="connsiteX13-297" fmla="*/ 210866 w 456302"/>
              <a:gd name="connsiteY13-298" fmla="*/ 460355 h 461246"/>
              <a:gd name="connsiteX14-299" fmla="*/ 141956 w 456302"/>
              <a:gd name="connsiteY14-300" fmla="*/ 461246 h 461246"/>
              <a:gd name="connsiteX15-301" fmla="*/ 48202 w 456302"/>
              <a:gd name="connsiteY15-302" fmla="*/ 421184 h 461246"/>
              <a:gd name="connsiteX16-303" fmla="*/ 0 w 456302"/>
              <a:gd name="connsiteY16-304" fmla="*/ 319290 h 461246"/>
              <a:gd name="connsiteX17-305" fmla="*/ 1114 w 456302"/>
              <a:gd name="connsiteY17-306" fmla="*/ 268532 h 461246"/>
              <a:gd name="connsiteX18-307" fmla="*/ 5335 w 456302"/>
              <a:gd name="connsiteY18-308" fmla="*/ 226556 h 461246"/>
              <a:gd name="connsiteX19" fmla="*/ 0 w 456302"/>
              <a:gd name="connsiteY19" fmla="*/ 146900 h 461246"/>
              <a:gd name="connsiteX0-309" fmla="*/ 0 w 456302"/>
              <a:gd name="connsiteY0-310" fmla="*/ 146900 h 461246"/>
              <a:gd name="connsiteX1-311" fmla="*/ 12225 w 456302"/>
              <a:gd name="connsiteY1-312" fmla="*/ 88638 h 461246"/>
              <a:gd name="connsiteX2-313" fmla="*/ 44960 w 456302"/>
              <a:gd name="connsiteY2-314" fmla="*/ 50429 h 461246"/>
              <a:gd name="connsiteX3-315" fmla="*/ 141956 w 456302"/>
              <a:gd name="connsiteY3-316" fmla="*/ 4944 h 461246"/>
              <a:gd name="connsiteX4-317" fmla="*/ 215133 w 456302"/>
              <a:gd name="connsiteY4-318" fmla="*/ 0 h 461246"/>
              <a:gd name="connsiteX5-319" fmla="*/ 314346 w 456302"/>
              <a:gd name="connsiteY5-320" fmla="*/ 4944 h 461246"/>
              <a:gd name="connsiteX6-321" fmla="*/ 413546 w 456302"/>
              <a:gd name="connsiteY6-322" fmla="*/ 44868 h 461246"/>
              <a:gd name="connsiteX7-323" fmla="*/ 456302 w 456302"/>
              <a:gd name="connsiteY7-324" fmla="*/ 146900 h 461246"/>
              <a:gd name="connsiteX8-325" fmla="*/ 449757 w 456302"/>
              <a:gd name="connsiteY8-326" fmla="*/ 237026 h 461246"/>
              <a:gd name="connsiteX9-327" fmla="*/ 456302 w 456302"/>
              <a:gd name="connsiteY9-328" fmla="*/ 319290 h 461246"/>
              <a:gd name="connsiteX10-329" fmla="*/ 444066 w 456302"/>
              <a:gd name="connsiteY10-330" fmla="*/ 372737 h 461246"/>
              <a:gd name="connsiteX11-331" fmla="*/ 405192 w 456302"/>
              <a:gd name="connsiteY11-332" fmla="*/ 426464 h 461246"/>
              <a:gd name="connsiteX12-333" fmla="*/ 314346 w 456302"/>
              <a:gd name="connsiteY12-334" fmla="*/ 461246 h 461246"/>
              <a:gd name="connsiteX13-335" fmla="*/ 210866 w 456302"/>
              <a:gd name="connsiteY13-336" fmla="*/ 460355 h 461246"/>
              <a:gd name="connsiteX14-337" fmla="*/ 141956 w 456302"/>
              <a:gd name="connsiteY14-338" fmla="*/ 461246 h 461246"/>
              <a:gd name="connsiteX15-339" fmla="*/ 48202 w 456302"/>
              <a:gd name="connsiteY15-340" fmla="*/ 421184 h 461246"/>
              <a:gd name="connsiteX16-341" fmla="*/ 21275 w 456302"/>
              <a:gd name="connsiteY16-342" fmla="*/ 370297 h 461246"/>
              <a:gd name="connsiteX17-343" fmla="*/ 0 w 456302"/>
              <a:gd name="connsiteY17-344" fmla="*/ 319290 h 461246"/>
              <a:gd name="connsiteX18-345" fmla="*/ 1114 w 456302"/>
              <a:gd name="connsiteY18-346" fmla="*/ 268532 h 461246"/>
              <a:gd name="connsiteX19-347" fmla="*/ 5335 w 456302"/>
              <a:gd name="connsiteY19-348" fmla="*/ 226556 h 461246"/>
              <a:gd name="connsiteX20" fmla="*/ 0 w 456302"/>
              <a:gd name="connsiteY20" fmla="*/ 146900 h 461246"/>
              <a:gd name="connsiteX0-349" fmla="*/ 0 w 456302"/>
              <a:gd name="connsiteY0-350" fmla="*/ 146900 h 461246"/>
              <a:gd name="connsiteX1-351" fmla="*/ 12225 w 456302"/>
              <a:gd name="connsiteY1-352" fmla="*/ 88638 h 461246"/>
              <a:gd name="connsiteX2-353" fmla="*/ 44960 w 456302"/>
              <a:gd name="connsiteY2-354" fmla="*/ 50429 h 461246"/>
              <a:gd name="connsiteX3-355" fmla="*/ 141956 w 456302"/>
              <a:gd name="connsiteY3-356" fmla="*/ 4944 h 461246"/>
              <a:gd name="connsiteX4-357" fmla="*/ 215133 w 456302"/>
              <a:gd name="connsiteY4-358" fmla="*/ 0 h 461246"/>
              <a:gd name="connsiteX5-359" fmla="*/ 314346 w 456302"/>
              <a:gd name="connsiteY5-360" fmla="*/ 4944 h 461246"/>
              <a:gd name="connsiteX6-361" fmla="*/ 348262 w 456302"/>
              <a:gd name="connsiteY6-362" fmla="*/ 15714 h 461246"/>
              <a:gd name="connsiteX7-363" fmla="*/ 413546 w 456302"/>
              <a:gd name="connsiteY7-364" fmla="*/ 44868 h 461246"/>
              <a:gd name="connsiteX8-365" fmla="*/ 456302 w 456302"/>
              <a:gd name="connsiteY8-366" fmla="*/ 146900 h 461246"/>
              <a:gd name="connsiteX9-367" fmla="*/ 449757 w 456302"/>
              <a:gd name="connsiteY9-368" fmla="*/ 237026 h 461246"/>
              <a:gd name="connsiteX10-369" fmla="*/ 456302 w 456302"/>
              <a:gd name="connsiteY10-370" fmla="*/ 319290 h 461246"/>
              <a:gd name="connsiteX11-371" fmla="*/ 444066 w 456302"/>
              <a:gd name="connsiteY11-372" fmla="*/ 372737 h 461246"/>
              <a:gd name="connsiteX12-373" fmla="*/ 405192 w 456302"/>
              <a:gd name="connsiteY12-374" fmla="*/ 426464 h 461246"/>
              <a:gd name="connsiteX13-375" fmla="*/ 314346 w 456302"/>
              <a:gd name="connsiteY13-376" fmla="*/ 461246 h 461246"/>
              <a:gd name="connsiteX14-377" fmla="*/ 210866 w 456302"/>
              <a:gd name="connsiteY14-378" fmla="*/ 460355 h 461246"/>
              <a:gd name="connsiteX15-379" fmla="*/ 141956 w 456302"/>
              <a:gd name="connsiteY15-380" fmla="*/ 461246 h 461246"/>
              <a:gd name="connsiteX16-381" fmla="*/ 48202 w 456302"/>
              <a:gd name="connsiteY16-382" fmla="*/ 421184 h 461246"/>
              <a:gd name="connsiteX17-383" fmla="*/ 21275 w 456302"/>
              <a:gd name="connsiteY17-384" fmla="*/ 370297 h 461246"/>
              <a:gd name="connsiteX18-385" fmla="*/ 0 w 456302"/>
              <a:gd name="connsiteY18-386" fmla="*/ 319290 h 461246"/>
              <a:gd name="connsiteX19-387" fmla="*/ 1114 w 456302"/>
              <a:gd name="connsiteY19-388" fmla="*/ 268532 h 461246"/>
              <a:gd name="connsiteX20-389" fmla="*/ 5335 w 456302"/>
              <a:gd name="connsiteY20-390" fmla="*/ 226556 h 461246"/>
              <a:gd name="connsiteX21" fmla="*/ 0 w 456302"/>
              <a:gd name="connsiteY21" fmla="*/ 146900 h 461246"/>
              <a:gd name="connsiteX0-391" fmla="*/ 0 w 456302"/>
              <a:gd name="connsiteY0-392" fmla="*/ 146900 h 461246"/>
              <a:gd name="connsiteX1-393" fmla="*/ 12225 w 456302"/>
              <a:gd name="connsiteY1-394" fmla="*/ 88638 h 461246"/>
              <a:gd name="connsiteX2-395" fmla="*/ 44960 w 456302"/>
              <a:gd name="connsiteY2-396" fmla="*/ 50429 h 461246"/>
              <a:gd name="connsiteX3-397" fmla="*/ 141956 w 456302"/>
              <a:gd name="connsiteY3-398" fmla="*/ 4944 h 461246"/>
              <a:gd name="connsiteX4-399" fmla="*/ 215133 w 456302"/>
              <a:gd name="connsiteY4-400" fmla="*/ 0 h 461246"/>
              <a:gd name="connsiteX5-401" fmla="*/ 314346 w 456302"/>
              <a:gd name="connsiteY5-402" fmla="*/ 4944 h 461246"/>
              <a:gd name="connsiteX6-403" fmla="*/ 348262 w 456302"/>
              <a:gd name="connsiteY6-404" fmla="*/ 15714 h 461246"/>
              <a:gd name="connsiteX7-405" fmla="*/ 413546 w 456302"/>
              <a:gd name="connsiteY7-406" fmla="*/ 44868 h 461246"/>
              <a:gd name="connsiteX8-407" fmla="*/ 432330 w 456302"/>
              <a:gd name="connsiteY8-408" fmla="*/ 70772 h 461246"/>
              <a:gd name="connsiteX9-409" fmla="*/ 456302 w 456302"/>
              <a:gd name="connsiteY9-410" fmla="*/ 146900 h 461246"/>
              <a:gd name="connsiteX10-411" fmla="*/ 449757 w 456302"/>
              <a:gd name="connsiteY10-412" fmla="*/ 237026 h 461246"/>
              <a:gd name="connsiteX11-413" fmla="*/ 456302 w 456302"/>
              <a:gd name="connsiteY11-414" fmla="*/ 319290 h 461246"/>
              <a:gd name="connsiteX12-415" fmla="*/ 444066 w 456302"/>
              <a:gd name="connsiteY12-416" fmla="*/ 372737 h 461246"/>
              <a:gd name="connsiteX13-417" fmla="*/ 405192 w 456302"/>
              <a:gd name="connsiteY13-418" fmla="*/ 426464 h 461246"/>
              <a:gd name="connsiteX14-419" fmla="*/ 314346 w 456302"/>
              <a:gd name="connsiteY14-420" fmla="*/ 461246 h 461246"/>
              <a:gd name="connsiteX15-421" fmla="*/ 210866 w 456302"/>
              <a:gd name="connsiteY15-422" fmla="*/ 460355 h 461246"/>
              <a:gd name="connsiteX16-423" fmla="*/ 141956 w 456302"/>
              <a:gd name="connsiteY16-424" fmla="*/ 461246 h 461246"/>
              <a:gd name="connsiteX17-425" fmla="*/ 48202 w 456302"/>
              <a:gd name="connsiteY17-426" fmla="*/ 421184 h 461246"/>
              <a:gd name="connsiteX18-427" fmla="*/ 21275 w 456302"/>
              <a:gd name="connsiteY18-428" fmla="*/ 370297 h 461246"/>
              <a:gd name="connsiteX19-429" fmla="*/ 0 w 456302"/>
              <a:gd name="connsiteY19-430" fmla="*/ 319290 h 461246"/>
              <a:gd name="connsiteX20-431" fmla="*/ 1114 w 456302"/>
              <a:gd name="connsiteY20-432" fmla="*/ 268532 h 461246"/>
              <a:gd name="connsiteX21-433" fmla="*/ 5335 w 456302"/>
              <a:gd name="connsiteY21-434" fmla="*/ 226556 h 461246"/>
              <a:gd name="connsiteX22" fmla="*/ 0 w 456302"/>
              <a:gd name="connsiteY22" fmla="*/ 146900 h 461246"/>
              <a:gd name="connsiteX0-435" fmla="*/ 44960 w 456302"/>
              <a:gd name="connsiteY0-436" fmla="*/ 50429 h 461246"/>
              <a:gd name="connsiteX1-437" fmla="*/ 141956 w 456302"/>
              <a:gd name="connsiteY1-438" fmla="*/ 4944 h 461246"/>
              <a:gd name="connsiteX2-439" fmla="*/ 215133 w 456302"/>
              <a:gd name="connsiteY2-440" fmla="*/ 0 h 461246"/>
              <a:gd name="connsiteX3-441" fmla="*/ 314346 w 456302"/>
              <a:gd name="connsiteY3-442" fmla="*/ 4944 h 461246"/>
              <a:gd name="connsiteX4-443" fmla="*/ 348262 w 456302"/>
              <a:gd name="connsiteY4-444" fmla="*/ 15714 h 461246"/>
              <a:gd name="connsiteX5-445" fmla="*/ 413546 w 456302"/>
              <a:gd name="connsiteY5-446" fmla="*/ 44868 h 461246"/>
              <a:gd name="connsiteX6-447" fmla="*/ 432330 w 456302"/>
              <a:gd name="connsiteY6-448" fmla="*/ 70772 h 461246"/>
              <a:gd name="connsiteX7-449" fmla="*/ 456302 w 456302"/>
              <a:gd name="connsiteY7-450" fmla="*/ 146900 h 461246"/>
              <a:gd name="connsiteX8-451" fmla="*/ 449757 w 456302"/>
              <a:gd name="connsiteY8-452" fmla="*/ 237026 h 461246"/>
              <a:gd name="connsiteX9-453" fmla="*/ 456302 w 456302"/>
              <a:gd name="connsiteY9-454" fmla="*/ 319290 h 461246"/>
              <a:gd name="connsiteX10-455" fmla="*/ 444066 w 456302"/>
              <a:gd name="connsiteY10-456" fmla="*/ 372737 h 461246"/>
              <a:gd name="connsiteX11-457" fmla="*/ 405192 w 456302"/>
              <a:gd name="connsiteY11-458" fmla="*/ 426464 h 461246"/>
              <a:gd name="connsiteX12-459" fmla="*/ 314346 w 456302"/>
              <a:gd name="connsiteY12-460" fmla="*/ 461246 h 461246"/>
              <a:gd name="connsiteX13-461" fmla="*/ 210866 w 456302"/>
              <a:gd name="connsiteY13-462" fmla="*/ 460355 h 461246"/>
              <a:gd name="connsiteX14-463" fmla="*/ 141956 w 456302"/>
              <a:gd name="connsiteY14-464" fmla="*/ 461246 h 461246"/>
              <a:gd name="connsiteX15-465" fmla="*/ 48202 w 456302"/>
              <a:gd name="connsiteY15-466" fmla="*/ 421184 h 461246"/>
              <a:gd name="connsiteX16-467" fmla="*/ 21275 w 456302"/>
              <a:gd name="connsiteY16-468" fmla="*/ 370297 h 461246"/>
              <a:gd name="connsiteX17-469" fmla="*/ 0 w 456302"/>
              <a:gd name="connsiteY17-470" fmla="*/ 319290 h 461246"/>
              <a:gd name="connsiteX18-471" fmla="*/ 1114 w 456302"/>
              <a:gd name="connsiteY18-472" fmla="*/ 268532 h 461246"/>
              <a:gd name="connsiteX19-473" fmla="*/ 5335 w 456302"/>
              <a:gd name="connsiteY19-474" fmla="*/ 226556 h 461246"/>
              <a:gd name="connsiteX20-475" fmla="*/ 0 w 456302"/>
              <a:gd name="connsiteY20-476" fmla="*/ 146900 h 461246"/>
              <a:gd name="connsiteX21-477" fmla="*/ 12225 w 456302"/>
              <a:gd name="connsiteY21-478" fmla="*/ 88638 h 461246"/>
              <a:gd name="connsiteX22-479" fmla="*/ 136400 w 456302"/>
              <a:gd name="connsiteY22-480" fmla="*/ 141869 h 461246"/>
              <a:gd name="connsiteX0-481" fmla="*/ 44960 w 456302"/>
              <a:gd name="connsiteY0-482" fmla="*/ 50429 h 461246"/>
              <a:gd name="connsiteX1-483" fmla="*/ 141956 w 456302"/>
              <a:gd name="connsiteY1-484" fmla="*/ 4944 h 461246"/>
              <a:gd name="connsiteX2-485" fmla="*/ 215133 w 456302"/>
              <a:gd name="connsiteY2-486" fmla="*/ 0 h 461246"/>
              <a:gd name="connsiteX3-487" fmla="*/ 314346 w 456302"/>
              <a:gd name="connsiteY3-488" fmla="*/ 4944 h 461246"/>
              <a:gd name="connsiteX4-489" fmla="*/ 348262 w 456302"/>
              <a:gd name="connsiteY4-490" fmla="*/ 15714 h 461246"/>
              <a:gd name="connsiteX5-491" fmla="*/ 413546 w 456302"/>
              <a:gd name="connsiteY5-492" fmla="*/ 44868 h 461246"/>
              <a:gd name="connsiteX6-493" fmla="*/ 432330 w 456302"/>
              <a:gd name="connsiteY6-494" fmla="*/ 70772 h 461246"/>
              <a:gd name="connsiteX7-495" fmla="*/ 456302 w 456302"/>
              <a:gd name="connsiteY7-496" fmla="*/ 146900 h 461246"/>
              <a:gd name="connsiteX8-497" fmla="*/ 449757 w 456302"/>
              <a:gd name="connsiteY8-498" fmla="*/ 237026 h 461246"/>
              <a:gd name="connsiteX9-499" fmla="*/ 456302 w 456302"/>
              <a:gd name="connsiteY9-500" fmla="*/ 319290 h 461246"/>
              <a:gd name="connsiteX10-501" fmla="*/ 444066 w 456302"/>
              <a:gd name="connsiteY10-502" fmla="*/ 372737 h 461246"/>
              <a:gd name="connsiteX11-503" fmla="*/ 405192 w 456302"/>
              <a:gd name="connsiteY11-504" fmla="*/ 426464 h 461246"/>
              <a:gd name="connsiteX12-505" fmla="*/ 314346 w 456302"/>
              <a:gd name="connsiteY12-506" fmla="*/ 461246 h 461246"/>
              <a:gd name="connsiteX13-507" fmla="*/ 210866 w 456302"/>
              <a:gd name="connsiteY13-508" fmla="*/ 460355 h 461246"/>
              <a:gd name="connsiteX14-509" fmla="*/ 141956 w 456302"/>
              <a:gd name="connsiteY14-510" fmla="*/ 461246 h 461246"/>
              <a:gd name="connsiteX15-511" fmla="*/ 48202 w 456302"/>
              <a:gd name="connsiteY15-512" fmla="*/ 421184 h 461246"/>
              <a:gd name="connsiteX16-513" fmla="*/ 21275 w 456302"/>
              <a:gd name="connsiteY16-514" fmla="*/ 370297 h 461246"/>
              <a:gd name="connsiteX17-515" fmla="*/ 0 w 456302"/>
              <a:gd name="connsiteY17-516" fmla="*/ 319290 h 461246"/>
              <a:gd name="connsiteX18-517" fmla="*/ 1114 w 456302"/>
              <a:gd name="connsiteY18-518" fmla="*/ 268532 h 461246"/>
              <a:gd name="connsiteX19-519" fmla="*/ 5335 w 456302"/>
              <a:gd name="connsiteY19-520" fmla="*/ 226556 h 461246"/>
              <a:gd name="connsiteX20-521" fmla="*/ 0 w 456302"/>
              <a:gd name="connsiteY20-522" fmla="*/ 146900 h 461246"/>
              <a:gd name="connsiteX21-523" fmla="*/ 12225 w 456302"/>
              <a:gd name="connsiteY21-524" fmla="*/ 88638 h 461246"/>
              <a:gd name="connsiteX0-525" fmla="*/ 67047 w 456302"/>
              <a:gd name="connsiteY0-526" fmla="*/ 94976 h 461246"/>
              <a:gd name="connsiteX1-527" fmla="*/ 141956 w 456302"/>
              <a:gd name="connsiteY1-528" fmla="*/ 4944 h 461246"/>
              <a:gd name="connsiteX2-529" fmla="*/ 215133 w 456302"/>
              <a:gd name="connsiteY2-530" fmla="*/ 0 h 461246"/>
              <a:gd name="connsiteX3-531" fmla="*/ 314346 w 456302"/>
              <a:gd name="connsiteY3-532" fmla="*/ 4944 h 461246"/>
              <a:gd name="connsiteX4-533" fmla="*/ 348262 w 456302"/>
              <a:gd name="connsiteY4-534" fmla="*/ 15714 h 461246"/>
              <a:gd name="connsiteX5-535" fmla="*/ 413546 w 456302"/>
              <a:gd name="connsiteY5-536" fmla="*/ 44868 h 461246"/>
              <a:gd name="connsiteX6-537" fmla="*/ 432330 w 456302"/>
              <a:gd name="connsiteY6-538" fmla="*/ 70772 h 461246"/>
              <a:gd name="connsiteX7-539" fmla="*/ 456302 w 456302"/>
              <a:gd name="connsiteY7-540" fmla="*/ 146900 h 461246"/>
              <a:gd name="connsiteX8-541" fmla="*/ 449757 w 456302"/>
              <a:gd name="connsiteY8-542" fmla="*/ 237026 h 461246"/>
              <a:gd name="connsiteX9-543" fmla="*/ 456302 w 456302"/>
              <a:gd name="connsiteY9-544" fmla="*/ 319290 h 461246"/>
              <a:gd name="connsiteX10-545" fmla="*/ 444066 w 456302"/>
              <a:gd name="connsiteY10-546" fmla="*/ 372737 h 461246"/>
              <a:gd name="connsiteX11-547" fmla="*/ 405192 w 456302"/>
              <a:gd name="connsiteY11-548" fmla="*/ 426464 h 461246"/>
              <a:gd name="connsiteX12-549" fmla="*/ 314346 w 456302"/>
              <a:gd name="connsiteY12-550" fmla="*/ 461246 h 461246"/>
              <a:gd name="connsiteX13-551" fmla="*/ 210866 w 456302"/>
              <a:gd name="connsiteY13-552" fmla="*/ 460355 h 461246"/>
              <a:gd name="connsiteX14-553" fmla="*/ 141956 w 456302"/>
              <a:gd name="connsiteY14-554" fmla="*/ 461246 h 461246"/>
              <a:gd name="connsiteX15-555" fmla="*/ 48202 w 456302"/>
              <a:gd name="connsiteY15-556" fmla="*/ 421184 h 461246"/>
              <a:gd name="connsiteX16-557" fmla="*/ 21275 w 456302"/>
              <a:gd name="connsiteY16-558" fmla="*/ 370297 h 461246"/>
              <a:gd name="connsiteX17-559" fmla="*/ 0 w 456302"/>
              <a:gd name="connsiteY17-560" fmla="*/ 319290 h 461246"/>
              <a:gd name="connsiteX18-561" fmla="*/ 1114 w 456302"/>
              <a:gd name="connsiteY18-562" fmla="*/ 268532 h 461246"/>
              <a:gd name="connsiteX19-563" fmla="*/ 5335 w 456302"/>
              <a:gd name="connsiteY19-564" fmla="*/ 226556 h 461246"/>
              <a:gd name="connsiteX20-565" fmla="*/ 0 w 456302"/>
              <a:gd name="connsiteY20-566" fmla="*/ 146900 h 461246"/>
              <a:gd name="connsiteX21-567" fmla="*/ 12225 w 456302"/>
              <a:gd name="connsiteY21-568" fmla="*/ 88638 h 4612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59" y="connsiteY10-60"/>
              </a:cxn>
              <a:cxn ang="0">
                <a:pos x="connsiteX11-83" y="connsiteY11-84"/>
              </a:cxn>
              <a:cxn ang="0">
                <a:pos x="connsiteX12-109" y="connsiteY12-110"/>
              </a:cxn>
              <a:cxn ang="0">
                <a:pos x="connsiteX13-137" y="connsiteY13-138"/>
              </a:cxn>
              <a:cxn ang="0">
                <a:pos x="connsiteX14-167" y="connsiteY14-168"/>
              </a:cxn>
              <a:cxn ang="0">
                <a:pos x="connsiteX15-199" y="connsiteY15-200"/>
              </a:cxn>
              <a:cxn ang="0">
                <a:pos x="connsiteX16-233" y="connsiteY16-234"/>
              </a:cxn>
              <a:cxn ang="0">
                <a:pos x="connsiteX17-269" y="connsiteY17-270"/>
              </a:cxn>
              <a:cxn ang="0">
                <a:pos x="connsiteX18-307" y="connsiteY18-308"/>
              </a:cxn>
              <a:cxn ang="0">
                <a:pos x="connsiteX19-347" y="connsiteY19-348"/>
              </a:cxn>
              <a:cxn ang="0">
                <a:pos x="connsiteX20-389" y="connsiteY20-390"/>
              </a:cxn>
              <a:cxn ang="0">
                <a:pos x="connsiteX21-433" y="connsiteY21-434"/>
              </a:cxn>
            </a:cxnLst>
            <a:rect l="l" t="t" r="r" b="b"/>
            <a:pathLst>
              <a:path w="456302" h="461246">
                <a:moveTo>
                  <a:pt x="67047" y="94976"/>
                </a:moveTo>
                <a:cubicBezTo>
                  <a:pt x="88669" y="81027"/>
                  <a:pt x="113594" y="13349"/>
                  <a:pt x="141956" y="4944"/>
                </a:cubicBezTo>
                <a:lnTo>
                  <a:pt x="215133" y="0"/>
                </a:lnTo>
                <a:lnTo>
                  <a:pt x="314346" y="4944"/>
                </a:lnTo>
                <a:cubicBezTo>
                  <a:pt x="336534" y="7563"/>
                  <a:pt x="331729" y="9060"/>
                  <a:pt x="348262" y="15714"/>
                </a:cubicBezTo>
                <a:cubicBezTo>
                  <a:pt x="364795" y="22368"/>
                  <a:pt x="399535" y="35692"/>
                  <a:pt x="413546" y="44868"/>
                </a:cubicBezTo>
                <a:cubicBezTo>
                  <a:pt x="427557" y="54044"/>
                  <a:pt x="425204" y="53767"/>
                  <a:pt x="432330" y="70772"/>
                </a:cubicBezTo>
                <a:cubicBezTo>
                  <a:pt x="439456" y="87777"/>
                  <a:pt x="453398" y="119191"/>
                  <a:pt x="456302" y="146900"/>
                </a:cubicBezTo>
                <a:lnTo>
                  <a:pt x="449757" y="237026"/>
                </a:lnTo>
                <a:lnTo>
                  <a:pt x="456302" y="319290"/>
                </a:lnTo>
                <a:cubicBezTo>
                  <a:pt x="455354" y="341908"/>
                  <a:pt x="452584" y="354875"/>
                  <a:pt x="444066" y="372737"/>
                </a:cubicBezTo>
                <a:cubicBezTo>
                  <a:pt x="435548" y="390599"/>
                  <a:pt x="426812" y="411713"/>
                  <a:pt x="405192" y="426464"/>
                </a:cubicBezTo>
                <a:cubicBezTo>
                  <a:pt x="383572" y="441216"/>
                  <a:pt x="346734" y="455598"/>
                  <a:pt x="314346" y="461246"/>
                </a:cubicBezTo>
                <a:lnTo>
                  <a:pt x="210866" y="460355"/>
                </a:lnTo>
                <a:lnTo>
                  <a:pt x="141956" y="461246"/>
                </a:lnTo>
                <a:cubicBezTo>
                  <a:pt x="97599" y="454569"/>
                  <a:pt x="71861" y="444843"/>
                  <a:pt x="48202" y="421184"/>
                </a:cubicBezTo>
                <a:cubicBezTo>
                  <a:pt x="28089" y="406026"/>
                  <a:pt x="29309" y="387279"/>
                  <a:pt x="21275" y="370297"/>
                </a:cubicBezTo>
                <a:cubicBezTo>
                  <a:pt x="13241" y="353315"/>
                  <a:pt x="3360" y="336251"/>
                  <a:pt x="0" y="319290"/>
                </a:cubicBezTo>
                <a:cubicBezTo>
                  <a:pt x="371" y="302371"/>
                  <a:pt x="743" y="285451"/>
                  <a:pt x="1114" y="268532"/>
                </a:cubicBezTo>
                <a:lnTo>
                  <a:pt x="5335" y="226556"/>
                </a:lnTo>
                <a:lnTo>
                  <a:pt x="0" y="146900"/>
                </a:lnTo>
                <a:cubicBezTo>
                  <a:pt x="1148" y="123914"/>
                  <a:pt x="4732" y="104716"/>
                  <a:pt x="12225" y="8863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 b="1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biLevel thresh="7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3552" y="3464814"/>
            <a:ext cx="2590810" cy="13846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355388" y="2216535"/>
            <a:ext cx="2011126" cy="2772228"/>
            <a:chOff x="1316723" y="2989943"/>
            <a:chExt cx="2011126" cy="1804988"/>
          </a:xfrm>
        </p:grpSpPr>
        <p:sp>
          <p:nvSpPr>
            <p:cNvPr id="2" name="Freeform 36"/>
            <p:cNvSpPr>
              <a:spLocks noEditPoints="1"/>
            </p:cNvSpPr>
            <p:nvPr/>
          </p:nvSpPr>
          <p:spPr bwMode="auto">
            <a:xfrm>
              <a:off x="1907707" y="2989943"/>
              <a:ext cx="808161" cy="591543"/>
            </a:xfrm>
            <a:custGeom>
              <a:avLst/>
              <a:gdLst>
                <a:gd name="T0" fmla="*/ 240 w 270"/>
                <a:gd name="T1" fmla="*/ 186 h 284"/>
                <a:gd name="T2" fmla="*/ 235 w 270"/>
                <a:gd name="T3" fmla="*/ 183 h 284"/>
                <a:gd name="T4" fmla="*/ 231 w 270"/>
                <a:gd name="T5" fmla="*/ 166 h 284"/>
                <a:gd name="T6" fmla="*/ 222 w 270"/>
                <a:gd name="T7" fmla="*/ 155 h 284"/>
                <a:gd name="T8" fmla="*/ 164 w 270"/>
                <a:gd name="T9" fmla="*/ 28 h 284"/>
                <a:gd name="T10" fmla="*/ 150 w 270"/>
                <a:gd name="T11" fmla="*/ 7 h 284"/>
                <a:gd name="T12" fmla="*/ 133 w 270"/>
                <a:gd name="T13" fmla="*/ 0 h 284"/>
                <a:gd name="T14" fmla="*/ 130 w 270"/>
                <a:gd name="T15" fmla="*/ 0 h 284"/>
                <a:gd name="T16" fmla="*/ 81 w 270"/>
                <a:gd name="T17" fmla="*/ 106 h 284"/>
                <a:gd name="T18" fmla="*/ 33 w 270"/>
                <a:gd name="T19" fmla="*/ 225 h 284"/>
                <a:gd name="T20" fmla="*/ 18 w 270"/>
                <a:gd name="T21" fmla="*/ 284 h 284"/>
                <a:gd name="T22" fmla="*/ 25 w 270"/>
                <a:gd name="T23" fmla="*/ 277 h 284"/>
                <a:gd name="T24" fmla="*/ 168 w 270"/>
                <a:gd name="T25" fmla="*/ 269 h 284"/>
                <a:gd name="T26" fmla="*/ 188 w 270"/>
                <a:gd name="T27" fmla="*/ 271 h 284"/>
                <a:gd name="T28" fmla="*/ 197 w 270"/>
                <a:gd name="T29" fmla="*/ 268 h 284"/>
                <a:gd name="T30" fmla="*/ 254 w 270"/>
                <a:gd name="T31" fmla="*/ 270 h 284"/>
                <a:gd name="T32" fmla="*/ 268 w 270"/>
                <a:gd name="T33" fmla="*/ 263 h 284"/>
                <a:gd name="T34" fmla="*/ 270 w 270"/>
                <a:gd name="T35" fmla="*/ 252 h 284"/>
                <a:gd name="T36" fmla="*/ 240 w 270"/>
                <a:gd name="T37" fmla="*/ 186 h 284"/>
                <a:gd name="T38" fmla="*/ 38 w 270"/>
                <a:gd name="T39" fmla="*/ 260 h 284"/>
                <a:gd name="T40" fmla="*/ 141 w 270"/>
                <a:gd name="T41" fmla="*/ 28 h 284"/>
                <a:gd name="T42" fmla="*/ 145 w 270"/>
                <a:gd name="T43" fmla="*/ 30 h 284"/>
                <a:gd name="T44" fmla="*/ 237 w 270"/>
                <a:gd name="T45" fmla="*/ 254 h 284"/>
                <a:gd name="T46" fmla="*/ 38 w 270"/>
                <a:gd name="T47" fmla="*/ 26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0" h="284">
                  <a:moveTo>
                    <a:pt x="240" y="186"/>
                  </a:moveTo>
                  <a:cubicBezTo>
                    <a:pt x="239" y="184"/>
                    <a:pt x="235" y="186"/>
                    <a:pt x="235" y="183"/>
                  </a:cubicBezTo>
                  <a:cubicBezTo>
                    <a:pt x="239" y="177"/>
                    <a:pt x="229" y="174"/>
                    <a:pt x="231" y="166"/>
                  </a:cubicBezTo>
                  <a:cubicBezTo>
                    <a:pt x="225" y="165"/>
                    <a:pt x="227" y="157"/>
                    <a:pt x="222" y="155"/>
                  </a:cubicBezTo>
                  <a:cubicBezTo>
                    <a:pt x="207" y="109"/>
                    <a:pt x="181" y="73"/>
                    <a:pt x="164" y="28"/>
                  </a:cubicBezTo>
                  <a:cubicBezTo>
                    <a:pt x="158" y="22"/>
                    <a:pt x="151" y="17"/>
                    <a:pt x="150" y="7"/>
                  </a:cubicBezTo>
                  <a:cubicBezTo>
                    <a:pt x="142" y="2"/>
                    <a:pt x="141" y="1"/>
                    <a:pt x="133" y="0"/>
                  </a:cubicBezTo>
                  <a:cubicBezTo>
                    <a:pt x="132" y="0"/>
                    <a:pt x="131" y="0"/>
                    <a:pt x="130" y="0"/>
                  </a:cubicBezTo>
                  <a:cubicBezTo>
                    <a:pt x="112" y="32"/>
                    <a:pt x="100" y="69"/>
                    <a:pt x="81" y="106"/>
                  </a:cubicBezTo>
                  <a:cubicBezTo>
                    <a:pt x="62" y="142"/>
                    <a:pt x="50" y="189"/>
                    <a:pt x="33" y="225"/>
                  </a:cubicBezTo>
                  <a:cubicBezTo>
                    <a:pt x="26" y="239"/>
                    <a:pt x="0" y="273"/>
                    <a:pt x="18" y="284"/>
                  </a:cubicBezTo>
                  <a:cubicBezTo>
                    <a:pt x="21" y="280"/>
                    <a:pt x="22" y="280"/>
                    <a:pt x="25" y="277"/>
                  </a:cubicBezTo>
                  <a:cubicBezTo>
                    <a:pt x="81" y="280"/>
                    <a:pt x="118" y="270"/>
                    <a:pt x="168" y="269"/>
                  </a:cubicBezTo>
                  <a:cubicBezTo>
                    <a:pt x="175" y="269"/>
                    <a:pt x="181" y="272"/>
                    <a:pt x="188" y="271"/>
                  </a:cubicBezTo>
                  <a:cubicBezTo>
                    <a:pt x="191" y="271"/>
                    <a:pt x="194" y="268"/>
                    <a:pt x="197" y="268"/>
                  </a:cubicBezTo>
                  <a:cubicBezTo>
                    <a:pt x="213" y="266"/>
                    <a:pt x="235" y="272"/>
                    <a:pt x="254" y="270"/>
                  </a:cubicBezTo>
                  <a:cubicBezTo>
                    <a:pt x="255" y="264"/>
                    <a:pt x="263" y="265"/>
                    <a:pt x="268" y="263"/>
                  </a:cubicBezTo>
                  <a:cubicBezTo>
                    <a:pt x="266" y="258"/>
                    <a:pt x="269" y="257"/>
                    <a:pt x="270" y="252"/>
                  </a:cubicBezTo>
                  <a:cubicBezTo>
                    <a:pt x="258" y="230"/>
                    <a:pt x="245" y="208"/>
                    <a:pt x="240" y="186"/>
                  </a:cubicBezTo>
                  <a:close/>
                  <a:moveTo>
                    <a:pt x="38" y="260"/>
                  </a:moveTo>
                  <a:cubicBezTo>
                    <a:pt x="76" y="187"/>
                    <a:pt x="102" y="102"/>
                    <a:pt x="141" y="28"/>
                  </a:cubicBezTo>
                  <a:cubicBezTo>
                    <a:pt x="144" y="28"/>
                    <a:pt x="144" y="30"/>
                    <a:pt x="145" y="30"/>
                  </a:cubicBezTo>
                  <a:cubicBezTo>
                    <a:pt x="170" y="107"/>
                    <a:pt x="215" y="172"/>
                    <a:pt x="237" y="254"/>
                  </a:cubicBezTo>
                  <a:cubicBezTo>
                    <a:pt x="167" y="252"/>
                    <a:pt x="107" y="259"/>
                    <a:pt x="38" y="26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Freeform 37"/>
            <p:cNvSpPr>
              <a:spLocks noEditPoints="1"/>
            </p:cNvSpPr>
            <p:nvPr/>
          </p:nvSpPr>
          <p:spPr bwMode="auto">
            <a:xfrm>
              <a:off x="1638875" y="3599543"/>
              <a:ext cx="1345826" cy="481465"/>
            </a:xfrm>
            <a:custGeom>
              <a:avLst/>
              <a:gdLst>
                <a:gd name="T0" fmla="*/ 386 w 462"/>
                <a:gd name="T1" fmla="*/ 14 h 205"/>
                <a:gd name="T2" fmla="*/ 337 w 462"/>
                <a:gd name="T3" fmla="*/ 1 h 205"/>
                <a:gd name="T4" fmla="*/ 213 w 462"/>
                <a:gd name="T5" fmla="*/ 5 h 205"/>
                <a:gd name="T6" fmla="*/ 92 w 462"/>
                <a:gd name="T7" fmla="*/ 8 h 205"/>
                <a:gd name="T8" fmla="*/ 25 w 462"/>
                <a:gd name="T9" fmla="*/ 152 h 205"/>
                <a:gd name="T10" fmla="*/ 21 w 462"/>
                <a:gd name="T11" fmla="*/ 201 h 205"/>
                <a:gd name="T12" fmla="*/ 51 w 462"/>
                <a:gd name="T13" fmla="*/ 203 h 205"/>
                <a:gd name="T14" fmla="*/ 106 w 462"/>
                <a:gd name="T15" fmla="*/ 203 h 205"/>
                <a:gd name="T16" fmla="*/ 142 w 462"/>
                <a:gd name="T17" fmla="*/ 201 h 205"/>
                <a:gd name="T18" fmla="*/ 173 w 462"/>
                <a:gd name="T19" fmla="*/ 204 h 205"/>
                <a:gd name="T20" fmla="*/ 204 w 462"/>
                <a:gd name="T21" fmla="*/ 201 h 205"/>
                <a:gd name="T22" fmla="*/ 341 w 462"/>
                <a:gd name="T23" fmla="*/ 199 h 205"/>
                <a:gd name="T24" fmla="*/ 434 w 462"/>
                <a:gd name="T25" fmla="*/ 196 h 205"/>
                <a:gd name="T26" fmla="*/ 436 w 462"/>
                <a:gd name="T27" fmla="*/ 133 h 205"/>
                <a:gd name="T28" fmla="*/ 386 w 462"/>
                <a:gd name="T29" fmla="*/ 14 h 205"/>
                <a:gd name="T30" fmla="*/ 127 w 462"/>
                <a:gd name="T31" fmla="*/ 12 h 205"/>
                <a:gd name="T32" fmla="*/ 117 w 462"/>
                <a:gd name="T33" fmla="*/ 15 h 205"/>
                <a:gd name="T34" fmla="*/ 127 w 462"/>
                <a:gd name="T35" fmla="*/ 12 h 205"/>
                <a:gd name="T36" fmla="*/ 182 w 462"/>
                <a:gd name="T37" fmla="*/ 194 h 205"/>
                <a:gd name="T38" fmla="*/ 191 w 462"/>
                <a:gd name="T39" fmla="*/ 191 h 205"/>
                <a:gd name="T40" fmla="*/ 182 w 462"/>
                <a:gd name="T41" fmla="*/ 194 h 205"/>
                <a:gd name="T42" fmla="*/ 384 w 462"/>
                <a:gd name="T43" fmla="*/ 174 h 205"/>
                <a:gd name="T44" fmla="*/ 379 w 462"/>
                <a:gd name="T45" fmla="*/ 164 h 205"/>
                <a:gd name="T46" fmla="*/ 376 w 462"/>
                <a:gd name="T47" fmla="*/ 171 h 205"/>
                <a:gd name="T48" fmla="*/ 367 w 462"/>
                <a:gd name="T49" fmla="*/ 175 h 205"/>
                <a:gd name="T50" fmla="*/ 232 w 462"/>
                <a:gd name="T51" fmla="*/ 174 h 205"/>
                <a:gd name="T52" fmla="*/ 194 w 462"/>
                <a:gd name="T53" fmla="*/ 179 h 205"/>
                <a:gd name="T54" fmla="*/ 154 w 462"/>
                <a:gd name="T55" fmla="*/ 179 h 205"/>
                <a:gd name="T56" fmla="*/ 145 w 462"/>
                <a:gd name="T57" fmla="*/ 174 h 205"/>
                <a:gd name="T58" fmla="*/ 144 w 462"/>
                <a:gd name="T59" fmla="*/ 180 h 205"/>
                <a:gd name="T60" fmla="*/ 36 w 462"/>
                <a:gd name="T61" fmla="*/ 181 h 205"/>
                <a:gd name="T62" fmla="*/ 56 w 462"/>
                <a:gd name="T63" fmla="*/ 132 h 205"/>
                <a:gd name="T64" fmla="*/ 104 w 462"/>
                <a:gd name="T65" fmla="*/ 24 h 205"/>
                <a:gd name="T66" fmla="*/ 365 w 462"/>
                <a:gd name="T67" fmla="*/ 19 h 205"/>
                <a:gd name="T68" fmla="*/ 424 w 462"/>
                <a:gd name="T69" fmla="*/ 170 h 205"/>
                <a:gd name="T70" fmla="*/ 384 w 462"/>
                <a:gd name="T71" fmla="*/ 17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2" h="205">
                  <a:moveTo>
                    <a:pt x="386" y="14"/>
                  </a:moveTo>
                  <a:cubicBezTo>
                    <a:pt x="372" y="2"/>
                    <a:pt x="361" y="1"/>
                    <a:pt x="337" y="1"/>
                  </a:cubicBezTo>
                  <a:cubicBezTo>
                    <a:pt x="290" y="0"/>
                    <a:pt x="255" y="4"/>
                    <a:pt x="213" y="5"/>
                  </a:cubicBezTo>
                  <a:cubicBezTo>
                    <a:pt x="173" y="6"/>
                    <a:pt x="132" y="10"/>
                    <a:pt x="92" y="8"/>
                  </a:cubicBezTo>
                  <a:cubicBezTo>
                    <a:pt x="62" y="36"/>
                    <a:pt x="43" y="107"/>
                    <a:pt x="25" y="152"/>
                  </a:cubicBezTo>
                  <a:cubicBezTo>
                    <a:pt x="18" y="171"/>
                    <a:pt x="0" y="188"/>
                    <a:pt x="21" y="201"/>
                  </a:cubicBezTo>
                  <a:cubicBezTo>
                    <a:pt x="30" y="197"/>
                    <a:pt x="40" y="200"/>
                    <a:pt x="51" y="203"/>
                  </a:cubicBezTo>
                  <a:cubicBezTo>
                    <a:pt x="65" y="199"/>
                    <a:pt x="88" y="203"/>
                    <a:pt x="106" y="203"/>
                  </a:cubicBezTo>
                  <a:cubicBezTo>
                    <a:pt x="119" y="204"/>
                    <a:pt x="130" y="201"/>
                    <a:pt x="142" y="201"/>
                  </a:cubicBezTo>
                  <a:cubicBezTo>
                    <a:pt x="153" y="201"/>
                    <a:pt x="163" y="204"/>
                    <a:pt x="173" y="204"/>
                  </a:cubicBezTo>
                  <a:cubicBezTo>
                    <a:pt x="183" y="205"/>
                    <a:pt x="193" y="202"/>
                    <a:pt x="204" y="201"/>
                  </a:cubicBezTo>
                  <a:cubicBezTo>
                    <a:pt x="248" y="195"/>
                    <a:pt x="293" y="194"/>
                    <a:pt x="341" y="199"/>
                  </a:cubicBezTo>
                  <a:cubicBezTo>
                    <a:pt x="373" y="194"/>
                    <a:pt x="398" y="199"/>
                    <a:pt x="434" y="196"/>
                  </a:cubicBezTo>
                  <a:cubicBezTo>
                    <a:pt x="462" y="183"/>
                    <a:pt x="447" y="159"/>
                    <a:pt x="436" y="133"/>
                  </a:cubicBezTo>
                  <a:cubicBezTo>
                    <a:pt x="421" y="95"/>
                    <a:pt x="400" y="48"/>
                    <a:pt x="386" y="14"/>
                  </a:cubicBezTo>
                  <a:close/>
                  <a:moveTo>
                    <a:pt x="127" y="12"/>
                  </a:moveTo>
                  <a:cubicBezTo>
                    <a:pt x="127" y="16"/>
                    <a:pt x="121" y="15"/>
                    <a:pt x="117" y="15"/>
                  </a:cubicBezTo>
                  <a:cubicBezTo>
                    <a:pt x="119" y="13"/>
                    <a:pt x="123" y="12"/>
                    <a:pt x="127" y="12"/>
                  </a:cubicBezTo>
                  <a:close/>
                  <a:moveTo>
                    <a:pt x="182" y="194"/>
                  </a:moveTo>
                  <a:cubicBezTo>
                    <a:pt x="182" y="190"/>
                    <a:pt x="187" y="191"/>
                    <a:pt x="191" y="191"/>
                  </a:cubicBezTo>
                  <a:cubicBezTo>
                    <a:pt x="189" y="194"/>
                    <a:pt x="185" y="197"/>
                    <a:pt x="182" y="194"/>
                  </a:cubicBezTo>
                  <a:close/>
                  <a:moveTo>
                    <a:pt x="384" y="174"/>
                  </a:moveTo>
                  <a:cubicBezTo>
                    <a:pt x="381" y="172"/>
                    <a:pt x="383" y="165"/>
                    <a:pt x="379" y="164"/>
                  </a:cubicBezTo>
                  <a:cubicBezTo>
                    <a:pt x="376" y="166"/>
                    <a:pt x="374" y="166"/>
                    <a:pt x="376" y="171"/>
                  </a:cubicBezTo>
                  <a:cubicBezTo>
                    <a:pt x="371" y="171"/>
                    <a:pt x="366" y="166"/>
                    <a:pt x="367" y="175"/>
                  </a:cubicBezTo>
                  <a:cubicBezTo>
                    <a:pt x="320" y="177"/>
                    <a:pt x="278" y="170"/>
                    <a:pt x="232" y="174"/>
                  </a:cubicBezTo>
                  <a:cubicBezTo>
                    <a:pt x="220" y="175"/>
                    <a:pt x="204" y="176"/>
                    <a:pt x="194" y="179"/>
                  </a:cubicBezTo>
                  <a:cubicBezTo>
                    <a:pt x="183" y="181"/>
                    <a:pt x="172" y="185"/>
                    <a:pt x="154" y="179"/>
                  </a:cubicBezTo>
                  <a:cubicBezTo>
                    <a:pt x="150" y="179"/>
                    <a:pt x="151" y="173"/>
                    <a:pt x="145" y="174"/>
                  </a:cubicBezTo>
                  <a:cubicBezTo>
                    <a:pt x="141" y="175"/>
                    <a:pt x="149" y="178"/>
                    <a:pt x="144" y="180"/>
                  </a:cubicBezTo>
                  <a:cubicBezTo>
                    <a:pt x="107" y="182"/>
                    <a:pt x="65" y="184"/>
                    <a:pt x="36" y="181"/>
                  </a:cubicBezTo>
                  <a:cubicBezTo>
                    <a:pt x="43" y="162"/>
                    <a:pt x="45" y="144"/>
                    <a:pt x="56" y="132"/>
                  </a:cubicBezTo>
                  <a:cubicBezTo>
                    <a:pt x="71" y="93"/>
                    <a:pt x="78" y="56"/>
                    <a:pt x="104" y="24"/>
                  </a:cubicBezTo>
                  <a:cubicBezTo>
                    <a:pt x="190" y="27"/>
                    <a:pt x="284" y="11"/>
                    <a:pt x="365" y="19"/>
                  </a:cubicBezTo>
                  <a:cubicBezTo>
                    <a:pt x="382" y="65"/>
                    <a:pt x="411" y="118"/>
                    <a:pt x="424" y="170"/>
                  </a:cubicBezTo>
                  <a:cubicBezTo>
                    <a:pt x="415" y="177"/>
                    <a:pt x="395" y="173"/>
                    <a:pt x="384" y="1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Freeform 37"/>
            <p:cNvSpPr>
              <a:spLocks noEditPoints="1"/>
            </p:cNvSpPr>
            <p:nvPr/>
          </p:nvSpPr>
          <p:spPr bwMode="auto">
            <a:xfrm>
              <a:off x="1316723" y="4117122"/>
              <a:ext cx="2011126" cy="677809"/>
            </a:xfrm>
            <a:custGeom>
              <a:avLst/>
              <a:gdLst>
                <a:gd name="T0" fmla="*/ 386 w 462"/>
                <a:gd name="T1" fmla="*/ 14 h 205"/>
                <a:gd name="T2" fmla="*/ 337 w 462"/>
                <a:gd name="T3" fmla="*/ 1 h 205"/>
                <a:gd name="T4" fmla="*/ 213 w 462"/>
                <a:gd name="T5" fmla="*/ 5 h 205"/>
                <a:gd name="T6" fmla="*/ 92 w 462"/>
                <a:gd name="T7" fmla="*/ 8 h 205"/>
                <a:gd name="T8" fmla="*/ 25 w 462"/>
                <a:gd name="T9" fmla="*/ 152 h 205"/>
                <a:gd name="T10" fmla="*/ 21 w 462"/>
                <a:gd name="T11" fmla="*/ 201 h 205"/>
                <a:gd name="T12" fmla="*/ 51 w 462"/>
                <a:gd name="T13" fmla="*/ 203 h 205"/>
                <a:gd name="T14" fmla="*/ 106 w 462"/>
                <a:gd name="T15" fmla="*/ 203 h 205"/>
                <a:gd name="T16" fmla="*/ 142 w 462"/>
                <a:gd name="T17" fmla="*/ 201 h 205"/>
                <a:gd name="T18" fmla="*/ 173 w 462"/>
                <a:gd name="T19" fmla="*/ 204 h 205"/>
                <a:gd name="T20" fmla="*/ 204 w 462"/>
                <a:gd name="T21" fmla="*/ 201 h 205"/>
                <a:gd name="T22" fmla="*/ 341 w 462"/>
                <a:gd name="T23" fmla="*/ 199 h 205"/>
                <a:gd name="T24" fmla="*/ 434 w 462"/>
                <a:gd name="T25" fmla="*/ 196 h 205"/>
                <a:gd name="T26" fmla="*/ 436 w 462"/>
                <a:gd name="T27" fmla="*/ 133 h 205"/>
                <a:gd name="T28" fmla="*/ 386 w 462"/>
                <a:gd name="T29" fmla="*/ 14 h 205"/>
                <a:gd name="T30" fmla="*/ 127 w 462"/>
                <a:gd name="T31" fmla="*/ 12 h 205"/>
                <a:gd name="T32" fmla="*/ 117 w 462"/>
                <a:gd name="T33" fmla="*/ 15 h 205"/>
                <a:gd name="T34" fmla="*/ 127 w 462"/>
                <a:gd name="T35" fmla="*/ 12 h 205"/>
                <a:gd name="T36" fmla="*/ 182 w 462"/>
                <a:gd name="T37" fmla="*/ 194 h 205"/>
                <a:gd name="T38" fmla="*/ 191 w 462"/>
                <a:gd name="T39" fmla="*/ 191 h 205"/>
                <a:gd name="T40" fmla="*/ 182 w 462"/>
                <a:gd name="T41" fmla="*/ 194 h 205"/>
                <a:gd name="T42" fmla="*/ 384 w 462"/>
                <a:gd name="T43" fmla="*/ 174 h 205"/>
                <a:gd name="T44" fmla="*/ 379 w 462"/>
                <a:gd name="T45" fmla="*/ 164 h 205"/>
                <a:gd name="T46" fmla="*/ 376 w 462"/>
                <a:gd name="T47" fmla="*/ 171 h 205"/>
                <a:gd name="T48" fmla="*/ 367 w 462"/>
                <a:gd name="T49" fmla="*/ 175 h 205"/>
                <a:gd name="T50" fmla="*/ 232 w 462"/>
                <a:gd name="T51" fmla="*/ 174 h 205"/>
                <a:gd name="T52" fmla="*/ 194 w 462"/>
                <a:gd name="T53" fmla="*/ 179 h 205"/>
                <a:gd name="T54" fmla="*/ 154 w 462"/>
                <a:gd name="T55" fmla="*/ 179 h 205"/>
                <a:gd name="T56" fmla="*/ 145 w 462"/>
                <a:gd name="T57" fmla="*/ 174 h 205"/>
                <a:gd name="T58" fmla="*/ 144 w 462"/>
                <a:gd name="T59" fmla="*/ 180 h 205"/>
                <a:gd name="T60" fmla="*/ 36 w 462"/>
                <a:gd name="T61" fmla="*/ 181 h 205"/>
                <a:gd name="T62" fmla="*/ 56 w 462"/>
                <a:gd name="T63" fmla="*/ 132 h 205"/>
                <a:gd name="T64" fmla="*/ 104 w 462"/>
                <a:gd name="T65" fmla="*/ 24 h 205"/>
                <a:gd name="T66" fmla="*/ 365 w 462"/>
                <a:gd name="T67" fmla="*/ 19 h 205"/>
                <a:gd name="T68" fmla="*/ 424 w 462"/>
                <a:gd name="T69" fmla="*/ 170 h 205"/>
                <a:gd name="T70" fmla="*/ 384 w 462"/>
                <a:gd name="T71" fmla="*/ 17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2" h="205">
                  <a:moveTo>
                    <a:pt x="386" y="14"/>
                  </a:moveTo>
                  <a:cubicBezTo>
                    <a:pt x="372" y="2"/>
                    <a:pt x="361" y="1"/>
                    <a:pt x="337" y="1"/>
                  </a:cubicBezTo>
                  <a:cubicBezTo>
                    <a:pt x="290" y="0"/>
                    <a:pt x="255" y="4"/>
                    <a:pt x="213" y="5"/>
                  </a:cubicBezTo>
                  <a:cubicBezTo>
                    <a:pt x="173" y="6"/>
                    <a:pt x="132" y="10"/>
                    <a:pt x="92" y="8"/>
                  </a:cubicBezTo>
                  <a:cubicBezTo>
                    <a:pt x="62" y="36"/>
                    <a:pt x="43" y="107"/>
                    <a:pt x="25" y="152"/>
                  </a:cubicBezTo>
                  <a:cubicBezTo>
                    <a:pt x="18" y="171"/>
                    <a:pt x="0" y="188"/>
                    <a:pt x="21" y="201"/>
                  </a:cubicBezTo>
                  <a:cubicBezTo>
                    <a:pt x="30" y="197"/>
                    <a:pt x="40" y="200"/>
                    <a:pt x="51" y="203"/>
                  </a:cubicBezTo>
                  <a:cubicBezTo>
                    <a:pt x="65" y="199"/>
                    <a:pt x="88" y="203"/>
                    <a:pt x="106" y="203"/>
                  </a:cubicBezTo>
                  <a:cubicBezTo>
                    <a:pt x="119" y="204"/>
                    <a:pt x="130" y="201"/>
                    <a:pt x="142" y="201"/>
                  </a:cubicBezTo>
                  <a:cubicBezTo>
                    <a:pt x="153" y="201"/>
                    <a:pt x="163" y="204"/>
                    <a:pt x="173" y="204"/>
                  </a:cubicBezTo>
                  <a:cubicBezTo>
                    <a:pt x="183" y="205"/>
                    <a:pt x="193" y="202"/>
                    <a:pt x="204" y="201"/>
                  </a:cubicBezTo>
                  <a:cubicBezTo>
                    <a:pt x="248" y="195"/>
                    <a:pt x="293" y="194"/>
                    <a:pt x="341" y="199"/>
                  </a:cubicBezTo>
                  <a:cubicBezTo>
                    <a:pt x="373" y="194"/>
                    <a:pt x="398" y="199"/>
                    <a:pt x="434" y="196"/>
                  </a:cubicBezTo>
                  <a:cubicBezTo>
                    <a:pt x="462" y="183"/>
                    <a:pt x="447" y="159"/>
                    <a:pt x="436" y="133"/>
                  </a:cubicBezTo>
                  <a:cubicBezTo>
                    <a:pt x="421" y="95"/>
                    <a:pt x="400" y="48"/>
                    <a:pt x="386" y="14"/>
                  </a:cubicBezTo>
                  <a:close/>
                  <a:moveTo>
                    <a:pt x="127" y="12"/>
                  </a:moveTo>
                  <a:cubicBezTo>
                    <a:pt x="127" y="16"/>
                    <a:pt x="121" y="15"/>
                    <a:pt x="117" y="15"/>
                  </a:cubicBezTo>
                  <a:cubicBezTo>
                    <a:pt x="119" y="13"/>
                    <a:pt x="123" y="12"/>
                    <a:pt x="127" y="12"/>
                  </a:cubicBezTo>
                  <a:close/>
                  <a:moveTo>
                    <a:pt x="182" y="194"/>
                  </a:moveTo>
                  <a:cubicBezTo>
                    <a:pt x="182" y="190"/>
                    <a:pt x="187" y="191"/>
                    <a:pt x="191" y="191"/>
                  </a:cubicBezTo>
                  <a:cubicBezTo>
                    <a:pt x="189" y="194"/>
                    <a:pt x="185" y="197"/>
                    <a:pt x="182" y="194"/>
                  </a:cubicBezTo>
                  <a:close/>
                  <a:moveTo>
                    <a:pt x="384" y="174"/>
                  </a:moveTo>
                  <a:cubicBezTo>
                    <a:pt x="381" y="172"/>
                    <a:pt x="383" y="165"/>
                    <a:pt x="379" y="164"/>
                  </a:cubicBezTo>
                  <a:cubicBezTo>
                    <a:pt x="376" y="166"/>
                    <a:pt x="374" y="166"/>
                    <a:pt x="376" y="171"/>
                  </a:cubicBezTo>
                  <a:cubicBezTo>
                    <a:pt x="371" y="171"/>
                    <a:pt x="366" y="166"/>
                    <a:pt x="367" y="175"/>
                  </a:cubicBezTo>
                  <a:cubicBezTo>
                    <a:pt x="320" y="177"/>
                    <a:pt x="278" y="170"/>
                    <a:pt x="232" y="174"/>
                  </a:cubicBezTo>
                  <a:cubicBezTo>
                    <a:pt x="220" y="175"/>
                    <a:pt x="204" y="176"/>
                    <a:pt x="194" y="179"/>
                  </a:cubicBezTo>
                  <a:cubicBezTo>
                    <a:pt x="183" y="181"/>
                    <a:pt x="172" y="185"/>
                    <a:pt x="154" y="179"/>
                  </a:cubicBezTo>
                  <a:cubicBezTo>
                    <a:pt x="150" y="179"/>
                    <a:pt x="151" y="173"/>
                    <a:pt x="145" y="174"/>
                  </a:cubicBezTo>
                  <a:cubicBezTo>
                    <a:pt x="141" y="175"/>
                    <a:pt x="149" y="178"/>
                    <a:pt x="144" y="180"/>
                  </a:cubicBezTo>
                  <a:cubicBezTo>
                    <a:pt x="107" y="182"/>
                    <a:pt x="65" y="184"/>
                    <a:pt x="36" y="181"/>
                  </a:cubicBezTo>
                  <a:cubicBezTo>
                    <a:pt x="43" y="162"/>
                    <a:pt x="45" y="144"/>
                    <a:pt x="56" y="132"/>
                  </a:cubicBezTo>
                  <a:cubicBezTo>
                    <a:pt x="71" y="93"/>
                    <a:pt x="78" y="56"/>
                    <a:pt x="104" y="24"/>
                  </a:cubicBezTo>
                  <a:cubicBezTo>
                    <a:pt x="190" y="27"/>
                    <a:pt x="284" y="11"/>
                    <a:pt x="365" y="19"/>
                  </a:cubicBezTo>
                  <a:cubicBezTo>
                    <a:pt x="382" y="65"/>
                    <a:pt x="411" y="118"/>
                    <a:pt x="424" y="170"/>
                  </a:cubicBezTo>
                  <a:cubicBezTo>
                    <a:pt x="415" y="177"/>
                    <a:pt x="395" y="173"/>
                    <a:pt x="384" y="1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19"/>
          <p:cNvSpPr txBox="1"/>
          <p:nvPr/>
        </p:nvSpPr>
        <p:spPr>
          <a:xfrm>
            <a:off x="4590593" y="2657509"/>
            <a:ext cx="3111299" cy="4428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7" name="文本框 19"/>
          <p:cNvSpPr txBox="1"/>
          <p:nvPr/>
        </p:nvSpPr>
        <p:spPr>
          <a:xfrm>
            <a:off x="4590593" y="2278743"/>
            <a:ext cx="2650119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8" name="文本框 19"/>
          <p:cNvSpPr txBox="1"/>
          <p:nvPr/>
        </p:nvSpPr>
        <p:spPr>
          <a:xfrm>
            <a:off x="4590593" y="3573964"/>
            <a:ext cx="3111299" cy="4428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9" name="文本框 19"/>
          <p:cNvSpPr txBox="1"/>
          <p:nvPr/>
        </p:nvSpPr>
        <p:spPr>
          <a:xfrm>
            <a:off x="4590593" y="3195198"/>
            <a:ext cx="2650119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10" name="文本框 19"/>
          <p:cNvSpPr txBox="1"/>
          <p:nvPr/>
        </p:nvSpPr>
        <p:spPr>
          <a:xfrm>
            <a:off x="4590593" y="4545885"/>
            <a:ext cx="3111299" cy="4428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11" name="文本框 19"/>
          <p:cNvSpPr txBox="1"/>
          <p:nvPr/>
        </p:nvSpPr>
        <p:spPr>
          <a:xfrm>
            <a:off x="4590593" y="4167119"/>
            <a:ext cx="2650119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 flipH="1">
            <a:off x="3366514" y="2278743"/>
            <a:ext cx="994346" cy="521652"/>
          </a:xfrm>
          <a:custGeom>
            <a:avLst/>
            <a:gdLst>
              <a:gd name="T0" fmla="*/ 376 w 434"/>
              <a:gd name="T1" fmla="*/ 95 h 228"/>
              <a:gd name="T2" fmla="*/ 197 w 434"/>
              <a:gd name="T3" fmla="*/ 107 h 228"/>
              <a:gd name="T4" fmla="*/ 167 w 434"/>
              <a:gd name="T5" fmla="*/ 25 h 228"/>
              <a:gd name="T6" fmla="*/ 69 w 434"/>
              <a:gd name="T7" fmla="*/ 6 h 228"/>
              <a:gd name="T8" fmla="*/ 13 w 434"/>
              <a:gd name="T9" fmla="*/ 58 h 228"/>
              <a:gd name="T10" fmla="*/ 1 w 434"/>
              <a:gd name="T11" fmla="*/ 118 h 228"/>
              <a:gd name="T12" fmla="*/ 14 w 434"/>
              <a:gd name="T13" fmla="*/ 153 h 228"/>
              <a:gd name="T14" fmla="*/ 53 w 434"/>
              <a:gd name="T15" fmla="*/ 184 h 228"/>
              <a:gd name="T16" fmla="*/ 48 w 434"/>
              <a:gd name="T17" fmla="*/ 182 h 228"/>
              <a:gd name="T18" fmla="*/ 48 w 434"/>
              <a:gd name="T19" fmla="*/ 185 h 228"/>
              <a:gd name="T20" fmla="*/ 196 w 434"/>
              <a:gd name="T21" fmla="*/ 123 h 228"/>
              <a:gd name="T22" fmla="*/ 374 w 434"/>
              <a:gd name="T23" fmla="*/ 112 h 228"/>
              <a:gd name="T24" fmla="*/ 383 w 434"/>
              <a:gd name="T25" fmla="*/ 133 h 228"/>
              <a:gd name="T26" fmla="*/ 416 w 434"/>
              <a:gd name="T27" fmla="*/ 83 h 228"/>
              <a:gd name="T28" fmla="*/ 376 w 434"/>
              <a:gd name="T29" fmla="*/ 95 h 228"/>
              <a:gd name="T30" fmla="*/ 183 w 434"/>
              <a:gd name="T31" fmla="*/ 120 h 228"/>
              <a:gd name="T32" fmla="*/ 129 w 434"/>
              <a:gd name="T33" fmla="*/ 187 h 228"/>
              <a:gd name="T34" fmla="*/ 112 w 434"/>
              <a:gd name="T35" fmla="*/ 190 h 228"/>
              <a:gd name="T36" fmla="*/ 58 w 434"/>
              <a:gd name="T37" fmla="*/ 177 h 228"/>
              <a:gd name="T38" fmla="*/ 58 w 434"/>
              <a:gd name="T39" fmla="*/ 170 h 228"/>
              <a:gd name="T40" fmla="*/ 47 w 434"/>
              <a:gd name="T41" fmla="*/ 168 h 228"/>
              <a:gd name="T42" fmla="*/ 19 w 434"/>
              <a:gd name="T43" fmla="*/ 143 h 228"/>
              <a:gd name="T44" fmla="*/ 11 w 434"/>
              <a:gd name="T45" fmla="*/ 121 h 228"/>
              <a:gd name="T46" fmla="*/ 41 w 434"/>
              <a:gd name="T47" fmla="*/ 35 h 228"/>
              <a:gd name="T48" fmla="*/ 113 w 434"/>
              <a:gd name="T49" fmla="*/ 18 h 228"/>
              <a:gd name="T50" fmla="*/ 182 w 434"/>
              <a:gd name="T51" fmla="*/ 72 h 228"/>
              <a:gd name="T52" fmla="*/ 187 w 434"/>
              <a:gd name="T53" fmla="*/ 96 h 228"/>
              <a:gd name="T54" fmla="*/ 179 w 434"/>
              <a:gd name="T55" fmla="*/ 116 h 228"/>
              <a:gd name="T56" fmla="*/ 183 w 434"/>
              <a:gd name="T57" fmla="*/ 120 h 228"/>
              <a:gd name="T58" fmla="*/ 405 w 434"/>
              <a:gd name="T59" fmla="*/ 115 h 228"/>
              <a:gd name="T60" fmla="*/ 411 w 434"/>
              <a:gd name="T61" fmla="*/ 115 h 228"/>
              <a:gd name="T62" fmla="*/ 384 w 434"/>
              <a:gd name="T63" fmla="*/ 103 h 228"/>
              <a:gd name="T64" fmla="*/ 391 w 434"/>
              <a:gd name="T65" fmla="*/ 104 h 228"/>
              <a:gd name="T66" fmla="*/ 398 w 434"/>
              <a:gd name="T67" fmla="*/ 90 h 228"/>
              <a:gd name="T68" fmla="*/ 415 w 434"/>
              <a:gd name="T69" fmla="*/ 104 h 228"/>
              <a:gd name="T70" fmla="*/ 405 w 434"/>
              <a:gd name="T71" fmla="*/ 115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34" h="228">
                <a:moveTo>
                  <a:pt x="376" y="95"/>
                </a:moveTo>
                <a:cubicBezTo>
                  <a:pt x="320" y="113"/>
                  <a:pt x="257" y="102"/>
                  <a:pt x="197" y="107"/>
                </a:cubicBezTo>
                <a:cubicBezTo>
                  <a:pt x="199" y="71"/>
                  <a:pt x="183" y="49"/>
                  <a:pt x="167" y="25"/>
                </a:cubicBezTo>
                <a:cubicBezTo>
                  <a:pt x="137" y="8"/>
                  <a:pt x="104" y="0"/>
                  <a:pt x="69" y="6"/>
                </a:cubicBezTo>
                <a:cubicBezTo>
                  <a:pt x="46" y="17"/>
                  <a:pt x="22" y="32"/>
                  <a:pt x="13" y="58"/>
                </a:cubicBezTo>
                <a:cubicBezTo>
                  <a:pt x="8" y="74"/>
                  <a:pt x="0" y="106"/>
                  <a:pt x="1" y="118"/>
                </a:cubicBezTo>
                <a:cubicBezTo>
                  <a:pt x="3" y="131"/>
                  <a:pt x="15" y="140"/>
                  <a:pt x="14" y="153"/>
                </a:cubicBezTo>
                <a:cubicBezTo>
                  <a:pt x="27" y="164"/>
                  <a:pt x="39" y="178"/>
                  <a:pt x="53" y="184"/>
                </a:cubicBezTo>
                <a:cubicBezTo>
                  <a:pt x="51" y="184"/>
                  <a:pt x="51" y="182"/>
                  <a:pt x="48" y="182"/>
                </a:cubicBezTo>
                <a:cubicBezTo>
                  <a:pt x="46" y="183"/>
                  <a:pt x="47" y="184"/>
                  <a:pt x="48" y="185"/>
                </a:cubicBezTo>
                <a:cubicBezTo>
                  <a:pt x="108" y="228"/>
                  <a:pt x="184" y="174"/>
                  <a:pt x="196" y="123"/>
                </a:cubicBezTo>
                <a:cubicBezTo>
                  <a:pt x="247" y="117"/>
                  <a:pt x="322" y="118"/>
                  <a:pt x="374" y="112"/>
                </a:cubicBezTo>
                <a:cubicBezTo>
                  <a:pt x="375" y="122"/>
                  <a:pt x="382" y="126"/>
                  <a:pt x="383" y="133"/>
                </a:cubicBezTo>
                <a:cubicBezTo>
                  <a:pt x="416" y="151"/>
                  <a:pt x="434" y="107"/>
                  <a:pt x="416" y="83"/>
                </a:cubicBezTo>
                <a:cubicBezTo>
                  <a:pt x="400" y="73"/>
                  <a:pt x="380" y="75"/>
                  <a:pt x="376" y="95"/>
                </a:cubicBezTo>
                <a:close/>
                <a:moveTo>
                  <a:pt x="183" y="120"/>
                </a:moveTo>
                <a:cubicBezTo>
                  <a:pt x="179" y="155"/>
                  <a:pt x="150" y="171"/>
                  <a:pt x="129" y="187"/>
                </a:cubicBezTo>
                <a:cubicBezTo>
                  <a:pt x="121" y="191"/>
                  <a:pt x="115" y="182"/>
                  <a:pt x="112" y="190"/>
                </a:cubicBezTo>
                <a:cubicBezTo>
                  <a:pt x="90" y="184"/>
                  <a:pt x="75" y="185"/>
                  <a:pt x="58" y="177"/>
                </a:cubicBezTo>
                <a:cubicBezTo>
                  <a:pt x="55" y="174"/>
                  <a:pt x="59" y="174"/>
                  <a:pt x="58" y="170"/>
                </a:cubicBezTo>
                <a:cubicBezTo>
                  <a:pt x="53" y="166"/>
                  <a:pt x="49" y="169"/>
                  <a:pt x="47" y="168"/>
                </a:cubicBezTo>
                <a:cubicBezTo>
                  <a:pt x="35" y="162"/>
                  <a:pt x="26" y="154"/>
                  <a:pt x="19" y="143"/>
                </a:cubicBezTo>
                <a:cubicBezTo>
                  <a:pt x="19" y="133"/>
                  <a:pt x="15" y="127"/>
                  <a:pt x="11" y="121"/>
                </a:cubicBezTo>
                <a:cubicBezTo>
                  <a:pt x="12" y="93"/>
                  <a:pt x="21" y="53"/>
                  <a:pt x="41" y="35"/>
                </a:cubicBezTo>
                <a:cubicBezTo>
                  <a:pt x="59" y="18"/>
                  <a:pt x="86" y="15"/>
                  <a:pt x="113" y="18"/>
                </a:cubicBezTo>
                <a:cubicBezTo>
                  <a:pt x="149" y="21"/>
                  <a:pt x="167" y="40"/>
                  <a:pt x="182" y="72"/>
                </a:cubicBezTo>
                <a:cubicBezTo>
                  <a:pt x="180" y="79"/>
                  <a:pt x="182" y="91"/>
                  <a:pt x="187" y="96"/>
                </a:cubicBezTo>
                <a:cubicBezTo>
                  <a:pt x="185" y="103"/>
                  <a:pt x="183" y="110"/>
                  <a:pt x="179" y="116"/>
                </a:cubicBezTo>
                <a:cubicBezTo>
                  <a:pt x="177" y="121"/>
                  <a:pt x="184" y="117"/>
                  <a:pt x="183" y="120"/>
                </a:cubicBezTo>
                <a:close/>
                <a:moveTo>
                  <a:pt x="405" y="115"/>
                </a:moveTo>
                <a:cubicBezTo>
                  <a:pt x="406" y="120"/>
                  <a:pt x="408" y="114"/>
                  <a:pt x="411" y="115"/>
                </a:cubicBezTo>
                <a:cubicBezTo>
                  <a:pt x="407" y="134"/>
                  <a:pt x="373" y="121"/>
                  <a:pt x="384" y="103"/>
                </a:cubicBezTo>
                <a:cubicBezTo>
                  <a:pt x="388" y="102"/>
                  <a:pt x="387" y="105"/>
                  <a:pt x="391" y="104"/>
                </a:cubicBezTo>
                <a:cubicBezTo>
                  <a:pt x="395" y="101"/>
                  <a:pt x="394" y="93"/>
                  <a:pt x="398" y="90"/>
                </a:cubicBezTo>
                <a:cubicBezTo>
                  <a:pt x="408" y="90"/>
                  <a:pt x="409" y="99"/>
                  <a:pt x="415" y="104"/>
                </a:cubicBezTo>
                <a:cubicBezTo>
                  <a:pt x="412" y="108"/>
                  <a:pt x="412" y="115"/>
                  <a:pt x="405" y="11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 flipH="1">
            <a:off x="3405615" y="3273751"/>
            <a:ext cx="994346" cy="521652"/>
          </a:xfrm>
          <a:custGeom>
            <a:avLst/>
            <a:gdLst>
              <a:gd name="T0" fmla="*/ 376 w 434"/>
              <a:gd name="T1" fmla="*/ 95 h 228"/>
              <a:gd name="T2" fmla="*/ 197 w 434"/>
              <a:gd name="T3" fmla="*/ 107 h 228"/>
              <a:gd name="T4" fmla="*/ 167 w 434"/>
              <a:gd name="T5" fmla="*/ 25 h 228"/>
              <a:gd name="T6" fmla="*/ 69 w 434"/>
              <a:gd name="T7" fmla="*/ 6 h 228"/>
              <a:gd name="T8" fmla="*/ 13 w 434"/>
              <a:gd name="T9" fmla="*/ 58 h 228"/>
              <a:gd name="T10" fmla="*/ 1 w 434"/>
              <a:gd name="T11" fmla="*/ 118 h 228"/>
              <a:gd name="T12" fmla="*/ 14 w 434"/>
              <a:gd name="T13" fmla="*/ 153 h 228"/>
              <a:gd name="T14" fmla="*/ 53 w 434"/>
              <a:gd name="T15" fmla="*/ 184 h 228"/>
              <a:gd name="T16" fmla="*/ 48 w 434"/>
              <a:gd name="T17" fmla="*/ 182 h 228"/>
              <a:gd name="T18" fmla="*/ 48 w 434"/>
              <a:gd name="T19" fmla="*/ 185 h 228"/>
              <a:gd name="T20" fmla="*/ 196 w 434"/>
              <a:gd name="T21" fmla="*/ 123 h 228"/>
              <a:gd name="T22" fmla="*/ 374 w 434"/>
              <a:gd name="T23" fmla="*/ 112 h 228"/>
              <a:gd name="T24" fmla="*/ 383 w 434"/>
              <a:gd name="T25" fmla="*/ 133 h 228"/>
              <a:gd name="T26" fmla="*/ 416 w 434"/>
              <a:gd name="T27" fmla="*/ 83 h 228"/>
              <a:gd name="T28" fmla="*/ 376 w 434"/>
              <a:gd name="T29" fmla="*/ 95 h 228"/>
              <a:gd name="T30" fmla="*/ 183 w 434"/>
              <a:gd name="T31" fmla="*/ 120 h 228"/>
              <a:gd name="T32" fmla="*/ 129 w 434"/>
              <a:gd name="T33" fmla="*/ 187 h 228"/>
              <a:gd name="T34" fmla="*/ 112 w 434"/>
              <a:gd name="T35" fmla="*/ 190 h 228"/>
              <a:gd name="T36" fmla="*/ 58 w 434"/>
              <a:gd name="T37" fmla="*/ 177 h 228"/>
              <a:gd name="T38" fmla="*/ 58 w 434"/>
              <a:gd name="T39" fmla="*/ 170 h 228"/>
              <a:gd name="T40" fmla="*/ 47 w 434"/>
              <a:gd name="T41" fmla="*/ 168 h 228"/>
              <a:gd name="T42" fmla="*/ 19 w 434"/>
              <a:gd name="T43" fmla="*/ 143 h 228"/>
              <a:gd name="T44" fmla="*/ 11 w 434"/>
              <a:gd name="T45" fmla="*/ 121 h 228"/>
              <a:gd name="T46" fmla="*/ 41 w 434"/>
              <a:gd name="T47" fmla="*/ 35 h 228"/>
              <a:gd name="T48" fmla="*/ 113 w 434"/>
              <a:gd name="T49" fmla="*/ 18 h 228"/>
              <a:gd name="T50" fmla="*/ 182 w 434"/>
              <a:gd name="T51" fmla="*/ 72 h 228"/>
              <a:gd name="T52" fmla="*/ 187 w 434"/>
              <a:gd name="T53" fmla="*/ 96 h 228"/>
              <a:gd name="T54" fmla="*/ 179 w 434"/>
              <a:gd name="T55" fmla="*/ 116 h 228"/>
              <a:gd name="T56" fmla="*/ 183 w 434"/>
              <a:gd name="T57" fmla="*/ 120 h 228"/>
              <a:gd name="T58" fmla="*/ 405 w 434"/>
              <a:gd name="T59" fmla="*/ 115 h 228"/>
              <a:gd name="T60" fmla="*/ 411 w 434"/>
              <a:gd name="T61" fmla="*/ 115 h 228"/>
              <a:gd name="T62" fmla="*/ 384 w 434"/>
              <a:gd name="T63" fmla="*/ 103 h 228"/>
              <a:gd name="T64" fmla="*/ 391 w 434"/>
              <a:gd name="T65" fmla="*/ 104 h 228"/>
              <a:gd name="T66" fmla="*/ 398 w 434"/>
              <a:gd name="T67" fmla="*/ 90 h 228"/>
              <a:gd name="T68" fmla="*/ 415 w 434"/>
              <a:gd name="T69" fmla="*/ 104 h 228"/>
              <a:gd name="T70" fmla="*/ 405 w 434"/>
              <a:gd name="T71" fmla="*/ 115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34" h="228">
                <a:moveTo>
                  <a:pt x="376" y="95"/>
                </a:moveTo>
                <a:cubicBezTo>
                  <a:pt x="320" y="113"/>
                  <a:pt x="257" y="102"/>
                  <a:pt x="197" y="107"/>
                </a:cubicBezTo>
                <a:cubicBezTo>
                  <a:pt x="199" y="71"/>
                  <a:pt x="183" y="49"/>
                  <a:pt x="167" y="25"/>
                </a:cubicBezTo>
                <a:cubicBezTo>
                  <a:pt x="137" y="8"/>
                  <a:pt x="104" y="0"/>
                  <a:pt x="69" y="6"/>
                </a:cubicBezTo>
                <a:cubicBezTo>
                  <a:pt x="46" y="17"/>
                  <a:pt x="22" y="32"/>
                  <a:pt x="13" y="58"/>
                </a:cubicBezTo>
                <a:cubicBezTo>
                  <a:pt x="8" y="74"/>
                  <a:pt x="0" y="106"/>
                  <a:pt x="1" y="118"/>
                </a:cubicBezTo>
                <a:cubicBezTo>
                  <a:pt x="3" y="131"/>
                  <a:pt x="15" y="140"/>
                  <a:pt x="14" y="153"/>
                </a:cubicBezTo>
                <a:cubicBezTo>
                  <a:pt x="27" y="164"/>
                  <a:pt x="39" y="178"/>
                  <a:pt x="53" y="184"/>
                </a:cubicBezTo>
                <a:cubicBezTo>
                  <a:pt x="51" y="184"/>
                  <a:pt x="51" y="182"/>
                  <a:pt x="48" y="182"/>
                </a:cubicBezTo>
                <a:cubicBezTo>
                  <a:pt x="46" y="183"/>
                  <a:pt x="47" y="184"/>
                  <a:pt x="48" y="185"/>
                </a:cubicBezTo>
                <a:cubicBezTo>
                  <a:pt x="108" y="228"/>
                  <a:pt x="184" y="174"/>
                  <a:pt x="196" y="123"/>
                </a:cubicBezTo>
                <a:cubicBezTo>
                  <a:pt x="247" y="117"/>
                  <a:pt x="322" y="118"/>
                  <a:pt x="374" y="112"/>
                </a:cubicBezTo>
                <a:cubicBezTo>
                  <a:pt x="375" y="122"/>
                  <a:pt x="382" y="126"/>
                  <a:pt x="383" y="133"/>
                </a:cubicBezTo>
                <a:cubicBezTo>
                  <a:pt x="416" y="151"/>
                  <a:pt x="434" y="107"/>
                  <a:pt x="416" y="83"/>
                </a:cubicBezTo>
                <a:cubicBezTo>
                  <a:pt x="400" y="73"/>
                  <a:pt x="380" y="75"/>
                  <a:pt x="376" y="95"/>
                </a:cubicBezTo>
                <a:close/>
                <a:moveTo>
                  <a:pt x="183" y="120"/>
                </a:moveTo>
                <a:cubicBezTo>
                  <a:pt x="179" y="155"/>
                  <a:pt x="150" y="171"/>
                  <a:pt x="129" y="187"/>
                </a:cubicBezTo>
                <a:cubicBezTo>
                  <a:pt x="121" y="191"/>
                  <a:pt x="115" y="182"/>
                  <a:pt x="112" y="190"/>
                </a:cubicBezTo>
                <a:cubicBezTo>
                  <a:pt x="90" y="184"/>
                  <a:pt x="75" y="185"/>
                  <a:pt x="58" y="177"/>
                </a:cubicBezTo>
                <a:cubicBezTo>
                  <a:pt x="55" y="174"/>
                  <a:pt x="59" y="174"/>
                  <a:pt x="58" y="170"/>
                </a:cubicBezTo>
                <a:cubicBezTo>
                  <a:pt x="53" y="166"/>
                  <a:pt x="49" y="169"/>
                  <a:pt x="47" y="168"/>
                </a:cubicBezTo>
                <a:cubicBezTo>
                  <a:pt x="35" y="162"/>
                  <a:pt x="26" y="154"/>
                  <a:pt x="19" y="143"/>
                </a:cubicBezTo>
                <a:cubicBezTo>
                  <a:pt x="19" y="133"/>
                  <a:pt x="15" y="127"/>
                  <a:pt x="11" y="121"/>
                </a:cubicBezTo>
                <a:cubicBezTo>
                  <a:pt x="12" y="93"/>
                  <a:pt x="21" y="53"/>
                  <a:pt x="41" y="35"/>
                </a:cubicBezTo>
                <a:cubicBezTo>
                  <a:pt x="59" y="18"/>
                  <a:pt x="86" y="15"/>
                  <a:pt x="113" y="18"/>
                </a:cubicBezTo>
                <a:cubicBezTo>
                  <a:pt x="149" y="21"/>
                  <a:pt x="167" y="40"/>
                  <a:pt x="182" y="72"/>
                </a:cubicBezTo>
                <a:cubicBezTo>
                  <a:pt x="180" y="79"/>
                  <a:pt x="182" y="91"/>
                  <a:pt x="187" y="96"/>
                </a:cubicBezTo>
                <a:cubicBezTo>
                  <a:pt x="185" y="103"/>
                  <a:pt x="183" y="110"/>
                  <a:pt x="179" y="116"/>
                </a:cubicBezTo>
                <a:cubicBezTo>
                  <a:pt x="177" y="121"/>
                  <a:pt x="184" y="117"/>
                  <a:pt x="183" y="120"/>
                </a:cubicBezTo>
                <a:close/>
                <a:moveTo>
                  <a:pt x="405" y="115"/>
                </a:moveTo>
                <a:cubicBezTo>
                  <a:pt x="406" y="120"/>
                  <a:pt x="408" y="114"/>
                  <a:pt x="411" y="115"/>
                </a:cubicBezTo>
                <a:cubicBezTo>
                  <a:pt x="407" y="134"/>
                  <a:pt x="373" y="121"/>
                  <a:pt x="384" y="103"/>
                </a:cubicBezTo>
                <a:cubicBezTo>
                  <a:pt x="388" y="102"/>
                  <a:pt x="387" y="105"/>
                  <a:pt x="391" y="104"/>
                </a:cubicBezTo>
                <a:cubicBezTo>
                  <a:pt x="395" y="101"/>
                  <a:pt x="394" y="93"/>
                  <a:pt x="398" y="90"/>
                </a:cubicBezTo>
                <a:cubicBezTo>
                  <a:pt x="408" y="90"/>
                  <a:pt x="409" y="99"/>
                  <a:pt x="415" y="104"/>
                </a:cubicBezTo>
                <a:cubicBezTo>
                  <a:pt x="412" y="108"/>
                  <a:pt x="412" y="115"/>
                  <a:pt x="405" y="11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auto">
          <a:xfrm flipH="1">
            <a:off x="3405615" y="4255116"/>
            <a:ext cx="994346" cy="521652"/>
          </a:xfrm>
          <a:custGeom>
            <a:avLst/>
            <a:gdLst>
              <a:gd name="T0" fmla="*/ 376 w 434"/>
              <a:gd name="T1" fmla="*/ 95 h 228"/>
              <a:gd name="T2" fmla="*/ 197 w 434"/>
              <a:gd name="T3" fmla="*/ 107 h 228"/>
              <a:gd name="T4" fmla="*/ 167 w 434"/>
              <a:gd name="T5" fmla="*/ 25 h 228"/>
              <a:gd name="T6" fmla="*/ 69 w 434"/>
              <a:gd name="T7" fmla="*/ 6 h 228"/>
              <a:gd name="T8" fmla="*/ 13 w 434"/>
              <a:gd name="T9" fmla="*/ 58 h 228"/>
              <a:gd name="T10" fmla="*/ 1 w 434"/>
              <a:gd name="T11" fmla="*/ 118 h 228"/>
              <a:gd name="T12" fmla="*/ 14 w 434"/>
              <a:gd name="T13" fmla="*/ 153 h 228"/>
              <a:gd name="T14" fmla="*/ 53 w 434"/>
              <a:gd name="T15" fmla="*/ 184 h 228"/>
              <a:gd name="T16" fmla="*/ 48 w 434"/>
              <a:gd name="T17" fmla="*/ 182 h 228"/>
              <a:gd name="T18" fmla="*/ 48 w 434"/>
              <a:gd name="T19" fmla="*/ 185 h 228"/>
              <a:gd name="T20" fmla="*/ 196 w 434"/>
              <a:gd name="T21" fmla="*/ 123 h 228"/>
              <a:gd name="T22" fmla="*/ 374 w 434"/>
              <a:gd name="T23" fmla="*/ 112 h 228"/>
              <a:gd name="T24" fmla="*/ 383 w 434"/>
              <a:gd name="T25" fmla="*/ 133 h 228"/>
              <a:gd name="T26" fmla="*/ 416 w 434"/>
              <a:gd name="T27" fmla="*/ 83 h 228"/>
              <a:gd name="T28" fmla="*/ 376 w 434"/>
              <a:gd name="T29" fmla="*/ 95 h 228"/>
              <a:gd name="T30" fmla="*/ 183 w 434"/>
              <a:gd name="T31" fmla="*/ 120 h 228"/>
              <a:gd name="T32" fmla="*/ 129 w 434"/>
              <a:gd name="T33" fmla="*/ 187 h 228"/>
              <a:gd name="T34" fmla="*/ 112 w 434"/>
              <a:gd name="T35" fmla="*/ 190 h 228"/>
              <a:gd name="T36" fmla="*/ 58 w 434"/>
              <a:gd name="T37" fmla="*/ 177 h 228"/>
              <a:gd name="T38" fmla="*/ 58 w 434"/>
              <a:gd name="T39" fmla="*/ 170 h 228"/>
              <a:gd name="T40" fmla="*/ 47 w 434"/>
              <a:gd name="T41" fmla="*/ 168 h 228"/>
              <a:gd name="T42" fmla="*/ 19 w 434"/>
              <a:gd name="T43" fmla="*/ 143 h 228"/>
              <a:gd name="T44" fmla="*/ 11 w 434"/>
              <a:gd name="T45" fmla="*/ 121 h 228"/>
              <a:gd name="T46" fmla="*/ 41 w 434"/>
              <a:gd name="T47" fmla="*/ 35 h 228"/>
              <a:gd name="T48" fmla="*/ 113 w 434"/>
              <a:gd name="T49" fmla="*/ 18 h 228"/>
              <a:gd name="T50" fmla="*/ 182 w 434"/>
              <a:gd name="T51" fmla="*/ 72 h 228"/>
              <a:gd name="T52" fmla="*/ 187 w 434"/>
              <a:gd name="T53" fmla="*/ 96 h 228"/>
              <a:gd name="T54" fmla="*/ 179 w 434"/>
              <a:gd name="T55" fmla="*/ 116 h 228"/>
              <a:gd name="T56" fmla="*/ 183 w 434"/>
              <a:gd name="T57" fmla="*/ 120 h 228"/>
              <a:gd name="T58" fmla="*/ 405 w 434"/>
              <a:gd name="T59" fmla="*/ 115 h 228"/>
              <a:gd name="T60" fmla="*/ 411 w 434"/>
              <a:gd name="T61" fmla="*/ 115 h 228"/>
              <a:gd name="T62" fmla="*/ 384 w 434"/>
              <a:gd name="T63" fmla="*/ 103 h 228"/>
              <a:gd name="T64" fmla="*/ 391 w 434"/>
              <a:gd name="T65" fmla="*/ 104 h 228"/>
              <a:gd name="T66" fmla="*/ 398 w 434"/>
              <a:gd name="T67" fmla="*/ 90 h 228"/>
              <a:gd name="T68" fmla="*/ 415 w 434"/>
              <a:gd name="T69" fmla="*/ 104 h 228"/>
              <a:gd name="T70" fmla="*/ 405 w 434"/>
              <a:gd name="T71" fmla="*/ 115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34" h="228">
                <a:moveTo>
                  <a:pt x="376" y="95"/>
                </a:moveTo>
                <a:cubicBezTo>
                  <a:pt x="320" y="113"/>
                  <a:pt x="257" y="102"/>
                  <a:pt x="197" y="107"/>
                </a:cubicBezTo>
                <a:cubicBezTo>
                  <a:pt x="199" y="71"/>
                  <a:pt x="183" y="49"/>
                  <a:pt x="167" y="25"/>
                </a:cubicBezTo>
                <a:cubicBezTo>
                  <a:pt x="137" y="8"/>
                  <a:pt x="104" y="0"/>
                  <a:pt x="69" y="6"/>
                </a:cubicBezTo>
                <a:cubicBezTo>
                  <a:pt x="46" y="17"/>
                  <a:pt x="22" y="32"/>
                  <a:pt x="13" y="58"/>
                </a:cubicBezTo>
                <a:cubicBezTo>
                  <a:pt x="8" y="74"/>
                  <a:pt x="0" y="106"/>
                  <a:pt x="1" y="118"/>
                </a:cubicBezTo>
                <a:cubicBezTo>
                  <a:pt x="3" y="131"/>
                  <a:pt x="15" y="140"/>
                  <a:pt x="14" y="153"/>
                </a:cubicBezTo>
                <a:cubicBezTo>
                  <a:pt x="27" y="164"/>
                  <a:pt x="39" y="178"/>
                  <a:pt x="53" y="184"/>
                </a:cubicBezTo>
                <a:cubicBezTo>
                  <a:pt x="51" y="184"/>
                  <a:pt x="51" y="182"/>
                  <a:pt x="48" y="182"/>
                </a:cubicBezTo>
                <a:cubicBezTo>
                  <a:pt x="46" y="183"/>
                  <a:pt x="47" y="184"/>
                  <a:pt x="48" y="185"/>
                </a:cubicBezTo>
                <a:cubicBezTo>
                  <a:pt x="108" y="228"/>
                  <a:pt x="184" y="174"/>
                  <a:pt x="196" y="123"/>
                </a:cubicBezTo>
                <a:cubicBezTo>
                  <a:pt x="247" y="117"/>
                  <a:pt x="322" y="118"/>
                  <a:pt x="374" y="112"/>
                </a:cubicBezTo>
                <a:cubicBezTo>
                  <a:pt x="375" y="122"/>
                  <a:pt x="382" y="126"/>
                  <a:pt x="383" y="133"/>
                </a:cubicBezTo>
                <a:cubicBezTo>
                  <a:pt x="416" y="151"/>
                  <a:pt x="434" y="107"/>
                  <a:pt x="416" y="83"/>
                </a:cubicBezTo>
                <a:cubicBezTo>
                  <a:pt x="400" y="73"/>
                  <a:pt x="380" y="75"/>
                  <a:pt x="376" y="95"/>
                </a:cubicBezTo>
                <a:close/>
                <a:moveTo>
                  <a:pt x="183" y="120"/>
                </a:moveTo>
                <a:cubicBezTo>
                  <a:pt x="179" y="155"/>
                  <a:pt x="150" y="171"/>
                  <a:pt x="129" y="187"/>
                </a:cubicBezTo>
                <a:cubicBezTo>
                  <a:pt x="121" y="191"/>
                  <a:pt x="115" y="182"/>
                  <a:pt x="112" y="190"/>
                </a:cubicBezTo>
                <a:cubicBezTo>
                  <a:pt x="90" y="184"/>
                  <a:pt x="75" y="185"/>
                  <a:pt x="58" y="177"/>
                </a:cubicBezTo>
                <a:cubicBezTo>
                  <a:pt x="55" y="174"/>
                  <a:pt x="59" y="174"/>
                  <a:pt x="58" y="170"/>
                </a:cubicBezTo>
                <a:cubicBezTo>
                  <a:pt x="53" y="166"/>
                  <a:pt x="49" y="169"/>
                  <a:pt x="47" y="168"/>
                </a:cubicBezTo>
                <a:cubicBezTo>
                  <a:pt x="35" y="162"/>
                  <a:pt x="26" y="154"/>
                  <a:pt x="19" y="143"/>
                </a:cubicBezTo>
                <a:cubicBezTo>
                  <a:pt x="19" y="133"/>
                  <a:pt x="15" y="127"/>
                  <a:pt x="11" y="121"/>
                </a:cubicBezTo>
                <a:cubicBezTo>
                  <a:pt x="12" y="93"/>
                  <a:pt x="21" y="53"/>
                  <a:pt x="41" y="35"/>
                </a:cubicBezTo>
                <a:cubicBezTo>
                  <a:pt x="59" y="18"/>
                  <a:pt x="86" y="15"/>
                  <a:pt x="113" y="18"/>
                </a:cubicBezTo>
                <a:cubicBezTo>
                  <a:pt x="149" y="21"/>
                  <a:pt x="167" y="40"/>
                  <a:pt x="182" y="72"/>
                </a:cubicBezTo>
                <a:cubicBezTo>
                  <a:pt x="180" y="79"/>
                  <a:pt x="182" y="91"/>
                  <a:pt x="187" y="96"/>
                </a:cubicBezTo>
                <a:cubicBezTo>
                  <a:pt x="185" y="103"/>
                  <a:pt x="183" y="110"/>
                  <a:pt x="179" y="116"/>
                </a:cubicBezTo>
                <a:cubicBezTo>
                  <a:pt x="177" y="121"/>
                  <a:pt x="184" y="117"/>
                  <a:pt x="183" y="120"/>
                </a:cubicBezTo>
                <a:close/>
                <a:moveTo>
                  <a:pt x="405" y="115"/>
                </a:moveTo>
                <a:cubicBezTo>
                  <a:pt x="406" y="120"/>
                  <a:pt x="408" y="114"/>
                  <a:pt x="411" y="115"/>
                </a:cubicBezTo>
                <a:cubicBezTo>
                  <a:pt x="407" y="134"/>
                  <a:pt x="373" y="121"/>
                  <a:pt x="384" y="103"/>
                </a:cubicBezTo>
                <a:cubicBezTo>
                  <a:pt x="388" y="102"/>
                  <a:pt x="387" y="105"/>
                  <a:pt x="391" y="104"/>
                </a:cubicBezTo>
                <a:cubicBezTo>
                  <a:pt x="395" y="101"/>
                  <a:pt x="394" y="93"/>
                  <a:pt x="398" y="90"/>
                </a:cubicBezTo>
                <a:cubicBezTo>
                  <a:pt x="408" y="90"/>
                  <a:pt x="409" y="99"/>
                  <a:pt x="415" y="104"/>
                </a:cubicBezTo>
                <a:cubicBezTo>
                  <a:pt x="412" y="108"/>
                  <a:pt x="412" y="115"/>
                  <a:pt x="405" y="11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0467" y="2029248"/>
            <a:ext cx="2334970" cy="3456732"/>
          </a:xfrm>
          <a:prstGeom prst="rect">
            <a:avLst/>
          </a:prstGeom>
        </p:spPr>
      </p:pic>
      <p:sp>
        <p:nvSpPr>
          <p:cNvPr id="31" name="文本框 19"/>
          <p:cNvSpPr txBox="1"/>
          <p:nvPr/>
        </p:nvSpPr>
        <p:spPr>
          <a:xfrm>
            <a:off x="1086683" y="324338"/>
            <a:ext cx="303042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点击输入本页标题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682903" y="290237"/>
            <a:ext cx="288647" cy="434211"/>
            <a:chOff x="682903" y="290237"/>
            <a:chExt cx="288647" cy="434211"/>
          </a:xfrm>
        </p:grpSpPr>
        <p:sp>
          <p:nvSpPr>
            <p:cNvPr id="47" name="Freeform 384"/>
            <p:cNvSpPr>
              <a:spLocks noEditPoints="1"/>
            </p:cNvSpPr>
            <p:nvPr/>
          </p:nvSpPr>
          <p:spPr bwMode="auto">
            <a:xfrm>
              <a:off x="682903" y="290237"/>
              <a:ext cx="288647" cy="434211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385"/>
            <p:cNvSpPr/>
            <p:nvPr/>
          </p:nvSpPr>
          <p:spPr bwMode="auto">
            <a:xfrm>
              <a:off x="713171" y="297622"/>
              <a:ext cx="28053" cy="119630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386"/>
            <p:cNvSpPr/>
            <p:nvPr/>
          </p:nvSpPr>
          <p:spPr bwMode="auto">
            <a:xfrm>
              <a:off x="730150" y="324206"/>
              <a:ext cx="21409" cy="112984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387"/>
            <p:cNvSpPr/>
            <p:nvPr/>
          </p:nvSpPr>
          <p:spPr bwMode="auto">
            <a:xfrm>
              <a:off x="735317" y="332329"/>
              <a:ext cx="25838" cy="132922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388"/>
            <p:cNvSpPr/>
            <p:nvPr/>
          </p:nvSpPr>
          <p:spPr bwMode="auto">
            <a:xfrm>
              <a:off x="752296" y="364821"/>
              <a:ext cx="19194" cy="120368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389"/>
            <p:cNvSpPr/>
            <p:nvPr/>
          </p:nvSpPr>
          <p:spPr bwMode="auto">
            <a:xfrm>
              <a:off x="766323" y="385498"/>
              <a:ext cx="16979" cy="119630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390"/>
            <p:cNvSpPr/>
            <p:nvPr/>
          </p:nvSpPr>
          <p:spPr bwMode="auto">
            <a:xfrm>
              <a:off x="779611" y="425374"/>
              <a:ext cx="11812" cy="93784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391"/>
            <p:cNvSpPr/>
            <p:nvPr/>
          </p:nvSpPr>
          <p:spPr bwMode="auto">
            <a:xfrm>
              <a:off x="792161" y="476327"/>
              <a:ext cx="8859" cy="7753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392"/>
            <p:cNvSpPr/>
            <p:nvPr/>
          </p:nvSpPr>
          <p:spPr bwMode="auto">
            <a:xfrm>
              <a:off x="809140" y="474112"/>
              <a:ext cx="12550" cy="85661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393"/>
            <p:cNvSpPr/>
            <p:nvPr/>
          </p:nvSpPr>
          <p:spPr bwMode="auto">
            <a:xfrm>
              <a:off x="819475" y="516204"/>
              <a:ext cx="9597" cy="90830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394"/>
            <p:cNvSpPr/>
            <p:nvPr/>
          </p:nvSpPr>
          <p:spPr bwMode="auto">
            <a:xfrm>
              <a:off x="832025" y="511773"/>
              <a:ext cx="11074" cy="96738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395"/>
            <p:cNvSpPr/>
            <p:nvPr/>
          </p:nvSpPr>
          <p:spPr bwMode="auto">
            <a:xfrm>
              <a:off x="845313" y="548696"/>
              <a:ext cx="11074" cy="78276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396"/>
            <p:cNvSpPr/>
            <p:nvPr/>
          </p:nvSpPr>
          <p:spPr bwMode="auto">
            <a:xfrm>
              <a:off x="868198" y="581927"/>
              <a:ext cx="8121" cy="22892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23711" y="1907597"/>
            <a:ext cx="2172545" cy="173730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504151" y="2783359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spc="-300" dirty="0">
                <a:cs typeface="+mn-ea"/>
                <a:sym typeface="+mn-lt"/>
              </a:rPr>
              <a:t>目</a:t>
            </a:r>
            <a:endParaRPr lang="en-US" altLang="zh-CN" sz="4800" b="1" spc="-300" dirty="0">
              <a:cs typeface="+mn-ea"/>
              <a:sym typeface="+mn-lt"/>
            </a:endParaRPr>
          </a:p>
          <a:p>
            <a:pPr algn="ctr"/>
            <a:r>
              <a:rPr lang="zh-CN" altLang="en-US" sz="4800" b="1" spc="-300" dirty="0">
                <a:cs typeface="+mn-ea"/>
                <a:sym typeface="+mn-lt"/>
              </a:rPr>
              <a:t>录</a:t>
            </a:r>
            <a:endParaRPr lang="zh-CN" altLang="en-US" sz="4800" b="1" spc="-300" dirty="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94713" y="1417320"/>
            <a:ext cx="2256071" cy="3695700"/>
          </a:xfrm>
          <a:custGeom>
            <a:avLst/>
            <a:gdLst>
              <a:gd name="connsiteX0" fmla="*/ 0 w 2170245"/>
              <a:gd name="connsiteY0" fmla="*/ 0 h 3670300"/>
              <a:gd name="connsiteX1" fmla="*/ 2170245 w 2170245"/>
              <a:gd name="connsiteY1" fmla="*/ 0 h 3670300"/>
              <a:gd name="connsiteX2" fmla="*/ 2170245 w 2170245"/>
              <a:gd name="connsiteY2" fmla="*/ 3670300 h 3670300"/>
              <a:gd name="connsiteX3" fmla="*/ 0 w 2170245"/>
              <a:gd name="connsiteY3" fmla="*/ 3670300 h 3670300"/>
              <a:gd name="connsiteX4" fmla="*/ 0 w 2170245"/>
              <a:gd name="connsiteY4" fmla="*/ 0 h 3670300"/>
              <a:gd name="connsiteX0-1" fmla="*/ 0 w 2170245"/>
              <a:gd name="connsiteY0-2" fmla="*/ 0 h 3670300"/>
              <a:gd name="connsiteX1-3" fmla="*/ 2170245 w 2170245"/>
              <a:gd name="connsiteY1-4" fmla="*/ 0 h 3670300"/>
              <a:gd name="connsiteX2-5" fmla="*/ 2170245 w 2170245"/>
              <a:gd name="connsiteY2-6" fmla="*/ 3670300 h 3670300"/>
              <a:gd name="connsiteX3-7" fmla="*/ 0 w 2170245"/>
              <a:gd name="connsiteY3-8" fmla="*/ 3670300 h 3670300"/>
              <a:gd name="connsiteX4-9" fmla="*/ 1720 w 2170245"/>
              <a:gd name="connsiteY4-10" fmla="*/ 709613 h 3670300"/>
              <a:gd name="connsiteX5" fmla="*/ 0 w 2170245"/>
              <a:gd name="connsiteY5" fmla="*/ 0 h 3670300"/>
              <a:gd name="connsiteX0-11" fmla="*/ 1720 w 2170245"/>
              <a:gd name="connsiteY0-12" fmla="*/ 709613 h 3670300"/>
              <a:gd name="connsiteX1-13" fmla="*/ 0 w 2170245"/>
              <a:gd name="connsiteY1-14" fmla="*/ 0 h 3670300"/>
              <a:gd name="connsiteX2-15" fmla="*/ 2170245 w 2170245"/>
              <a:gd name="connsiteY2-16" fmla="*/ 0 h 3670300"/>
              <a:gd name="connsiteX3-17" fmla="*/ 2170245 w 2170245"/>
              <a:gd name="connsiteY3-18" fmla="*/ 3670300 h 3670300"/>
              <a:gd name="connsiteX4-19" fmla="*/ 0 w 2170245"/>
              <a:gd name="connsiteY4-20" fmla="*/ 3670300 h 3670300"/>
              <a:gd name="connsiteX5-21" fmla="*/ 93160 w 2170245"/>
              <a:gd name="connsiteY5-22" fmla="*/ 801053 h 3670300"/>
              <a:gd name="connsiteX0-23" fmla="*/ 43776 w 2212301"/>
              <a:gd name="connsiteY0-24" fmla="*/ 709613 h 3670300"/>
              <a:gd name="connsiteX1-25" fmla="*/ 42056 w 2212301"/>
              <a:gd name="connsiteY1-26" fmla="*/ 0 h 3670300"/>
              <a:gd name="connsiteX2-27" fmla="*/ 2212301 w 2212301"/>
              <a:gd name="connsiteY2-28" fmla="*/ 0 h 3670300"/>
              <a:gd name="connsiteX3-29" fmla="*/ 2212301 w 2212301"/>
              <a:gd name="connsiteY3-30" fmla="*/ 3670300 h 3670300"/>
              <a:gd name="connsiteX4-31" fmla="*/ 42056 w 2212301"/>
              <a:gd name="connsiteY4-32" fmla="*/ 3670300 h 3670300"/>
              <a:gd name="connsiteX5-33" fmla="*/ 40325 w 2212301"/>
              <a:gd name="connsiteY5-34" fmla="*/ 2440071 h 3670300"/>
              <a:gd name="connsiteX0-35" fmla="*/ 5532 w 2174057"/>
              <a:gd name="connsiteY0-36" fmla="*/ 709613 h 3670300"/>
              <a:gd name="connsiteX1-37" fmla="*/ 3812 w 2174057"/>
              <a:gd name="connsiteY1-38" fmla="*/ 0 h 3670300"/>
              <a:gd name="connsiteX2-39" fmla="*/ 2174057 w 2174057"/>
              <a:gd name="connsiteY2-40" fmla="*/ 0 h 3670300"/>
              <a:gd name="connsiteX3-41" fmla="*/ 2174057 w 2174057"/>
              <a:gd name="connsiteY3-42" fmla="*/ 3670300 h 3670300"/>
              <a:gd name="connsiteX4-43" fmla="*/ 3812 w 2174057"/>
              <a:gd name="connsiteY4-44" fmla="*/ 3670300 h 3670300"/>
              <a:gd name="connsiteX5-45" fmla="*/ 2081 w 2174057"/>
              <a:gd name="connsiteY5-46" fmla="*/ 2440071 h 3670300"/>
              <a:gd name="connsiteX0-47" fmla="*/ 3451 w 2171976"/>
              <a:gd name="connsiteY0-48" fmla="*/ 709613 h 3670300"/>
              <a:gd name="connsiteX1-49" fmla="*/ 1731 w 2171976"/>
              <a:gd name="connsiteY1-50" fmla="*/ 0 h 3670300"/>
              <a:gd name="connsiteX2-51" fmla="*/ 2171976 w 2171976"/>
              <a:gd name="connsiteY2-52" fmla="*/ 0 h 3670300"/>
              <a:gd name="connsiteX3-53" fmla="*/ 2171976 w 2171976"/>
              <a:gd name="connsiteY3-54" fmla="*/ 3670300 h 3670300"/>
              <a:gd name="connsiteX4-55" fmla="*/ 1731 w 2171976"/>
              <a:gd name="connsiteY4-56" fmla="*/ 3670300 h 3670300"/>
              <a:gd name="connsiteX5-57" fmla="*/ 0 w 2171976"/>
              <a:gd name="connsiteY5-58" fmla="*/ 2440071 h 3670300"/>
              <a:gd name="connsiteX0-59" fmla="*/ 4020 w 2172545"/>
              <a:gd name="connsiteY0-60" fmla="*/ 709613 h 3670300"/>
              <a:gd name="connsiteX1-61" fmla="*/ 2300 w 2172545"/>
              <a:gd name="connsiteY1-62" fmla="*/ 0 h 3670300"/>
              <a:gd name="connsiteX2-63" fmla="*/ 2172545 w 2172545"/>
              <a:gd name="connsiteY2-64" fmla="*/ 0 h 3670300"/>
              <a:gd name="connsiteX3-65" fmla="*/ 2172545 w 2172545"/>
              <a:gd name="connsiteY3-66" fmla="*/ 3670300 h 3670300"/>
              <a:gd name="connsiteX4-67" fmla="*/ 2300 w 2172545"/>
              <a:gd name="connsiteY4-68" fmla="*/ 3670300 h 3670300"/>
              <a:gd name="connsiteX5-69" fmla="*/ 569 w 2172545"/>
              <a:gd name="connsiteY5-70" fmla="*/ 2440071 h 3670300"/>
              <a:gd name="connsiteX0-71" fmla="*/ 4020 w 2177625"/>
              <a:gd name="connsiteY0-72" fmla="*/ 709613 h 3670300"/>
              <a:gd name="connsiteX1-73" fmla="*/ 2300 w 2177625"/>
              <a:gd name="connsiteY1-74" fmla="*/ 0 h 3670300"/>
              <a:gd name="connsiteX2-75" fmla="*/ 2172545 w 2177625"/>
              <a:gd name="connsiteY2-76" fmla="*/ 0 h 3670300"/>
              <a:gd name="connsiteX3-77" fmla="*/ 2177625 w 2177625"/>
              <a:gd name="connsiteY3-78" fmla="*/ 629920 h 3670300"/>
              <a:gd name="connsiteX4-79" fmla="*/ 2172545 w 2177625"/>
              <a:gd name="connsiteY4-80" fmla="*/ 3670300 h 3670300"/>
              <a:gd name="connsiteX5-81" fmla="*/ 2300 w 2177625"/>
              <a:gd name="connsiteY5-82" fmla="*/ 3670300 h 3670300"/>
              <a:gd name="connsiteX6" fmla="*/ 569 w 2177625"/>
              <a:gd name="connsiteY6" fmla="*/ 2440071 h 3670300"/>
              <a:gd name="connsiteX0-83" fmla="*/ 4020 w 2332273"/>
              <a:gd name="connsiteY0-84" fmla="*/ 709613 h 3670300"/>
              <a:gd name="connsiteX1-85" fmla="*/ 2300 w 2332273"/>
              <a:gd name="connsiteY1-86" fmla="*/ 0 h 3670300"/>
              <a:gd name="connsiteX2-87" fmla="*/ 2172545 w 2332273"/>
              <a:gd name="connsiteY2-88" fmla="*/ 0 h 3670300"/>
              <a:gd name="connsiteX3-89" fmla="*/ 2177625 w 2332273"/>
              <a:gd name="connsiteY3-90" fmla="*/ 629920 h 3670300"/>
              <a:gd name="connsiteX4-91" fmla="*/ 2170005 w 2332273"/>
              <a:gd name="connsiteY4-92" fmla="*/ 1117600 h 3670300"/>
              <a:gd name="connsiteX5-93" fmla="*/ 2172545 w 2332273"/>
              <a:gd name="connsiteY5-94" fmla="*/ 3670300 h 3670300"/>
              <a:gd name="connsiteX6-95" fmla="*/ 2300 w 2332273"/>
              <a:gd name="connsiteY6-96" fmla="*/ 3670300 h 3670300"/>
              <a:gd name="connsiteX7" fmla="*/ 569 w 2332273"/>
              <a:gd name="connsiteY7" fmla="*/ 2440071 h 3670300"/>
              <a:gd name="connsiteX0-97" fmla="*/ 4020 w 2390609"/>
              <a:gd name="connsiteY0-98" fmla="*/ 709613 h 3670300"/>
              <a:gd name="connsiteX1-99" fmla="*/ 2300 w 2390609"/>
              <a:gd name="connsiteY1-100" fmla="*/ 0 h 3670300"/>
              <a:gd name="connsiteX2-101" fmla="*/ 2172545 w 2390609"/>
              <a:gd name="connsiteY2-102" fmla="*/ 0 h 3670300"/>
              <a:gd name="connsiteX3-103" fmla="*/ 2177625 w 2390609"/>
              <a:gd name="connsiteY3-104" fmla="*/ 629920 h 3670300"/>
              <a:gd name="connsiteX4-105" fmla="*/ 2170005 w 2390609"/>
              <a:gd name="connsiteY4-106" fmla="*/ 1117600 h 3670300"/>
              <a:gd name="connsiteX5-107" fmla="*/ 2314785 w 2390609"/>
              <a:gd name="connsiteY5-108" fmla="*/ 2603500 h 3670300"/>
              <a:gd name="connsiteX6-109" fmla="*/ 2172545 w 2390609"/>
              <a:gd name="connsiteY6-110" fmla="*/ 3670300 h 3670300"/>
              <a:gd name="connsiteX7-111" fmla="*/ 2300 w 2390609"/>
              <a:gd name="connsiteY7-112" fmla="*/ 3670300 h 3670300"/>
              <a:gd name="connsiteX8" fmla="*/ 569 w 2390609"/>
              <a:gd name="connsiteY8" fmla="*/ 2440071 h 3670300"/>
              <a:gd name="connsiteX0-113" fmla="*/ 4020 w 2314786"/>
              <a:gd name="connsiteY0-114" fmla="*/ 709613 h 3670300"/>
              <a:gd name="connsiteX1-115" fmla="*/ 2300 w 2314786"/>
              <a:gd name="connsiteY1-116" fmla="*/ 0 h 3670300"/>
              <a:gd name="connsiteX2-117" fmla="*/ 2172545 w 2314786"/>
              <a:gd name="connsiteY2-118" fmla="*/ 0 h 3670300"/>
              <a:gd name="connsiteX3-119" fmla="*/ 2177625 w 2314786"/>
              <a:gd name="connsiteY3-120" fmla="*/ 629920 h 3670300"/>
              <a:gd name="connsiteX4-121" fmla="*/ 2170005 w 2314786"/>
              <a:gd name="connsiteY4-122" fmla="*/ 1117600 h 3670300"/>
              <a:gd name="connsiteX5-123" fmla="*/ 2314785 w 2314786"/>
              <a:gd name="connsiteY5-124" fmla="*/ 2603500 h 3670300"/>
              <a:gd name="connsiteX6-125" fmla="*/ 2172545 w 2314786"/>
              <a:gd name="connsiteY6-126" fmla="*/ 3670300 h 3670300"/>
              <a:gd name="connsiteX7-127" fmla="*/ 1903305 w 2314786"/>
              <a:gd name="connsiteY7-128" fmla="*/ 3670300 h 3670300"/>
              <a:gd name="connsiteX8-129" fmla="*/ 2300 w 2314786"/>
              <a:gd name="connsiteY8-130" fmla="*/ 3670300 h 3670300"/>
              <a:gd name="connsiteX9" fmla="*/ 569 w 2314786"/>
              <a:gd name="connsiteY9" fmla="*/ 2440071 h 3670300"/>
              <a:gd name="connsiteX0-131" fmla="*/ 4020 w 2314786"/>
              <a:gd name="connsiteY0-132" fmla="*/ 709613 h 3670300"/>
              <a:gd name="connsiteX1-133" fmla="*/ 2300 w 2314786"/>
              <a:gd name="connsiteY1-134" fmla="*/ 0 h 3670300"/>
              <a:gd name="connsiteX2-135" fmla="*/ 2172545 w 2314786"/>
              <a:gd name="connsiteY2-136" fmla="*/ 0 h 3670300"/>
              <a:gd name="connsiteX3-137" fmla="*/ 2177625 w 2314786"/>
              <a:gd name="connsiteY3-138" fmla="*/ 629920 h 3670300"/>
              <a:gd name="connsiteX4-139" fmla="*/ 2170005 w 2314786"/>
              <a:gd name="connsiteY4-140" fmla="*/ 1117600 h 3670300"/>
              <a:gd name="connsiteX5-141" fmla="*/ 2314785 w 2314786"/>
              <a:gd name="connsiteY5-142" fmla="*/ 2603500 h 3670300"/>
              <a:gd name="connsiteX6-143" fmla="*/ 2172545 w 2314786"/>
              <a:gd name="connsiteY6-144" fmla="*/ 3670300 h 3670300"/>
              <a:gd name="connsiteX7-145" fmla="*/ 1903305 w 2314786"/>
              <a:gd name="connsiteY7-146" fmla="*/ 3670300 h 3670300"/>
              <a:gd name="connsiteX8-147" fmla="*/ 798405 w 2314786"/>
              <a:gd name="connsiteY8-148" fmla="*/ 3670300 h 3670300"/>
              <a:gd name="connsiteX9-149" fmla="*/ 2300 w 2314786"/>
              <a:gd name="connsiteY9-150" fmla="*/ 3670300 h 3670300"/>
              <a:gd name="connsiteX10" fmla="*/ 569 w 2314786"/>
              <a:gd name="connsiteY10" fmla="*/ 2440071 h 3670300"/>
              <a:gd name="connsiteX0-151" fmla="*/ 4020 w 2317874"/>
              <a:gd name="connsiteY0-152" fmla="*/ 709613 h 3670300"/>
              <a:gd name="connsiteX1-153" fmla="*/ 2300 w 2317874"/>
              <a:gd name="connsiteY1-154" fmla="*/ 0 h 3670300"/>
              <a:gd name="connsiteX2-155" fmla="*/ 2172545 w 2317874"/>
              <a:gd name="connsiteY2-156" fmla="*/ 0 h 3670300"/>
              <a:gd name="connsiteX3-157" fmla="*/ 2177625 w 2317874"/>
              <a:gd name="connsiteY3-158" fmla="*/ 629920 h 3670300"/>
              <a:gd name="connsiteX4-159" fmla="*/ 2170005 w 2317874"/>
              <a:gd name="connsiteY4-160" fmla="*/ 1117600 h 3670300"/>
              <a:gd name="connsiteX5-161" fmla="*/ 2314785 w 2317874"/>
              <a:gd name="connsiteY5-162" fmla="*/ 2603500 h 3670300"/>
              <a:gd name="connsiteX6-163" fmla="*/ 2261445 w 2317874"/>
              <a:gd name="connsiteY6-164" fmla="*/ 3335020 h 3670300"/>
              <a:gd name="connsiteX7-165" fmla="*/ 2172545 w 2317874"/>
              <a:gd name="connsiteY7-166" fmla="*/ 3670300 h 3670300"/>
              <a:gd name="connsiteX8-167" fmla="*/ 1903305 w 2317874"/>
              <a:gd name="connsiteY8-168" fmla="*/ 3670300 h 3670300"/>
              <a:gd name="connsiteX9-169" fmla="*/ 798405 w 2317874"/>
              <a:gd name="connsiteY9-170" fmla="*/ 3670300 h 3670300"/>
              <a:gd name="connsiteX10-171" fmla="*/ 2300 w 2317874"/>
              <a:gd name="connsiteY10-172" fmla="*/ 3670300 h 3670300"/>
              <a:gd name="connsiteX11" fmla="*/ 569 w 2317874"/>
              <a:gd name="connsiteY11" fmla="*/ 2440071 h 3670300"/>
              <a:gd name="connsiteX0-173" fmla="*/ 4020 w 2317874"/>
              <a:gd name="connsiteY0-174" fmla="*/ 709613 h 3670300"/>
              <a:gd name="connsiteX1-175" fmla="*/ 2300 w 2317874"/>
              <a:gd name="connsiteY1-176" fmla="*/ 0 h 3670300"/>
              <a:gd name="connsiteX2-177" fmla="*/ 2172545 w 2317874"/>
              <a:gd name="connsiteY2-178" fmla="*/ 0 h 3670300"/>
              <a:gd name="connsiteX3-179" fmla="*/ 2177625 w 2317874"/>
              <a:gd name="connsiteY3-180" fmla="*/ 629920 h 3670300"/>
              <a:gd name="connsiteX4-181" fmla="*/ 2170005 w 2317874"/>
              <a:gd name="connsiteY4-182" fmla="*/ 1117600 h 3670300"/>
              <a:gd name="connsiteX5-183" fmla="*/ 2276685 w 2317874"/>
              <a:gd name="connsiteY5-184" fmla="*/ 2054860 h 3670300"/>
              <a:gd name="connsiteX6-185" fmla="*/ 2314785 w 2317874"/>
              <a:gd name="connsiteY6-186" fmla="*/ 2603500 h 3670300"/>
              <a:gd name="connsiteX7-187" fmla="*/ 2261445 w 2317874"/>
              <a:gd name="connsiteY7-188" fmla="*/ 3335020 h 3670300"/>
              <a:gd name="connsiteX8-189" fmla="*/ 2172545 w 2317874"/>
              <a:gd name="connsiteY8-190" fmla="*/ 3670300 h 3670300"/>
              <a:gd name="connsiteX9-191" fmla="*/ 1903305 w 2317874"/>
              <a:gd name="connsiteY9-192" fmla="*/ 3670300 h 3670300"/>
              <a:gd name="connsiteX10-193" fmla="*/ 798405 w 2317874"/>
              <a:gd name="connsiteY10-194" fmla="*/ 3670300 h 3670300"/>
              <a:gd name="connsiteX11-195" fmla="*/ 2300 w 2317874"/>
              <a:gd name="connsiteY11-196" fmla="*/ 3670300 h 3670300"/>
              <a:gd name="connsiteX12" fmla="*/ 569 w 2317874"/>
              <a:gd name="connsiteY12" fmla="*/ 2440071 h 3670300"/>
              <a:gd name="connsiteX0-197" fmla="*/ 4020 w 2317874"/>
              <a:gd name="connsiteY0-198" fmla="*/ 709613 h 3670300"/>
              <a:gd name="connsiteX1-199" fmla="*/ 2300 w 2317874"/>
              <a:gd name="connsiteY1-200" fmla="*/ 0 h 3670300"/>
              <a:gd name="connsiteX2-201" fmla="*/ 2172545 w 2317874"/>
              <a:gd name="connsiteY2-202" fmla="*/ 0 h 3670300"/>
              <a:gd name="connsiteX3-203" fmla="*/ 2177625 w 2317874"/>
              <a:gd name="connsiteY3-204" fmla="*/ 629920 h 3670300"/>
              <a:gd name="connsiteX4-205" fmla="*/ 2170005 w 2317874"/>
              <a:gd name="connsiteY4-206" fmla="*/ 1117600 h 3670300"/>
              <a:gd name="connsiteX5-207" fmla="*/ 2192865 w 2317874"/>
              <a:gd name="connsiteY5-208" fmla="*/ 1483360 h 3670300"/>
              <a:gd name="connsiteX6-209" fmla="*/ 2276685 w 2317874"/>
              <a:gd name="connsiteY6-210" fmla="*/ 2054860 h 3670300"/>
              <a:gd name="connsiteX7-211" fmla="*/ 2314785 w 2317874"/>
              <a:gd name="connsiteY7-212" fmla="*/ 2603500 h 3670300"/>
              <a:gd name="connsiteX8-213" fmla="*/ 2261445 w 2317874"/>
              <a:gd name="connsiteY8-214" fmla="*/ 3335020 h 3670300"/>
              <a:gd name="connsiteX9-215" fmla="*/ 2172545 w 2317874"/>
              <a:gd name="connsiteY9-216" fmla="*/ 3670300 h 3670300"/>
              <a:gd name="connsiteX10-217" fmla="*/ 1903305 w 2317874"/>
              <a:gd name="connsiteY10-218" fmla="*/ 3670300 h 3670300"/>
              <a:gd name="connsiteX11-219" fmla="*/ 798405 w 2317874"/>
              <a:gd name="connsiteY11-220" fmla="*/ 3670300 h 3670300"/>
              <a:gd name="connsiteX12-221" fmla="*/ 2300 w 2317874"/>
              <a:gd name="connsiteY12-222" fmla="*/ 3670300 h 3670300"/>
              <a:gd name="connsiteX13" fmla="*/ 569 w 2317874"/>
              <a:gd name="connsiteY13" fmla="*/ 2440071 h 3670300"/>
              <a:gd name="connsiteX0-223" fmla="*/ 4020 w 2334817"/>
              <a:gd name="connsiteY0-224" fmla="*/ 709613 h 3670300"/>
              <a:gd name="connsiteX1-225" fmla="*/ 2300 w 2334817"/>
              <a:gd name="connsiteY1-226" fmla="*/ 0 h 3670300"/>
              <a:gd name="connsiteX2-227" fmla="*/ 2172545 w 2334817"/>
              <a:gd name="connsiteY2-228" fmla="*/ 0 h 3670300"/>
              <a:gd name="connsiteX3-229" fmla="*/ 2177625 w 2334817"/>
              <a:gd name="connsiteY3-230" fmla="*/ 271780 h 3670300"/>
              <a:gd name="connsiteX4-231" fmla="*/ 2177625 w 2334817"/>
              <a:gd name="connsiteY4-232" fmla="*/ 629920 h 3670300"/>
              <a:gd name="connsiteX5-233" fmla="*/ 2170005 w 2334817"/>
              <a:gd name="connsiteY5-234" fmla="*/ 1117600 h 3670300"/>
              <a:gd name="connsiteX6-235" fmla="*/ 2192865 w 2334817"/>
              <a:gd name="connsiteY6-236" fmla="*/ 1483360 h 3670300"/>
              <a:gd name="connsiteX7-237" fmla="*/ 2276685 w 2334817"/>
              <a:gd name="connsiteY7-238" fmla="*/ 2054860 h 3670300"/>
              <a:gd name="connsiteX8-239" fmla="*/ 2314785 w 2334817"/>
              <a:gd name="connsiteY8-240" fmla="*/ 2603500 h 3670300"/>
              <a:gd name="connsiteX9-241" fmla="*/ 2261445 w 2334817"/>
              <a:gd name="connsiteY9-242" fmla="*/ 3335020 h 3670300"/>
              <a:gd name="connsiteX10-243" fmla="*/ 2172545 w 2334817"/>
              <a:gd name="connsiteY10-244" fmla="*/ 3670300 h 3670300"/>
              <a:gd name="connsiteX11-245" fmla="*/ 1903305 w 2334817"/>
              <a:gd name="connsiteY11-246" fmla="*/ 3670300 h 3670300"/>
              <a:gd name="connsiteX12-247" fmla="*/ 798405 w 2334817"/>
              <a:gd name="connsiteY12-248" fmla="*/ 3670300 h 3670300"/>
              <a:gd name="connsiteX13-249" fmla="*/ 2300 w 2334817"/>
              <a:gd name="connsiteY13-250" fmla="*/ 3670300 h 3670300"/>
              <a:gd name="connsiteX14" fmla="*/ 569 w 2334817"/>
              <a:gd name="connsiteY14" fmla="*/ 2440071 h 3670300"/>
              <a:gd name="connsiteX0-251" fmla="*/ 4020 w 2334817"/>
              <a:gd name="connsiteY0-252" fmla="*/ 712153 h 3672840"/>
              <a:gd name="connsiteX1-253" fmla="*/ 2300 w 2334817"/>
              <a:gd name="connsiteY1-254" fmla="*/ 2540 h 3672840"/>
              <a:gd name="connsiteX2-255" fmla="*/ 1979505 w 2334817"/>
              <a:gd name="connsiteY2-256" fmla="*/ 0 h 3672840"/>
              <a:gd name="connsiteX3-257" fmla="*/ 2172545 w 2334817"/>
              <a:gd name="connsiteY3-258" fmla="*/ 2540 h 3672840"/>
              <a:gd name="connsiteX4-259" fmla="*/ 2177625 w 2334817"/>
              <a:gd name="connsiteY4-260" fmla="*/ 274320 h 3672840"/>
              <a:gd name="connsiteX5-261" fmla="*/ 2177625 w 2334817"/>
              <a:gd name="connsiteY5-262" fmla="*/ 632460 h 3672840"/>
              <a:gd name="connsiteX6-263" fmla="*/ 2170005 w 2334817"/>
              <a:gd name="connsiteY6-264" fmla="*/ 1120140 h 3672840"/>
              <a:gd name="connsiteX7-265" fmla="*/ 2192865 w 2334817"/>
              <a:gd name="connsiteY7-266" fmla="*/ 1485900 h 3672840"/>
              <a:gd name="connsiteX8-267" fmla="*/ 2276685 w 2334817"/>
              <a:gd name="connsiteY8-268" fmla="*/ 2057400 h 3672840"/>
              <a:gd name="connsiteX9-269" fmla="*/ 2314785 w 2334817"/>
              <a:gd name="connsiteY9-270" fmla="*/ 2606040 h 3672840"/>
              <a:gd name="connsiteX10-271" fmla="*/ 2261445 w 2334817"/>
              <a:gd name="connsiteY10-272" fmla="*/ 3337560 h 3672840"/>
              <a:gd name="connsiteX11-273" fmla="*/ 2172545 w 2334817"/>
              <a:gd name="connsiteY11-274" fmla="*/ 3672840 h 3672840"/>
              <a:gd name="connsiteX12-275" fmla="*/ 1903305 w 2334817"/>
              <a:gd name="connsiteY12-276" fmla="*/ 3672840 h 3672840"/>
              <a:gd name="connsiteX13-277" fmla="*/ 798405 w 2334817"/>
              <a:gd name="connsiteY13-278" fmla="*/ 3672840 h 3672840"/>
              <a:gd name="connsiteX14-279" fmla="*/ 2300 w 2334817"/>
              <a:gd name="connsiteY14-280" fmla="*/ 3672840 h 3672840"/>
              <a:gd name="connsiteX15" fmla="*/ 569 w 2334817"/>
              <a:gd name="connsiteY15" fmla="*/ 2442611 h 3672840"/>
              <a:gd name="connsiteX0-281" fmla="*/ 4020 w 2334817"/>
              <a:gd name="connsiteY0-282" fmla="*/ 712153 h 3672840"/>
              <a:gd name="connsiteX1-283" fmla="*/ 2300 w 2334817"/>
              <a:gd name="connsiteY1-284" fmla="*/ 2540 h 3672840"/>
              <a:gd name="connsiteX2-285" fmla="*/ 1202265 w 2334817"/>
              <a:gd name="connsiteY2-286" fmla="*/ 0 h 3672840"/>
              <a:gd name="connsiteX3-287" fmla="*/ 1979505 w 2334817"/>
              <a:gd name="connsiteY3-288" fmla="*/ 0 h 3672840"/>
              <a:gd name="connsiteX4-289" fmla="*/ 2172545 w 2334817"/>
              <a:gd name="connsiteY4-290" fmla="*/ 2540 h 3672840"/>
              <a:gd name="connsiteX5-291" fmla="*/ 2177625 w 2334817"/>
              <a:gd name="connsiteY5-292" fmla="*/ 274320 h 3672840"/>
              <a:gd name="connsiteX6-293" fmla="*/ 2177625 w 2334817"/>
              <a:gd name="connsiteY6-294" fmla="*/ 632460 h 3672840"/>
              <a:gd name="connsiteX7-295" fmla="*/ 2170005 w 2334817"/>
              <a:gd name="connsiteY7-296" fmla="*/ 1120140 h 3672840"/>
              <a:gd name="connsiteX8-297" fmla="*/ 2192865 w 2334817"/>
              <a:gd name="connsiteY8-298" fmla="*/ 1485900 h 3672840"/>
              <a:gd name="connsiteX9-299" fmla="*/ 2276685 w 2334817"/>
              <a:gd name="connsiteY9-300" fmla="*/ 2057400 h 3672840"/>
              <a:gd name="connsiteX10-301" fmla="*/ 2314785 w 2334817"/>
              <a:gd name="connsiteY10-302" fmla="*/ 2606040 h 3672840"/>
              <a:gd name="connsiteX11-303" fmla="*/ 2261445 w 2334817"/>
              <a:gd name="connsiteY11-304" fmla="*/ 3337560 h 3672840"/>
              <a:gd name="connsiteX12-305" fmla="*/ 2172545 w 2334817"/>
              <a:gd name="connsiteY12-306" fmla="*/ 3672840 h 3672840"/>
              <a:gd name="connsiteX13-307" fmla="*/ 1903305 w 2334817"/>
              <a:gd name="connsiteY13-308" fmla="*/ 3672840 h 3672840"/>
              <a:gd name="connsiteX14-309" fmla="*/ 798405 w 2334817"/>
              <a:gd name="connsiteY14-310" fmla="*/ 3672840 h 3672840"/>
              <a:gd name="connsiteX15-311" fmla="*/ 2300 w 2334817"/>
              <a:gd name="connsiteY15-312" fmla="*/ 3672840 h 3672840"/>
              <a:gd name="connsiteX16" fmla="*/ 569 w 2334817"/>
              <a:gd name="connsiteY16" fmla="*/ 2442611 h 3672840"/>
              <a:gd name="connsiteX0-313" fmla="*/ 4020 w 2334817"/>
              <a:gd name="connsiteY0-314" fmla="*/ 712153 h 3672840"/>
              <a:gd name="connsiteX1-315" fmla="*/ 2300 w 2334817"/>
              <a:gd name="connsiteY1-316" fmla="*/ 2540 h 3672840"/>
              <a:gd name="connsiteX2-317" fmla="*/ 508845 w 2334817"/>
              <a:gd name="connsiteY2-318" fmla="*/ 0 h 3672840"/>
              <a:gd name="connsiteX3-319" fmla="*/ 1202265 w 2334817"/>
              <a:gd name="connsiteY3-320" fmla="*/ 0 h 3672840"/>
              <a:gd name="connsiteX4-321" fmla="*/ 1979505 w 2334817"/>
              <a:gd name="connsiteY4-322" fmla="*/ 0 h 3672840"/>
              <a:gd name="connsiteX5-323" fmla="*/ 2172545 w 2334817"/>
              <a:gd name="connsiteY5-324" fmla="*/ 2540 h 3672840"/>
              <a:gd name="connsiteX6-325" fmla="*/ 2177625 w 2334817"/>
              <a:gd name="connsiteY6-326" fmla="*/ 274320 h 3672840"/>
              <a:gd name="connsiteX7-327" fmla="*/ 2177625 w 2334817"/>
              <a:gd name="connsiteY7-328" fmla="*/ 632460 h 3672840"/>
              <a:gd name="connsiteX8-329" fmla="*/ 2170005 w 2334817"/>
              <a:gd name="connsiteY8-330" fmla="*/ 1120140 h 3672840"/>
              <a:gd name="connsiteX9-331" fmla="*/ 2192865 w 2334817"/>
              <a:gd name="connsiteY9-332" fmla="*/ 1485900 h 3672840"/>
              <a:gd name="connsiteX10-333" fmla="*/ 2276685 w 2334817"/>
              <a:gd name="connsiteY10-334" fmla="*/ 2057400 h 3672840"/>
              <a:gd name="connsiteX11-335" fmla="*/ 2314785 w 2334817"/>
              <a:gd name="connsiteY11-336" fmla="*/ 2606040 h 3672840"/>
              <a:gd name="connsiteX12-337" fmla="*/ 2261445 w 2334817"/>
              <a:gd name="connsiteY12-338" fmla="*/ 3337560 h 3672840"/>
              <a:gd name="connsiteX13-339" fmla="*/ 2172545 w 2334817"/>
              <a:gd name="connsiteY13-340" fmla="*/ 3672840 h 3672840"/>
              <a:gd name="connsiteX14-341" fmla="*/ 1903305 w 2334817"/>
              <a:gd name="connsiteY14-342" fmla="*/ 3672840 h 3672840"/>
              <a:gd name="connsiteX15-343" fmla="*/ 798405 w 2334817"/>
              <a:gd name="connsiteY15-344" fmla="*/ 3672840 h 3672840"/>
              <a:gd name="connsiteX16-345" fmla="*/ 2300 w 2334817"/>
              <a:gd name="connsiteY16-346" fmla="*/ 3672840 h 3672840"/>
              <a:gd name="connsiteX17" fmla="*/ 569 w 2334817"/>
              <a:gd name="connsiteY17" fmla="*/ 2442611 h 3672840"/>
              <a:gd name="connsiteX0-347" fmla="*/ 4020 w 2330029"/>
              <a:gd name="connsiteY0-348" fmla="*/ 712153 h 3672840"/>
              <a:gd name="connsiteX1-349" fmla="*/ 2300 w 2330029"/>
              <a:gd name="connsiteY1-350" fmla="*/ 2540 h 3672840"/>
              <a:gd name="connsiteX2-351" fmla="*/ 508845 w 2330029"/>
              <a:gd name="connsiteY2-352" fmla="*/ 0 h 3672840"/>
              <a:gd name="connsiteX3-353" fmla="*/ 1202265 w 2330029"/>
              <a:gd name="connsiteY3-354" fmla="*/ 0 h 3672840"/>
              <a:gd name="connsiteX4-355" fmla="*/ 1979505 w 2330029"/>
              <a:gd name="connsiteY4-356" fmla="*/ 0 h 3672840"/>
              <a:gd name="connsiteX5-357" fmla="*/ 2172545 w 2330029"/>
              <a:gd name="connsiteY5-358" fmla="*/ 2540 h 3672840"/>
              <a:gd name="connsiteX6-359" fmla="*/ 2330025 w 2330029"/>
              <a:gd name="connsiteY6-360" fmla="*/ 60960 h 3672840"/>
              <a:gd name="connsiteX7-361" fmla="*/ 2177625 w 2330029"/>
              <a:gd name="connsiteY7-362" fmla="*/ 274320 h 3672840"/>
              <a:gd name="connsiteX8-363" fmla="*/ 2177625 w 2330029"/>
              <a:gd name="connsiteY8-364" fmla="*/ 632460 h 3672840"/>
              <a:gd name="connsiteX9-365" fmla="*/ 2170005 w 2330029"/>
              <a:gd name="connsiteY9-366" fmla="*/ 1120140 h 3672840"/>
              <a:gd name="connsiteX10-367" fmla="*/ 2192865 w 2330029"/>
              <a:gd name="connsiteY10-368" fmla="*/ 1485900 h 3672840"/>
              <a:gd name="connsiteX11-369" fmla="*/ 2276685 w 2330029"/>
              <a:gd name="connsiteY11-370" fmla="*/ 2057400 h 3672840"/>
              <a:gd name="connsiteX12-371" fmla="*/ 2314785 w 2330029"/>
              <a:gd name="connsiteY12-372" fmla="*/ 2606040 h 3672840"/>
              <a:gd name="connsiteX13-373" fmla="*/ 2261445 w 2330029"/>
              <a:gd name="connsiteY13-374" fmla="*/ 3337560 h 3672840"/>
              <a:gd name="connsiteX14-375" fmla="*/ 2172545 w 2330029"/>
              <a:gd name="connsiteY14-376" fmla="*/ 3672840 h 3672840"/>
              <a:gd name="connsiteX15-377" fmla="*/ 1903305 w 2330029"/>
              <a:gd name="connsiteY15-378" fmla="*/ 3672840 h 3672840"/>
              <a:gd name="connsiteX16-379" fmla="*/ 798405 w 2330029"/>
              <a:gd name="connsiteY16-380" fmla="*/ 3672840 h 3672840"/>
              <a:gd name="connsiteX17-381" fmla="*/ 2300 w 2330029"/>
              <a:gd name="connsiteY17-382" fmla="*/ 3672840 h 3672840"/>
              <a:gd name="connsiteX18" fmla="*/ 569 w 2330029"/>
              <a:gd name="connsiteY18" fmla="*/ 2442611 h 3672840"/>
              <a:gd name="connsiteX0-383" fmla="*/ 4020 w 2330029"/>
              <a:gd name="connsiteY0-384" fmla="*/ 712153 h 3672840"/>
              <a:gd name="connsiteX1-385" fmla="*/ 2300 w 2330029"/>
              <a:gd name="connsiteY1-386" fmla="*/ 2540 h 3672840"/>
              <a:gd name="connsiteX2-387" fmla="*/ 508845 w 2330029"/>
              <a:gd name="connsiteY2-388" fmla="*/ 0 h 3672840"/>
              <a:gd name="connsiteX3-389" fmla="*/ 1202265 w 2330029"/>
              <a:gd name="connsiteY3-390" fmla="*/ 0 h 3672840"/>
              <a:gd name="connsiteX4-391" fmla="*/ 1979505 w 2330029"/>
              <a:gd name="connsiteY4-392" fmla="*/ 0 h 3672840"/>
              <a:gd name="connsiteX5-393" fmla="*/ 2330025 w 2330029"/>
              <a:gd name="connsiteY5-394" fmla="*/ 60960 h 3672840"/>
              <a:gd name="connsiteX6-395" fmla="*/ 2177625 w 2330029"/>
              <a:gd name="connsiteY6-396" fmla="*/ 274320 h 3672840"/>
              <a:gd name="connsiteX7-397" fmla="*/ 2177625 w 2330029"/>
              <a:gd name="connsiteY7-398" fmla="*/ 632460 h 3672840"/>
              <a:gd name="connsiteX8-399" fmla="*/ 2170005 w 2330029"/>
              <a:gd name="connsiteY8-400" fmla="*/ 1120140 h 3672840"/>
              <a:gd name="connsiteX9-401" fmla="*/ 2192865 w 2330029"/>
              <a:gd name="connsiteY9-402" fmla="*/ 1485900 h 3672840"/>
              <a:gd name="connsiteX10-403" fmla="*/ 2276685 w 2330029"/>
              <a:gd name="connsiteY10-404" fmla="*/ 2057400 h 3672840"/>
              <a:gd name="connsiteX11-405" fmla="*/ 2314785 w 2330029"/>
              <a:gd name="connsiteY11-406" fmla="*/ 2606040 h 3672840"/>
              <a:gd name="connsiteX12-407" fmla="*/ 2261445 w 2330029"/>
              <a:gd name="connsiteY12-408" fmla="*/ 3337560 h 3672840"/>
              <a:gd name="connsiteX13-409" fmla="*/ 2172545 w 2330029"/>
              <a:gd name="connsiteY13-410" fmla="*/ 3672840 h 3672840"/>
              <a:gd name="connsiteX14-411" fmla="*/ 1903305 w 2330029"/>
              <a:gd name="connsiteY14-412" fmla="*/ 3672840 h 3672840"/>
              <a:gd name="connsiteX15-413" fmla="*/ 798405 w 2330029"/>
              <a:gd name="connsiteY15-414" fmla="*/ 3672840 h 3672840"/>
              <a:gd name="connsiteX16-415" fmla="*/ 2300 w 2330029"/>
              <a:gd name="connsiteY16-416" fmla="*/ 3672840 h 3672840"/>
              <a:gd name="connsiteX17-417" fmla="*/ 569 w 2330029"/>
              <a:gd name="connsiteY17-418" fmla="*/ 2442611 h 3672840"/>
              <a:gd name="connsiteX0-419" fmla="*/ 4020 w 2317874"/>
              <a:gd name="connsiteY0-420" fmla="*/ 712153 h 3672840"/>
              <a:gd name="connsiteX1-421" fmla="*/ 2300 w 2317874"/>
              <a:gd name="connsiteY1-422" fmla="*/ 2540 h 3672840"/>
              <a:gd name="connsiteX2-423" fmla="*/ 508845 w 2317874"/>
              <a:gd name="connsiteY2-424" fmla="*/ 0 h 3672840"/>
              <a:gd name="connsiteX3-425" fmla="*/ 1202265 w 2317874"/>
              <a:gd name="connsiteY3-426" fmla="*/ 0 h 3672840"/>
              <a:gd name="connsiteX4-427" fmla="*/ 1979505 w 2317874"/>
              <a:gd name="connsiteY4-428" fmla="*/ 0 h 3672840"/>
              <a:gd name="connsiteX5-429" fmla="*/ 2177625 w 2317874"/>
              <a:gd name="connsiteY5-430" fmla="*/ 274320 h 3672840"/>
              <a:gd name="connsiteX6-431" fmla="*/ 2177625 w 2317874"/>
              <a:gd name="connsiteY6-432" fmla="*/ 632460 h 3672840"/>
              <a:gd name="connsiteX7-433" fmla="*/ 2170005 w 2317874"/>
              <a:gd name="connsiteY7-434" fmla="*/ 1120140 h 3672840"/>
              <a:gd name="connsiteX8-435" fmla="*/ 2192865 w 2317874"/>
              <a:gd name="connsiteY8-436" fmla="*/ 1485900 h 3672840"/>
              <a:gd name="connsiteX9-437" fmla="*/ 2276685 w 2317874"/>
              <a:gd name="connsiteY9-438" fmla="*/ 2057400 h 3672840"/>
              <a:gd name="connsiteX10-439" fmla="*/ 2314785 w 2317874"/>
              <a:gd name="connsiteY10-440" fmla="*/ 2606040 h 3672840"/>
              <a:gd name="connsiteX11-441" fmla="*/ 2261445 w 2317874"/>
              <a:gd name="connsiteY11-442" fmla="*/ 3337560 h 3672840"/>
              <a:gd name="connsiteX12-443" fmla="*/ 2172545 w 2317874"/>
              <a:gd name="connsiteY12-444" fmla="*/ 3672840 h 3672840"/>
              <a:gd name="connsiteX13-445" fmla="*/ 1903305 w 2317874"/>
              <a:gd name="connsiteY13-446" fmla="*/ 3672840 h 3672840"/>
              <a:gd name="connsiteX14-447" fmla="*/ 798405 w 2317874"/>
              <a:gd name="connsiteY14-448" fmla="*/ 3672840 h 3672840"/>
              <a:gd name="connsiteX15-449" fmla="*/ 2300 w 2317874"/>
              <a:gd name="connsiteY15-450" fmla="*/ 3672840 h 3672840"/>
              <a:gd name="connsiteX16-451" fmla="*/ 569 w 2317874"/>
              <a:gd name="connsiteY16-452" fmla="*/ 2442611 h 3672840"/>
              <a:gd name="connsiteX0-453" fmla="*/ 4020 w 2317874"/>
              <a:gd name="connsiteY0-454" fmla="*/ 712153 h 3672840"/>
              <a:gd name="connsiteX1-455" fmla="*/ 2300 w 2317874"/>
              <a:gd name="connsiteY1-456" fmla="*/ 2540 h 3672840"/>
              <a:gd name="connsiteX2-457" fmla="*/ 508845 w 2317874"/>
              <a:gd name="connsiteY2-458" fmla="*/ 0 h 3672840"/>
              <a:gd name="connsiteX3-459" fmla="*/ 1202265 w 2317874"/>
              <a:gd name="connsiteY3-460" fmla="*/ 0 h 3672840"/>
              <a:gd name="connsiteX4-461" fmla="*/ 1979505 w 2317874"/>
              <a:gd name="connsiteY4-462" fmla="*/ 0 h 3672840"/>
              <a:gd name="connsiteX5-463" fmla="*/ 2063325 w 2317874"/>
              <a:gd name="connsiteY5-464" fmla="*/ 137160 h 3672840"/>
              <a:gd name="connsiteX6-465" fmla="*/ 2177625 w 2317874"/>
              <a:gd name="connsiteY6-466" fmla="*/ 274320 h 3672840"/>
              <a:gd name="connsiteX7-467" fmla="*/ 2177625 w 2317874"/>
              <a:gd name="connsiteY7-468" fmla="*/ 632460 h 3672840"/>
              <a:gd name="connsiteX8-469" fmla="*/ 2170005 w 2317874"/>
              <a:gd name="connsiteY8-470" fmla="*/ 1120140 h 3672840"/>
              <a:gd name="connsiteX9-471" fmla="*/ 2192865 w 2317874"/>
              <a:gd name="connsiteY9-472" fmla="*/ 1485900 h 3672840"/>
              <a:gd name="connsiteX10-473" fmla="*/ 2276685 w 2317874"/>
              <a:gd name="connsiteY10-474" fmla="*/ 2057400 h 3672840"/>
              <a:gd name="connsiteX11-475" fmla="*/ 2314785 w 2317874"/>
              <a:gd name="connsiteY11-476" fmla="*/ 2606040 h 3672840"/>
              <a:gd name="connsiteX12-477" fmla="*/ 2261445 w 2317874"/>
              <a:gd name="connsiteY12-478" fmla="*/ 3337560 h 3672840"/>
              <a:gd name="connsiteX13-479" fmla="*/ 2172545 w 2317874"/>
              <a:gd name="connsiteY13-480" fmla="*/ 3672840 h 3672840"/>
              <a:gd name="connsiteX14-481" fmla="*/ 1903305 w 2317874"/>
              <a:gd name="connsiteY14-482" fmla="*/ 3672840 h 3672840"/>
              <a:gd name="connsiteX15-483" fmla="*/ 798405 w 2317874"/>
              <a:gd name="connsiteY15-484" fmla="*/ 3672840 h 3672840"/>
              <a:gd name="connsiteX16-485" fmla="*/ 2300 w 2317874"/>
              <a:gd name="connsiteY16-486" fmla="*/ 3672840 h 3672840"/>
              <a:gd name="connsiteX17-487" fmla="*/ 569 w 2317874"/>
              <a:gd name="connsiteY17-488" fmla="*/ 2442611 h 3672840"/>
              <a:gd name="connsiteX0-489" fmla="*/ 4020 w 2317874"/>
              <a:gd name="connsiteY0-490" fmla="*/ 712153 h 3672840"/>
              <a:gd name="connsiteX1-491" fmla="*/ 2300 w 2317874"/>
              <a:gd name="connsiteY1-492" fmla="*/ 2540 h 3672840"/>
              <a:gd name="connsiteX2-493" fmla="*/ 508845 w 2317874"/>
              <a:gd name="connsiteY2-494" fmla="*/ 0 h 3672840"/>
              <a:gd name="connsiteX3-495" fmla="*/ 1202265 w 2317874"/>
              <a:gd name="connsiteY3-496" fmla="*/ 0 h 3672840"/>
              <a:gd name="connsiteX4-497" fmla="*/ 1979505 w 2317874"/>
              <a:gd name="connsiteY4-498" fmla="*/ 0 h 3672840"/>
              <a:gd name="connsiteX5-499" fmla="*/ 2192865 w 2317874"/>
              <a:gd name="connsiteY5-500" fmla="*/ 22860 h 3672840"/>
              <a:gd name="connsiteX6-501" fmla="*/ 2177625 w 2317874"/>
              <a:gd name="connsiteY6-502" fmla="*/ 274320 h 3672840"/>
              <a:gd name="connsiteX7-503" fmla="*/ 2177625 w 2317874"/>
              <a:gd name="connsiteY7-504" fmla="*/ 632460 h 3672840"/>
              <a:gd name="connsiteX8-505" fmla="*/ 2170005 w 2317874"/>
              <a:gd name="connsiteY8-506" fmla="*/ 1120140 h 3672840"/>
              <a:gd name="connsiteX9-507" fmla="*/ 2192865 w 2317874"/>
              <a:gd name="connsiteY9-508" fmla="*/ 1485900 h 3672840"/>
              <a:gd name="connsiteX10-509" fmla="*/ 2276685 w 2317874"/>
              <a:gd name="connsiteY10-510" fmla="*/ 2057400 h 3672840"/>
              <a:gd name="connsiteX11-511" fmla="*/ 2314785 w 2317874"/>
              <a:gd name="connsiteY11-512" fmla="*/ 2606040 h 3672840"/>
              <a:gd name="connsiteX12-513" fmla="*/ 2261445 w 2317874"/>
              <a:gd name="connsiteY12-514" fmla="*/ 3337560 h 3672840"/>
              <a:gd name="connsiteX13-515" fmla="*/ 2172545 w 2317874"/>
              <a:gd name="connsiteY13-516" fmla="*/ 3672840 h 3672840"/>
              <a:gd name="connsiteX14-517" fmla="*/ 1903305 w 2317874"/>
              <a:gd name="connsiteY14-518" fmla="*/ 3672840 h 3672840"/>
              <a:gd name="connsiteX15-519" fmla="*/ 798405 w 2317874"/>
              <a:gd name="connsiteY15-520" fmla="*/ 3672840 h 3672840"/>
              <a:gd name="connsiteX16-521" fmla="*/ 2300 w 2317874"/>
              <a:gd name="connsiteY16-522" fmla="*/ 3672840 h 3672840"/>
              <a:gd name="connsiteX17-523" fmla="*/ 569 w 2317874"/>
              <a:gd name="connsiteY17-524" fmla="*/ 2442611 h 3672840"/>
              <a:gd name="connsiteX0-525" fmla="*/ 4020 w 2317874"/>
              <a:gd name="connsiteY0-526" fmla="*/ 712153 h 3672840"/>
              <a:gd name="connsiteX1-527" fmla="*/ 2300 w 2317874"/>
              <a:gd name="connsiteY1-528" fmla="*/ 2540 h 3672840"/>
              <a:gd name="connsiteX2-529" fmla="*/ 508845 w 2317874"/>
              <a:gd name="connsiteY2-530" fmla="*/ 0 h 3672840"/>
              <a:gd name="connsiteX3-531" fmla="*/ 1202265 w 2317874"/>
              <a:gd name="connsiteY3-532" fmla="*/ 0 h 3672840"/>
              <a:gd name="connsiteX4-533" fmla="*/ 1979505 w 2317874"/>
              <a:gd name="connsiteY4-534" fmla="*/ 0 h 3672840"/>
              <a:gd name="connsiteX5-535" fmla="*/ 2192865 w 2317874"/>
              <a:gd name="connsiteY5-536" fmla="*/ 22860 h 3672840"/>
              <a:gd name="connsiteX6-537" fmla="*/ 2177625 w 2317874"/>
              <a:gd name="connsiteY6-538" fmla="*/ 274320 h 3672840"/>
              <a:gd name="connsiteX7-539" fmla="*/ 2177625 w 2317874"/>
              <a:gd name="connsiteY7-540" fmla="*/ 632460 h 3672840"/>
              <a:gd name="connsiteX8-541" fmla="*/ 2170005 w 2317874"/>
              <a:gd name="connsiteY8-542" fmla="*/ 1120140 h 3672840"/>
              <a:gd name="connsiteX9-543" fmla="*/ 2192865 w 2317874"/>
              <a:gd name="connsiteY9-544" fmla="*/ 1485900 h 3672840"/>
              <a:gd name="connsiteX10-545" fmla="*/ 2276685 w 2317874"/>
              <a:gd name="connsiteY10-546" fmla="*/ 2057400 h 3672840"/>
              <a:gd name="connsiteX11-547" fmla="*/ 2307165 w 2317874"/>
              <a:gd name="connsiteY11-548" fmla="*/ 2308860 h 3672840"/>
              <a:gd name="connsiteX12-549" fmla="*/ 2314785 w 2317874"/>
              <a:gd name="connsiteY12-550" fmla="*/ 2606040 h 3672840"/>
              <a:gd name="connsiteX13-551" fmla="*/ 2261445 w 2317874"/>
              <a:gd name="connsiteY13-552" fmla="*/ 3337560 h 3672840"/>
              <a:gd name="connsiteX14-553" fmla="*/ 2172545 w 2317874"/>
              <a:gd name="connsiteY14-554" fmla="*/ 3672840 h 3672840"/>
              <a:gd name="connsiteX15-555" fmla="*/ 1903305 w 2317874"/>
              <a:gd name="connsiteY15-556" fmla="*/ 3672840 h 3672840"/>
              <a:gd name="connsiteX16-557" fmla="*/ 798405 w 2317874"/>
              <a:gd name="connsiteY16-558" fmla="*/ 3672840 h 3672840"/>
              <a:gd name="connsiteX17-559" fmla="*/ 2300 w 2317874"/>
              <a:gd name="connsiteY17-560" fmla="*/ 3672840 h 3672840"/>
              <a:gd name="connsiteX18-561" fmla="*/ 569 w 2317874"/>
              <a:gd name="connsiteY18-562" fmla="*/ 2442611 h 3672840"/>
              <a:gd name="connsiteX0-563" fmla="*/ 4020 w 2315102"/>
              <a:gd name="connsiteY0-564" fmla="*/ 712153 h 3672840"/>
              <a:gd name="connsiteX1-565" fmla="*/ 2300 w 2315102"/>
              <a:gd name="connsiteY1-566" fmla="*/ 2540 h 3672840"/>
              <a:gd name="connsiteX2-567" fmla="*/ 508845 w 2315102"/>
              <a:gd name="connsiteY2-568" fmla="*/ 0 h 3672840"/>
              <a:gd name="connsiteX3-569" fmla="*/ 1202265 w 2315102"/>
              <a:gd name="connsiteY3-570" fmla="*/ 0 h 3672840"/>
              <a:gd name="connsiteX4-571" fmla="*/ 1979505 w 2315102"/>
              <a:gd name="connsiteY4-572" fmla="*/ 0 h 3672840"/>
              <a:gd name="connsiteX5-573" fmla="*/ 2192865 w 2315102"/>
              <a:gd name="connsiteY5-574" fmla="*/ 22860 h 3672840"/>
              <a:gd name="connsiteX6-575" fmla="*/ 2177625 w 2315102"/>
              <a:gd name="connsiteY6-576" fmla="*/ 274320 h 3672840"/>
              <a:gd name="connsiteX7-577" fmla="*/ 2177625 w 2315102"/>
              <a:gd name="connsiteY7-578" fmla="*/ 632460 h 3672840"/>
              <a:gd name="connsiteX8-579" fmla="*/ 2170005 w 2315102"/>
              <a:gd name="connsiteY8-580" fmla="*/ 1120140 h 3672840"/>
              <a:gd name="connsiteX9-581" fmla="*/ 2192865 w 2315102"/>
              <a:gd name="connsiteY9-582" fmla="*/ 1485900 h 3672840"/>
              <a:gd name="connsiteX10-583" fmla="*/ 2276685 w 2315102"/>
              <a:gd name="connsiteY10-584" fmla="*/ 2057400 h 3672840"/>
              <a:gd name="connsiteX11-585" fmla="*/ 2307165 w 2315102"/>
              <a:gd name="connsiteY11-586" fmla="*/ 2308860 h 3672840"/>
              <a:gd name="connsiteX12-587" fmla="*/ 2314785 w 2315102"/>
              <a:gd name="connsiteY12-588" fmla="*/ 2606040 h 3672840"/>
              <a:gd name="connsiteX13-589" fmla="*/ 2299545 w 2315102"/>
              <a:gd name="connsiteY13-590" fmla="*/ 2956560 h 3672840"/>
              <a:gd name="connsiteX14-591" fmla="*/ 2261445 w 2315102"/>
              <a:gd name="connsiteY14-592" fmla="*/ 3337560 h 3672840"/>
              <a:gd name="connsiteX15-593" fmla="*/ 2172545 w 2315102"/>
              <a:gd name="connsiteY15-594" fmla="*/ 3672840 h 3672840"/>
              <a:gd name="connsiteX16-595" fmla="*/ 1903305 w 2315102"/>
              <a:gd name="connsiteY16-596" fmla="*/ 3672840 h 3672840"/>
              <a:gd name="connsiteX17-597" fmla="*/ 798405 w 2315102"/>
              <a:gd name="connsiteY17-598" fmla="*/ 3672840 h 3672840"/>
              <a:gd name="connsiteX18-599" fmla="*/ 2300 w 2315102"/>
              <a:gd name="connsiteY18-600" fmla="*/ 3672840 h 3672840"/>
              <a:gd name="connsiteX19" fmla="*/ 569 w 2315102"/>
              <a:gd name="connsiteY19" fmla="*/ 2442611 h 3672840"/>
              <a:gd name="connsiteX0-601" fmla="*/ 4020 w 2315102"/>
              <a:gd name="connsiteY0-602" fmla="*/ 712153 h 3672840"/>
              <a:gd name="connsiteX1-603" fmla="*/ 2300 w 2315102"/>
              <a:gd name="connsiteY1-604" fmla="*/ 2540 h 3672840"/>
              <a:gd name="connsiteX2-605" fmla="*/ 508845 w 2315102"/>
              <a:gd name="connsiteY2-606" fmla="*/ 0 h 3672840"/>
              <a:gd name="connsiteX3-607" fmla="*/ 1202265 w 2315102"/>
              <a:gd name="connsiteY3-608" fmla="*/ 0 h 3672840"/>
              <a:gd name="connsiteX4-609" fmla="*/ 1979505 w 2315102"/>
              <a:gd name="connsiteY4-610" fmla="*/ 0 h 3672840"/>
              <a:gd name="connsiteX5-611" fmla="*/ 2192865 w 2315102"/>
              <a:gd name="connsiteY5-612" fmla="*/ 22860 h 3672840"/>
              <a:gd name="connsiteX6-613" fmla="*/ 2177625 w 2315102"/>
              <a:gd name="connsiteY6-614" fmla="*/ 274320 h 3672840"/>
              <a:gd name="connsiteX7-615" fmla="*/ 2177625 w 2315102"/>
              <a:gd name="connsiteY7-616" fmla="*/ 632460 h 3672840"/>
              <a:gd name="connsiteX8-617" fmla="*/ 2170005 w 2315102"/>
              <a:gd name="connsiteY8-618" fmla="*/ 1120140 h 3672840"/>
              <a:gd name="connsiteX9-619" fmla="*/ 2192865 w 2315102"/>
              <a:gd name="connsiteY9-620" fmla="*/ 1485900 h 3672840"/>
              <a:gd name="connsiteX10-621" fmla="*/ 2230965 w 2315102"/>
              <a:gd name="connsiteY10-622" fmla="*/ 1744980 h 3672840"/>
              <a:gd name="connsiteX11-623" fmla="*/ 2276685 w 2315102"/>
              <a:gd name="connsiteY11-624" fmla="*/ 2057400 h 3672840"/>
              <a:gd name="connsiteX12-625" fmla="*/ 2307165 w 2315102"/>
              <a:gd name="connsiteY12-626" fmla="*/ 2308860 h 3672840"/>
              <a:gd name="connsiteX13-627" fmla="*/ 2314785 w 2315102"/>
              <a:gd name="connsiteY13-628" fmla="*/ 2606040 h 3672840"/>
              <a:gd name="connsiteX14-629" fmla="*/ 2299545 w 2315102"/>
              <a:gd name="connsiteY14-630" fmla="*/ 2956560 h 3672840"/>
              <a:gd name="connsiteX15-631" fmla="*/ 2261445 w 2315102"/>
              <a:gd name="connsiteY15-632" fmla="*/ 3337560 h 3672840"/>
              <a:gd name="connsiteX16-633" fmla="*/ 2172545 w 2315102"/>
              <a:gd name="connsiteY16-634" fmla="*/ 3672840 h 3672840"/>
              <a:gd name="connsiteX17-635" fmla="*/ 1903305 w 2315102"/>
              <a:gd name="connsiteY17-636" fmla="*/ 3672840 h 3672840"/>
              <a:gd name="connsiteX18-637" fmla="*/ 798405 w 2315102"/>
              <a:gd name="connsiteY18-638" fmla="*/ 3672840 h 3672840"/>
              <a:gd name="connsiteX19-639" fmla="*/ 2300 w 2315102"/>
              <a:gd name="connsiteY19-640" fmla="*/ 3672840 h 3672840"/>
              <a:gd name="connsiteX20" fmla="*/ 569 w 2315102"/>
              <a:gd name="connsiteY20" fmla="*/ 2442611 h 3672840"/>
              <a:gd name="connsiteX0-641" fmla="*/ 4020 w 2315102"/>
              <a:gd name="connsiteY0-642" fmla="*/ 712153 h 3672840"/>
              <a:gd name="connsiteX1-643" fmla="*/ 2300 w 2315102"/>
              <a:gd name="connsiteY1-644" fmla="*/ 2540 h 3672840"/>
              <a:gd name="connsiteX2-645" fmla="*/ 508845 w 2315102"/>
              <a:gd name="connsiteY2-646" fmla="*/ 0 h 3672840"/>
              <a:gd name="connsiteX3-647" fmla="*/ 1202265 w 2315102"/>
              <a:gd name="connsiteY3-648" fmla="*/ 0 h 3672840"/>
              <a:gd name="connsiteX4-649" fmla="*/ 1979505 w 2315102"/>
              <a:gd name="connsiteY4-650" fmla="*/ 0 h 3672840"/>
              <a:gd name="connsiteX5-651" fmla="*/ 2192865 w 2315102"/>
              <a:gd name="connsiteY5-652" fmla="*/ 22860 h 3672840"/>
              <a:gd name="connsiteX6-653" fmla="*/ 2177625 w 2315102"/>
              <a:gd name="connsiteY6-654" fmla="*/ 274320 h 3672840"/>
              <a:gd name="connsiteX7-655" fmla="*/ 2177625 w 2315102"/>
              <a:gd name="connsiteY7-656" fmla="*/ 632460 h 3672840"/>
              <a:gd name="connsiteX8-657" fmla="*/ 2170005 w 2315102"/>
              <a:gd name="connsiteY8-658" fmla="*/ 1120140 h 3672840"/>
              <a:gd name="connsiteX9-659" fmla="*/ 2170005 w 2315102"/>
              <a:gd name="connsiteY9-660" fmla="*/ 1318260 h 3672840"/>
              <a:gd name="connsiteX10-661" fmla="*/ 2192865 w 2315102"/>
              <a:gd name="connsiteY10-662" fmla="*/ 1485900 h 3672840"/>
              <a:gd name="connsiteX11-663" fmla="*/ 2230965 w 2315102"/>
              <a:gd name="connsiteY11-664" fmla="*/ 1744980 h 3672840"/>
              <a:gd name="connsiteX12-665" fmla="*/ 2276685 w 2315102"/>
              <a:gd name="connsiteY12-666" fmla="*/ 2057400 h 3672840"/>
              <a:gd name="connsiteX13-667" fmla="*/ 2307165 w 2315102"/>
              <a:gd name="connsiteY13-668" fmla="*/ 2308860 h 3672840"/>
              <a:gd name="connsiteX14-669" fmla="*/ 2314785 w 2315102"/>
              <a:gd name="connsiteY14-670" fmla="*/ 2606040 h 3672840"/>
              <a:gd name="connsiteX15-671" fmla="*/ 2299545 w 2315102"/>
              <a:gd name="connsiteY15-672" fmla="*/ 2956560 h 3672840"/>
              <a:gd name="connsiteX16-673" fmla="*/ 2261445 w 2315102"/>
              <a:gd name="connsiteY16-674" fmla="*/ 3337560 h 3672840"/>
              <a:gd name="connsiteX17-675" fmla="*/ 2172545 w 2315102"/>
              <a:gd name="connsiteY17-676" fmla="*/ 3672840 h 3672840"/>
              <a:gd name="connsiteX18-677" fmla="*/ 1903305 w 2315102"/>
              <a:gd name="connsiteY18-678" fmla="*/ 3672840 h 3672840"/>
              <a:gd name="connsiteX19-679" fmla="*/ 798405 w 2315102"/>
              <a:gd name="connsiteY19-680" fmla="*/ 3672840 h 3672840"/>
              <a:gd name="connsiteX20-681" fmla="*/ 2300 w 2315102"/>
              <a:gd name="connsiteY20-682" fmla="*/ 3672840 h 3672840"/>
              <a:gd name="connsiteX21" fmla="*/ 569 w 2315102"/>
              <a:gd name="connsiteY21" fmla="*/ 2442611 h 3672840"/>
              <a:gd name="connsiteX0-683" fmla="*/ 4020 w 2315102"/>
              <a:gd name="connsiteY0-684" fmla="*/ 712153 h 3672840"/>
              <a:gd name="connsiteX1-685" fmla="*/ 2300 w 2315102"/>
              <a:gd name="connsiteY1-686" fmla="*/ 2540 h 3672840"/>
              <a:gd name="connsiteX2-687" fmla="*/ 508845 w 2315102"/>
              <a:gd name="connsiteY2-688" fmla="*/ 0 h 3672840"/>
              <a:gd name="connsiteX3-689" fmla="*/ 1202265 w 2315102"/>
              <a:gd name="connsiteY3-690" fmla="*/ 0 h 3672840"/>
              <a:gd name="connsiteX4-691" fmla="*/ 1979505 w 2315102"/>
              <a:gd name="connsiteY4-692" fmla="*/ 0 h 3672840"/>
              <a:gd name="connsiteX5-693" fmla="*/ 2192865 w 2315102"/>
              <a:gd name="connsiteY5-694" fmla="*/ 22860 h 3672840"/>
              <a:gd name="connsiteX6-695" fmla="*/ 2177625 w 2315102"/>
              <a:gd name="connsiteY6-696" fmla="*/ 274320 h 3672840"/>
              <a:gd name="connsiteX7-697" fmla="*/ 2177625 w 2315102"/>
              <a:gd name="connsiteY7-698" fmla="*/ 632460 h 3672840"/>
              <a:gd name="connsiteX8-699" fmla="*/ 2162385 w 2315102"/>
              <a:gd name="connsiteY8-700" fmla="*/ 845820 h 3672840"/>
              <a:gd name="connsiteX9-701" fmla="*/ 2170005 w 2315102"/>
              <a:gd name="connsiteY9-702" fmla="*/ 1120140 h 3672840"/>
              <a:gd name="connsiteX10-703" fmla="*/ 2170005 w 2315102"/>
              <a:gd name="connsiteY10-704" fmla="*/ 1318260 h 3672840"/>
              <a:gd name="connsiteX11-705" fmla="*/ 2192865 w 2315102"/>
              <a:gd name="connsiteY11-706" fmla="*/ 1485900 h 3672840"/>
              <a:gd name="connsiteX12-707" fmla="*/ 2230965 w 2315102"/>
              <a:gd name="connsiteY12-708" fmla="*/ 1744980 h 3672840"/>
              <a:gd name="connsiteX13-709" fmla="*/ 2276685 w 2315102"/>
              <a:gd name="connsiteY13-710" fmla="*/ 2057400 h 3672840"/>
              <a:gd name="connsiteX14-711" fmla="*/ 2307165 w 2315102"/>
              <a:gd name="connsiteY14-712" fmla="*/ 2308860 h 3672840"/>
              <a:gd name="connsiteX15-713" fmla="*/ 2314785 w 2315102"/>
              <a:gd name="connsiteY15-714" fmla="*/ 2606040 h 3672840"/>
              <a:gd name="connsiteX16-715" fmla="*/ 2299545 w 2315102"/>
              <a:gd name="connsiteY16-716" fmla="*/ 2956560 h 3672840"/>
              <a:gd name="connsiteX17-717" fmla="*/ 2261445 w 2315102"/>
              <a:gd name="connsiteY17-718" fmla="*/ 3337560 h 3672840"/>
              <a:gd name="connsiteX18-719" fmla="*/ 2172545 w 2315102"/>
              <a:gd name="connsiteY18-720" fmla="*/ 3672840 h 3672840"/>
              <a:gd name="connsiteX19-721" fmla="*/ 1903305 w 2315102"/>
              <a:gd name="connsiteY19-722" fmla="*/ 3672840 h 3672840"/>
              <a:gd name="connsiteX20-723" fmla="*/ 798405 w 2315102"/>
              <a:gd name="connsiteY20-724" fmla="*/ 3672840 h 3672840"/>
              <a:gd name="connsiteX21-725" fmla="*/ 2300 w 2315102"/>
              <a:gd name="connsiteY21-726" fmla="*/ 3672840 h 3672840"/>
              <a:gd name="connsiteX22" fmla="*/ 569 w 2315102"/>
              <a:gd name="connsiteY22" fmla="*/ 2442611 h 3672840"/>
              <a:gd name="connsiteX0-727" fmla="*/ 4020 w 2314785"/>
              <a:gd name="connsiteY0-728" fmla="*/ 712153 h 3672840"/>
              <a:gd name="connsiteX1-729" fmla="*/ 2300 w 2314785"/>
              <a:gd name="connsiteY1-730" fmla="*/ 2540 h 3672840"/>
              <a:gd name="connsiteX2-731" fmla="*/ 508845 w 2314785"/>
              <a:gd name="connsiteY2-732" fmla="*/ 0 h 3672840"/>
              <a:gd name="connsiteX3-733" fmla="*/ 1202265 w 2314785"/>
              <a:gd name="connsiteY3-734" fmla="*/ 0 h 3672840"/>
              <a:gd name="connsiteX4-735" fmla="*/ 1979505 w 2314785"/>
              <a:gd name="connsiteY4-736" fmla="*/ 0 h 3672840"/>
              <a:gd name="connsiteX5-737" fmla="*/ 2192865 w 2314785"/>
              <a:gd name="connsiteY5-738" fmla="*/ 22860 h 3672840"/>
              <a:gd name="connsiteX6-739" fmla="*/ 2177625 w 2314785"/>
              <a:gd name="connsiteY6-740" fmla="*/ 274320 h 3672840"/>
              <a:gd name="connsiteX7-741" fmla="*/ 2177625 w 2314785"/>
              <a:gd name="connsiteY7-742" fmla="*/ 632460 h 3672840"/>
              <a:gd name="connsiteX8-743" fmla="*/ 2162385 w 2314785"/>
              <a:gd name="connsiteY8-744" fmla="*/ 845820 h 3672840"/>
              <a:gd name="connsiteX9-745" fmla="*/ 2170005 w 2314785"/>
              <a:gd name="connsiteY9-746" fmla="*/ 1120140 h 3672840"/>
              <a:gd name="connsiteX10-747" fmla="*/ 2170005 w 2314785"/>
              <a:gd name="connsiteY10-748" fmla="*/ 1318260 h 3672840"/>
              <a:gd name="connsiteX11-749" fmla="*/ 2192865 w 2314785"/>
              <a:gd name="connsiteY11-750" fmla="*/ 1485900 h 3672840"/>
              <a:gd name="connsiteX12-751" fmla="*/ 2230965 w 2314785"/>
              <a:gd name="connsiteY12-752" fmla="*/ 1744980 h 3672840"/>
              <a:gd name="connsiteX13-753" fmla="*/ 2276685 w 2314785"/>
              <a:gd name="connsiteY13-754" fmla="*/ 2057400 h 3672840"/>
              <a:gd name="connsiteX14-755" fmla="*/ 2307165 w 2314785"/>
              <a:gd name="connsiteY14-756" fmla="*/ 2308860 h 3672840"/>
              <a:gd name="connsiteX15-757" fmla="*/ 2299545 w 2314785"/>
              <a:gd name="connsiteY15-758" fmla="*/ 2461260 h 3672840"/>
              <a:gd name="connsiteX16-759" fmla="*/ 2314785 w 2314785"/>
              <a:gd name="connsiteY16-760" fmla="*/ 2606040 h 3672840"/>
              <a:gd name="connsiteX17-761" fmla="*/ 2299545 w 2314785"/>
              <a:gd name="connsiteY17-762" fmla="*/ 2956560 h 3672840"/>
              <a:gd name="connsiteX18-763" fmla="*/ 2261445 w 2314785"/>
              <a:gd name="connsiteY18-764" fmla="*/ 3337560 h 3672840"/>
              <a:gd name="connsiteX19-765" fmla="*/ 2172545 w 2314785"/>
              <a:gd name="connsiteY19-766" fmla="*/ 3672840 h 3672840"/>
              <a:gd name="connsiteX20-767" fmla="*/ 1903305 w 2314785"/>
              <a:gd name="connsiteY20-768" fmla="*/ 3672840 h 3672840"/>
              <a:gd name="connsiteX21-769" fmla="*/ 798405 w 2314785"/>
              <a:gd name="connsiteY21-770" fmla="*/ 3672840 h 3672840"/>
              <a:gd name="connsiteX22-771" fmla="*/ 2300 w 2314785"/>
              <a:gd name="connsiteY22-772" fmla="*/ 3672840 h 3672840"/>
              <a:gd name="connsiteX23" fmla="*/ 569 w 2314785"/>
              <a:gd name="connsiteY23" fmla="*/ 2442611 h 3672840"/>
              <a:gd name="connsiteX0-773" fmla="*/ 4020 w 2314785"/>
              <a:gd name="connsiteY0-774" fmla="*/ 712153 h 3672840"/>
              <a:gd name="connsiteX1-775" fmla="*/ 2300 w 2314785"/>
              <a:gd name="connsiteY1-776" fmla="*/ 2540 h 3672840"/>
              <a:gd name="connsiteX2-777" fmla="*/ 508845 w 2314785"/>
              <a:gd name="connsiteY2-778" fmla="*/ 0 h 3672840"/>
              <a:gd name="connsiteX3-779" fmla="*/ 1202265 w 2314785"/>
              <a:gd name="connsiteY3-780" fmla="*/ 0 h 3672840"/>
              <a:gd name="connsiteX4-781" fmla="*/ 1979505 w 2314785"/>
              <a:gd name="connsiteY4-782" fmla="*/ 0 h 3672840"/>
              <a:gd name="connsiteX5-783" fmla="*/ 2192865 w 2314785"/>
              <a:gd name="connsiteY5-784" fmla="*/ 22860 h 3672840"/>
              <a:gd name="connsiteX6-785" fmla="*/ 2177625 w 2314785"/>
              <a:gd name="connsiteY6-786" fmla="*/ 274320 h 3672840"/>
              <a:gd name="connsiteX7-787" fmla="*/ 2177625 w 2314785"/>
              <a:gd name="connsiteY7-788" fmla="*/ 632460 h 3672840"/>
              <a:gd name="connsiteX8-789" fmla="*/ 2162385 w 2314785"/>
              <a:gd name="connsiteY8-790" fmla="*/ 845820 h 3672840"/>
              <a:gd name="connsiteX9-791" fmla="*/ 2170005 w 2314785"/>
              <a:gd name="connsiteY9-792" fmla="*/ 1120140 h 3672840"/>
              <a:gd name="connsiteX10-793" fmla="*/ 2170005 w 2314785"/>
              <a:gd name="connsiteY10-794" fmla="*/ 1318260 h 3672840"/>
              <a:gd name="connsiteX11-795" fmla="*/ 2192865 w 2314785"/>
              <a:gd name="connsiteY11-796" fmla="*/ 1485900 h 3672840"/>
              <a:gd name="connsiteX12-797" fmla="*/ 2230965 w 2314785"/>
              <a:gd name="connsiteY12-798" fmla="*/ 1744980 h 3672840"/>
              <a:gd name="connsiteX13-799" fmla="*/ 2276685 w 2314785"/>
              <a:gd name="connsiteY13-800" fmla="*/ 2057400 h 3672840"/>
              <a:gd name="connsiteX14-801" fmla="*/ 2276686 w 2314785"/>
              <a:gd name="connsiteY14-802" fmla="*/ 2156460 h 3672840"/>
              <a:gd name="connsiteX15-803" fmla="*/ 2307165 w 2314785"/>
              <a:gd name="connsiteY15-804" fmla="*/ 2308860 h 3672840"/>
              <a:gd name="connsiteX16-805" fmla="*/ 2299545 w 2314785"/>
              <a:gd name="connsiteY16-806" fmla="*/ 2461260 h 3672840"/>
              <a:gd name="connsiteX17-807" fmla="*/ 2314785 w 2314785"/>
              <a:gd name="connsiteY17-808" fmla="*/ 2606040 h 3672840"/>
              <a:gd name="connsiteX18-809" fmla="*/ 2299545 w 2314785"/>
              <a:gd name="connsiteY18-810" fmla="*/ 2956560 h 3672840"/>
              <a:gd name="connsiteX19-811" fmla="*/ 2261445 w 2314785"/>
              <a:gd name="connsiteY19-812" fmla="*/ 3337560 h 3672840"/>
              <a:gd name="connsiteX20-813" fmla="*/ 2172545 w 2314785"/>
              <a:gd name="connsiteY20-814" fmla="*/ 3672840 h 3672840"/>
              <a:gd name="connsiteX21-815" fmla="*/ 1903305 w 2314785"/>
              <a:gd name="connsiteY21-816" fmla="*/ 3672840 h 3672840"/>
              <a:gd name="connsiteX22-817" fmla="*/ 798405 w 2314785"/>
              <a:gd name="connsiteY22-818" fmla="*/ 3672840 h 3672840"/>
              <a:gd name="connsiteX23-819" fmla="*/ 2300 w 2314785"/>
              <a:gd name="connsiteY23-820" fmla="*/ 3672840 h 3672840"/>
              <a:gd name="connsiteX24" fmla="*/ 569 w 2314785"/>
              <a:gd name="connsiteY24" fmla="*/ 2442611 h 3672840"/>
              <a:gd name="connsiteX0-821" fmla="*/ 4020 w 2314785"/>
              <a:gd name="connsiteY0-822" fmla="*/ 712153 h 3672840"/>
              <a:gd name="connsiteX1-823" fmla="*/ 2300 w 2314785"/>
              <a:gd name="connsiteY1-824" fmla="*/ 2540 h 3672840"/>
              <a:gd name="connsiteX2-825" fmla="*/ 508845 w 2314785"/>
              <a:gd name="connsiteY2-826" fmla="*/ 0 h 3672840"/>
              <a:gd name="connsiteX3-827" fmla="*/ 1202265 w 2314785"/>
              <a:gd name="connsiteY3-828" fmla="*/ 0 h 3672840"/>
              <a:gd name="connsiteX4-829" fmla="*/ 1979505 w 2314785"/>
              <a:gd name="connsiteY4-830" fmla="*/ 0 h 3672840"/>
              <a:gd name="connsiteX5-831" fmla="*/ 2192865 w 2314785"/>
              <a:gd name="connsiteY5-832" fmla="*/ 22860 h 3672840"/>
              <a:gd name="connsiteX6-833" fmla="*/ 2177625 w 2314785"/>
              <a:gd name="connsiteY6-834" fmla="*/ 274320 h 3672840"/>
              <a:gd name="connsiteX7-835" fmla="*/ 2177625 w 2314785"/>
              <a:gd name="connsiteY7-836" fmla="*/ 632460 h 3672840"/>
              <a:gd name="connsiteX8-837" fmla="*/ 2162385 w 2314785"/>
              <a:gd name="connsiteY8-838" fmla="*/ 845820 h 3672840"/>
              <a:gd name="connsiteX9-839" fmla="*/ 2170005 w 2314785"/>
              <a:gd name="connsiteY9-840" fmla="*/ 1120140 h 3672840"/>
              <a:gd name="connsiteX10-841" fmla="*/ 2170005 w 2314785"/>
              <a:gd name="connsiteY10-842" fmla="*/ 1318260 h 3672840"/>
              <a:gd name="connsiteX11-843" fmla="*/ 2192865 w 2314785"/>
              <a:gd name="connsiteY11-844" fmla="*/ 1485900 h 3672840"/>
              <a:gd name="connsiteX12-845" fmla="*/ 2230965 w 2314785"/>
              <a:gd name="connsiteY12-846" fmla="*/ 1744980 h 3672840"/>
              <a:gd name="connsiteX13-847" fmla="*/ 2238586 w 2314785"/>
              <a:gd name="connsiteY13-848" fmla="*/ 1844040 h 3672840"/>
              <a:gd name="connsiteX14-849" fmla="*/ 2276685 w 2314785"/>
              <a:gd name="connsiteY14-850" fmla="*/ 2057400 h 3672840"/>
              <a:gd name="connsiteX15-851" fmla="*/ 2276686 w 2314785"/>
              <a:gd name="connsiteY15-852" fmla="*/ 2156460 h 3672840"/>
              <a:gd name="connsiteX16-853" fmla="*/ 2307165 w 2314785"/>
              <a:gd name="connsiteY16-854" fmla="*/ 2308860 h 3672840"/>
              <a:gd name="connsiteX17-855" fmla="*/ 2299545 w 2314785"/>
              <a:gd name="connsiteY17-856" fmla="*/ 2461260 h 3672840"/>
              <a:gd name="connsiteX18-857" fmla="*/ 2314785 w 2314785"/>
              <a:gd name="connsiteY18-858" fmla="*/ 2606040 h 3672840"/>
              <a:gd name="connsiteX19-859" fmla="*/ 2299545 w 2314785"/>
              <a:gd name="connsiteY19-860" fmla="*/ 2956560 h 3672840"/>
              <a:gd name="connsiteX20-861" fmla="*/ 2261445 w 2314785"/>
              <a:gd name="connsiteY20-862" fmla="*/ 3337560 h 3672840"/>
              <a:gd name="connsiteX21-863" fmla="*/ 2172545 w 2314785"/>
              <a:gd name="connsiteY21-864" fmla="*/ 3672840 h 3672840"/>
              <a:gd name="connsiteX22-865" fmla="*/ 1903305 w 2314785"/>
              <a:gd name="connsiteY22-866" fmla="*/ 3672840 h 3672840"/>
              <a:gd name="connsiteX23-867" fmla="*/ 798405 w 2314785"/>
              <a:gd name="connsiteY23-868" fmla="*/ 3672840 h 3672840"/>
              <a:gd name="connsiteX24-869" fmla="*/ 2300 w 2314785"/>
              <a:gd name="connsiteY24-870" fmla="*/ 3672840 h 3672840"/>
              <a:gd name="connsiteX25" fmla="*/ 569 w 2314785"/>
              <a:gd name="connsiteY25" fmla="*/ 2442611 h 3672840"/>
              <a:gd name="connsiteX0-871" fmla="*/ 4020 w 2314785"/>
              <a:gd name="connsiteY0-872" fmla="*/ 712153 h 3672840"/>
              <a:gd name="connsiteX1-873" fmla="*/ 2300 w 2314785"/>
              <a:gd name="connsiteY1-874" fmla="*/ 2540 h 3672840"/>
              <a:gd name="connsiteX2-875" fmla="*/ 508845 w 2314785"/>
              <a:gd name="connsiteY2-876" fmla="*/ 0 h 3672840"/>
              <a:gd name="connsiteX3-877" fmla="*/ 1202265 w 2314785"/>
              <a:gd name="connsiteY3-878" fmla="*/ 0 h 3672840"/>
              <a:gd name="connsiteX4-879" fmla="*/ 1979505 w 2314785"/>
              <a:gd name="connsiteY4-880" fmla="*/ 0 h 3672840"/>
              <a:gd name="connsiteX5-881" fmla="*/ 2192865 w 2314785"/>
              <a:gd name="connsiteY5-882" fmla="*/ 22860 h 3672840"/>
              <a:gd name="connsiteX6-883" fmla="*/ 2177625 w 2314785"/>
              <a:gd name="connsiteY6-884" fmla="*/ 274320 h 3672840"/>
              <a:gd name="connsiteX7-885" fmla="*/ 2177625 w 2314785"/>
              <a:gd name="connsiteY7-886" fmla="*/ 632460 h 3672840"/>
              <a:gd name="connsiteX8-887" fmla="*/ 2162385 w 2314785"/>
              <a:gd name="connsiteY8-888" fmla="*/ 845820 h 3672840"/>
              <a:gd name="connsiteX9-889" fmla="*/ 2170005 w 2314785"/>
              <a:gd name="connsiteY9-890" fmla="*/ 1120140 h 3672840"/>
              <a:gd name="connsiteX10-891" fmla="*/ 2170005 w 2314785"/>
              <a:gd name="connsiteY10-892" fmla="*/ 1318260 h 3672840"/>
              <a:gd name="connsiteX11-893" fmla="*/ 2192865 w 2314785"/>
              <a:gd name="connsiteY11-894" fmla="*/ 1485900 h 3672840"/>
              <a:gd name="connsiteX12-895" fmla="*/ 2230965 w 2314785"/>
              <a:gd name="connsiteY12-896" fmla="*/ 1744980 h 3672840"/>
              <a:gd name="connsiteX13-897" fmla="*/ 2238586 w 2314785"/>
              <a:gd name="connsiteY13-898" fmla="*/ 1844040 h 3672840"/>
              <a:gd name="connsiteX14-899" fmla="*/ 2276685 w 2314785"/>
              <a:gd name="connsiteY14-900" fmla="*/ 2057400 h 3672840"/>
              <a:gd name="connsiteX15-901" fmla="*/ 2276686 w 2314785"/>
              <a:gd name="connsiteY15-902" fmla="*/ 2156460 h 3672840"/>
              <a:gd name="connsiteX16-903" fmla="*/ 2307165 w 2314785"/>
              <a:gd name="connsiteY16-904" fmla="*/ 2308860 h 3672840"/>
              <a:gd name="connsiteX17-905" fmla="*/ 2299545 w 2314785"/>
              <a:gd name="connsiteY17-906" fmla="*/ 2461260 h 3672840"/>
              <a:gd name="connsiteX18-907" fmla="*/ 2314785 w 2314785"/>
              <a:gd name="connsiteY18-908" fmla="*/ 2606040 h 3672840"/>
              <a:gd name="connsiteX19-909" fmla="*/ 2299545 w 2314785"/>
              <a:gd name="connsiteY19-910" fmla="*/ 2956560 h 3672840"/>
              <a:gd name="connsiteX20-911" fmla="*/ 2284306 w 2314785"/>
              <a:gd name="connsiteY20-912" fmla="*/ 3169920 h 3672840"/>
              <a:gd name="connsiteX21-913" fmla="*/ 2261445 w 2314785"/>
              <a:gd name="connsiteY21-914" fmla="*/ 3337560 h 3672840"/>
              <a:gd name="connsiteX22-915" fmla="*/ 2172545 w 2314785"/>
              <a:gd name="connsiteY22-916" fmla="*/ 3672840 h 3672840"/>
              <a:gd name="connsiteX23-917" fmla="*/ 1903305 w 2314785"/>
              <a:gd name="connsiteY23-918" fmla="*/ 3672840 h 3672840"/>
              <a:gd name="connsiteX24-919" fmla="*/ 798405 w 2314785"/>
              <a:gd name="connsiteY24-920" fmla="*/ 3672840 h 3672840"/>
              <a:gd name="connsiteX25-921" fmla="*/ 2300 w 2314785"/>
              <a:gd name="connsiteY25-922" fmla="*/ 3672840 h 3672840"/>
              <a:gd name="connsiteX26" fmla="*/ 569 w 2314785"/>
              <a:gd name="connsiteY26" fmla="*/ 2442611 h 3672840"/>
              <a:gd name="connsiteX0-923" fmla="*/ 4020 w 2314860"/>
              <a:gd name="connsiteY0-924" fmla="*/ 712153 h 3672840"/>
              <a:gd name="connsiteX1-925" fmla="*/ 2300 w 2314860"/>
              <a:gd name="connsiteY1-926" fmla="*/ 2540 h 3672840"/>
              <a:gd name="connsiteX2-927" fmla="*/ 508845 w 2314860"/>
              <a:gd name="connsiteY2-928" fmla="*/ 0 h 3672840"/>
              <a:gd name="connsiteX3-929" fmla="*/ 1202265 w 2314860"/>
              <a:gd name="connsiteY3-930" fmla="*/ 0 h 3672840"/>
              <a:gd name="connsiteX4-931" fmla="*/ 1979505 w 2314860"/>
              <a:gd name="connsiteY4-932" fmla="*/ 0 h 3672840"/>
              <a:gd name="connsiteX5-933" fmla="*/ 2192865 w 2314860"/>
              <a:gd name="connsiteY5-934" fmla="*/ 22860 h 3672840"/>
              <a:gd name="connsiteX6-935" fmla="*/ 2177625 w 2314860"/>
              <a:gd name="connsiteY6-936" fmla="*/ 274320 h 3672840"/>
              <a:gd name="connsiteX7-937" fmla="*/ 2177625 w 2314860"/>
              <a:gd name="connsiteY7-938" fmla="*/ 632460 h 3672840"/>
              <a:gd name="connsiteX8-939" fmla="*/ 2162385 w 2314860"/>
              <a:gd name="connsiteY8-940" fmla="*/ 845820 h 3672840"/>
              <a:gd name="connsiteX9-941" fmla="*/ 2170005 w 2314860"/>
              <a:gd name="connsiteY9-942" fmla="*/ 1120140 h 3672840"/>
              <a:gd name="connsiteX10-943" fmla="*/ 2170005 w 2314860"/>
              <a:gd name="connsiteY10-944" fmla="*/ 1318260 h 3672840"/>
              <a:gd name="connsiteX11-945" fmla="*/ 2192865 w 2314860"/>
              <a:gd name="connsiteY11-946" fmla="*/ 1485900 h 3672840"/>
              <a:gd name="connsiteX12-947" fmla="*/ 2230965 w 2314860"/>
              <a:gd name="connsiteY12-948" fmla="*/ 1744980 h 3672840"/>
              <a:gd name="connsiteX13-949" fmla="*/ 2238586 w 2314860"/>
              <a:gd name="connsiteY13-950" fmla="*/ 1844040 h 3672840"/>
              <a:gd name="connsiteX14-951" fmla="*/ 2276685 w 2314860"/>
              <a:gd name="connsiteY14-952" fmla="*/ 2057400 h 3672840"/>
              <a:gd name="connsiteX15-953" fmla="*/ 2276686 w 2314860"/>
              <a:gd name="connsiteY15-954" fmla="*/ 2156460 h 3672840"/>
              <a:gd name="connsiteX16-955" fmla="*/ 2307165 w 2314860"/>
              <a:gd name="connsiteY16-956" fmla="*/ 2308860 h 3672840"/>
              <a:gd name="connsiteX17-957" fmla="*/ 2299545 w 2314860"/>
              <a:gd name="connsiteY17-958" fmla="*/ 2461260 h 3672840"/>
              <a:gd name="connsiteX18-959" fmla="*/ 2314785 w 2314860"/>
              <a:gd name="connsiteY18-960" fmla="*/ 2606040 h 3672840"/>
              <a:gd name="connsiteX19-961" fmla="*/ 2291926 w 2314860"/>
              <a:gd name="connsiteY19-962" fmla="*/ 2712720 h 3672840"/>
              <a:gd name="connsiteX20-963" fmla="*/ 2299545 w 2314860"/>
              <a:gd name="connsiteY20-964" fmla="*/ 2956560 h 3672840"/>
              <a:gd name="connsiteX21-965" fmla="*/ 2284306 w 2314860"/>
              <a:gd name="connsiteY21-966" fmla="*/ 3169920 h 3672840"/>
              <a:gd name="connsiteX22-967" fmla="*/ 2261445 w 2314860"/>
              <a:gd name="connsiteY22-968" fmla="*/ 3337560 h 3672840"/>
              <a:gd name="connsiteX23-969" fmla="*/ 2172545 w 2314860"/>
              <a:gd name="connsiteY23-970" fmla="*/ 3672840 h 3672840"/>
              <a:gd name="connsiteX24-971" fmla="*/ 1903305 w 2314860"/>
              <a:gd name="connsiteY24-972" fmla="*/ 3672840 h 3672840"/>
              <a:gd name="connsiteX25-973" fmla="*/ 798405 w 2314860"/>
              <a:gd name="connsiteY25-974" fmla="*/ 3672840 h 3672840"/>
              <a:gd name="connsiteX26-975" fmla="*/ 2300 w 2314860"/>
              <a:gd name="connsiteY26-976" fmla="*/ 3672840 h 3672840"/>
              <a:gd name="connsiteX27" fmla="*/ 569 w 2314860"/>
              <a:gd name="connsiteY27" fmla="*/ 2442611 h 3672840"/>
              <a:gd name="connsiteX0-977" fmla="*/ 4020 w 2314860"/>
              <a:gd name="connsiteY0-978" fmla="*/ 712153 h 3672840"/>
              <a:gd name="connsiteX1-979" fmla="*/ 2300 w 2314860"/>
              <a:gd name="connsiteY1-980" fmla="*/ 2540 h 3672840"/>
              <a:gd name="connsiteX2-981" fmla="*/ 508845 w 2314860"/>
              <a:gd name="connsiteY2-982" fmla="*/ 0 h 3672840"/>
              <a:gd name="connsiteX3-983" fmla="*/ 1202265 w 2314860"/>
              <a:gd name="connsiteY3-984" fmla="*/ 0 h 3672840"/>
              <a:gd name="connsiteX4-985" fmla="*/ 1979505 w 2314860"/>
              <a:gd name="connsiteY4-986" fmla="*/ 0 h 3672840"/>
              <a:gd name="connsiteX5-987" fmla="*/ 2192865 w 2314860"/>
              <a:gd name="connsiteY5-988" fmla="*/ 22860 h 3672840"/>
              <a:gd name="connsiteX6-989" fmla="*/ 2177625 w 2314860"/>
              <a:gd name="connsiteY6-990" fmla="*/ 274320 h 3672840"/>
              <a:gd name="connsiteX7-991" fmla="*/ 2177625 w 2314860"/>
              <a:gd name="connsiteY7-992" fmla="*/ 632460 h 3672840"/>
              <a:gd name="connsiteX8-993" fmla="*/ 2162385 w 2314860"/>
              <a:gd name="connsiteY8-994" fmla="*/ 845820 h 3672840"/>
              <a:gd name="connsiteX9-995" fmla="*/ 2170005 w 2314860"/>
              <a:gd name="connsiteY9-996" fmla="*/ 1120140 h 3672840"/>
              <a:gd name="connsiteX10-997" fmla="*/ 2170005 w 2314860"/>
              <a:gd name="connsiteY10-998" fmla="*/ 1318260 h 3672840"/>
              <a:gd name="connsiteX11-999" fmla="*/ 2192865 w 2314860"/>
              <a:gd name="connsiteY11-1000" fmla="*/ 1485900 h 3672840"/>
              <a:gd name="connsiteX12-1001" fmla="*/ 2230965 w 2314860"/>
              <a:gd name="connsiteY12-1002" fmla="*/ 1744980 h 3672840"/>
              <a:gd name="connsiteX13-1003" fmla="*/ 2238586 w 2314860"/>
              <a:gd name="connsiteY13-1004" fmla="*/ 1844040 h 3672840"/>
              <a:gd name="connsiteX14-1005" fmla="*/ 2276685 w 2314860"/>
              <a:gd name="connsiteY14-1006" fmla="*/ 2057400 h 3672840"/>
              <a:gd name="connsiteX15-1007" fmla="*/ 2276686 w 2314860"/>
              <a:gd name="connsiteY15-1008" fmla="*/ 2156460 h 3672840"/>
              <a:gd name="connsiteX16-1009" fmla="*/ 2307165 w 2314860"/>
              <a:gd name="connsiteY16-1010" fmla="*/ 2308860 h 3672840"/>
              <a:gd name="connsiteX17-1011" fmla="*/ 2299545 w 2314860"/>
              <a:gd name="connsiteY17-1012" fmla="*/ 2461260 h 3672840"/>
              <a:gd name="connsiteX18-1013" fmla="*/ 2314785 w 2314860"/>
              <a:gd name="connsiteY18-1014" fmla="*/ 2606040 h 3672840"/>
              <a:gd name="connsiteX19-1015" fmla="*/ 2291926 w 2314860"/>
              <a:gd name="connsiteY19-1016" fmla="*/ 2712720 h 3672840"/>
              <a:gd name="connsiteX20-1017" fmla="*/ 2299545 w 2314860"/>
              <a:gd name="connsiteY20-1018" fmla="*/ 2956560 h 3672840"/>
              <a:gd name="connsiteX21-1019" fmla="*/ 2284306 w 2314860"/>
              <a:gd name="connsiteY21-1020" fmla="*/ 3169920 h 3672840"/>
              <a:gd name="connsiteX22-1021" fmla="*/ 2261445 w 2314860"/>
              <a:gd name="connsiteY22-1022" fmla="*/ 3337560 h 3672840"/>
              <a:gd name="connsiteX23-1023" fmla="*/ 2172545 w 2314860"/>
              <a:gd name="connsiteY23-1024" fmla="*/ 3672840 h 3672840"/>
              <a:gd name="connsiteX24-1025" fmla="*/ 1903305 w 2314860"/>
              <a:gd name="connsiteY24-1026" fmla="*/ 3672840 h 3672840"/>
              <a:gd name="connsiteX25-1027" fmla="*/ 1750905 w 2314860"/>
              <a:gd name="connsiteY25-1028" fmla="*/ 3672840 h 3672840"/>
              <a:gd name="connsiteX26-1029" fmla="*/ 798405 w 2314860"/>
              <a:gd name="connsiteY26-1030" fmla="*/ 3672840 h 3672840"/>
              <a:gd name="connsiteX27-1031" fmla="*/ 2300 w 2314860"/>
              <a:gd name="connsiteY27-1032" fmla="*/ 3672840 h 3672840"/>
              <a:gd name="connsiteX28" fmla="*/ 569 w 2314860"/>
              <a:gd name="connsiteY28" fmla="*/ 2442611 h 3672840"/>
              <a:gd name="connsiteX0-1033" fmla="*/ 4020 w 2314860"/>
              <a:gd name="connsiteY0-1034" fmla="*/ 712153 h 3672840"/>
              <a:gd name="connsiteX1-1035" fmla="*/ 2300 w 2314860"/>
              <a:gd name="connsiteY1-1036" fmla="*/ 2540 h 3672840"/>
              <a:gd name="connsiteX2-1037" fmla="*/ 508845 w 2314860"/>
              <a:gd name="connsiteY2-1038" fmla="*/ 0 h 3672840"/>
              <a:gd name="connsiteX3-1039" fmla="*/ 1202265 w 2314860"/>
              <a:gd name="connsiteY3-1040" fmla="*/ 0 h 3672840"/>
              <a:gd name="connsiteX4-1041" fmla="*/ 1979505 w 2314860"/>
              <a:gd name="connsiteY4-1042" fmla="*/ 0 h 3672840"/>
              <a:gd name="connsiteX5-1043" fmla="*/ 2192865 w 2314860"/>
              <a:gd name="connsiteY5-1044" fmla="*/ 22860 h 3672840"/>
              <a:gd name="connsiteX6-1045" fmla="*/ 2177625 w 2314860"/>
              <a:gd name="connsiteY6-1046" fmla="*/ 274320 h 3672840"/>
              <a:gd name="connsiteX7-1047" fmla="*/ 2177625 w 2314860"/>
              <a:gd name="connsiteY7-1048" fmla="*/ 632460 h 3672840"/>
              <a:gd name="connsiteX8-1049" fmla="*/ 2162385 w 2314860"/>
              <a:gd name="connsiteY8-1050" fmla="*/ 845820 h 3672840"/>
              <a:gd name="connsiteX9-1051" fmla="*/ 2170005 w 2314860"/>
              <a:gd name="connsiteY9-1052" fmla="*/ 1120140 h 3672840"/>
              <a:gd name="connsiteX10-1053" fmla="*/ 2170005 w 2314860"/>
              <a:gd name="connsiteY10-1054" fmla="*/ 1318260 h 3672840"/>
              <a:gd name="connsiteX11-1055" fmla="*/ 2192865 w 2314860"/>
              <a:gd name="connsiteY11-1056" fmla="*/ 1485900 h 3672840"/>
              <a:gd name="connsiteX12-1057" fmla="*/ 2230965 w 2314860"/>
              <a:gd name="connsiteY12-1058" fmla="*/ 1744980 h 3672840"/>
              <a:gd name="connsiteX13-1059" fmla="*/ 2238586 w 2314860"/>
              <a:gd name="connsiteY13-1060" fmla="*/ 1844040 h 3672840"/>
              <a:gd name="connsiteX14-1061" fmla="*/ 2276685 w 2314860"/>
              <a:gd name="connsiteY14-1062" fmla="*/ 2057400 h 3672840"/>
              <a:gd name="connsiteX15-1063" fmla="*/ 2276686 w 2314860"/>
              <a:gd name="connsiteY15-1064" fmla="*/ 2156460 h 3672840"/>
              <a:gd name="connsiteX16-1065" fmla="*/ 2307165 w 2314860"/>
              <a:gd name="connsiteY16-1066" fmla="*/ 2308860 h 3672840"/>
              <a:gd name="connsiteX17-1067" fmla="*/ 2299545 w 2314860"/>
              <a:gd name="connsiteY17-1068" fmla="*/ 2461260 h 3672840"/>
              <a:gd name="connsiteX18-1069" fmla="*/ 2314785 w 2314860"/>
              <a:gd name="connsiteY18-1070" fmla="*/ 2606040 h 3672840"/>
              <a:gd name="connsiteX19-1071" fmla="*/ 2291926 w 2314860"/>
              <a:gd name="connsiteY19-1072" fmla="*/ 2712720 h 3672840"/>
              <a:gd name="connsiteX20-1073" fmla="*/ 2299545 w 2314860"/>
              <a:gd name="connsiteY20-1074" fmla="*/ 2956560 h 3672840"/>
              <a:gd name="connsiteX21-1075" fmla="*/ 2284306 w 2314860"/>
              <a:gd name="connsiteY21-1076" fmla="*/ 3169920 h 3672840"/>
              <a:gd name="connsiteX22-1077" fmla="*/ 2261445 w 2314860"/>
              <a:gd name="connsiteY22-1078" fmla="*/ 3337560 h 3672840"/>
              <a:gd name="connsiteX23-1079" fmla="*/ 2172545 w 2314860"/>
              <a:gd name="connsiteY23-1080" fmla="*/ 3672840 h 3672840"/>
              <a:gd name="connsiteX24-1081" fmla="*/ 1903305 w 2314860"/>
              <a:gd name="connsiteY24-1082" fmla="*/ 3672840 h 3672840"/>
              <a:gd name="connsiteX25-1083" fmla="*/ 1750905 w 2314860"/>
              <a:gd name="connsiteY25-1084" fmla="*/ 3672840 h 3672840"/>
              <a:gd name="connsiteX26-1085" fmla="*/ 1560405 w 2314860"/>
              <a:gd name="connsiteY26-1086" fmla="*/ 3672840 h 3672840"/>
              <a:gd name="connsiteX27-1087" fmla="*/ 798405 w 2314860"/>
              <a:gd name="connsiteY27-1088" fmla="*/ 3672840 h 3672840"/>
              <a:gd name="connsiteX28-1089" fmla="*/ 2300 w 2314860"/>
              <a:gd name="connsiteY28-1090" fmla="*/ 3672840 h 3672840"/>
              <a:gd name="connsiteX29" fmla="*/ 569 w 2314860"/>
              <a:gd name="connsiteY29" fmla="*/ 2442611 h 3672840"/>
              <a:gd name="connsiteX0-1091" fmla="*/ 4020 w 2314860"/>
              <a:gd name="connsiteY0-1092" fmla="*/ 712153 h 3680460"/>
              <a:gd name="connsiteX1-1093" fmla="*/ 2300 w 2314860"/>
              <a:gd name="connsiteY1-1094" fmla="*/ 2540 h 3680460"/>
              <a:gd name="connsiteX2-1095" fmla="*/ 508845 w 2314860"/>
              <a:gd name="connsiteY2-1096" fmla="*/ 0 h 3680460"/>
              <a:gd name="connsiteX3-1097" fmla="*/ 1202265 w 2314860"/>
              <a:gd name="connsiteY3-1098" fmla="*/ 0 h 3680460"/>
              <a:gd name="connsiteX4-1099" fmla="*/ 1979505 w 2314860"/>
              <a:gd name="connsiteY4-1100" fmla="*/ 0 h 3680460"/>
              <a:gd name="connsiteX5-1101" fmla="*/ 2192865 w 2314860"/>
              <a:gd name="connsiteY5-1102" fmla="*/ 22860 h 3680460"/>
              <a:gd name="connsiteX6-1103" fmla="*/ 2177625 w 2314860"/>
              <a:gd name="connsiteY6-1104" fmla="*/ 274320 h 3680460"/>
              <a:gd name="connsiteX7-1105" fmla="*/ 2177625 w 2314860"/>
              <a:gd name="connsiteY7-1106" fmla="*/ 632460 h 3680460"/>
              <a:gd name="connsiteX8-1107" fmla="*/ 2162385 w 2314860"/>
              <a:gd name="connsiteY8-1108" fmla="*/ 845820 h 3680460"/>
              <a:gd name="connsiteX9-1109" fmla="*/ 2170005 w 2314860"/>
              <a:gd name="connsiteY9-1110" fmla="*/ 1120140 h 3680460"/>
              <a:gd name="connsiteX10-1111" fmla="*/ 2170005 w 2314860"/>
              <a:gd name="connsiteY10-1112" fmla="*/ 1318260 h 3680460"/>
              <a:gd name="connsiteX11-1113" fmla="*/ 2192865 w 2314860"/>
              <a:gd name="connsiteY11-1114" fmla="*/ 1485900 h 3680460"/>
              <a:gd name="connsiteX12-1115" fmla="*/ 2230965 w 2314860"/>
              <a:gd name="connsiteY12-1116" fmla="*/ 1744980 h 3680460"/>
              <a:gd name="connsiteX13-1117" fmla="*/ 2238586 w 2314860"/>
              <a:gd name="connsiteY13-1118" fmla="*/ 1844040 h 3680460"/>
              <a:gd name="connsiteX14-1119" fmla="*/ 2276685 w 2314860"/>
              <a:gd name="connsiteY14-1120" fmla="*/ 2057400 h 3680460"/>
              <a:gd name="connsiteX15-1121" fmla="*/ 2276686 w 2314860"/>
              <a:gd name="connsiteY15-1122" fmla="*/ 2156460 h 3680460"/>
              <a:gd name="connsiteX16-1123" fmla="*/ 2307165 w 2314860"/>
              <a:gd name="connsiteY16-1124" fmla="*/ 2308860 h 3680460"/>
              <a:gd name="connsiteX17-1125" fmla="*/ 2299545 w 2314860"/>
              <a:gd name="connsiteY17-1126" fmla="*/ 2461260 h 3680460"/>
              <a:gd name="connsiteX18-1127" fmla="*/ 2314785 w 2314860"/>
              <a:gd name="connsiteY18-1128" fmla="*/ 2606040 h 3680460"/>
              <a:gd name="connsiteX19-1129" fmla="*/ 2291926 w 2314860"/>
              <a:gd name="connsiteY19-1130" fmla="*/ 2712720 h 3680460"/>
              <a:gd name="connsiteX20-1131" fmla="*/ 2299545 w 2314860"/>
              <a:gd name="connsiteY20-1132" fmla="*/ 2956560 h 3680460"/>
              <a:gd name="connsiteX21-1133" fmla="*/ 2284306 w 2314860"/>
              <a:gd name="connsiteY21-1134" fmla="*/ 3169920 h 3680460"/>
              <a:gd name="connsiteX22-1135" fmla="*/ 2261445 w 2314860"/>
              <a:gd name="connsiteY22-1136" fmla="*/ 3337560 h 3680460"/>
              <a:gd name="connsiteX23-1137" fmla="*/ 2172545 w 2314860"/>
              <a:gd name="connsiteY23-1138" fmla="*/ 3672840 h 3680460"/>
              <a:gd name="connsiteX24-1139" fmla="*/ 1903305 w 2314860"/>
              <a:gd name="connsiteY24-1140" fmla="*/ 3672840 h 3680460"/>
              <a:gd name="connsiteX25-1141" fmla="*/ 1750905 w 2314860"/>
              <a:gd name="connsiteY25-1142" fmla="*/ 3672840 h 3680460"/>
              <a:gd name="connsiteX26-1143" fmla="*/ 1560405 w 2314860"/>
              <a:gd name="connsiteY26-1144" fmla="*/ 3672840 h 3680460"/>
              <a:gd name="connsiteX27-1145" fmla="*/ 1202265 w 2314860"/>
              <a:gd name="connsiteY27-1146" fmla="*/ 3680460 h 3680460"/>
              <a:gd name="connsiteX28-1147" fmla="*/ 798405 w 2314860"/>
              <a:gd name="connsiteY28-1148" fmla="*/ 3672840 h 3680460"/>
              <a:gd name="connsiteX29-1149" fmla="*/ 2300 w 2314860"/>
              <a:gd name="connsiteY29-1150" fmla="*/ 3672840 h 3680460"/>
              <a:gd name="connsiteX30" fmla="*/ 569 w 2314860"/>
              <a:gd name="connsiteY30" fmla="*/ 2442611 h 3680460"/>
              <a:gd name="connsiteX0-1151" fmla="*/ 4020 w 2314860"/>
              <a:gd name="connsiteY0-1152" fmla="*/ 712153 h 3680460"/>
              <a:gd name="connsiteX1-1153" fmla="*/ 2300 w 2314860"/>
              <a:gd name="connsiteY1-1154" fmla="*/ 2540 h 3680460"/>
              <a:gd name="connsiteX2-1155" fmla="*/ 508845 w 2314860"/>
              <a:gd name="connsiteY2-1156" fmla="*/ 0 h 3680460"/>
              <a:gd name="connsiteX3-1157" fmla="*/ 1202265 w 2314860"/>
              <a:gd name="connsiteY3-1158" fmla="*/ 0 h 3680460"/>
              <a:gd name="connsiteX4-1159" fmla="*/ 1979505 w 2314860"/>
              <a:gd name="connsiteY4-1160" fmla="*/ 0 h 3680460"/>
              <a:gd name="connsiteX5-1161" fmla="*/ 2192865 w 2314860"/>
              <a:gd name="connsiteY5-1162" fmla="*/ 22860 h 3680460"/>
              <a:gd name="connsiteX6-1163" fmla="*/ 2177625 w 2314860"/>
              <a:gd name="connsiteY6-1164" fmla="*/ 274320 h 3680460"/>
              <a:gd name="connsiteX7-1165" fmla="*/ 2177625 w 2314860"/>
              <a:gd name="connsiteY7-1166" fmla="*/ 632460 h 3680460"/>
              <a:gd name="connsiteX8-1167" fmla="*/ 2162385 w 2314860"/>
              <a:gd name="connsiteY8-1168" fmla="*/ 845820 h 3680460"/>
              <a:gd name="connsiteX9-1169" fmla="*/ 2170005 w 2314860"/>
              <a:gd name="connsiteY9-1170" fmla="*/ 1120140 h 3680460"/>
              <a:gd name="connsiteX10-1171" fmla="*/ 2170005 w 2314860"/>
              <a:gd name="connsiteY10-1172" fmla="*/ 1318260 h 3680460"/>
              <a:gd name="connsiteX11-1173" fmla="*/ 2192865 w 2314860"/>
              <a:gd name="connsiteY11-1174" fmla="*/ 1485900 h 3680460"/>
              <a:gd name="connsiteX12-1175" fmla="*/ 2230965 w 2314860"/>
              <a:gd name="connsiteY12-1176" fmla="*/ 1744980 h 3680460"/>
              <a:gd name="connsiteX13-1177" fmla="*/ 2238586 w 2314860"/>
              <a:gd name="connsiteY13-1178" fmla="*/ 1844040 h 3680460"/>
              <a:gd name="connsiteX14-1179" fmla="*/ 2276685 w 2314860"/>
              <a:gd name="connsiteY14-1180" fmla="*/ 2057400 h 3680460"/>
              <a:gd name="connsiteX15-1181" fmla="*/ 2276686 w 2314860"/>
              <a:gd name="connsiteY15-1182" fmla="*/ 2156460 h 3680460"/>
              <a:gd name="connsiteX16-1183" fmla="*/ 2307165 w 2314860"/>
              <a:gd name="connsiteY16-1184" fmla="*/ 2308860 h 3680460"/>
              <a:gd name="connsiteX17-1185" fmla="*/ 2299545 w 2314860"/>
              <a:gd name="connsiteY17-1186" fmla="*/ 2461260 h 3680460"/>
              <a:gd name="connsiteX18-1187" fmla="*/ 2314785 w 2314860"/>
              <a:gd name="connsiteY18-1188" fmla="*/ 2606040 h 3680460"/>
              <a:gd name="connsiteX19-1189" fmla="*/ 2291926 w 2314860"/>
              <a:gd name="connsiteY19-1190" fmla="*/ 2712720 h 3680460"/>
              <a:gd name="connsiteX20-1191" fmla="*/ 2299545 w 2314860"/>
              <a:gd name="connsiteY20-1192" fmla="*/ 2956560 h 3680460"/>
              <a:gd name="connsiteX21-1193" fmla="*/ 2284306 w 2314860"/>
              <a:gd name="connsiteY21-1194" fmla="*/ 3169920 h 3680460"/>
              <a:gd name="connsiteX22-1195" fmla="*/ 2261445 w 2314860"/>
              <a:gd name="connsiteY22-1196" fmla="*/ 3337560 h 3680460"/>
              <a:gd name="connsiteX23-1197" fmla="*/ 2172545 w 2314860"/>
              <a:gd name="connsiteY23-1198" fmla="*/ 3672840 h 3680460"/>
              <a:gd name="connsiteX24-1199" fmla="*/ 1903305 w 2314860"/>
              <a:gd name="connsiteY24-1200" fmla="*/ 3672840 h 3680460"/>
              <a:gd name="connsiteX25-1201" fmla="*/ 1750905 w 2314860"/>
              <a:gd name="connsiteY25-1202" fmla="*/ 3672840 h 3680460"/>
              <a:gd name="connsiteX26-1203" fmla="*/ 1560405 w 2314860"/>
              <a:gd name="connsiteY26-1204" fmla="*/ 3672840 h 3680460"/>
              <a:gd name="connsiteX27-1205" fmla="*/ 1202265 w 2314860"/>
              <a:gd name="connsiteY27-1206" fmla="*/ 3680460 h 3680460"/>
              <a:gd name="connsiteX28-1207" fmla="*/ 798405 w 2314860"/>
              <a:gd name="connsiteY28-1208" fmla="*/ 3672840 h 3680460"/>
              <a:gd name="connsiteX29-1209" fmla="*/ 668865 w 2314860"/>
              <a:gd name="connsiteY29-1210" fmla="*/ 3672840 h 3680460"/>
              <a:gd name="connsiteX30-1211" fmla="*/ 2300 w 2314860"/>
              <a:gd name="connsiteY30-1212" fmla="*/ 3672840 h 3680460"/>
              <a:gd name="connsiteX31" fmla="*/ 569 w 2314860"/>
              <a:gd name="connsiteY31" fmla="*/ 2442611 h 3680460"/>
              <a:gd name="connsiteX0-1213" fmla="*/ 4020 w 2314860"/>
              <a:gd name="connsiteY0-1214" fmla="*/ 712153 h 3680460"/>
              <a:gd name="connsiteX1-1215" fmla="*/ 2300 w 2314860"/>
              <a:gd name="connsiteY1-1216" fmla="*/ 2540 h 3680460"/>
              <a:gd name="connsiteX2-1217" fmla="*/ 508845 w 2314860"/>
              <a:gd name="connsiteY2-1218" fmla="*/ 0 h 3680460"/>
              <a:gd name="connsiteX3-1219" fmla="*/ 1202265 w 2314860"/>
              <a:gd name="connsiteY3-1220" fmla="*/ 0 h 3680460"/>
              <a:gd name="connsiteX4-1221" fmla="*/ 1979505 w 2314860"/>
              <a:gd name="connsiteY4-1222" fmla="*/ 0 h 3680460"/>
              <a:gd name="connsiteX5-1223" fmla="*/ 2192865 w 2314860"/>
              <a:gd name="connsiteY5-1224" fmla="*/ 22860 h 3680460"/>
              <a:gd name="connsiteX6-1225" fmla="*/ 2177625 w 2314860"/>
              <a:gd name="connsiteY6-1226" fmla="*/ 274320 h 3680460"/>
              <a:gd name="connsiteX7-1227" fmla="*/ 2177625 w 2314860"/>
              <a:gd name="connsiteY7-1228" fmla="*/ 632460 h 3680460"/>
              <a:gd name="connsiteX8-1229" fmla="*/ 2162385 w 2314860"/>
              <a:gd name="connsiteY8-1230" fmla="*/ 845820 h 3680460"/>
              <a:gd name="connsiteX9-1231" fmla="*/ 2170005 w 2314860"/>
              <a:gd name="connsiteY9-1232" fmla="*/ 1120140 h 3680460"/>
              <a:gd name="connsiteX10-1233" fmla="*/ 2170005 w 2314860"/>
              <a:gd name="connsiteY10-1234" fmla="*/ 1318260 h 3680460"/>
              <a:gd name="connsiteX11-1235" fmla="*/ 2192865 w 2314860"/>
              <a:gd name="connsiteY11-1236" fmla="*/ 1485900 h 3680460"/>
              <a:gd name="connsiteX12-1237" fmla="*/ 2230965 w 2314860"/>
              <a:gd name="connsiteY12-1238" fmla="*/ 1744980 h 3680460"/>
              <a:gd name="connsiteX13-1239" fmla="*/ 2238586 w 2314860"/>
              <a:gd name="connsiteY13-1240" fmla="*/ 1844040 h 3680460"/>
              <a:gd name="connsiteX14-1241" fmla="*/ 2276685 w 2314860"/>
              <a:gd name="connsiteY14-1242" fmla="*/ 2057400 h 3680460"/>
              <a:gd name="connsiteX15-1243" fmla="*/ 2276686 w 2314860"/>
              <a:gd name="connsiteY15-1244" fmla="*/ 2156460 h 3680460"/>
              <a:gd name="connsiteX16-1245" fmla="*/ 2307165 w 2314860"/>
              <a:gd name="connsiteY16-1246" fmla="*/ 2308860 h 3680460"/>
              <a:gd name="connsiteX17-1247" fmla="*/ 2299545 w 2314860"/>
              <a:gd name="connsiteY17-1248" fmla="*/ 2461260 h 3680460"/>
              <a:gd name="connsiteX18-1249" fmla="*/ 2314785 w 2314860"/>
              <a:gd name="connsiteY18-1250" fmla="*/ 2606040 h 3680460"/>
              <a:gd name="connsiteX19-1251" fmla="*/ 2291926 w 2314860"/>
              <a:gd name="connsiteY19-1252" fmla="*/ 2712720 h 3680460"/>
              <a:gd name="connsiteX20-1253" fmla="*/ 2299545 w 2314860"/>
              <a:gd name="connsiteY20-1254" fmla="*/ 2956560 h 3680460"/>
              <a:gd name="connsiteX21-1255" fmla="*/ 2284306 w 2314860"/>
              <a:gd name="connsiteY21-1256" fmla="*/ 3169920 h 3680460"/>
              <a:gd name="connsiteX22-1257" fmla="*/ 2261445 w 2314860"/>
              <a:gd name="connsiteY22-1258" fmla="*/ 3337560 h 3680460"/>
              <a:gd name="connsiteX23-1259" fmla="*/ 2172545 w 2314860"/>
              <a:gd name="connsiteY23-1260" fmla="*/ 3672840 h 3680460"/>
              <a:gd name="connsiteX24-1261" fmla="*/ 1903305 w 2314860"/>
              <a:gd name="connsiteY24-1262" fmla="*/ 3672840 h 3680460"/>
              <a:gd name="connsiteX25-1263" fmla="*/ 1750905 w 2314860"/>
              <a:gd name="connsiteY25-1264" fmla="*/ 3672840 h 3680460"/>
              <a:gd name="connsiteX26-1265" fmla="*/ 1560405 w 2314860"/>
              <a:gd name="connsiteY26-1266" fmla="*/ 3672840 h 3680460"/>
              <a:gd name="connsiteX27-1267" fmla="*/ 1202265 w 2314860"/>
              <a:gd name="connsiteY27-1268" fmla="*/ 3680460 h 3680460"/>
              <a:gd name="connsiteX28-1269" fmla="*/ 798405 w 2314860"/>
              <a:gd name="connsiteY28-1270" fmla="*/ 3672840 h 3680460"/>
              <a:gd name="connsiteX29-1271" fmla="*/ 668865 w 2314860"/>
              <a:gd name="connsiteY29-1272" fmla="*/ 3672840 h 3680460"/>
              <a:gd name="connsiteX30-1273" fmla="*/ 242145 w 2314860"/>
              <a:gd name="connsiteY30-1274" fmla="*/ 3665220 h 3680460"/>
              <a:gd name="connsiteX31-1275" fmla="*/ 2300 w 2314860"/>
              <a:gd name="connsiteY31-1276" fmla="*/ 3672840 h 3680460"/>
              <a:gd name="connsiteX32" fmla="*/ 569 w 2314860"/>
              <a:gd name="connsiteY32" fmla="*/ 2442611 h 3680460"/>
              <a:gd name="connsiteX0-1277" fmla="*/ 18266 w 2329106"/>
              <a:gd name="connsiteY0-1278" fmla="*/ 712153 h 3680460"/>
              <a:gd name="connsiteX1-1279" fmla="*/ 16546 w 2329106"/>
              <a:gd name="connsiteY1-1280" fmla="*/ 2540 h 3680460"/>
              <a:gd name="connsiteX2-1281" fmla="*/ 523091 w 2329106"/>
              <a:gd name="connsiteY2-1282" fmla="*/ 0 h 3680460"/>
              <a:gd name="connsiteX3-1283" fmla="*/ 1216511 w 2329106"/>
              <a:gd name="connsiteY3-1284" fmla="*/ 0 h 3680460"/>
              <a:gd name="connsiteX4-1285" fmla="*/ 1993751 w 2329106"/>
              <a:gd name="connsiteY4-1286" fmla="*/ 0 h 3680460"/>
              <a:gd name="connsiteX5-1287" fmla="*/ 2207111 w 2329106"/>
              <a:gd name="connsiteY5-1288" fmla="*/ 22860 h 3680460"/>
              <a:gd name="connsiteX6-1289" fmla="*/ 2191871 w 2329106"/>
              <a:gd name="connsiteY6-1290" fmla="*/ 274320 h 3680460"/>
              <a:gd name="connsiteX7-1291" fmla="*/ 2191871 w 2329106"/>
              <a:gd name="connsiteY7-1292" fmla="*/ 632460 h 3680460"/>
              <a:gd name="connsiteX8-1293" fmla="*/ 2176631 w 2329106"/>
              <a:gd name="connsiteY8-1294" fmla="*/ 845820 h 3680460"/>
              <a:gd name="connsiteX9-1295" fmla="*/ 2184251 w 2329106"/>
              <a:gd name="connsiteY9-1296" fmla="*/ 1120140 h 3680460"/>
              <a:gd name="connsiteX10-1297" fmla="*/ 2184251 w 2329106"/>
              <a:gd name="connsiteY10-1298" fmla="*/ 1318260 h 3680460"/>
              <a:gd name="connsiteX11-1299" fmla="*/ 2207111 w 2329106"/>
              <a:gd name="connsiteY11-1300" fmla="*/ 1485900 h 3680460"/>
              <a:gd name="connsiteX12-1301" fmla="*/ 2245211 w 2329106"/>
              <a:gd name="connsiteY12-1302" fmla="*/ 1744980 h 3680460"/>
              <a:gd name="connsiteX13-1303" fmla="*/ 2252832 w 2329106"/>
              <a:gd name="connsiteY13-1304" fmla="*/ 1844040 h 3680460"/>
              <a:gd name="connsiteX14-1305" fmla="*/ 2290931 w 2329106"/>
              <a:gd name="connsiteY14-1306" fmla="*/ 2057400 h 3680460"/>
              <a:gd name="connsiteX15-1307" fmla="*/ 2290932 w 2329106"/>
              <a:gd name="connsiteY15-1308" fmla="*/ 2156460 h 3680460"/>
              <a:gd name="connsiteX16-1309" fmla="*/ 2321411 w 2329106"/>
              <a:gd name="connsiteY16-1310" fmla="*/ 2308860 h 3680460"/>
              <a:gd name="connsiteX17-1311" fmla="*/ 2313791 w 2329106"/>
              <a:gd name="connsiteY17-1312" fmla="*/ 2461260 h 3680460"/>
              <a:gd name="connsiteX18-1313" fmla="*/ 2329031 w 2329106"/>
              <a:gd name="connsiteY18-1314" fmla="*/ 2606040 h 3680460"/>
              <a:gd name="connsiteX19-1315" fmla="*/ 2306172 w 2329106"/>
              <a:gd name="connsiteY19-1316" fmla="*/ 2712720 h 3680460"/>
              <a:gd name="connsiteX20-1317" fmla="*/ 2313791 w 2329106"/>
              <a:gd name="connsiteY20-1318" fmla="*/ 2956560 h 3680460"/>
              <a:gd name="connsiteX21-1319" fmla="*/ 2298552 w 2329106"/>
              <a:gd name="connsiteY21-1320" fmla="*/ 3169920 h 3680460"/>
              <a:gd name="connsiteX22-1321" fmla="*/ 2275691 w 2329106"/>
              <a:gd name="connsiteY22-1322" fmla="*/ 3337560 h 3680460"/>
              <a:gd name="connsiteX23-1323" fmla="*/ 2186791 w 2329106"/>
              <a:gd name="connsiteY23-1324" fmla="*/ 3672840 h 3680460"/>
              <a:gd name="connsiteX24-1325" fmla="*/ 1917551 w 2329106"/>
              <a:gd name="connsiteY24-1326" fmla="*/ 3672840 h 3680460"/>
              <a:gd name="connsiteX25-1327" fmla="*/ 1765151 w 2329106"/>
              <a:gd name="connsiteY25-1328" fmla="*/ 3672840 h 3680460"/>
              <a:gd name="connsiteX26-1329" fmla="*/ 1574651 w 2329106"/>
              <a:gd name="connsiteY26-1330" fmla="*/ 3672840 h 3680460"/>
              <a:gd name="connsiteX27-1331" fmla="*/ 1216511 w 2329106"/>
              <a:gd name="connsiteY27-1332" fmla="*/ 3680460 h 3680460"/>
              <a:gd name="connsiteX28-1333" fmla="*/ 812651 w 2329106"/>
              <a:gd name="connsiteY28-1334" fmla="*/ 3672840 h 3680460"/>
              <a:gd name="connsiteX29-1335" fmla="*/ 683111 w 2329106"/>
              <a:gd name="connsiteY29-1336" fmla="*/ 3672840 h 3680460"/>
              <a:gd name="connsiteX30-1337" fmla="*/ 256391 w 2329106"/>
              <a:gd name="connsiteY30-1338" fmla="*/ 3665220 h 3680460"/>
              <a:gd name="connsiteX31-1339" fmla="*/ 16546 w 2329106"/>
              <a:gd name="connsiteY31-1340" fmla="*/ 3672840 h 3680460"/>
              <a:gd name="connsiteX32-1341" fmla="*/ 20171 w 2329106"/>
              <a:gd name="connsiteY32-1342" fmla="*/ 3413760 h 3680460"/>
              <a:gd name="connsiteX33" fmla="*/ 14815 w 2329106"/>
              <a:gd name="connsiteY33" fmla="*/ 2442611 h 3680460"/>
              <a:gd name="connsiteX0-1343" fmla="*/ 40669 w 2351509"/>
              <a:gd name="connsiteY0-1344" fmla="*/ 712153 h 3680460"/>
              <a:gd name="connsiteX1-1345" fmla="*/ 34954 w 2351509"/>
              <a:gd name="connsiteY1-1346" fmla="*/ 342900 h 3680460"/>
              <a:gd name="connsiteX2-1347" fmla="*/ 38949 w 2351509"/>
              <a:gd name="connsiteY2-1348" fmla="*/ 2540 h 3680460"/>
              <a:gd name="connsiteX3-1349" fmla="*/ 545494 w 2351509"/>
              <a:gd name="connsiteY3-1350" fmla="*/ 0 h 3680460"/>
              <a:gd name="connsiteX4-1351" fmla="*/ 1238914 w 2351509"/>
              <a:gd name="connsiteY4-1352" fmla="*/ 0 h 3680460"/>
              <a:gd name="connsiteX5-1353" fmla="*/ 2016154 w 2351509"/>
              <a:gd name="connsiteY5-1354" fmla="*/ 0 h 3680460"/>
              <a:gd name="connsiteX6-1355" fmla="*/ 2229514 w 2351509"/>
              <a:gd name="connsiteY6-1356" fmla="*/ 22860 h 3680460"/>
              <a:gd name="connsiteX7-1357" fmla="*/ 2214274 w 2351509"/>
              <a:gd name="connsiteY7-1358" fmla="*/ 274320 h 3680460"/>
              <a:gd name="connsiteX8-1359" fmla="*/ 2214274 w 2351509"/>
              <a:gd name="connsiteY8-1360" fmla="*/ 632460 h 3680460"/>
              <a:gd name="connsiteX9-1361" fmla="*/ 2199034 w 2351509"/>
              <a:gd name="connsiteY9-1362" fmla="*/ 845820 h 3680460"/>
              <a:gd name="connsiteX10-1363" fmla="*/ 2206654 w 2351509"/>
              <a:gd name="connsiteY10-1364" fmla="*/ 1120140 h 3680460"/>
              <a:gd name="connsiteX11-1365" fmla="*/ 2206654 w 2351509"/>
              <a:gd name="connsiteY11-1366" fmla="*/ 1318260 h 3680460"/>
              <a:gd name="connsiteX12-1367" fmla="*/ 2229514 w 2351509"/>
              <a:gd name="connsiteY12-1368" fmla="*/ 1485900 h 3680460"/>
              <a:gd name="connsiteX13-1369" fmla="*/ 2267614 w 2351509"/>
              <a:gd name="connsiteY13-1370" fmla="*/ 1744980 h 3680460"/>
              <a:gd name="connsiteX14-1371" fmla="*/ 2275235 w 2351509"/>
              <a:gd name="connsiteY14-1372" fmla="*/ 1844040 h 3680460"/>
              <a:gd name="connsiteX15-1373" fmla="*/ 2313334 w 2351509"/>
              <a:gd name="connsiteY15-1374" fmla="*/ 2057400 h 3680460"/>
              <a:gd name="connsiteX16-1375" fmla="*/ 2313335 w 2351509"/>
              <a:gd name="connsiteY16-1376" fmla="*/ 2156460 h 3680460"/>
              <a:gd name="connsiteX17-1377" fmla="*/ 2343814 w 2351509"/>
              <a:gd name="connsiteY17-1378" fmla="*/ 2308860 h 3680460"/>
              <a:gd name="connsiteX18-1379" fmla="*/ 2336194 w 2351509"/>
              <a:gd name="connsiteY18-1380" fmla="*/ 2461260 h 3680460"/>
              <a:gd name="connsiteX19-1381" fmla="*/ 2351434 w 2351509"/>
              <a:gd name="connsiteY19-1382" fmla="*/ 2606040 h 3680460"/>
              <a:gd name="connsiteX20-1383" fmla="*/ 2328575 w 2351509"/>
              <a:gd name="connsiteY20-1384" fmla="*/ 2712720 h 3680460"/>
              <a:gd name="connsiteX21-1385" fmla="*/ 2336194 w 2351509"/>
              <a:gd name="connsiteY21-1386" fmla="*/ 2956560 h 3680460"/>
              <a:gd name="connsiteX22-1387" fmla="*/ 2320955 w 2351509"/>
              <a:gd name="connsiteY22-1388" fmla="*/ 3169920 h 3680460"/>
              <a:gd name="connsiteX23-1389" fmla="*/ 2298094 w 2351509"/>
              <a:gd name="connsiteY23-1390" fmla="*/ 3337560 h 3680460"/>
              <a:gd name="connsiteX24-1391" fmla="*/ 2209194 w 2351509"/>
              <a:gd name="connsiteY24-1392" fmla="*/ 3672840 h 3680460"/>
              <a:gd name="connsiteX25-1393" fmla="*/ 1939954 w 2351509"/>
              <a:gd name="connsiteY25-1394" fmla="*/ 3672840 h 3680460"/>
              <a:gd name="connsiteX26-1395" fmla="*/ 1787554 w 2351509"/>
              <a:gd name="connsiteY26-1396" fmla="*/ 3672840 h 3680460"/>
              <a:gd name="connsiteX27-1397" fmla="*/ 1597054 w 2351509"/>
              <a:gd name="connsiteY27-1398" fmla="*/ 3672840 h 3680460"/>
              <a:gd name="connsiteX28-1399" fmla="*/ 1238914 w 2351509"/>
              <a:gd name="connsiteY28-1400" fmla="*/ 3680460 h 3680460"/>
              <a:gd name="connsiteX29-1401" fmla="*/ 835054 w 2351509"/>
              <a:gd name="connsiteY29-1402" fmla="*/ 3672840 h 3680460"/>
              <a:gd name="connsiteX30-1403" fmla="*/ 705514 w 2351509"/>
              <a:gd name="connsiteY30-1404" fmla="*/ 3672840 h 3680460"/>
              <a:gd name="connsiteX31-1405" fmla="*/ 278794 w 2351509"/>
              <a:gd name="connsiteY31-1406" fmla="*/ 3665220 h 3680460"/>
              <a:gd name="connsiteX32-1407" fmla="*/ 38949 w 2351509"/>
              <a:gd name="connsiteY32-1408" fmla="*/ 3672840 h 3680460"/>
              <a:gd name="connsiteX33-1409" fmla="*/ 42574 w 2351509"/>
              <a:gd name="connsiteY33-1410" fmla="*/ 3413760 h 3680460"/>
              <a:gd name="connsiteX34" fmla="*/ 37218 w 2351509"/>
              <a:gd name="connsiteY34" fmla="*/ 2442611 h 3680460"/>
              <a:gd name="connsiteX0-1411" fmla="*/ 40669 w 2351509"/>
              <a:gd name="connsiteY0-1412" fmla="*/ 712153 h 3680460"/>
              <a:gd name="connsiteX1-1413" fmla="*/ 34954 w 2351509"/>
              <a:gd name="connsiteY1-1414" fmla="*/ 342900 h 3680460"/>
              <a:gd name="connsiteX2-1415" fmla="*/ 38949 w 2351509"/>
              <a:gd name="connsiteY2-1416" fmla="*/ 2540 h 3680460"/>
              <a:gd name="connsiteX3-1417" fmla="*/ 545494 w 2351509"/>
              <a:gd name="connsiteY3-1418" fmla="*/ 0 h 3680460"/>
              <a:gd name="connsiteX4-1419" fmla="*/ 1238914 w 2351509"/>
              <a:gd name="connsiteY4-1420" fmla="*/ 0 h 3680460"/>
              <a:gd name="connsiteX5-1421" fmla="*/ 2016154 w 2351509"/>
              <a:gd name="connsiteY5-1422" fmla="*/ 0 h 3680460"/>
              <a:gd name="connsiteX6-1423" fmla="*/ 2229514 w 2351509"/>
              <a:gd name="connsiteY6-1424" fmla="*/ 22860 h 3680460"/>
              <a:gd name="connsiteX7-1425" fmla="*/ 2214274 w 2351509"/>
              <a:gd name="connsiteY7-1426" fmla="*/ 274320 h 3680460"/>
              <a:gd name="connsiteX8-1427" fmla="*/ 2214274 w 2351509"/>
              <a:gd name="connsiteY8-1428" fmla="*/ 632460 h 3680460"/>
              <a:gd name="connsiteX9-1429" fmla="*/ 2199034 w 2351509"/>
              <a:gd name="connsiteY9-1430" fmla="*/ 845820 h 3680460"/>
              <a:gd name="connsiteX10-1431" fmla="*/ 2206654 w 2351509"/>
              <a:gd name="connsiteY10-1432" fmla="*/ 1120140 h 3680460"/>
              <a:gd name="connsiteX11-1433" fmla="*/ 2206654 w 2351509"/>
              <a:gd name="connsiteY11-1434" fmla="*/ 1318260 h 3680460"/>
              <a:gd name="connsiteX12-1435" fmla="*/ 2229514 w 2351509"/>
              <a:gd name="connsiteY12-1436" fmla="*/ 1485900 h 3680460"/>
              <a:gd name="connsiteX13-1437" fmla="*/ 2267614 w 2351509"/>
              <a:gd name="connsiteY13-1438" fmla="*/ 1744980 h 3680460"/>
              <a:gd name="connsiteX14-1439" fmla="*/ 2275235 w 2351509"/>
              <a:gd name="connsiteY14-1440" fmla="*/ 1844040 h 3680460"/>
              <a:gd name="connsiteX15-1441" fmla="*/ 2313334 w 2351509"/>
              <a:gd name="connsiteY15-1442" fmla="*/ 2057400 h 3680460"/>
              <a:gd name="connsiteX16-1443" fmla="*/ 2313335 w 2351509"/>
              <a:gd name="connsiteY16-1444" fmla="*/ 2156460 h 3680460"/>
              <a:gd name="connsiteX17-1445" fmla="*/ 2343814 w 2351509"/>
              <a:gd name="connsiteY17-1446" fmla="*/ 2308860 h 3680460"/>
              <a:gd name="connsiteX18-1447" fmla="*/ 2336194 w 2351509"/>
              <a:gd name="connsiteY18-1448" fmla="*/ 2461260 h 3680460"/>
              <a:gd name="connsiteX19-1449" fmla="*/ 2351434 w 2351509"/>
              <a:gd name="connsiteY19-1450" fmla="*/ 2606040 h 3680460"/>
              <a:gd name="connsiteX20-1451" fmla="*/ 2328575 w 2351509"/>
              <a:gd name="connsiteY20-1452" fmla="*/ 2712720 h 3680460"/>
              <a:gd name="connsiteX21-1453" fmla="*/ 2336194 w 2351509"/>
              <a:gd name="connsiteY21-1454" fmla="*/ 2956560 h 3680460"/>
              <a:gd name="connsiteX22-1455" fmla="*/ 2320955 w 2351509"/>
              <a:gd name="connsiteY22-1456" fmla="*/ 3169920 h 3680460"/>
              <a:gd name="connsiteX23-1457" fmla="*/ 2298094 w 2351509"/>
              <a:gd name="connsiteY23-1458" fmla="*/ 3337560 h 3680460"/>
              <a:gd name="connsiteX24-1459" fmla="*/ 2209194 w 2351509"/>
              <a:gd name="connsiteY24-1460" fmla="*/ 3672840 h 3680460"/>
              <a:gd name="connsiteX25-1461" fmla="*/ 1939954 w 2351509"/>
              <a:gd name="connsiteY25-1462" fmla="*/ 3672840 h 3680460"/>
              <a:gd name="connsiteX26-1463" fmla="*/ 1787554 w 2351509"/>
              <a:gd name="connsiteY26-1464" fmla="*/ 3672840 h 3680460"/>
              <a:gd name="connsiteX27-1465" fmla="*/ 1597054 w 2351509"/>
              <a:gd name="connsiteY27-1466" fmla="*/ 3672840 h 3680460"/>
              <a:gd name="connsiteX28-1467" fmla="*/ 1238914 w 2351509"/>
              <a:gd name="connsiteY28-1468" fmla="*/ 3680460 h 3680460"/>
              <a:gd name="connsiteX29-1469" fmla="*/ 835054 w 2351509"/>
              <a:gd name="connsiteY29-1470" fmla="*/ 3672840 h 3680460"/>
              <a:gd name="connsiteX30-1471" fmla="*/ 705514 w 2351509"/>
              <a:gd name="connsiteY30-1472" fmla="*/ 3672840 h 3680460"/>
              <a:gd name="connsiteX31-1473" fmla="*/ 278794 w 2351509"/>
              <a:gd name="connsiteY31-1474" fmla="*/ 3665220 h 3680460"/>
              <a:gd name="connsiteX32-1475" fmla="*/ 38949 w 2351509"/>
              <a:gd name="connsiteY32-1476" fmla="*/ 3672840 h 3680460"/>
              <a:gd name="connsiteX33-1477" fmla="*/ 42574 w 2351509"/>
              <a:gd name="connsiteY33-1478" fmla="*/ 3413760 h 3680460"/>
              <a:gd name="connsiteX34-1479" fmla="*/ 27335 w 2351509"/>
              <a:gd name="connsiteY34-1480" fmla="*/ 2964180 h 3680460"/>
              <a:gd name="connsiteX35" fmla="*/ 37218 w 2351509"/>
              <a:gd name="connsiteY35" fmla="*/ 2442611 h 3680460"/>
              <a:gd name="connsiteX0-1481" fmla="*/ 40448 w 2351288"/>
              <a:gd name="connsiteY0-1482" fmla="*/ 712153 h 3680460"/>
              <a:gd name="connsiteX1-1483" fmla="*/ 34734 w 2351288"/>
              <a:gd name="connsiteY1-1484" fmla="*/ 556260 h 3680460"/>
              <a:gd name="connsiteX2-1485" fmla="*/ 34733 w 2351288"/>
              <a:gd name="connsiteY2-1486" fmla="*/ 342900 h 3680460"/>
              <a:gd name="connsiteX3-1487" fmla="*/ 38728 w 2351288"/>
              <a:gd name="connsiteY3-1488" fmla="*/ 2540 h 3680460"/>
              <a:gd name="connsiteX4-1489" fmla="*/ 545273 w 2351288"/>
              <a:gd name="connsiteY4-1490" fmla="*/ 0 h 3680460"/>
              <a:gd name="connsiteX5-1491" fmla="*/ 1238693 w 2351288"/>
              <a:gd name="connsiteY5-1492" fmla="*/ 0 h 3680460"/>
              <a:gd name="connsiteX6-1493" fmla="*/ 2015933 w 2351288"/>
              <a:gd name="connsiteY6-1494" fmla="*/ 0 h 3680460"/>
              <a:gd name="connsiteX7-1495" fmla="*/ 2229293 w 2351288"/>
              <a:gd name="connsiteY7-1496" fmla="*/ 22860 h 3680460"/>
              <a:gd name="connsiteX8-1497" fmla="*/ 2214053 w 2351288"/>
              <a:gd name="connsiteY8-1498" fmla="*/ 274320 h 3680460"/>
              <a:gd name="connsiteX9-1499" fmla="*/ 2214053 w 2351288"/>
              <a:gd name="connsiteY9-1500" fmla="*/ 632460 h 3680460"/>
              <a:gd name="connsiteX10-1501" fmla="*/ 2198813 w 2351288"/>
              <a:gd name="connsiteY10-1502" fmla="*/ 845820 h 3680460"/>
              <a:gd name="connsiteX11-1503" fmla="*/ 2206433 w 2351288"/>
              <a:gd name="connsiteY11-1504" fmla="*/ 1120140 h 3680460"/>
              <a:gd name="connsiteX12-1505" fmla="*/ 2206433 w 2351288"/>
              <a:gd name="connsiteY12-1506" fmla="*/ 1318260 h 3680460"/>
              <a:gd name="connsiteX13-1507" fmla="*/ 2229293 w 2351288"/>
              <a:gd name="connsiteY13-1508" fmla="*/ 1485900 h 3680460"/>
              <a:gd name="connsiteX14-1509" fmla="*/ 2267393 w 2351288"/>
              <a:gd name="connsiteY14-1510" fmla="*/ 1744980 h 3680460"/>
              <a:gd name="connsiteX15-1511" fmla="*/ 2275014 w 2351288"/>
              <a:gd name="connsiteY15-1512" fmla="*/ 1844040 h 3680460"/>
              <a:gd name="connsiteX16-1513" fmla="*/ 2313113 w 2351288"/>
              <a:gd name="connsiteY16-1514" fmla="*/ 2057400 h 3680460"/>
              <a:gd name="connsiteX17-1515" fmla="*/ 2313114 w 2351288"/>
              <a:gd name="connsiteY17-1516" fmla="*/ 2156460 h 3680460"/>
              <a:gd name="connsiteX18-1517" fmla="*/ 2343593 w 2351288"/>
              <a:gd name="connsiteY18-1518" fmla="*/ 2308860 h 3680460"/>
              <a:gd name="connsiteX19-1519" fmla="*/ 2335973 w 2351288"/>
              <a:gd name="connsiteY19-1520" fmla="*/ 2461260 h 3680460"/>
              <a:gd name="connsiteX20-1521" fmla="*/ 2351213 w 2351288"/>
              <a:gd name="connsiteY20-1522" fmla="*/ 2606040 h 3680460"/>
              <a:gd name="connsiteX21-1523" fmla="*/ 2328354 w 2351288"/>
              <a:gd name="connsiteY21-1524" fmla="*/ 2712720 h 3680460"/>
              <a:gd name="connsiteX22-1525" fmla="*/ 2335973 w 2351288"/>
              <a:gd name="connsiteY22-1526" fmla="*/ 2956560 h 3680460"/>
              <a:gd name="connsiteX23-1527" fmla="*/ 2320734 w 2351288"/>
              <a:gd name="connsiteY23-1528" fmla="*/ 3169920 h 3680460"/>
              <a:gd name="connsiteX24-1529" fmla="*/ 2297873 w 2351288"/>
              <a:gd name="connsiteY24-1530" fmla="*/ 3337560 h 3680460"/>
              <a:gd name="connsiteX25-1531" fmla="*/ 2208973 w 2351288"/>
              <a:gd name="connsiteY25-1532" fmla="*/ 3672840 h 3680460"/>
              <a:gd name="connsiteX26-1533" fmla="*/ 1939733 w 2351288"/>
              <a:gd name="connsiteY26-1534" fmla="*/ 3672840 h 3680460"/>
              <a:gd name="connsiteX27-1535" fmla="*/ 1787333 w 2351288"/>
              <a:gd name="connsiteY27-1536" fmla="*/ 3672840 h 3680460"/>
              <a:gd name="connsiteX28-1537" fmla="*/ 1596833 w 2351288"/>
              <a:gd name="connsiteY28-1538" fmla="*/ 3672840 h 3680460"/>
              <a:gd name="connsiteX29-1539" fmla="*/ 1238693 w 2351288"/>
              <a:gd name="connsiteY29-1540" fmla="*/ 3680460 h 3680460"/>
              <a:gd name="connsiteX30-1541" fmla="*/ 834833 w 2351288"/>
              <a:gd name="connsiteY30-1542" fmla="*/ 3672840 h 3680460"/>
              <a:gd name="connsiteX31-1543" fmla="*/ 705293 w 2351288"/>
              <a:gd name="connsiteY31-1544" fmla="*/ 3672840 h 3680460"/>
              <a:gd name="connsiteX32-1545" fmla="*/ 278573 w 2351288"/>
              <a:gd name="connsiteY32-1546" fmla="*/ 3665220 h 3680460"/>
              <a:gd name="connsiteX33-1547" fmla="*/ 38728 w 2351288"/>
              <a:gd name="connsiteY33-1548" fmla="*/ 3672840 h 3680460"/>
              <a:gd name="connsiteX34-1549" fmla="*/ 42353 w 2351288"/>
              <a:gd name="connsiteY34-1550" fmla="*/ 3413760 h 3680460"/>
              <a:gd name="connsiteX35-1551" fmla="*/ 27114 w 2351288"/>
              <a:gd name="connsiteY35-1552" fmla="*/ 2964180 h 3680460"/>
              <a:gd name="connsiteX36" fmla="*/ 36997 w 2351288"/>
              <a:gd name="connsiteY36" fmla="*/ 2442611 h 3680460"/>
              <a:gd name="connsiteX0-1553" fmla="*/ 24660 w 2335500"/>
              <a:gd name="connsiteY0-1554" fmla="*/ 719773 h 3688080"/>
              <a:gd name="connsiteX1-1555" fmla="*/ 18946 w 2335500"/>
              <a:gd name="connsiteY1-1556" fmla="*/ 563880 h 3688080"/>
              <a:gd name="connsiteX2-1557" fmla="*/ 18945 w 2335500"/>
              <a:gd name="connsiteY2-1558" fmla="*/ 350520 h 3688080"/>
              <a:gd name="connsiteX3-1559" fmla="*/ 22940 w 2335500"/>
              <a:gd name="connsiteY3-1560" fmla="*/ 10160 h 3688080"/>
              <a:gd name="connsiteX4-1561" fmla="*/ 316125 w 2335500"/>
              <a:gd name="connsiteY4-1562" fmla="*/ 0 h 3688080"/>
              <a:gd name="connsiteX5-1563" fmla="*/ 529485 w 2335500"/>
              <a:gd name="connsiteY5-1564" fmla="*/ 7620 h 3688080"/>
              <a:gd name="connsiteX6-1565" fmla="*/ 1222905 w 2335500"/>
              <a:gd name="connsiteY6-1566" fmla="*/ 7620 h 3688080"/>
              <a:gd name="connsiteX7-1567" fmla="*/ 2000145 w 2335500"/>
              <a:gd name="connsiteY7-1568" fmla="*/ 7620 h 3688080"/>
              <a:gd name="connsiteX8-1569" fmla="*/ 2213505 w 2335500"/>
              <a:gd name="connsiteY8-1570" fmla="*/ 30480 h 3688080"/>
              <a:gd name="connsiteX9-1571" fmla="*/ 2198265 w 2335500"/>
              <a:gd name="connsiteY9-1572" fmla="*/ 281940 h 3688080"/>
              <a:gd name="connsiteX10-1573" fmla="*/ 2198265 w 2335500"/>
              <a:gd name="connsiteY10-1574" fmla="*/ 640080 h 3688080"/>
              <a:gd name="connsiteX11-1575" fmla="*/ 2183025 w 2335500"/>
              <a:gd name="connsiteY11-1576" fmla="*/ 853440 h 3688080"/>
              <a:gd name="connsiteX12-1577" fmla="*/ 2190645 w 2335500"/>
              <a:gd name="connsiteY12-1578" fmla="*/ 1127760 h 3688080"/>
              <a:gd name="connsiteX13-1579" fmla="*/ 2190645 w 2335500"/>
              <a:gd name="connsiteY13-1580" fmla="*/ 1325880 h 3688080"/>
              <a:gd name="connsiteX14-1581" fmla="*/ 2213505 w 2335500"/>
              <a:gd name="connsiteY14-1582" fmla="*/ 1493520 h 3688080"/>
              <a:gd name="connsiteX15-1583" fmla="*/ 2251605 w 2335500"/>
              <a:gd name="connsiteY15-1584" fmla="*/ 1752600 h 3688080"/>
              <a:gd name="connsiteX16-1585" fmla="*/ 2259226 w 2335500"/>
              <a:gd name="connsiteY16-1586" fmla="*/ 1851660 h 3688080"/>
              <a:gd name="connsiteX17-1587" fmla="*/ 2297325 w 2335500"/>
              <a:gd name="connsiteY17-1588" fmla="*/ 2065020 h 3688080"/>
              <a:gd name="connsiteX18-1589" fmla="*/ 2297326 w 2335500"/>
              <a:gd name="connsiteY18-1590" fmla="*/ 2164080 h 3688080"/>
              <a:gd name="connsiteX19-1591" fmla="*/ 2327805 w 2335500"/>
              <a:gd name="connsiteY19-1592" fmla="*/ 2316480 h 3688080"/>
              <a:gd name="connsiteX20-1593" fmla="*/ 2320185 w 2335500"/>
              <a:gd name="connsiteY20-1594" fmla="*/ 2468880 h 3688080"/>
              <a:gd name="connsiteX21-1595" fmla="*/ 2335425 w 2335500"/>
              <a:gd name="connsiteY21-1596" fmla="*/ 2613660 h 3688080"/>
              <a:gd name="connsiteX22-1597" fmla="*/ 2312566 w 2335500"/>
              <a:gd name="connsiteY22-1598" fmla="*/ 2720340 h 3688080"/>
              <a:gd name="connsiteX23-1599" fmla="*/ 2320185 w 2335500"/>
              <a:gd name="connsiteY23-1600" fmla="*/ 2964180 h 3688080"/>
              <a:gd name="connsiteX24-1601" fmla="*/ 2304946 w 2335500"/>
              <a:gd name="connsiteY24-1602" fmla="*/ 3177540 h 3688080"/>
              <a:gd name="connsiteX25-1603" fmla="*/ 2282085 w 2335500"/>
              <a:gd name="connsiteY25-1604" fmla="*/ 3345180 h 3688080"/>
              <a:gd name="connsiteX26-1605" fmla="*/ 2193185 w 2335500"/>
              <a:gd name="connsiteY26-1606" fmla="*/ 3680460 h 3688080"/>
              <a:gd name="connsiteX27-1607" fmla="*/ 1923945 w 2335500"/>
              <a:gd name="connsiteY27-1608" fmla="*/ 3680460 h 3688080"/>
              <a:gd name="connsiteX28-1609" fmla="*/ 1771545 w 2335500"/>
              <a:gd name="connsiteY28-1610" fmla="*/ 3680460 h 3688080"/>
              <a:gd name="connsiteX29-1611" fmla="*/ 1581045 w 2335500"/>
              <a:gd name="connsiteY29-1612" fmla="*/ 3680460 h 3688080"/>
              <a:gd name="connsiteX30-1613" fmla="*/ 1222905 w 2335500"/>
              <a:gd name="connsiteY30-1614" fmla="*/ 3688080 h 3688080"/>
              <a:gd name="connsiteX31-1615" fmla="*/ 819045 w 2335500"/>
              <a:gd name="connsiteY31-1616" fmla="*/ 3680460 h 3688080"/>
              <a:gd name="connsiteX32-1617" fmla="*/ 689505 w 2335500"/>
              <a:gd name="connsiteY32-1618" fmla="*/ 3680460 h 3688080"/>
              <a:gd name="connsiteX33-1619" fmla="*/ 262785 w 2335500"/>
              <a:gd name="connsiteY33-1620" fmla="*/ 3672840 h 3688080"/>
              <a:gd name="connsiteX34-1621" fmla="*/ 22940 w 2335500"/>
              <a:gd name="connsiteY34-1622" fmla="*/ 3680460 h 3688080"/>
              <a:gd name="connsiteX35-1623" fmla="*/ 26565 w 2335500"/>
              <a:gd name="connsiteY35-1624" fmla="*/ 3421380 h 3688080"/>
              <a:gd name="connsiteX36-1625" fmla="*/ 11326 w 2335500"/>
              <a:gd name="connsiteY36-1626" fmla="*/ 2971800 h 3688080"/>
              <a:gd name="connsiteX37" fmla="*/ 21209 w 2335500"/>
              <a:gd name="connsiteY37" fmla="*/ 2450231 h 3688080"/>
              <a:gd name="connsiteX0-1627" fmla="*/ 24660 w 2335500"/>
              <a:gd name="connsiteY0-1628" fmla="*/ 719773 h 3688080"/>
              <a:gd name="connsiteX1-1629" fmla="*/ 18946 w 2335500"/>
              <a:gd name="connsiteY1-1630" fmla="*/ 563880 h 3688080"/>
              <a:gd name="connsiteX2-1631" fmla="*/ 18945 w 2335500"/>
              <a:gd name="connsiteY2-1632" fmla="*/ 350520 h 3688080"/>
              <a:gd name="connsiteX3-1633" fmla="*/ 22940 w 2335500"/>
              <a:gd name="connsiteY3-1634" fmla="*/ 10160 h 3688080"/>
              <a:gd name="connsiteX4-1635" fmla="*/ 316125 w 2335500"/>
              <a:gd name="connsiteY4-1636" fmla="*/ 0 h 3688080"/>
              <a:gd name="connsiteX5-1637" fmla="*/ 529485 w 2335500"/>
              <a:gd name="connsiteY5-1638" fmla="*/ 7620 h 3688080"/>
              <a:gd name="connsiteX6-1639" fmla="*/ 773325 w 2335500"/>
              <a:gd name="connsiteY6-1640" fmla="*/ 7620 h 3688080"/>
              <a:gd name="connsiteX7-1641" fmla="*/ 1222905 w 2335500"/>
              <a:gd name="connsiteY7-1642" fmla="*/ 7620 h 3688080"/>
              <a:gd name="connsiteX8-1643" fmla="*/ 2000145 w 2335500"/>
              <a:gd name="connsiteY8-1644" fmla="*/ 7620 h 3688080"/>
              <a:gd name="connsiteX9-1645" fmla="*/ 2213505 w 2335500"/>
              <a:gd name="connsiteY9-1646" fmla="*/ 30480 h 3688080"/>
              <a:gd name="connsiteX10-1647" fmla="*/ 2198265 w 2335500"/>
              <a:gd name="connsiteY10-1648" fmla="*/ 281940 h 3688080"/>
              <a:gd name="connsiteX11-1649" fmla="*/ 2198265 w 2335500"/>
              <a:gd name="connsiteY11-1650" fmla="*/ 640080 h 3688080"/>
              <a:gd name="connsiteX12-1651" fmla="*/ 2183025 w 2335500"/>
              <a:gd name="connsiteY12-1652" fmla="*/ 853440 h 3688080"/>
              <a:gd name="connsiteX13-1653" fmla="*/ 2190645 w 2335500"/>
              <a:gd name="connsiteY13-1654" fmla="*/ 1127760 h 3688080"/>
              <a:gd name="connsiteX14-1655" fmla="*/ 2190645 w 2335500"/>
              <a:gd name="connsiteY14-1656" fmla="*/ 1325880 h 3688080"/>
              <a:gd name="connsiteX15-1657" fmla="*/ 2213505 w 2335500"/>
              <a:gd name="connsiteY15-1658" fmla="*/ 1493520 h 3688080"/>
              <a:gd name="connsiteX16-1659" fmla="*/ 2251605 w 2335500"/>
              <a:gd name="connsiteY16-1660" fmla="*/ 1752600 h 3688080"/>
              <a:gd name="connsiteX17-1661" fmla="*/ 2259226 w 2335500"/>
              <a:gd name="connsiteY17-1662" fmla="*/ 1851660 h 3688080"/>
              <a:gd name="connsiteX18-1663" fmla="*/ 2297325 w 2335500"/>
              <a:gd name="connsiteY18-1664" fmla="*/ 2065020 h 3688080"/>
              <a:gd name="connsiteX19-1665" fmla="*/ 2297326 w 2335500"/>
              <a:gd name="connsiteY19-1666" fmla="*/ 2164080 h 3688080"/>
              <a:gd name="connsiteX20-1667" fmla="*/ 2327805 w 2335500"/>
              <a:gd name="connsiteY20-1668" fmla="*/ 2316480 h 3688080"/>
              <a:gd name="connsiteX21-1669" fmla="*/ 2320185 w 2335500"/>
              <a:gd name="connsiteY21-1670" fmla="*/ 2468880 h 3688080"/>
              <a:gd name="connsiteX22-1671" fmla="*/ 2335425 w 2335500"/>
              <a:gd name="connsiteY22-1672" fmla="*/ 2613660 h 3688080"/>
              <a:gd name="connsiteX23-1673" fmla="*/ 2312566 w 2335500"/>
              <a:gd name="connsiteY23-1674" fmla="*/ 2720340 h 3688080"/>
              <a:gd name="connsiteX24-1675" fmla="*/ 2320185 w 2335500"/>
              <a:gd name="connsiteY24-1676" fmla="*/ 2964180 h 3688080"/>
              <a:gd name="connsiteX25-1677" fmla="*/ 2304946 w 2335500"/>
              <a:gd name="connsiteY25-1678" fmla="*/ 3177540 h 3688080"/>
              <a:gd name="connsiteX26-1679" fmla="*/ 2282085 w 2335500"/>
              <a:gd name="connsiteY26-1680" fmla="*/ 3345180 h 3688080"/>
              <a:gd name="connsiteX27-1681" fmla="*/ 2193185 w 2335500"/>
              <a:gd name="connsiteY27-1682" fmla="*/ 3680460 h 3688080"/>
              <a:gd name="connsiteX28-1683" fmla="*/ 1923945 w 2335500"/>
              <a:gd name="connsiteY28-1684" fmla="*/ 3680460 h 3688080"/>
              <a:gd name="connsiteX29-1685" fmla="*/ 1771545 w 2335500"/>
              <a:gd name="connsiteY29-1686" fmla="*/ 3680460 h 3688080"/>
              <a:gd name="connsiteX30-1687" fmla="*/ 1581045 w 2335500"/>
              <a:gd name="connsiteY30-1688" fmla="*/ 3680460 h 3688080"/>
              <a:gd name="connsiteX31-1689" fmla="*/ 1222905 w 2335500"/>
              <a:gd name="connsiteY31-1690" fmla="*/ 3688080 h 3688080"/>
              <a:gd name="connsiteX32-1691" fmla="*/ 819045 w 2335500"/>
              <a:gd name="connsiteY32-1692" fmla="*/ 3680460 h 3688080"/>
              <a:gd name="connsiteX33-1693" fmla="*/ 689505 w 2335500"/>
              <a:gd name="connsiteY33-1694" fmla="*/ 3680460 h 3688080"/>
              <a:gd name="connsiteX34-1695" fmla="*/ 262785 w 2335500"/>
              <a:gd name="connsiteY34-1696" fmla="*/ 3672840 h 3688080"/>
              <a:gd name="connsiteX35-1697" fmla="*/ 22940 w 2335500"/>
              <a:gd name="connsiteY35-1698" fmla="*/ 3680460 h 3688080"/>
              <a:gd name="connsiteX36-1699" fmla="*/ 26565 w 2335500"/>
              <a:gd name="connsiteY36-1700" fmla="*/ 3421380 h 3688080"/>
              <a:gd name="connsiteX37-1701" fmla="*/ 11326 w 2335500"/>
              <a:gd name="connsiteY37-1702" fmla="*/ 2971800 h 3688080"/>
              <a:gd name="connsiteX38" fmla="*/ 21209 w 2335500"/>
              <a:gd name="connsiteY38" fmla="*/ 2450231 h 3688080"/>
              <a:gd name="connsiteX0-1703" fmla="*/ 24660 w 2335500"/>
              <a:gd name="connsiteY0-1704" fmla="*/ 719773 h 3688080"/>
              <a:gd name="connsiteX1-1705" fmla="*/ 18946 w 2335500"/>
              <a:gd name="connsiteY1-1706" fmla="*/ 563880 h 3688080"/>
              <a:gd name="connsiteX2-1707" fmla="*/ 18945 w 2335500"/>
              <a:gd name="connsiteY2-1708" fmla="*/ 350520 h 3688080"/>
              <a:gd name="connsiteX3-1709" fmla="*/ 22940 w 2335500"/>
              <a:gd name="connsiteY3-1710" fmla="*/ 10160 h 3688080"/>
              <a:gd name="connsiteX4-1711" fmla="*/ 316125 w 2335500"/>
              <a:gd name="connsiteY4-1712" fmla="*/ 0 h 3688080"/>
              <a:gd name="connsiteX5-1713" fmla="*/ 529485 w 2335500"/>
              <a:gd name="connsiteY5-1714" fmla="*/ 7620 h 3688080"/>
              <a:gd name="connsiteX6-1715" fmla="*/ 773325 w 2335500"/>
              <a:gd name="connsiteY6-1716" fmla="*/ 7620 h 3688080"/>
              <a:gd name="connsiteX7-1717" fmla="*/ 1222905 w 2335500"/>
              <a:gd name="connsiteY7-1718" fmla="*/ 7620 h 3688080"/>
              <a:gd name="connsiteX8-1719" fmla="*/ 1573425 w 2335500"/>
              <a:gd name="connsiteY8-1720" fmla="*/ 0 h 3688080"/>
              <a:gd name="connsiteX9-1721" fmla="*/ 2000145 w 2335500"/>
              <a:gd name="connsiteY9-1722" fmla="*/ 7620 h 3688080"/>
              <a:gd name="connsiteX10-1723" fmla="*/ 2213505 w 2335500"/>
              <a:gd name="connsiteY10-1724" fmla="*/ 30480 h 3688080"/>
              <a:gd name="connsiteX11-1725" fmla="*/ 2198265 w 2335500"/>
              <a:gd name="connsiteY11-1726" fmla="*/ 281940 h 3688080"/>
              <a:gd name="connsiteX12-1727" fmla="*/ 2198265 w 2335500"/>
              <a:gd name="connsiteY12-1728" fmla="*/ 640080 h 3688080"/>
              <a:gd name="connsiteX13-1729" fmla="*/ 2183025 w 2335500"/>
              <a:gd name="connsiteY13-1730" fmla="*/ 853440 h 3688080"/>
              <a:gd name="connsiteX14-1731" fmla="*/ 2190645 w 2335500"/>
              <a:gd name="connsiteY14-1732" fmla="*/ 1127760 h 3688080"/>
              <a:gd name="connsiteX15-1733" fmla="*/ 2190645 w 2335500"/>
              <a:gd name="connsiteY15-1734" fmla="*/ 1325880 h 3688080"/>
              <a:gd name="connsiteX16-1735" fmla="*/ 2213505 w 2335500"/>
              <a:gd name="connsiteY16-1736" fmla="*/ 1493520 h 3688080"/>
              <a:gd name="connsiteX17-1737" fmla="*/ 2251605 w 2335500"/>
              <a:gd name="connsiteY17-1738" fmla="*/ 1752600 h 3688080"/>
              <a:gd name="connsiteX18-1739" fmla="*/ 2259226 w 2335500"/>
              <a:gd name="connsiteY18-1740" fmla="*/ 1851660 h 3688080"/>
              <a:gd name="connsiteX19-1741" fmla="*/ 2297325 w 2335500"/>
              <a:gd name="connsiteY19-1742" fmla="*/ 2065020 h 3688080"/>
              <a:gd name="connsiteX20-1743" fmla="*/ 2297326 w 2335500"/>
              <a:gd name="connsiteY20-1744" fmla="*/ 2164080 h 3688080"/>
              <a:gd name="connsiteX21-1745" fmla="*/ 2327805 w 2335500"/>
              <a:gd name="connsiteY21-1746" fmla="*/ 2316480 h 3688080"/>
              <a:gd name="connsiteX22-1747" fmla="*/ 2320185 w 2335500"/>
              <a:gd name="connsiteY22-1748" fmla="*/ 2468880 h 3688080"/>
              <a:gd name="connsiteX23-1749" fmla="*/ 2335425 w 2335500"/>
              <a:gd name="connsiteY23-1750" fmla="*/ 2613660 h 3688080"/>
              <a:gd name="connsiteX24-1751" fmla="*/ 2312566 w 2335500"/>
              <a:gd name="connsiteY24-1752" fmla="*/ 2720340 h 3688080"/>
              <a:gd name="connsiteX25-1753" fmla="*/ 2320185 w 2335500"/>
              <a:gd name="connsiteY25-1754" fmla="*/ 2964180 h 3688080"/>
              <a:gd name="connsiteX26-1755" fmla="*/ 2304946 w 2335500"/>
              <a:gd name="connsiteY26-1756" fmla="*/ 3177540 h 3688080"/>
              <a:gd name="connsiteX27-1757" fmla="*/ 2282085 w 2335500"/>
              <a:gd name="connsiteY27-1758" fmla="*/ 3345180 h 3688080"/>
              <a:gd name="connsiteX28-1759" fmla="*/ 2193185 w 2335500"/>
              <a:gd name="connsiteY28-1760" fmla="*/ 3680460 h 3688080"/>
              <a:gd name="connsiteX29-1761" fmla="*/ 1923945 w 2335500"/>
              <a:gd name="connsiteY29-1762" fmla="*/ 3680460 h 3688080"/>
              <a:gd name="connsiteX30-1763" fmla="*/ 1771545 w 2335500"/>
              <a:gd name="connsiteY30-1764" fmla="*/ 3680460 h 3688080"/>
              <a:gd name="connsiteX31-1765" fmla="*/ 1581045 w 2335500"/>
              <a:gd name="connsiteY31-1766" fmla="*/ 3680460 h 3688080"/>
              <a:gd name="connsiteX32-1767" fmla="*/ 1222905 w 2335500"/>
              <a:gd name="connsiteY32-1768" fmla="*/ 3688080 h 3688080"/>
              <a:gd name="connsiteX33-1769" fmla="*/ 819045 w 2335500"/>
              <a:gd name="connsiteY33-1770" fmla="*/ 3680460 h 3688080"/>
              <a:gd name="connsiteX34-1771" fmla="*/ 689505 w 2335500"/>
              <a:gd name="connsiteY34-1772" fmla="*/ 3680460 h 3688080"/>
              <a:gd name="connsiteX35-1773" fmla="*/ 262785 w 2335500"/>
              <a:gd name="connsiteY35-1774" fmla="*/ 3672840 h 3688080"/>
              <a:gd name="connsiteX36-1775" fmla="*/ 22940 w 2335500"/>
              <a:gd name="connsiteY36-1776" fmla="*/ 3680460 h 3688080"/>
              <a:gd name="connsiteX37-1777" fmla="*/ 26565 w 2335500"/>
              <a:gd name="connsiteY37-1778" fmla="*/ 3421380 h 3688080"/>
              <a:gd name="connsiteX38-1779" fmla="*/ 11326 w 2335500"/>
              <a:gd name="connsiteY38-1780" fmla="*/ 2971800 h 3688080"/>
              <a:gd name="connsiteX39" fmla="*/ 21209 w 2335500"/>
              <a:gd name="connsiteY39" fmla="*/ 2450231 h 3688080"/>
              <a:gd name="connsiteX0-1781" fmla="*/ 24660 w 2335500"/>
              <a:gd name="connsiteY0-1782" fmla="*/ 719773 h 3688080"/>
              <a:gd name="connsiteX1-1783" fmla="*/ 18946 w 2335500"/>
              <a:gd name="connsiteY1-1784" fmla="*/ 563880 h 3688080"/>
              <a:gd name="connsiteX2-1785" fmla="*/ 18945 w 2335500"/>
              <a:gd name="connsiteY2-1786" fmla="*/ 350520 h 3688080"/>
              <a:gd name="connsiteX3-1787" fmla="*/ 22940 w 2335500"/>
              <a:gd name="connsiteY3-1788" fmla="*/ 10160 h 3688080"/>
              <a:gd name="connsiteX4-1789" fmla="*/ 316125 w 2335500"/>
              <a:gd name="connsiteY4-1790" fmla="*/ 0 h 3688080"/>
              <a:gd name="connsiteX5-1791" fmla="*/ 529485 w 2335500"/>
              <a:gd name="connsiteY5-1792" fmla="*/ 7620 h 3688080"/>
              <a:gd name="connsiteX6-1793" fmla="*/ 773325 w 2335500"/>
              <a:gd name="connsiteY6-1794" fmla="*/ 7620 h 3688080"/>
              <a:gd name="connsiteX7-1795" fmla="*/ 1222905 w 2335500"/>
              <a:gd name="connsiteY7-1796" fmla="*/ 7620 h 3688080"/>
              <a:gd name="connsiteX8-1797" fmla="*/ 1573425 w 2335500"/>
              <a:gd name="connsiteY8-1798" fmla="*/ 0 h 3688080"/>
              <a:gd name="connsiteX9-1799" fmla="*/ 2000145 w 2335500"/>
              <a:gd name="connsiteY9-1800" fmla="*/ 7620 h 3688080"/>
              <a:gd name="connsiteX10-1801" fmla="*/ 2213505 w 2335500"/>
              <a:gd name="connsiteY10-1802" fmla="*/ 30480 h 3688080"/>
              <a:gd name="connsiteX11-1803" fmla="*/ 2198265 w 2335500"/>
              <a:gd name="connsiteY11-1804" fmla="*/ 281940 h 3688080"/>
              <a:gd name="connsiteX12-1805" fmla="*/ 2198265 w 2335500"/>
              <a:gd name="connsiteY12-1806" fmla="*/ 640080 h 3688080"/>
              <a:gd name="connsiteX13-1807" fmla="*/ 2183025 w 2335500"/>
              <a:gd name="connsiteY13-1808" fmla="*/ 853440 h 3688080"/>
              <a:gd name="connsiteX14-1809" fmla="*/ 2190645 w 2335500"/>
              <a:gd name="connsiteY14-1810" fmla="*/ 1127760 h 3688080"/>
              <a:gd name="connsiteX15-1811" fmla="*/ 2190645 w 2335500"/>
              <a:gd name="connsiteY15-1812" fmla="*/ 1325880 h 3688080"/>
              <a:gd name="connsiteX16-1813" fmla="*/ 2213505 w 2335500"/>
              <a:gd name="connsiteY16-1814" fmla="*/ 1493520 h 3688080"/>
              <a:gd name="connsiteX17-1815" fmla="*/ 2251605 w 2335500"/>
              <a:gd name="connsiteY17-1816" fmla="*/ 1752600 h 3688080"/>
              <a:gd name="connsiteX18-1817" fmla="*/ 2259226 w 2335500"/>
              <a:gd name="connsiteY18-1818" fmla="*/ 1851660 h 3688080"/>
              <a:gd name="connsiteX19-1819" fmla="*/ 2297325 w 2335500"/>
              <a:gd name="connsiteY19-1820" fmla="*/ 2065020 h 3688080"/>
              <a:gd name="connsiteX20-1821" fmla="*/ 2297326 w 2335500"/>
              <a:gd name="connsiteY20-1822" fmla="*/ 2164080 h 3688080"/>
              <a:gd name="connsiteX21-1823" fmla="*/ 2327805 w 2335500"/>
              <a:gd name="connsiteY21-1824" fmla="*/ 2316480 h 3688080"/>
              <a:gd name="connsiteX22-1825" fmla="*/ 2320185 w 2335500"/>
              <a:gd name="connsiteY22-1826" fmla="*/ 2468880 h 3688080"/>
              <a:gd name="connsiteX23-1827" fmla="*/ 2335425 w 2335500"/>
              <a:gd name="connsiteY23-1828" fmla="*/ 2613660 h 3688080"/>
              <a:gd name="connsiteX24-1829" fmla="*/ 2312566 w 2335500"/>
              <a:gd name="connsiteY24-1830" fmla="*/ 2720340 h 3688080"/>
              <a:gd name="connsiteX25-1831" fmla="*/ 2320185 w 2335500"/>
              <a:gd name="connsiteY25-1832" fmla="*/ 2964180 h 3688080"/>
              <a:gd name="connsiteX26-1833" fmla="*/ 2304946 w 2335500"/>
              <a:gd name="connsiteY26-1834" fmla="*/ 3177540 h 3688080"/>
              <a:gd name="connsiteX27-1835" fmla="*/ 2282085 w 2335500"/>
              <a:gd name="connsiteY27-1836" fmla="*/ 3345180 h 3688080"/>
              <a:gd name="connsiteX28-1837" fmla="*/ 1923945 w 2335500"/>
              <a:gd name="connsiteY28-1838" fmla="*/ 3680460 h 3688080"/>
              <a:gd name="connsiteX29-1839" fmla="*/ 1771545 w 2335500"/>
              <a:gd name="connsiteY29-1840" fmla="*/ 3680460 h 3688080"/>
              <a:gd name="connsiteX30-1841" fmla="*/ 1581045 w 2335500"/>
              <a:gd name="connsiteY30-1842" fmla="*/ 3680460 h 3688080"/>
              <a:gd name="connsiteX31-1843" fmla="*/ 1222905 w 2335500"/>
              <a:gd name="connsiteY31-1844" fmla="*/ 3688080 h 3688080"/>
              <a:gd name="connsiteX32-1845" fmla="*/ 819045 w 2335500"/>
              <a:gd name="connsiteY32-1846" fmla="*/ 3680460 h 3688080"/>
              <a:gd name="connsiteX33-1847" fmla="*/ 689505 w 2335500"/>
              <a:gd name="connsiteY33-1848" fmla="*/ 3680460 h 3688080"/>
              <a:gd name="connsiteX34-1849" fmla="*/ 262785 w 2335500"/>
              <a:gd name="connsiteY34-1850" fmla="*/ 3672840 h 3688080"/>
              <a:gd name="connsiteX35-1851" fmla="*/ 22940 w 2335500"/>
              <a:gd name="connsiteY35-1852" fmla="*/ 3680460 h 3688080"/>
              <a:gd name="connsiteX36-1853" fmla="*/ 26565 w 2335500"/>
              <a:gd name="connsiteY36-1854" fmla="*/ 3421380 h 3688080"/>
              <a:gd name="connsiteX37-1855" fmla="*/ 11326 w 2335500"/>
              <a:gd name="connsiteY37-1856" fmla="*/ 2971800 h 3688080"/>
              <a:gd name="connsiteX38-1857" fmla="*/ 21209 w 2335500"/>
              <a:gd name="connsiteY38-1858" fmla="*/ 2450231 h 3688080"/>
              <a:gd name="connsiteX0-1859" fmla="*/ 24660 w 2335500"/>
              <a:gd name="connsiteY0-1860" fmla="*/ 719773 h 3688080"/>
              <a:gd name="connsiteX1-1861" fmla="*/ 18946 w 2335500"/>
              <a:gd name="connsiteY1-1862" fmla="*/ 563880 h 3688080"/>
              <a:gd name="connsiteX2-1863" fmla="*/ 18945 w 2335500"/>
              <a:gd name="connsiteY2-1864" fmla="*/ 350520 h 3688080"/>
              <a:gd name="connsiteX3-1865" fmla="*/ 22940 w 2335500"/>
              <a:gd name="connsiteY3-1866" fmla="*/ 10160 h 3688080"/>
              <a:gd name="connsiteX4-1867" fmla="*/ 316125 w 2335500"/>
              <a:gd name="connsiteY4-1868" fmla="*/ 0 h 3688080"/>
              <a:gd name="connsiteX5-1869" fmla="*/ 529485 w 2335500"/>
              <a:gd name="connsiteY5-1870" fmla="*/ 7620 h 3688080"/>
              <a:gd name="connsiteX6-1871" fmla="*/ 773325 w 2335500"/>
              <a:gd name="connsiteY6-1872" fmla="*/ 7620 h 3688080"/>
              <a:gd name="connsiteX7-1873" fmla="*/ 1222905 w 2335500"/>
              <a:gd name="connsiteY7-1874" fmla="*/ 7620 h 3688080"/>
              <a:gd name="connsiteX8-1875" fmla="*/ 1573425 w 2335500"/>
              <a:gd name="connsiteY8-1876" fmla="*/ 0 h 3688080"/>
              <a:gd name="connsiteX9-1877" fmla="*/ 2000145 w 2335500"/>
              <a:gd name="connsiteY9-1878" fmla="*/ 7620 h 3688080"/>
              <a:gd name="connsiteX10-1879" fmla="*/ 2213505 w 2335500"/>
              <a:gd name="connsiteY10-1880" fmla="*/ 30480 h 3688080"/>
              <a:gd name="connsiteX11-1881" fmla="*/ 2198265 w 2335500"/>
              <a:gd name="connsiteY11-1882" fmla="*/ 281940 h 3688080"/>
              <a:gd name="connsiteX12-1883" fmla="*/ 2198265 w 2335500"/>
              <a:gd name="connsiteY12-1884" fmla="*/ 640080 h 3688080"/>
              <a:gd name="connsiteX13-1885" fmla="*/ 2183025 w 2335500"/>
              <a:gd name="connsiteY13-1886" fmla="*/ 853440 h 3688080"/>
              <a:gd name="connsiteX14-1887" fmla="*/ 2190645 w 2335500"/>
              <a:gd name="connsiteY14-1888" fmla="*/ 1127760 h 3688080"/>
              <a:gd name="connsiteX15-1889" fmla="*/ 2190645 w 2335500"/>
              <a:gd name="connsiteY15-1890" fmla="*/ 1325880 h 3688080"/>
              <a:gd name="connsiteX16-1891" fmla="*/ 2213505 w 2335500"/>
              <a:gd name="connsiteY16-1892" fmla="*/ 1493520 h 3688080"/>
              <a:gd name="connsiteX17-1893" fmla="*/ 2251605 w 2335500"/>
              <a:gd name="connsiteY17-1894" fmla="*/ 1752600 h 3688080"/>
              <a:gd name="connsiteX18-1895" fmla="*/ 2259226 w 2335500"/>
              <a:gd name="connsiteY18-1896" fmla="*/ 1851660 h 3688080"/>
              <a:gd name="connsiteX19-1897" fmla="*/ 2297325 w 2335500"/>
              <a:gd name="connsiteY19-1898" fmla="*/ 2065020 h 3688080"/>
              <a:gd name="connsiteX20-1899" fmla="*/ 2297326 w 2335500"/>
              <a:gd name="connsiteY20-1900" fmla="*/ 2164080 h 3688080"/>
              <a:gd name="connsiteX21-1901" fmla="*/ 2327805 w 2335500"/>
              <a:gd name="connsiteY21-1902" fmla="*/ 2316480 h 3688080"/>
              <a:gd name="connsiteX22-1903" fmla="*/ 2320185 w 2335500"/>
              <a:gd name="connsiteY22-1904" fmla="*/ 2468880 h 3688080"/>
              <a:gd name="connsiteX23-1905" fmla="*/ 2335425 w 2335500"/>
              <a:gd name="connsiteY23-1906" fmla="*/ 2613660 h 3688080"/>
              <a:gd name="connsiteX24-1907" fmla="*/ 2312566 w 2335500"/>
              <a:gd name="connsiteY24-1908" fmla="*/ 2720340 h 3688080"/>
              <a:gd name="connsiteX25-1909" fmla="*/ 2320185 w 2335500"/>
              <a:gd name="connsiteY25-1910" fmla="*/ 2964180 h 3688080"/>
              <a:gd name="connsiteX26-1911" fmla="*/ 2304946 w 2335500"/>
              <a:gd name="connsiteY26-1912" fmla="*/ 3177540 h 3688080"/>
              <a:gd name="connsiteX27-1913" fmla="*/ 2282085 w 2335500"/>
              <a:gd name="connsiteY27-1914" fmla="*/ 3345180 h 3688080"/>
              <a:gd name="connsiteX28-1915" fmla="*/ 2099205 w 2335500"/>
              <a:gd name="connsiteY28-1916" fmla="*/ 3535680 h 3688080"/>
              <a:gd name="connsiteX29-1917" fmla="*/ 1923945 w 2335500"/>
              <a:gd name="connsiteY29-1918" fmla="*/ 3680460 h 3688080"/>
              <a:gd name="connsiteX30-1919" fmla="*/ 1771545 w 2335500"/>
              <a:gd name="connsiteY30-1920" fmla="*/ 3680460 h 3688080"/>
              <a:gd name="connsiteX31-1921" fmla="*/ 1581045 w 2335500"/>
              <a:gd name="connsiteY31-1922" fmla="*/ 3680460 h 3688080"/>
              <a:gd name="connsiteX32-1923" fmla="*/ 1222905 w 2335500"/>
              <a:gd name="connsiteY32-1924" fmla="*/ 3688080 h 3688080"/>
              <a:gd name="connsiteX33-1925" fmla="*/ 819045 w 2335500"/>
              <a:gd name="connsiteY33-1926" fmla="*/ 3680460 h 3688080"/>
              <a:gd name="connsiteX34-1927" fmla="*/ 689505 w 2335500"/>
              <a:gd name="connsiteY34-1928" fmla="*/ 3680460 h 3688080"/>
              <a:gd name="connsiteX35-1929" fmla="*/ 262785 w 2335500"/>
              <a:gd name="connsiteY35-1930" fmla="*/ 3672840 h 3688080"/>
              <a:gd name="connsiteX36-1931" fmla="*/ 22940 w 2335500"/>
              <a:gd name="connsiteY36-1932" fmla="*/ 3680460 h 3688080"/>
              <a:gd name="connsiteX37-1933" fmla="*/ 26565 w 2335500"/>
              <a:gd name="connsiteY37-1934" fmla="*/ 3421380 h 3688080"/>
              <a:gd name="connsiteX38-1935" fmla="*/ 11326 w 2335500"/>
              <a:gd name="connsiteY38-1936" fmla="*/ 2971800 h 3688080"/>
              <a:gd name="connsiteX39-1937" fmla="*/ 21209 w 2335500"/>
              <a:gd name="connsiteY39-1938" fmla="*/ 2450231 h 3688080"/>
              <a:gd name="connsiteX0-1939" fmla="*/ 24660 w 2335500"/>
              <a:gd name="connsiteY0-1940" fmla="*/ 719773 h 3688080"/>
              <a:gd name="connsiteX1-1941" fmla="*/ 18946 w 2335500"/>
              <a:gd name="connsiteY1-1942" fmla="*/ 563880 h 3688080"/>
              <a:gd name="connsiteX2-1943" fmla="*/ 18945 w 2335500"/>
              <a:gd name="connsiteY2-1944" fmla="*/ 350520 h 3688080"/>
              <a:gd name="connsiteX3-1945" fmla="*/ 22940 w 2335500"/>
              <a:gd name="connsiteY3-1946" fmla="*/ 10160 h 3688080"/>
              <a:gd name="connsiteX4-1947" fmla="*/ 316125 w 2335500"/>
              <a:gd name="connsiteY4-1948" fmla="*/ 0 h 3688080"/>
              <a:gd name="connsiteX5-1949" fmla="*/ 529485 w 2335500"/>
              <a:gd name="connsiteY5-1950" fmla="*/ 7620 h 3688080"/>
              <a:gd name="connsiteX6-1951" fmla="*/ 773325 w 2335500"/>
              <a:gd name="connsiteY6-1952" fmla="*/ 7620 h 3688080"/>
              <a:gd name="connsiteX7-1953" fmla="*/ 1222905 w 2335500"/>
              <a:gd name="connsiteY7-1954" fmla="*/ 7620 h 3688080"/>
              <a:gd name="connsiteX8-1955" fmla="*/ 1573425 w 2335500"/>
              <a:gd name="connsiteY8-1956" fmla="*/ 0 h 3688080"/>
              <a:gd name="connsiteX9-1957" fmla="*/ 2000145 w 2335500"/>
              <a:gd name="connsiteY9-1958" fmla="*/ 7620 h 3688080"/>
              <a:gd name="connsiteX10-1959" fmla="*/ 2213505 w 2335500"/>
              <a:gd name="connsiteY10-1960" fmla="*/ 30480 h 3688080"/>
              <a:gd name="connsiteX11-1961" fmla="*/ 2198265 w 2335500"/>
              <a:gd name="connsiteY11-1962" fmla="*/ 281940 h 3688080"/>
              <a:gd name="connsiteX12-1963" fmla="*/ 2198265 w 2335500"/>
              <a:gd name="connsiteY12-1964" fmla="*/ 640080 h 3688080"/>
              <a:gd name="connsiteX13-1965" fmla="*/ 2183025 w 2335500"/>
              <a:gd name="connsiteY13-1966" fmla="*/ 853440 h 3688080"/>
              <a:gd name="connsiteX14-1967" fmla="*/ 2190645 w 2335500"/>
              <a:gd name="connsiteY14-1968" fmla="*/ 1127760 h 3688080"/>
              <a:gd name="connsiteX15-1969" fmla="*/ 2190645 w 2335500"/>
              <a:gd name="connsiteY15-1970" fmla="*/ 1325880 h 3688080"/>
              <a:gd name="connsiteX16-1971" fmla="*/ 2213505 w 2335500"/>
              <a:gd name="connsiteY16-1972" fmla="*/ 1493520 h 3688080"/>
              <a:gd name="connsiteX17-1973" fmla="*/ 2251605 w 2335500"/>
              <a:gd name="connsiteY17-1974" fmla="*/ 1752600 h 3688080"/>
              <a:gd name="connsiteX18-1975" fmla="*/ 2259226 w 2335500"/>
              <a:gd name="connsiteY18-1976" fmla="*/ 1851660 h 3688080"/>
              <a:gd name="connsiteX19-1977" fmla="*/ 2297325 w 2335500"/>
              <a:gd name="connsiteY19-1978" fmla="*/ 2065020 h 3688080"/>
              <a:gd name="connsiteX20-1979" fmla="*/ 2297326 w 2335500"/>
              <a:gd name="connsiteY20-1980" fmla="*/ 2164080 h 3688080"/>
              <a:gd name="connsiteX21-1981" fmla="*/ 2327805 w 2335500"/>
              <a:gd name="connsiteY21-1982" fmla="*/ 2316480 h 3688080"/>
              <a:gd name="connsiteX22-1983" fmla="*/ 2320185 w 2335500"/>
              <a:gd name="connsiteY22-1984" fmla="*/ 2468880 h 3688080"/>
              <a:gd name="connsiteX23-1985" fmla="*/ 2335425 w 2335500"/>
              <a:gd name="connsiteY23-1986" fmla="*/ 2613660 h 3688080"/>
              <a:gd name="connsiteX24-1987" fmla="*/ 2312566 w 2335500"/>
              <a:gd name="connsiteY24-1988" fmla="*/ 2720340 h 3688080"/>
              <a:gd name="connsiteX25-1989" fmla="*/ 2320185 w 2335500"/>
              <a:gd name="connsiteY25-1990" fmla="*/ 2964180 h 3688080"/>
              <a:gd name="connsiteX26-1991" fmla="*/ 2304946 w 2335500"/>
              <a:gd name="connsiteY26-1992" fmla="*/ 3177540 h 3688080"/>
              <a:gd name="connsiteX27-1993" fmla="*/ 2282085 w 2335500"/>
              <a:gd name="connsiteY27-1994" fmla="*/ 3345180 h 3688080"/>
              <a:gd name="connsiteX28-1995" fmla="*/ 2205885 w 2335500"/>
              <a:gd name="connsiteY28-1996" fmla="*/ 3657600 h 3688080"/>
              <a:gd name="connsiteX29-1997" fmla="*/ 1923945 w 2335500"/>
              <a:gd name="connsiteY29-1998" fmla="*/ 3680460 h 3688080"/>
              <a:gd name="connsiteX30-1999" fmla="*/ 1771545 w 2335500"/>
              <a:gd name="connsiteY30-2000" fmla="*/ 3680460 h 3688080"/>
              <a:gd name="connsiteX31-2001" fmla="*/ 1581045 w 2335500"/>
              <a:gd name="connsiteY31-2002" fmla="*/ 3680460 h 3688080"/>
              <a:gd name="connsiteX32-2003" fmla="*/ 1222905 w 2335500"/>
              <a:gd name="connsiteY32-2004" fmla="*/ 3688080 h 3688080"/>
              <a:gd name="connsiteX33-2005" fmla="*/ 819045 w 2335500"/>
              <a:gd name="connsiteY33-2006" fmla="*/ 3680460 h 3688080"/>
              <a:gd name="connsiteX34-2007" fmla="*/ 689505 w 2335500"/>
              <a:gd name="connsiteY34-2008" fmla="*/ 3680460 h 3688080"/>
              <a:gd name="connsiteX35-2009" fmla="*/ 262785 w 2335500"/>
              <a:gd name="connsiteY35-2010" fmla="*/ 3672840 h 3688080"/>
              <a:gd name="connsiteX36-2011" fmla="*/ 22940 w 2335500"/>
              <a:gd name="connsiteY36-2012" fmla="*/ 3680460 h 3688080"/>
              <a:gd name="connsiteX37-2013" fmla="*/ 26565 w 2335500"/>
              <a:gd name="connsiteY37-2014" fmla="*/ 3421380 h 3688080"/>
              <a:gd name="connsiteX38-2015" fmla="*/ 11326 w 2335500"/>
              <a:gd name="connsiteY38-2016" fmla="*/ 2971800 h 3688080"/>
              <a:gd name="connsiteX39-2017" fmla="*/ 21209 w 2335500"/>
              <a:gd name="connsiteY39-2018" fmla="*/ 2450231 h 3688080"/>
              <a:gd name="connsiteX0-2019" fmla="*/ 24660 w 2335500"/>
              <a:gd name="connsiteY0-2020" fmla="*/ 719773 h 3688080"/>
              <a:gd name="connsiteX1-2021" fmla="*/ 18946 w 2335500"/>
              <a:gd name="connsiteY1-2022" fmla="*/ 563880 h 3688080"/>
              <a:gd name="connsiteX2-2023" fmla="*/ 18945 w 2335500"/>
              <a:gd name="connsiteY2-2024" fmla="*/ 350520 h 3688080"/>
              <a:gd name="connsiteX3-2025" fmla="*/ 22940 w 2335500"/>
              <a:gd name="connsiteY3-2026" fmla="*/ 10160 h 3688080"/>
              <a:gd name="connsiteX4-2027" fmla="*/ 316125 w 2335500"/>
              <a:gd name="connsiteY4-2028" fmla="*/ 0 h 3688080"/>
              <a:gd name="connsiteX5-2029" fmla="*/ 529485 w 2335500"/>
              <a:gd name="connsiteY5-2030" fmla="*/ 7620 h 3688080"/>
              <a:gd name="connsiteX6-2031" fmla="*/ 773325 w 2335500"/>
              <a:gd name="connsiteY6-2032" fmla="*/ 7620 h 3688080"/>
              <a:gd name="connsiteX7-2033" fmla="*/ 1222905 w 2335500"/>
              <a:gd name="connsiteY7-2034" fmla="*/ 7620 h 3688080"/>
              <a:gd name="connsiteX8-2035" fmla="*/ 1573425 w 2335500"/>
              <a:gd name="connsiteY8-2036" fmla="*/ 0 h 3688080"/>
              <a:gd name="connsiteX9-2037" fmla="*/ 2000145 w 2335500"/>
              <a:gd name="connsiteY9-2038" fmla="*/ 7620 h 3688080"/>
              <a:gd name="connsiteX10-2039" fmla="*/ 2213505 w 2335500"/>
              <a:gd name="connsiteY10-2040" fmla="*/ 30480 h 3688080"/>
              <a:gd name="connsiteX11-2041" fmla="*/ 2198265 w 2335500"/>
              <a:gd name="connsiteY11-2042" fmla="*/ 281940 h 3688080"/>
              <a:gd name="connsiteX12-2043" fmla="*/ 2198265 w 2335500"/>
              <a:gd name="connsiteY12-2044" fmla="*/ 640080 h 3688080"/>
              <a:gd name="connsiteX13-2045" fmla="*/ 2183025 w 2335500"/>
              <a:gd name="connsiteY13-2046" fmla="*/ 853440 h 3688080"/>
              <a:gd name="connsiteX14-2047" fmla="*/ 2190645 w 2335500"/>
              <a:gd name="connsiteY14-2048" fmla="*/ 1127760 h 3688080"/>
              <a:gd name="connsiteX15-2049" fmla="*/ 2190645 w 2335500"/>
              <a:gd name="connsiteY15-2050" fmla="*/ 1325880 h 3688080"/>
              <a:gd name="connsiteX16-2051" fmla="*/ 2213505 w 2335500"/>
              <a:gd name="connsiteY16-2052" fmla="*/ 1493520 h 3688080"/>
              <a:gd name="connsiteX17-2053" fmla="*/ 2251605 w 2335500"/>
              <a:gd name="connsiteY17-2054" fmla="*/ 1752600 h 3688080"/>
              <a:gd name="connsiteX18-2055" fmla="*/ 2259226 w 2335500"/>
              <a:gd name="connsiteY18-2056" fmla="*/ 1851660 h 3688080"/>
              <a:gd name="connsiteX19-2057" fmla="*/ 2297325 w 2335500"/>
              <a:gd name="connsiteY19-2058" fmla="*/ 2065020 h 3688080"/>
              <a:gd name="connsiteX20-2059" fmla="*/ 2297326 w 2335500"/>
              <a:gd name="connsiteY20-2060" fmla="*/ 2164080 h 3688080"/>
              <a:gd name="connsiteX21-2061" fmla="*/ 2327805 w 2335500"/>
              <a:gd name="connsiteY21-2062" fmla="*/ 2316480 h 3688080"/>
              <a:gd name="connsiteX22-2063" fmla="*/ 2320185 w 2335500"/>
              <a:gd name="connsiteY22-2064" fmla="*/ 2468880 h 3688080"/>
              <a:gd name="connsiteX23-2065" fmla="*/ 2335425 w 2335500"/>
              <a:gd name="connsiteY23-2066" fmla="*/ 2613660 h 3688080"/>
              <a:gd name="connsiteX24-2067" fmla="*/ 2312566 w 2335500"/>
              <a:gd name="connsiteY24-2068" fmla="*/ 2720340 h 3688080"/>
              <a:gd name="connsiteX25-2069" fmla="*/ 2274465 w 2335500"/>
              <a:gd name="connsiteY25-2070" fmla="*/ 2964180 h 3688080"/>
              <a:gd name="connsiteX26-2071" fmla="*/ 2304946 w 2335500"/>
              <a:gd name="connsiteY26-2072" fmla="*/ 3177540 h 3688080"/>
              <a:gd name="connsiteX27-2073" fmla="*/ 2282085 w 2335500"/>
              <a:gd name="connsiteY27-2074" fmla="*/ 3345180 h 3688080"/>
              <a:gd name="connsiteX28-2075" fmla="*/ 2205885 w 2335500"/>
              <a:gd name="connsiteY28-2076" fmla="*/ 3657600 h 3688080"/>
              <a:gd name="connsiteX29-2077" fmla="*/ 1923945 w 2335500"/>
              <a:gd name="connsiteY29-2078" fmla="*/ 3680460 h 3688080"/>
              <a:gd name="connsiteX30-2079" fmla="*/ 1771545 w 2335500"/>
              <a:gd name="connsiteY30-2080" fmla="*/ 3680460 h 3688080"/>
              <a:gd name="connsiteX31-2081" fmla="*/ 1581045 w 2335500"/>
              <a:gd name="connsiteY31-2082" fmla="*/ 3680460 h 3688080"/>
              <a:gd name="connsiteX32-2083" fmla="*/ 1222905 w 2335500"/>
              <a:gd name="connsiteY32-2084" fmla="*/ 3688080 h 3688080"/>
              <a:gd name="connsiteX33-2085" fmla="*/ 819045 w 2335500"/>
              <a:gd name="connsiteY33-2086" fmla="*/ 3680460 h 3688080"/>
              <a:gd name="connsiteX34-2087" fmla="*/ 689505 w 2335500"/>
              <a:gd name="connsiteY34-2088" fmla="*/ 3680460 h 3688080"/>
              <a:gd name="connsiteX35-2089" fmla="*/ 262785 w 2335500"/>
              <a:gd name="connsiteY35-2090" fmla="*/ 3672840 h 3688080"/>
              <a:gd name="connsiteX36-2091" fmla="*/ 22940 w 2335500"/>
              <a:gd name="connsiteY36-2092" fmla="*/ 3680460 h 3688080"/>
              <a:gd name="connsiteX37-2093" fmla="*/ 26565 w 2335500"/>
              <a:gd name="connsiteY37-2094" fmla="*/ 3421380 h 3688080"/>
              <a:gd name="connsiteX38-2095" fmla="*/ 11326 w 2335500"/>
              <a:gd name="connsiteY38-2096" fmla="*/ 2971800 h 3688080"/>
              <a:gd name="connsiteX39-2097" fmla="*/ 21209 w 2335500"/>
              <a:gd name="connsiteY39-2098" fmla="*/ 2450231 h 3688080"/>
              <a:gd name="connsiteX0-2099" fmla="*/ 24660 w 2328520"/>
              <a:gd name="connsiteY0-2100" fmla="*/ 719773 h 3688080"/>
              <a:gd name="connsiteX1-2101" fmla="*/ 18946 w 2328520"/>
              <a:gd name="connsiteY1-2102" fmla="*/ 563880 h 3688080"/>
              <a:gd name="connsiteX2-2103" fmla="*/ 18945 w 2328520"/>
              <a:gd name="connsiteY2-2104" fmla="*/ 350520 h 3688080"/>
              <a:gd name="connsiteX3-2105" fmla="*/ 22940 w 2328520"/>
              <a:gd name="connsiteY3-2106" fmla="*/ 10160 h 3688080"/>
              <a:gd name="connsiteX4-2107" fmla="*/ 316125 w 2328520"/>
              <a:gd name="connsiteY4-2108" fmla="*/ 0 h 3688080"/>
              <a:gd name="connsiteX5-2109" fmla="*/ 529485 w 2328520"/>
              <a:gd name="connsiteY5-2110" fmla="*/ 7620 h 3688080"/>
              <a:gd name="connsiteX6-2111" fmla="*/ 773325 w 2328520"/>
              <a:gd name="connsiteY6-2112" fmla="*/ 7620 h 3688080"/>
              <a:gd name="connsiteX7-2113" fmla="*/ 1222905 w 2328520"/>
              <a:gd name="connsiteY7-2114" fmla="*/ 7620 h 3688080"/>
              <a:gd name="connsiteX8-2115" fmla="*/ 1573425 w 2328520"/>
              <a:gd name="connsiteY8-2116" fmla="*/ 0 h 3688080"/>
              <a:gd name="connsiteX9-2117" fmla="*/ 2000145 w 2328520"/>
              <a:gd name="connsiteY9-2118" fmla="*/ 7620 h 3688080"/>
              <a:gd name="connsiteX10-2119" fmla="*/ 2213505 w 2328520"/>
              <a:gd name="connsiteY10-2120" fmla="*/ 30480 h 3688080"/>
              <a:gd name="connsiteX11-2121" fmla="*/ 2198265 w 2328520"/>
              <a:gd name="connsiteY11-2122" fmla="*/ 281940 h 3688080"/>
              <a:gd name="connsiteX12-2123" fmla="*/ 2198265 w 2328520"/>
              <a:gd name="connsiteY12-2124" fmla="*/ 640080 h 3688080"/>
              <a:gd name="connsiteX13-2125" fmla="*/ 2183025 w 2328520"/>
              <a:gd name="connsiteY13-2126" fmla="*/ 853440 h 3688080"/>
              <a:gd name="connsiteX14-2127" fmla="*/ 2190645 w 2328520"/>
              <a:gd name="connsiteY14-2128" fmla="*/ 1127760 h 3688080"/>
              <a:gd name="connsiteX15-2129" fmla="*/ 2190645 w 2328520"/>
              <a:gd name="connsiteY15-2130" fmla="*/ 1325880 h 3688080"/>
              <a:gd name="connsiteX16-2131" fmla="*/ 2213505 w 2328520"/>
              <a:gd name="connsiteY16-2132" fmla="*/ 1493520 h 3688080"/>
              <a:gd name="connsiteX17-2133" fmla="*/ 2251605 w 2328520"/>
              <a:gd name="connsiteY17-2134" fmla="*/ 1752600 h 3688080"/>
              <a:gd name="connsiteX18-2135" fmla="*/ 2259226 w 2328520"/>
              <a:gd name="connsiteY18-2136" fmla="*/ 1851660 h 3688080"/>
              <a:gd name="connsiteX19-2137" fmla="*/ 2297325 w 2328520"/>
              <a:gd name="connsiteY19-2138" fmla="*/ 2065020 h 3688080"/>
              <a:gd name="connsiteX20-2139" fmla="*/ 2297326 w 2328520"/>
              <a:gd name="connsiteY20-2140" fmla="*/ 2164080 h 3688080"/>
              <a:gd name="connsiteX21-2141" fmla="*/ 2327805 w 2328520"/>
              <a:gd name="connsiteY21-2142" fmla="*/ 2316480 h 3688080"/>
              <a:gd name="connsiteX22-2143" fmla="*/ 2320185 w 2328520"/>
              <a:gd name="connsiteY22-2144" fmla="*/ 2468880 h 3688080"/>
              <a:gd name="connsiteX23-2145" fmla="*/ 2304945 w 2328520"/>
              <a:gd name="connsiteY23-2146" fmla="*/ 2598420 h 3688080"/>
              <a:gd name="connsiteX24-2147" fmla="*/ 2312566 w 2328520"/>
              <a:gd name="connsiteY24-2148" fmla="*/ 2720340 h 3688080"/>
              <a:gd name="connsiteX25-2149" fmla="*/ 2274465 w 2328520"/>
              <a:gd name="connsiteY25-2150" fmla="*/ 2964180 h 3688080"/>
              <a:gd name="connsiteX26-2151" fmla="*/ 2304946 w 2328520"/>
              <a:gd name="connsiteY26-2152" fmla="*/ 3177540 h 3688080"/>
              <a:gd name="connsiteX27-2153" fmla="*/ 2282085 w 2328520"/>
              <a:gd name="connsiteY27-2154" fmla="*/ 3345180 h 3688080"/>
              <a:gd name="connsiteX28-2155" fmla="*/ 2205885 w 2328520"/>
              <a:gd name="connsiteY28-2156" fmla="*/ 3657600 h 3688080"/>
              <a:gd name="connsiteX29-2157" fmla="*/ 1923945 w 2328520"/>
              <a:gd name="connsiteY29-2158" fmla="*/ 3680460 h 3688080"/>
              <a:gd name="connsiteX30-2159" fmla="*/ 1771545 w 2328520"/>
              <a:gd name="connsiteY30-2160" fmla="*/ 3680460 h 3688080"/>
              <a:gd name="connsiteX31-2161" fmla="*/ 1581045 w 2328520"/>
              <a:gd name="connsiteY31-2162" fmla="*/ 3680460 h 3688080"/>
              <a:gd name="connsiteX32-2163" fmla="*/ 1222905 w 2328520"/>
              <a:gd name="connsiteY32-2164" fmla="*/ 3688080 h 3688080"/>
              <a:gd name="connsiteX33-2165" fmla="*/ 819045 w 2328520"/>
              <a:gd name="connsiteY33-2166" fmla="*/ 3680460 h 3688080"/>
              <a:gd name="connsiteX34-2167" fmla="*/ 689505 w 2328520"/>
              <a:gd name="connsiteY34-2168" fmla="*/ 3680460 h 3688080"/>
              <a:gd name="connsiteX35-2169" fmla="*/ 262785 w 2328520"/>
              <a:gd name="connsiteY35-2170" fmla="*/ 3672840 h 3688080"/>
              <a:gd name="connsiteX36-2171" fmla="*/ 22940 w 2328520"/>
              <a:gd name="connsiteY36-2172" fmla="*/ 3680460 h 3688080"/>
              <a:gd name="connsiteX37-2173" fmla="*/ 26565 w 2328520"/>
              <a:gd name="connsiteY37-2174" fmla="*/ 3421380 h 3688080"/>
              <a:gd name="connsiteX38-2175" fmla="*/ 11326 w 2328520"/>
              <a:gd name="connsiteY38-2176" fmla="*/ 2971800 h 3688080"/>
              <a:gd name="connsiteX39-2177" fmla="*/ 21209 w 2328520"/>
              <a:gd name="connsiteY39-2178" fmla="*/ 2450231 h 3688080"/>
              <a:gd name="connsiteX0-2179" fmla="*/ 24660 w 2328520"/>
              <a:gd name="connsiteY0-2180" fmla="*/ 719773 h 3688080"/>
              <a:gd name="connsiteX1-2181" fmla="*/ 18946 w 2328520"/>
              <a:gd name="connsiteY1-2182" fmla="*/ 563880 h 3688080"/>
              <a:gd name="connsiteX2-2183" fmla="*/ 18945 w 2328520"/>
              <a:gd name="connsiteY2-2184" fmla="*/ 350520 h 3688080"/>
              <a:gd name="connsiteX3-2185" fmla="*/ 22940 w 2328520"/>
              <a:gd name="connsiteY3-2186" fmla="*/ 10160 h 3688080"/>
              <a:gd name="connsiteX4-2187" fmla="*/ 316125 w 2328520"/>
              <a:gd name="connsiteY4-2188" fmla="*/ 0 h 3688080"/>
              <a:gd name="connsiteX5-2189" fmla="*/ 529485 w 2328520"/>
              <a:gd name="connsiteY5-2190" fmla="*/ 7620 h 3688080"/>
              <a:gd name="connsiteX6-2191" fmla="*/ 773325 w 2328520"/>
              <a:gd name="connsiteY6-2192" fmla="*/ 7620 h 3688080"/>
              <a:gd name="connsiteX7-2193" fmla="*/ 1222905 w 2328520"/>
              <a:gd name="connsiteY7-2194" fmla="*/ 7620 h 3688080"/>
              <a:gd name="connsiteX8-2195" fmla="*/ 1573425 w 2328520"/>
              <a:gd name="connsiteY8-2196" fmla="*/ 0 h 3688080"/>
              <a:gd name="connsiteX9-2197" fmla="*/ 2000145 w 2328520"/>
              <a:gd name="connsiteY9-2198" fmla="*/ 7620 h 3688080"/>
              <a:gd name="connsiteX10-2199" fmla="*/ 2213505 w 2328520"/>
              <a:gd name="connsiteY10-2200" fmla="*/ 30480 h 3688080"/>
              <a:gd name="connsiteX11-2201" fmla="*/ 2198265 w 2328520"/>
              <a:gd name="connsiteY11-2202" fmla="*/ 281940 h 3688080"/>
              <a:gd name="connsiteX12-2203" fmla="*/ 2198265 w 2328520"/>
              <a:gd name="connsiteY12-2204" fmla="*/ 640080 h 3688080"/>
              <a:gd name="connsiteX13-2205" fmla="*/ 2183025 w 2328520"/>
              <a:gd name="connsiteY13-2206" fmla="*/ 853440 h 3688080"/>
              <a:gd name="connsiteX14-2207" fmla="*/ 2190645 w 2328520"/>
              <a:gd name="connsiteY14-2208" fmla="*/ 1127760 h 3688080"/>
              <a:gd name="connsiteX15-2209" fmla="*/ 2190645 w 2328520"/>
              <a:gd name="connsiteY15-2210" fmla="*/ 1325880 h 3688080"/>
              <a:gd name="connsiteX16-2211" fmla="*/ 2213505 w 2328520"/>
              <a:gd name="connsiteY16-2212" fmla="*/ 1493520 h 3688080"/>
              <a:gd name="connsiteX17-2213" fmla="*/ 2251605 w 2328520"/>
              <a:gd name="connsiteY17-2214" fmla="*/ 1752600 h 3688080"/>
              <a:gd name="connsiteX18-2215" fmla="*/ 2259226 w 2328520"/>
              <a:gd name="connsiteY18-2216" fmla="*/ 1851660 h 3688080"/>
              <a:gd name="connsiteX19-2217" fmla="*/ 2251605 w 2328520"/>
              <a:gd name="connsiteY19-2218" fmla="*/ 2065020 h 3688080"/>
              <a:gd name="connsiteX20-2219" fmla="*/ 2297326 w 2328520"/>
              <a:gd name="connsiteY20-2220" fmla="*/ 2164080 h 3688080"/>
              <a:gd name="connsiteX21-2221" fmla="*/ 2327805 w 2328520"/>
              <a:gd name="connsiteY21-2222" fmla="*/ 2316480 h 3688080"/>
              <a:gd name="connsiteX22-2223" fmla="*/ 2320185 w 2328520"/>
              <a:gd name="connsiteY22-2224" fmla="*/ 2468880 h 3688080"/>
              <a:gd name="connsiteX23-2225" fmla="*/ 2304945 w 2328520"/>
              <a:gd name="connsiteY23-2226" fmla="*/ 2598420 h 3688080"/>
              <a:gd name="connsiteX24-2227" fmla="*/ 2312566 w 2328520"/>
              <a:gd name="connsiteY24-2228" fmla="*/ 2720340 h 3688080"/>
              <a:gd name="connsiteX25-2229" fmla="*/ 2274465 w 2328520"/>
              <a:gd name="connsiteY25-2230" fmla="*/ 2964180 h 3688080"/>
              <a:gd name="connsiteX26-2231" fmla="*/ 2304946 w 2328520"/>
              <a:gd name="connsiteY26-2232" fmla="*/ 3177540 h 3688080"/>
              <a:gd name="connsiteX27-2233" fmla="*/ 2282085 w 2328520"/>
              <a:gd name="connsiteY27-2234" fmla="*/ 3345180 h 3688080"/>
              <a:gd name="connsiteX28-2235" fmla="*/ 2205885 w 2328520"/>
              <a:gd name="connsiteY28-2236" fmla="*/ 3657600 h 3688080"/>
              <a:gd name="connsiteX29-2237" fmla="*/ 1923945 w 2328520"/>
              <a:gd name="connsiteY29-2238" fmla="*/ 3680460 h 3688080"/>
              <a:gd name="connsiteX30-2239" fmla="*/ 1771545 w 2328520"/>
              <a:gd name="connsiteY30-2240" fmla="*/ 3680460 h 3688080"/>
              <a:gd name="connsiteX31-2241" fmla="*/ 1581045 w 2328520"/>
              <a:gd name="connsiteY31-2242" fmla="*/ 3680460 h 3688080"/>
              <a:gd name="connsiteX32-2243" fmla="*/ 1222905 w 2328520"/>
              <a:gd name="connsiteY32-2244" fmla="*/ 3688080 h 3688080"/>
              <a:gd name="connsiteX33-2245" fmla="*/ 819045 w 2328520"/>
              <a:gd name="connsiteY33-2246" fmla="*/ 3680460 h 3688080"/>
              <a:gd name="connsiteX34-2247" fmla="*/ 689505 w 2328520"/>
              <a:gd name="connsiteY34-2248" fmla="*/ 3680460 h 3688080"/>
              <a:gd name="connsiteX35-2249" fmla="*/ 262785 w 2328520"/>
              <a:gd name="connsiteY35-2250" fmla="*/ 3672840 h 3688080"/>
              <a:gd name="connsiteX36-2251" fmla="*/ 22940 w 2328520"/>
              <a:gd name="connsiteY36-2252" fmla="*/ 3680460 h 3688080"/>
              <a:gd name="connsiteX37-2253" fmla="*/ 26565 w 2328520"/>
              <a:gd name="connsiteY37-2254" fmla="*/ 3421380 h 3688080"/>
              <a:gd name="connsiteX38-2255" fmla="*/ 11326 w 2328520"/>
              <a:gd name="connsiteY38-2256" fmla="*/ 2971800 h 3688080"/>
              <a:gd name="connsiteX39-2257" fmla="*/ 21209 w 2328520"/>
              <a:gd name="connsiteY39-2258" fmla="*/ 2450231 h 3688080"/>
              <a:gd name="connsiteX0-2259" fmla="*/ 24660 w 2328740"/>
              <a:gd name="connsiteY0-2260" fmla="*/ 719773 h 3688080"/>
              <a:gd name="connsiteX1-2261" fmla="*/ 18946 w 2328740"/>
              <a:gd name="connsiteY1-2262" fmla="*/ 563880 h 3688080"/>
              <a:gd name="connsiteX2-2263" fmla="*/ 18945 w 2328740"/>
              <a:gd name="connsiteY2-2264" fmla="*/ 350520 h 3688080"/>
              <a:gd name="connsiteX3-2265" fmla="*/ 22940 w 2328740"/>
              <a:gd name="connsiteY3-2266" fmla="*/ 10160 h 3688080"/>
              <a:gd name="connsiteX4-2267" fmla="*/ 316125 w 2328740"/>
              <a:gd name="connsiteY4-2268" fmla="*/ 0 h 3688080"/>
              <a:gd name="connsiteX5-2269" fmla="*/ 529485 w 2328740"/>
              <a:gd name="connsiteY5-2270" fmla="*/ 7620 h 3688080"/>
              <a:gd name="connsiteX6-2271" fmla="*/ 773325 w 2328740"/>
              <a:gd name="connsiteY6-2272" fmla="*/ 7620 h 3688080"/>
              <a:gd name="connsiteX7-2273" fmla="*/ 1222905 w 2328740"/>
              <a:gd name="connsiteY7-2274" fmla="*/ 7620 h 3688080"/>
              <a:gd name="connsiteX8-2275" fmla="*/ 1573425 w 2328740"/>
              <a:gd name="connsiteY8-2276" fmla="*/ 0 h 3688080"/>
              <a:gd name="connsiteX9-2277" fmla="*/ 2000145 w 2328740"/>
              <a:gd name="connsiteY9-2278" fmla="*/ 7620 h 3688080"/>
              <a:gd name="connsiteX10-2279" fmla="*/ 2213505 w 2328740"/>
              <a:gd name="connsiteY10-2280" fmla="*/ 30480 h 3688080"/>
              <a:gd name="connsiteX11-2281" fmla="*/ 2198265 w 2328740"/>
              <a:gd name="connsiteY11-2282" fmla="*/ 281940 h 3688080"/>
              <a:gd name="connsiteX12-2283" fmla="*/ 2198265 w 2328740"/>
              <a:gd name="connsiteY12-2284" fmla="*/ 640080 h 3688080"/>
              <a:gd name="connsiteX13-2285" fmla="*/ 2183025 w 2328740"/>
              <a:gd name="connsiteY13-2286" fmla="*/ 853440 h 3688080"/>
              <a:gd name="connsiteX14-2287" fmla="*/ 2190645 w 2328740"/>
              <a:gd name="connsiteY14-2288" fmla="*/ 1127760 h 3688080"/>
              <a:gd name="connsiteX15-2289" fmla="*/ 2190645 w 2328740"/>
              <a:gd name="connsiteY15-2290" fmla="*/ 1325880 h 3688080"/>
              <a:gd name="connsiteX16-2291" fmla="*/ 2213505 w 2328740"/>
              <a:gd name="connsiteY16-2292" fmla="*/ 1493520 h 3688080"/>
              <a:gd name="connsiteX17-2293" fmla="*/ 2251605 w 2328740"/>
              <a:gd name="connsiteY17-2294" fmla="*/ 1752600 h 3688080"/>
              <a:gd name="connsiteX18-2295" fmla="*/ 2259226 w 2328740"/>
              <a:gd name="connsiteY18-2296" fmla="*/ 1851660 h 3688080"/>
              <a:gd name="connsiteX19-2297" fmla="*/ 2251605 w 2328740"/>
              <a:gd name="connsiteY19-2298" fmla="*/ 2065020 h 3688080"/>
              <a:gd name="connsiteX20-2299" fmla="*/ 2297326 w 2328740"/>
              <a:gd name="connsiteY20-2300" fmla="*/ 2164080 h 3688080"/>
              <a:gd name="connsiteX21-2301" fmla="*/ 2327805 w 2328740"/>
              <a:gd name="connsiteY21-2302" fmla="*/ 2316480 h 3688080"/>
              <a:gd name="connsiteX22-2303" fmla="*/ 2320185 w 2328740"/>
              <a:gd name="connsiteY22-2304" fmla="*/ 2468880 h 3688080"/>
              <a:gd name="connsiteX23-2305" fmla="*/ 2312566 w 2328740"/>
              <a:gd name="connsiteY23-2306" fmla="*/ 2720340 h 3688080"/>
              <a:gd name="connsiteX24-2307" fmla="*/ 2274465 w 2328740"/>
              <a:gd name="connsiteY24-2308" fmla="*/ 2964180 h 3688080"/>
              <a:gd name="connsiteX25-2309" fmla="*/ 2304946 w 2328740"/>
              <a:gd name="connsiteY25-2310" fmla="*/ 3177540 h 3688080"/>
              <a:gd name="connsiteX26-2311" fmla="*/ 2282085 w 2328740"/>
              <a:gd name="connsiteY26-2312" fmla="*/ 3345180 h 3688080"/>
              <a:gd name="connsiteX27-2313" fmla="*/ 2205885 w 2328740"/>
              <a:gd name="connsiteY27-2314" fmla="*/ 3657600 h 3688080"/>
              <a:gd name="connsiteX28-2315" fmla="*/ 1923945 w 2328740"/>
              <a:gd name="connsiteY28-2316" fmla="*/ 3680460 h 3688080"/>
              <a:gd name="connsiteX29-2317" fmla="*/ 1771545 w 2328740"/>
              <a:gd name="connsiteY29-2318" fmla="*/ 3680460 h 3688080"/>
              <a:gd name="connsiteX30-2319" fmla="*/ 1581045 w 2328740"/>
              <a:gd name="connsiteY30-2320" fmla="*/ 3680460 h 3688080"/>
              <a:gd name="connsiteX31-2321" fmla="*/ 1222905 w 2328740"/>
              <a:gd name="connsiteY31-2322" fmla="*/ 3688080 h 3688080"/>
              <a:gd name="connsiteX32-2323" fmla="*/ 819045 w 2328740"/>
              <a:gd name="connsiteY32-2324" fmla="*/ 3680460 h 3688080"/>
              <a:gd name="connsiteX33-2325" fmla="*/ 689505 w 2328740"/>
              <a:gd name="connsiteY33-2326" fmla="*/ 3680460 h 3688080"/>
              <a:gd name="connsiteX34-2327" fmla="*/ 262785 w 2328740"/>
              <a:gd name="connsiteY34-2328" fmla="*/ 3672840 h 3688080"/>
              <a:gd name="connsiteX35-2329" fmla="*/ 22940 w 2328740"/>
              <a:gd name="connsiteY35-2330" fmla="*/ 3680460 h 3688080"/>
              <a:gd name="connsiteX36-2331" fmla="*/ 26565 w 2328740"/>
              <a:gd name="connsiteY36-2332" fmla="*/ 3421380 h 3688080"/>
              <a:gd name="connsiteX37-2333" fmla="*/ 11326 w 2328740"/>
              <a:gd name="connsiteY37-2334" fmla="*/ 2971800 h 3688080"/>
              <a:gd name="connsiteX38-2335" fmla="*/ 21209 w 2328740"/>
              <a:gd name="connsiteY38-2336" fmla="*/ 2450231 h 3688080"/>
              <a:gd name="connsiteX0-2337" fmla="*/ 24660 w 2328245"/>
              <a:gd name="connsiteY0-2338" fmla="*/ 719773 h 3688080"/>
              <a:gd name="connsiteX1-2339" fmla="*/ 18946 w 2328245"/>
              <a:gd name="connsiteY1-2340" fmla="*/ 563880 h 3688080"/>
              <a:gd name="connsiteX2-2341" fmla="*/ 18945 w 2328245"/>
              <a:gd name="connsiteY2-2342" fmla="*/ 350520 h 3688080"/>
              <a:gd name="connsiteX3-2343" fmla="*/ 22940 w 2328245"/>
              <a:gd name="connsiteY3-2344" fmla="*/ 10160 h 3688080"/>
              <a:gd name="connsiteX4-2345" fmla="*/ 316125 w 2328245"/>
              <a:gd name="connsiteY4-2346" fmla="*/ 0 h 3688080"/>
              <a:gd name="connsiteX5-2347" fmla="*/ 529485 w 2328245"/>
              <a:gd name="connsiteY5-2348" fmla="*/ 7620 h 3688080"/>
              <a:gd name="connsiteX6-2349" fmla="*/ 773325 w 2328245"/>
              <a:gd name="connsiteY6-2350" fmla="*/ 7620 h 3688080"/>
              <a:gd name="connsiteX7-2351" fmla="*/ 1222905 w 2328245"/>
              <a:gd name="connsiteY7-2352" fmla="*/ 7620 h 3688080"/>
              <a:gd name="connsiteX8-2353" fmla="*/ 1573425 w 2328245"/>
              <a:gd name="connsiteY8-2354" fmla="*/ 0 h 3688080"/>
              <a:gd name="connsiteX9-2355" fmla="*/ 2000145 w 2328245"/>
              <a:gd name="connsiteY9-2356" fmla="*/ 7620 h 3688080"/>
              <a:gd name="connsiteX10-2357" fmla="*/ 2213505 w 2328245"/>
              <a:gd name="connsiteY10-2358" fmla="*/ 30480 h 3688080"/>
              <a:gd name="connsiteX11-2359" fmla="*/ 2198265 w 2328245"/>
              <a:gd name="connsiteY11-2360" fmla="*/ 281940 h 3688080"/>
              <a:gd name="connsiteX12-2361" fmla="*/ 2198265 w 2328245"/>
              <a:gd name="connsiteY12-2362" fmla="*/ 640080 h 3688080"/>
              <a:gd name="connsiteX13-2363" fmla="*/ 2183025 w 2328245"/>
              <a:gd name="connsiteY13-2364" fmla="*/ 853440 h 3688080"/>
              <a:gd name="connsiteX14-2365" fmla="*/ 2190645 w 2328245"/>
              <a:gd name="connsiteY14-2366" fmla="*/ 1127760 h 3688080"/>
              <a:gd name="connsiteX15-2367" fmla="*/ 2190645 w 2328245"/>
              <a:gd name="connsiteY15-2368" fmla="*/ 1325880 h 3688080"/>
              <a:gd name="connsiteX16-2369" fmla="*/ 2213505 w 2328245"/>
              <a:gd name="connsiteY16-2370" fmla="*/ 1493520 h 3688080"/>
              <a:gd name="connsiteX17-2371" fmla="*/ 2251605 w 2328245"/>
              <a:gd name="connsiteY17-2372" fmla="*/ 1752600 h 3688080"/>
              <a:gd name="connsiteX18-2373" fmla="*/ 2259226 w 2328245"/>
              <a:gd name="connsiteY18-2374" fmla="*/ 1851660 h 3688080"/>
              <a:gd name="connsiteX19-2375" fmla="*/ 2251605 w 2328245"/>
              <a:gd name="connsiteY19-2376" fmla="*/ 2065020 h 3688080"/>
              <a:gd name="connsiteX20-2377" fmla="*/ 2297326 w 2328245"/>
              <a:gd name="connsiteY20-2378" fmla="*/ 2164080 h 3688080"/>
              <a:gd name="connsiteX21-2379" fmla="*/ 2327805 w 2328245"/>
              <a:gd name="connsiteY21-2380" fmla="*/ 2316480 h 3688080"/>
              <a:gd name="connsiteX22-2381" fmla="*/ 2312566 w 2328245"/>
              <a:gd name="connsiteY22-2382" fmla="*/ 2720340 h 3688080"/>
              <a:gd name="connsiteX23-2383" fmla="*/ 2274465 w 2328245"/>
              <a:gd name="connsiteY23-2384" fmla="*/ 2964180 h 3688080"/>
              <a:gd name="connsiteX24-2385" fmla="*/ 2304946 w 2328245"/>
              <a:gd name="connsiteY24-2386" fmla="*/ 3177540 h 3688080"/>
              <a:gd name="connsiteX25-2387" fmla="*/ 2282085 w 2328245"/>
              <a:gd name="connsiteY25-2388" fmla="*/ 3345180 h 3688080"/>
              <a:gd name="connsiteX26-2389" fmla="*/ 2205885 w 2328245"/>
              <a:gd name="connsiteY26-2390" fmla="*/ 3657600 h 3688080"/>
              <a:gd name="connsiteX27-2391" fmla="*/ 1923945 w 2328245"/>
              <a:gd name="connsiteY27-2392" fmla="*/ 3680460 h 3688080"/>
              <a:gd name="connsiteX28-2393" fmla="*/ 1771545 w 2328245"/>
              <a:gd name="connsiteY28-2394" fmla="*/ 3680460 h 3688080"/>
              <a:gd name="connsiteX29-2395" fmla="*/ 1581045 w 2328245"/>
              <a:gd name="connsiteY29-2396" fmla="*/ 3680460 h 3688080"/>
              <a:gd name="connsiteX30-2397" fmla="*/ 1222905 w 2328245"/>
              <a:gd name="connsiteY30-2398" fmla="*/ 3688080 h 3688080"/>
              <a:gd name="connsiteX31-2399" fmla="*/ 819045 w 2328245"/>
              <a:gd name="connsiteY31-2400" fmla="*/ 3680460 h 3688080"/>
              <a:gd name="connsiteX32-2401" fmla="*/ 689505 w 2328245"/>
              <a:gd name="connsiteY32-2402" fmla="*/ 3680460 h 3688080"/>
              <a:gd name="connsiteX33-2403" fmla="*/ 262785 w 2328245"/>
              <a:gd name="connsiteY33-2404" fmla="*/ 3672840 h 3688080"/>
              <a:gd name="connsiteX34-2405" fmla="*/ 22940 w 2328245"/>
              <a:gd name="connsiteY34-2406" fmla="*/ 3680460 h 3688080"/>
              <a:gd name="connsiteX35-2407" fmla="*/ 26565 w 2328245"/>
              <a:gd name="connsiteY35-2408" fmla="*/ 3421380 h 3688080"/>
              <a:gd name="connsiteX36-2409" fmla="*/ 11326 w 2328245"/>
              <a:gd name="connsiteY36-2410" fmla="*/ 2971800 h 3688080"/>
              <a:gd name="connsiteX37-2411" fmla="*/ 21209 w 2328245"/>
              <a:gd name="connsiteY37-2412" fmla="*/ 2450231 h 3688080"/>
              <a:gd name="connsiteX0-2413" fmla="*/ 24660 w 2331003"/>
              <a:gd name="connsiteY0-2414" fmla="*/ 719773 h 3688080"/>
              <a:gd name="connsiteX1-2415" fmla="*/ 18946 w 2331003"/>
              <a:gd name="connsiteY1-2416" fmla="*/ 563880 h 3688080"/>
              <a:gd name="connsiteX2-2417" fmla="*/ 18945 w 2331003"/>
              <a:gd name="connsiteY2-2418" fmla="*/ 350520 h 3688080"/>
              <a:gd name="connsiteX3-2419" fmla="*/ 22940 w 2331003"/>
              <a:gd name="connsiteY3-2420" fmla="*/ 10160 h 3688080"/>
              <a:gd name="connsiteX4-2421" fmla="*/ 316125 w 2331003"/>
              <a:gd name="connsiteY4-2422" fmla="*/ 0 h 3688080"/>
              <a:gd name="connsiteX5-2423" fmla="*/ 529485 w 2331003"/>
              <a:gd name="connsiteY5-2424" fmla="*/ 7620 h 3688080"/>
              <a:gd name="connsiteX6-2425" fmla="*/ 773325 w 2331003"/>
              <a:gd name="connsiteY6-2426" fmla="*/ 7620 h 3688080"/>
              <a:gd name="connsiteX7-2427" fmla="*/ 1222905 w 2331003"/>
              <a:gd name="connsiteY7-2428" fmla="*/ 7620 h 3688080"/>
              <a:gd name="connsiteX8-2429" fmla="*/ 1573425 w 2331003"/>
              <a:gd name="connsiteY8-2430" fmla="*/ 0 h 3688080"/>
              <a:gd name="connsiteX9-2431" fmla="*/ 2000145 w 2331003"/>
              <a:gd name="connsiteY9-2432" fmla="*/ 7620 h 3688080"/>
              <a:gd name="connsiteX10-2433" fmla="*/ 2213505 w 2331003"/>
              <a:gd name="connsiteY10-2434" fmla="*/ 30480 h 3688080"/>
              <a:gd name="connsiteX11-2435" fmla="*/ 2198265 w 2331003"/>
              <a:gd name="connsiteY11-2436" fmla="*/ 281940 h 3688080"/>
              <a:gd name="connsiteX12-2437" fmla="*/ 2198265 w 2331003"/>
              <a:gd name="connsiteY12-2438" fmla="*/ 640080 h 3688080"/>
              <a:gd name="connsiteX13-2439" fmla="*/ 2183025 w 2331003"/>
              <a:gd name="connsiteY13-2440" fmla="*/ 853440 h 3688080"/>
              <a:gd name="connsiteX14-2441" fmla="*/ 2190645 w 2331003"/>
              <a:gd name="connsiteY14-2442" fmla="*/ 1127760 h 3688080"/>
              <a:gd name="connsiteX15-2443" fmla="*/ 2190645 w 2331003"/>
              <a:gd name="connsiteY15-2444" fmla="*/ 1325880 h 3688080"/>
              <a:gd name="connsiteX16-2445" fmla="*/ 2213505 w 2331003"/>
              <a:gd name="connsiteY16-2446" fmla="*/ 1493520 h 3688080"/>
              <a:gd name="connsiteX17-2447" fmla="*/ 2251605 w 2331003"/>
              <a:gd name="connsiteY17-2448" fmla="*/ 1752600 h 3688080"/>
              <a:gd name="connsiteX18-2449" fmla="*/ 2259226 w 2331003"/>
              <a:gd name="connsiteY18-2450" fmla="*/ 1851660 h 3688080"/>
              <a:gd name="connsiteX19-2451" fmla="*/ 2251605 w 2331003"/>
              <a:gd name="connsiteY19-2452" fmla="*/ 2065020 h 3688080"/>
              <a:gd name="connsiteX20-2453" fmla="*/ 2327805 w 2331003"/>
              <a:gd name="connsiteY20-2454" fmla="*/ 2316480 h 3688080"/>
              <a:gd name="connsiteX21-2455" fmla="*/ 2312566 w 2331003"/>
              <a:gd name="connsiteY21-2456" fmla="*/ 2720340 h 3688080"/>
              <a:gd name="connsiteX22-2457" fmla="*/ 2274465 w 2331003"/>
              <a:gd name="connsiteY22-2458" fmla="*/ 2964180 h 3688080"/>
              <a:gd name="connsiteX23-2459" fmla="*/ 2304946 w 2331003"/>
              <a:gd name="connsiteY23-2460" fmla="*/ 3177540 h 3688080"/>
              <a:gd name="connsiteX24-2461" fmla="*/ 2282085 w 2331003"/>
              <a:gd name="connsiteY24-2462" fmla="*/ 3345180 h 3688080"/>
              <a:gd name="connsiteX25-2463" fmla="*/ 2205885 w 2331003"/>
              <a:gd name="connsiteY25-2464" fmla="*/ 3657600 h 3688080"/>
              <a:gd name="connsiteX26-2465" fmla="*/ 1923945 w 2331003"/>
              <a:gd name="connsiteY26-2466" fmla="*/ 3680460 h 3688080"/>
              <a:gd name="connsiteX27-2467" fmla="*/ 1771545 w 2331003"/>
              <a:gd name="connsiteY27-2468" fmla="*/ 3680460 h 3688080"/>
              <a:gd name="connsiteX28-2469" fmla="*/ 1581045 w 2331003"/>
              <a:gd name="connsiteY28-2470" fmla="*/ 3680460 h 3688080"/>
              <a:gd name="connsiteX29-2471" fmla="*/ 1222905 w 2331003"/>
              <a:gd name="connsiteY29-2472" fmla="*/ 3688080 h 3688080"/>
              <a:gd name="connsiteX30-2473" fmla="*/ 819045 w 2331003"/>
              <a:gd name="connsiteY30-2474" fmla="*/ 3680460 h 3688080"/>
              <a:gd name="connsiteX31-2475" fmla="*/ 689505 w 2331003"/>
              <a:gd name="connsiteY31-2476" fmla="*/ 3680460 h 3688080"/>
              <a:gd name="connsiteX32-2477" fmla="*/ 262785 w 2331003"/>
              <a:gd name="connsiteY32-2478" fmla="*/ 3672840 h 3688080"/>
              <a:gd name="connsiteX33-2479" fmla="*/ 22940 w 2331003"/>
              <a:gd name="connsiteY33-2480" fmla="*/ 3680460 h 3688080"/>
              <a:gd name="connsiteX34-2481" fmla="*/ 26565 w 2331003"/>
              <a:gd name="connsiteY34-2482" fmla="*/ 3421380 h 3688080"/>
              <a:gd name="connsiteX35-2483" fmla="*/ 11326 w 2331003"/>
              <a:gd name="connsiteY35-2484" fmla="*/ 2971800 h 3688080"/>
              <a:gd name="connsiteX36-2485" fmla="*/ 21209 w 2331003"/>
              <a:gd name="connsiteY36-2486" fmla="*/ 2450231 h 3688080"/>
              <a:gd name="connsiteX0-2487" fmla="*/ 24660 w 2330496"/>
              <a:gd name="connsiteY0-2488" fmla="*/ 719773 h 3688080"/>
              <a:gd name="connsiteX1-2489" fmla="*/ 18946 w 2330496"/>
              <a:gd name="connsiteY1-2490" fmla="*/ 563880 h 3688080"/>
              <a:gd name="connsiteX2-2491" fmla="*/ 18945 w 2330496"/>
              <a:gd name="connsiteY2-2492" fmla="*/ 350520 h 3688080"/>
              <a:gd name="connsiteX3-2493" fmla="*/ 22940 w 2330496"/>
              <a:gd name="connsiteY3-2494" fmla="*/ 10160 h 3688080"/>
              <a:gd name="connsiteX4-2495" fmla="*/ 316125 w 2330496"/>
              <a:gd name="connsiteY4-2496" fmla="*/ 0 h 3688080"/>
              <a:gd name="connsiteX5-2497" fmla="*/ 529485 w 2330496"/>
              <a:gd name="connsiteY5-2498" fmla="*/ 7620 h 3688080"/>
              <a:gd name="connsiteX6-2499" fmla="*/ 773325 w 2330496"/>
              <a:gd name="connsiteY6-2500" fmla="*/ 7620 h 3688080"/>
              <a:gd name="connsiteX7-2501" fmla="*/ 1222905 w 2330496"/>
              <a:gd name="connsiteY7-2502" fmla="*/ 7620 h 3688080"/>
              <a:gd name="connsiteX8-2503" fmla="*/ 1573425 w 2330496"/>
              <a:gd name="connsiteY8-2504" fmla="*/ 0 h 3688080"/>
              <a:gd name="connsiteX9-2505" fmla="*/ 2000145 w 2330496"/>
              <a:gd name="connsiteY9-2506" fmla="*/ 7620 h 3688080"/>
              <a:gd name="connsiteX10-2507" fmla="*/ 2213505 w 2330496"/>
              <a:gd name="connsiteY10-2508" fmla="*/ 30480 h 3688080"/>
              <a:gd name="connsiteX11-2509" fmla="*/ 2198265 w 2330496"/>
              <a:gd name="connsiteY11-2510" fmla="*/ 281940 h 3688080"/>
              <a:gd name="connsiteX12-2511" fmla="*/ 2198265 w 2330496"/>
              <a:gd name="connsiteY12-2512" fmla="*/ 640080 h 3688080"/>
              <a:gd name="connsiteX13-2513" fmla="*/ 2183025 w 2330496"/>
              <a:gd name="connsiteY13-2514" fmla="*/ 853440 h 3688080"/>
              <a:gd name="connsiteX14-2515" fmla="*/ 2190645 w 2330496"/>
              <a:gd name="connsiteY14-2516" fmla="*/ 1127760 h 3688080"/>
              <a:gd name="connsiteX15-2517" fmla="*/ 2190645 w 2330496"/>
              <a:gd name="connsiteY15-2518" fmla="*/ 1325880 h 3688080"/>
              <a:gd name="connsiteX16-2519" fmla="*/ 2213505 w 2330496"/>
              <a:gd name="connsiteY16-2520" fmla="*/ 1493520 h 3688080"/>
              <a:gd name="connsiteX17-2521" fmla="*/ 2251605 w 2330496"/>
              <a:gd name="connsiteY17-2522" fmla="*/ 1752600 h 3688080"/>
              <a:gd name="connsiteX18-2523" fmla="*/ 2259226 w 2330496"/>
              <a:gd name="connsiteY18-2524" fmla="*/ 1851660 h 3688080"/>
              <a:gd name="connsiteX19-2525" fmla="*/ 2327805 w 2330496"/>
              <a:gd name="connsiteY19-2526" fmla="*/ 2316480 h 3688080"/>
              <a:gd name="connsiteX20-2527" fmla="*/ 2312566 w 2330496"/>
              <a:gd name="connsiteY20-2528" fmla="*/ 2720340 h 3688080"/>
              <a:gd name="connsiteX21-2529" fmla="*/ 2274465 w 2330496"/>
              <a:gd name="connsiteY21-2530" fmla="*/ 2964180 h 3688080"/>
              <a:gd name="connsiteX22-2531" fmla="*/ 2304946 w 2330496"/>
              <a:gd name="connsiteY22-2532" fmla="*/ 3177540 h 3688080"/>
              <a:gd name="connsiteX23-2533" fmla="*/ 2282085 w 2330496"/>
              <a:gd name="connsiteY23-2534" fmla="*/ 3345180 h 3688080"/>
              <a:gd name="connsiteX24-2535" fmla="*/ 2205885 w 2330496"/>
              <a:gd name="connsiteY24-2536" fmla="*/ 3657600 h 3688080"/>
              <a:gd name="connsiteX25-2537" fmla="*/ 1923945 w 2330496"/>
              <a:gd name="connsiteY25-2538" fmla="*/ 3680460 h 3688080"/>
              <a:gd name="connsiteX26-2539" fmla="*/ 1771545 w 2330496"/>
              <a:gd name="connsiteY26-2540" fmla="*/ 3680460 h 3688080"/>
              <a:gd name="connsiteX27-2541" fmla="*/ 1581045 w 2330496"/>
              <a:gd name="connsiteY27-2542" fmla="*/ 3680460 h 3688080"/>
              <a:gd name="connsiteX28-2543" fmla="*/ 1222905 w 2330496"/>
              <a:gd name="connsiteY28-2544" fmla="*/ 3688080 h 3688080"/>
              <a:gd name="connsiteX29-2545" fmla="*/ 819045 w 2330496"/>
              <a:gd name="connsiteY29-2546" fmla="*/ 3680460 h 3688080"/>
              <a:gd name="connsiteX30-2547" fmla="*/ 689505 w 2330496"/>
              <a:gd name="connsiteY30-2548" fmla="*/ 3680460 h 3688080"/>
              <a:gd name="connsiteX31-2549" fmla="*/ 262785 w 2330496"/>
              <a:gd name="connsiteY31-2550" fmla="*/ 3672840 h 3688080"/>
              <a:gd name="connsiteX32-2551" fmla="*/ 22940 w 2330496"/>
              <a:gd name="connsiteY32-2552" fmla="*/ 3680460 h 3688080"/>
              <a:gd name="connsiteX33-2553" fmla="*/ 26565 w 2330496"/>
              <a:gd name="connsiteY33-2554" fmla="*/ 3421380 h 3688080"/>
              <a:gd name="connsiteX34-2555" fmla="*/ 11326 w 2330496"/>
              <a:gd name="connsiteY34-2556" fmla="*/ 2971800 h 3688080"/>
              <a:gd name="connsiteX35-2557" fmla="*/ 21209 w 2330496"/>
              <a:gd name="connsiteY35-2558" fmla="*/ 2450231 h 3688080"/>
              <a:gd name="connsiteX0-2559" fmla="*/ 24660 w 2331003"/>
              <a:gd name="connsiteY0-2560" fmla="*/ 719773 h 3688080"/>
              <a:gd name="connsiteX1-2561" fmla="*/ 18946 w 2331003"/>
              <a:gd name="connsiteY1-2562" fmla="*/ 563880 h 3688080"/>
              <a:gd name="connsiteX2-2563" fmla="*/ 18945 w 2331003"/>
              <a:gd name="connsiteY2-2564" fmla="*/ 350520 h 3688080"/>
              <a:gd name="connsiteX3-2565" fmla="*/ 22940 w 2331003"/>
              <a:gd name="connsiteY3-2566" fmla="*/ 10160 h 3688080"/>
              <a:gd name="connsiteX4-2567" fmla="*/ 316125 w 2331003"/>
              <a:gd name="connsiteY4-2568" fmla="*/ 0 h 3688080"/>
              <a:gd name="connsiteX5-2569" fmla="*/ 529485 w 2331003"/>
              <a:gd name="connsiteY5-2570" fmla="*/ 7620 h 3688080"/>
              <a:gd name="connsiteX6-2571" fmla="*/ 773325 w 2331003"/>
              <a:gd name="connsiteY6-2572" fmla="*/ 7620 h 3688080"/>
              <a:gd name="connsiteX7-2573" fmla="*/ 1222905 w 2331003"/>
              <a:gd name="connsiteY7-2574" fmla="*/ 7620 h 3688080"/>
              <a:gd name="connsiteX8-2575" fmla="*/ 1573425 w 2331003"/>
              <a:gd name="connsiteY8-2576" fmla="*/ 0 h 3688080"/>
              <a:gd name="connsiteX9-2577" fmla="*/ 2000145 w 2331003"/>
              <a:gd name="connsiteY9-2578" fmla="*/ 7620 h 3688080"/>
              <a:gd name="connsiteX10-2579" fmla="*/ 2213505 w 2331003"/>
              <a:gd name="connsiteY10-2580" fmla="*/ 30480 h 3688080"/>
              <a:gd name="connsiteX11-2581" fmla="*/ 2198265 w 2331003"/>
              <a:gd name="connsiteY11-2582" fmla="*/ 281940 h 3688080"/>
              <a:gd name="connsiteX12-2583" fmla="*/ 2198265 w 2331003"/>
              <a:gd name="connsiteY12-2584" fmla="*/ 640080 h 3688080"/>
              <a:gd name="connsiteX13-2585" fmla="*/ 2183025 w 2331003"/>
              <a:gd name="connsiteY13-2586" fmla="*/ 853440 h 3688080"/>
              <a:gd name="connsiteX14-2587" fmla="*/ 2190645 w 2331003"/>
              <a:gd name="connsiteY14-2588" fmla="*/ 1127760 h 3688080"/>
              <a:gd name="connsiteX15-2589" fmla="*/ 2190645 w 2331003"/>
              <a:gd name="connsiteY15-2590" fmla="*/ 1325880 h 3688080"/>
              <a:gd name="connsiteX16-2591" fmla="*/ 2213505 w 2331003"/>
              <a:gd name="connsiteY16-2592" fmla="*/ 1493520 h 3688080"/>
              <a:gd name="connsiteX17-2593" fmla="*/ 2251605 w 2331003"/>
              <a:gd name="connsiteY17-2594" fmla="*/ 1752600 h 3688080"/>
              <a:gd name="connsiteX18-2595" fmla="*/ 2327805 w 2331003"/>
              <a:gd name="connsiteY18-2596" fmla="*/ 2316480 h 3688080"/>
              <a:gd name="connsiteX19-2597" fmla="*/ 2312566 w 2331003"/>
              <a:gd name="connsiteY19-2598" fmla="*/ 2720340 h 3688080"/>
              <a:gd name="connsiteX20-2599" fmla="*/ 2274465 w 2331003"/>
              <a:gd name="connsiteY20-2600" fmla="*/ 2964180 h 3688080"/>
              <a:gd name="connsiteX21-2601" fmla="*/ 2304946 w 2331003"/>
              <a:gd name="connsiteY21-2602" fmla="*/ 3177540 h 3688080"/>
              <a:gd name="connsiteX22-2603" fmla="*/ 2282085 w 2331003"/>
              <a:gd name="connsiteY22-2604" fmla="*/ 3345180 h 3688080"/>
              <a:gd name="connsiteX23-2605" fmla="*/ 2205885 w 2331003"/>
              <a:gd name="connsiteY23-2606" fmla="*/ 3657600 h 3688080"/>
              <a:gd name="connsiteX24-2607" fmla="*/ 1923945 w 2331003"/>
              <a:gd name="connsiteY24-2608" fmla="*/ 3680460 h 3688080"/>
              <a:gd name="connsiteX25-2609" fmla="*/ 1771545 w 2331003"/>
              <a:gd name="connsiteY25-2610" fmla="*/ 3680460 h 3688080"/>
              <a:gd name="connsiteX26-2611" fmla="*/ 1581045 w 2331003"/>
              <a:gd name="connsiteY26-2612" fmla="*/ 3680460 h 3688080"/>
              <a:gd name="connsiteX27-2613" fmla="*/ 1222905 w 2331003"/>
              <a:gd name="connsiteY27-2614" fmla="*/ 3688080 h 3688080"/>
              <a:gd name="connsiteX28-2615" fmla="*/ 819045 w 2331003"/>
              <a:gd name="connsiteY28-2616" fmla="*/ 3680460 h 3688080"/>
              <a:gd name="connsiteX29-2617" fmla="*/ 689505 w 2331003"/>
              <a:gd name="connsiteY29-2618" fmla="*/ 3680460 h 3688080"/>
              <a:gd name="connsiteX30-2619" fmla="*/ 262785 w 2331003"/>
              <a:gd name="connsiteY30-2620" fmla="*/ 3672840 h 3688080"/>
              <a:gd name="connsiteX31-2621" fmla="*/ 22940 w 2331003"/>
              <a:gd name="connsiteY31-2622" fmla="*/ 3680460 h 3688080"/>
              <a:gd name="connsiteX32-2623" fmla="*/ 26565 w 2331003"/>
              <a:gd name="connsiteY32-2624" fmla="*/ 3421380 h 3688080"/>
              <a:gd name="connsiteX33-2625" fmla="*/ 11326 w 2331003"/>
              <a:gd name="connsiteY33-2626" fmla="*/ 2971800 h 3688080"/>
              <a:gd name="connsiteX34-2627" fmla="*/ 21209 w 2331003"/>
              <a:gd name="connsiteY34-2628" fmla="*/ 2450231 h 3688080"/>
              <a:gd name="connsiteX0-2629" fmla="*/ 24660 w 2333639"/>
              <a:gd name="connsiteY0-2630" fmla="*/ 719773 h 3688080"/>
              <a:gd name="connsiteX1-2631" fmla="*/ 18946 w 2333639"/>
              <a:gd name="connsiteY1-2632" fmla="*/ 563880 h 3688080"/>
              <a:gd name="connsiteX2-2633" fmla="*/ 18945 w 2333639"/>
              <a:gd name="connsiteY2-2634" fmla="*/ 350520 h 3688080"/>
              <a:gd name="connsiteX3-2635" fmla="*/ 22940 w 2333639"/>
              <a:gd name="connsiteY3-2636" fmla="*/ 10160 h 3688080"/>
              <a:gd name="connsiteX4-2637" fmla="*/ 316125 w 2333639"/>
              <a:gd name="connsiteY4-2638" fmla="*/ 0 h 3688080"/>
              <a:gd name="connsiteX5-2639" fmla="*/ 529485 w 2333639"/>
              <a:gd name="connsiteY5-2640" fmla="*/ 7620 h 3688080"/>
              <a:gd name="connsiteX6-2641" fmla="*/ 773325 w 2333639"/>
              <a:gd name="connsiteY6-2642" fmla="*/ 7620 h 3688080"/>
              <a:gd name="connsiteX7-2643" fmla="*/ 1222905 w 2333639"/>
              <a:gd name="connsiteY7-2644" fmla="*/ 7620 h 3688080"/>
              <a:gd name="connsiteX8-2645" fmla="*/ 1573425 w 2333639"/>
              <a:gd name="connsiteY8-2646" fmla="*/ 0 h 3688080"/>
              <a:gd name="connsiteX9-2647" fmla="*/ 2000145 w 2333639"/>
              <a:gd name="connsiteY9-2648" fmla="*/ 7620 h 3688080"/>
              <a:gd name="connsiteX10-2649" fmla="*/ 2213505 w 2333639"/>
              <a:gd name="connsiteY10-2650" fmla="*/ 30480 h 3688080"/>
              <a:gd name="connsiteX11-2651" fmla="*/ 2198265 w 2333639"/>
              <a:gd name="connsiteY11-2652" fmla="*/ 281940 h 3688080"/>
              <a:gd name="connsiteX12-2653" fmla="*/ 2198265 w 2333639"/>
              <a:gd name="connsiteY12-2654" fmla="*/ 640080 h 3688080"/>
              <a:gd name="connsiteX13-2655" fmla="*/ 2183025 w 2333639"/>
              <a:gd name="connsiteY13-2656" fmla="*/ 853440 h 3688080"/>
              <a:gd name="connsiteX14-2657" fmla="*/ 2190645 w 2333639"/>
              <a:gd name="connsiteY14-2658" fmla="*/ 1127760 h 3688080"/>
              <a:gd name="connsiteX15-2659" fmla="*/ 2190645 w 2333639"/>
              <a:gd name="connsiteY15-2660" fmla="*/ 1325880 h 3688080"/>
              <a:gd name="connsiteX16-2661" fmla="*/ 2213505 w 2333639"/>
              <a:gd name="connsiteY16-2662" fmla="*/ 1493520 h 3688080"/>
              <a:gd name="connsiteX17-2663" fmla="*/ 2327805 w 2333639"/>
              <a:gd name="connsiteY17-2664" fmla="*/ 2316480 h 3688080"/>
              <a:gd name="connsiteX18-2665" fmla="*/ 2312566 w 2333639"/>
              <a:gd name="connsiteY18-2666" fmla="*/ 2720340 h 3688080"/>
              <a:gd name="connsiteX19-2667" fmla="*/ 2274465 w 2333639"/>
              <a:gd name="connsiteY19-2668" fmla="*/ 2964180 h 3688080"/>
              <a:gd name="connsiteX20-2669" fmla="*/ 2304946 w 2333639"/>
              <a:gd name="connsiteY20-2670" fmla="*/ 3177540 h 3688080"/>
              <a:gd name="connsiteX21-2671" fmla="*/ 2282085 w 2333639"/>
              <a:gd name="connsiteY21-2672" fmla="*/ 3345180 h 3688080"/>
              <a:gd name="connsiteX22-2673" fmla="*/ 2205885 w 2333639"/>
              <a:gd name="connsiteY22-2674" fmla="*/ 3657600 h 3688080"/>
              <a:gd name="connsiteX23-2675" fmla="*/ 1923945 w 2333639"/>
              <a:gd name="connsiteY23-2676" fmla="*/ 3680460 h 3688080"/>
              <a:gd name="connsiteX24-2677" fmla="*/ 1771545 w 2333639"/>
              <a:gd name="connsiteY24-2678" fmla="*/ 3680460 h 3688080"/>
              <a:gd name="connsiteX25-2679" fmla="*/ 1581045 w 2333639"/>
              <a:gd name="connsiteY25-2680" fmla="*/ 3680460 h 3688080"/>
              <a:gd name="connsiteX26-2681" fmla="*/ 1222905 w 2333639"/>
              <a:gd name="connsiteY26-2682" fmla="*/ 3688080 h 3688080"/>
              <a:gd name="connsiteX27-2683" fmla="*/ 819045 w 2333639"/>
              <a:gd name="connsiteY27-2684" fmla="*/ 3680460 h 3688080"/>
              <a:gd name="connsiteX28-2685" fmla="*/ 689505 w 2333639"/>
              <a:gd name="connsiteY28-2686" fmla="*/ 3680460 h 3688080"/>
              <a:gd name="connsiteX29-2687" fmla="*/ 262785 w 2333639"/>
              <a:gd name="connsiteY29-2688" fmla="*/ 3672840 h 3688080"/>
              <a:gd name="connsiteX30-2689" fmla="*/ 22940 w 2333639"/>
              <a:gd name="connsiteY30-2690" fmla="*/ 3680460 h 3688080"/>
              <a:gd name="connsiteX31-2691" fmla="*/ 26565 w 2333639"/>
              <a:gd name="connsiteY31-2692" fmla="*/ 3421380 h 3688080"/>
              <a:gd name="connsiteX32-2693" fmla="*/ 11326 w 2333639"/>
              <a:gd name="connsiteY32-2694" fmla="*/ 2971800 h 3688080"/>
              <a:gd name="connsiteX33-2695" fmla="*/ 21209 w 2333639"/>
              <a:gd name="connsiteY33-2696" fmla="*/ 2450231 h 3688080"/>
              <a:gd name="connsiteX0-2697" fmla="*/ 24660 w 2332979"/>
              <a:gd name="connsiteY0-2698" fmla="*/ 719773 h 3688080"/>
              <a:gd name="connsiteX1-2699" fmla="*/ 18946 w 2332979"/>
              <a:gd name="connsiteY1-2700" fmla="*/ 563880 h 3688080"/>
              <a:gd name="connsiteX2-2701" fmla="*/ 18945 w 2332979"/>
              <a:gd name="connsiteY2-2702" fmla="*/ 350520 h 3688080"/>
              <a:gd name="connsiteX3-2703" fmla="*/ 22940 w 2332979"/>
              <a:gd name="connsiteY3-2704" fmla="*/ 10160 h 3688080"/>
              <a:gd name="connsiteX4-2705" fmla="*/ 316125 w 2332979"/>
              <a:gd name="connsiteY4-2706" fmla="*/ 0 h 3688080"/>
              <a:gd name="connsiteX5-2707" fmla="*/ 529485 w 2332979"/>
              <a:gd name="connsiteY5-2708" fmla="*/ 7620 h 3688080"/>
              <a:gd name="connsiteX6-2709" fmla="*/ 773325 w 2332979"/>
              <a:gd name="connsiteY6-2710" fmla="*/ 7620 h 3688080"/>
              <a:gd name="connsiteX7-2711" fmla="*/ 1222905 w 2332979"/>
              <a:gd name="connsiteY7-2712" fmla="*/ 7620 h 3688080"/>
              <a:gd name="connsiteX8-2713" fmla="*/ 1573425 w 2332979"/>
              <a:gd name="connsiteY8-2714" fmla="*/ 0 h 3688080"/>
              <a:gd name="connsiteX9-2715" fmla="*/ 2000145 w 2332979"/>
              <a:gd name="connsiteY9-2716" fmla="*/ 7620 h 3688080"/>
              <a:gd name="connsiteX10-2717" fmla="*/ 2213505 w 2332979"/>
              <a:gd name="connsiteY10-2718" fmla="*/ 30480 h 3688080"/>
              <a:gd name="connsiteX11-2719" fmla="*/ 2198265 w 2332979"/>
              <a:gd name="connsiteY11-2720" fmla="*/ 281940 h 3688080"/>
              <a:gd name="connsiteX12-2721" fmla="*/ 2198265 w 2332979"/>
              <a:gd name="connsiteY12-2722" fmla="*/ 640080 h 3688080"/>
              <a:gd name="connsiteX13-2723" fmla="*/ 2183025 w 2332979"/>
              <a:gd name="connsiteY13-2724" fmla="*/ 853440 h 3688080"/>
              <a:gd name="connsiteX14-2725" fmla="*/ 2190645 w 2332979"/>
              <a:gd name="connsiteY14-2726" fmla="*/ 1127760 h 3688080"/>
              <a:gd name="connsiteX15-2727" fmla="*/ 2190645 w 2332979"/>
              <a:gd name="connsiteY15-2728" fmla="*/ 1325880 h 3688080"/>
              <a:gd name="connsiteX16-2729" fmla="*/ 2213505 w 2332979"/>
              <a:gd name="connsiteY16-2730" fmla="*/ 1493520 h 3688080"/>
              <a:gd name="connsiteX17-2731" fmla="*/ 2327805 w 2332979"/>
              <a:gd name="connsiteY17-2732" fmla="*/ 2316480 h 3688080"/>
              <a:gd name="connsiteX18-2733" fmla="*/ 2312566 w 2332979"/>
              <a:gd name="connsiteY18-2734" fmla="*/ 2720340 h 3688080"/>
              <a:gd name="connsiteX19-2735" fmla="*/ 2304946 w 2332979"/>
              <a:gd name="connsiteY19-2736" fmla="*/ 3177540 h 3688080"/>
              <a:gd name="connsiteX20-2737" fmla="*/ 2282085 w 2332979"/>
              <a:gd name="connsiteY20-2738" fmla="*/ 3345180 h 3688080"/>
              <a:gd name="connsiteX21-2739" fmla="*/ 2205885 w 2332979"/>
              <a:gd name="connsiteY21-2740" fmla="*/ 3657600 h 3688080"/>
              <a:gd name="connsiteX22-2741" fmla="*/ 1923945 w 2332979"/>
              <a:gd name="connsiteY22-2742" fmla="*/ 3680460 h 3688080"/>
              <a:gd name="connsiteX23-2743" fmla="*/ 1771545 w 2332979"/>
              <a:gd name="connsiteY23-2744" fmla="*/ 3680460 h 3688080"/>
              <a:gd name="connsiteX24-2745" fmla="*/ 1581045 w 2332979"/>
              <a:gd name="connsiteY24-2746" fmla="*/ 3680460 h 3688080"/>
              <a:gd name="connsiteX25-2747" fmla="*/ 1222905 w 2332979"/>
              <a:gd name="connsiteY25-2748" fmla="*/ 3688080 h 3688080"/>
              <a:gd name="connsiteX26-2749" fmla="*/ 819045 w 2332979"/>
              <a:gd name="connsiteY26-2750" fmla="*/ 3680460 h 3688080"/>
              <a:gd name="connsiteX27-2751" fmla="*/ 689505 w 2332979"/>
              <a:gd name="connsiteY27-2752" fmla="*/ 3680460 h 3688080"/>
              <a:gd name="connsiteX28-2753" fmla="*/ 262785 w 2332979"/>
              <a:gd name="connsiteY28-2754" fmla="*/ 3672840 h 3688080"/>
              <a:gd name="connsiteX29-2755" fmla="*/ 22940 w 2332979"/>
              <a:gd name="connsiteY29-2756" fmla="*/ 3680460 h 3688080"/>
              <a:gd name="connsiteX30-2757" fmla="*/ 26565 w 2332979"/>
              <a:gd name="connsiteY30-2758" fmla="*/ 3421380 h 3688080"/>
              <a:gd name="connsiteX31-2759" fmla="*/ 11326 w 2332979"/>
              <a:gd name="connsiteY31-2760" fmla="*/ 2971800 h 3688080"/>
              <a:gd name="connsiteX32-2761" fmla="*/ 21209 w 2332979"/>
              <a:gd name="connsiteY32-2762" fmla="*/ 2450231 h 3688080"/>
              <a:gd name="connsiteX0-2763" fmla="*/ 24660 w 2332979"/>
              <a:gd name="connsiteY0-2764" fmla="*/ 719773 h 3688080"/>
              <a:gd name="connsiteX1-2765" fmla="*/ 18946 w 2332979"/>
              <a:gd name="connsiteY1-2766" fmla="*/ 563880 h 3688080"/>
              <a:gd name="connsiteX2-2767" fmla="*/ 18945 w 2332979"/>
              <a:gd name="connsiteY2-2768" fmla="*/ 350520 h 3688080"/>
              <a:gd name="connsiteX3-2769" fmla="*/ 22940 w 2332979"/>
              <a:gd name="connsiteY3-2770" fmla="*/ 10160 h 3688080"/>
              <a:gd name="connsiteX4-2771" fmla="*/ 316125 w 2332979"/>
              <a:gd name="connsiteY4-2772" fmla="*/ 0 h 3688080"/>
              <a:gd name="connsiteX5-2773" fmla="*/ 529485 w 2332979"/>
              <a:gd name="connsiteY5-2774" fmla="*/ 7620 h 3688080"/>
              <a:gd name="connsiteX6-2775" fmla="*/ 773325 w 2332979"/>
              <a:gd name="connsiteY6-2776" fmla="*/ 7620 h 3688080"/>
              <a:gd name="connsiteX7-2777" fmla="*/ 1222905 w 2332979"/>
              <a:gd name="connsiteY7-2778" fmla="*/ 7620 h 3688080"/>
              <a:gd name="connsiteX8-2779" fmla="*/ 1573425 w 2332979"/>
              <a:gd name="connsiteY8-2780" fmla="*/ 0 h 3688080"/>
              <a:gd name="connsiteX9-2781" fmla="*/ 2000145 w 2332979"/>
              <a:gd name="connsiteY9-2782" fmla="*/ 7620 h 3688080"/>
              <a:gd name="connsiteX10-2783" fmla="*/ 2213505 w 2332979"/>
              <a:gd name="connsiteY10-2784" fmla="*/ 30480 h 3688080"/>
              <a:gd name="connsiteX11-2785" fmla="*/ 2198265 w 2332979"/>
              <a:gd name="connsiteY11-2786" fmla="*/ 281940 h 3688080"/>
              <a:gd name="connsiteX12-2787" fmla="*/ 2198265 w 2332979"/>
              <a:gd name="connsiteY12-2788" fmla="*/ 640080 h 3688080"/>
              <a:gd name="connsiteX13-2789" fmla="*/ 2183025 w 2332979"/>
              <a:gd name="connsiteY13-2790" fmla="*/ 853440 h 3688080"/>
              <a:gd name="connsiteX14-2791" fmla="*/ 2190645 w 2332979"/>
              <a:gd name="connsiteY14-2792" fmla="*/ 1127760 h 3688080"/>
              <a:gd name="connsiteX15-2793" fmla="*/ 2190645 w 2332979"/>
              <a:gd name="connsiteY15-2794" fmla="*/ 1325880 h 3688080"/>
              <a:gd name="connsiteX16-2795" fmla="*/ 2213505 w 2332979"/>
              <a:gd name="connsiteY16-2796" fmla="*/ 1493520 h 3688080"/>
              <a:gd name="connsiteX17-2797" fmla="*/ 2327805 w 2332979"/>
              <a:gd name="connsiteY17-2798" fmla="*/ 2316480 h 3688080"/>
              <a:gd name="connsiteX18-2799" fmla="*/ 2312566 w 2332979"/>
              <a:gd name="connsiteY18-2800" fmla="*/ 2720340 h 3688080"/>
              <a:gd name="connsiteX19-2801" fmla="*/ 2304946 w 2332979"/>
              <a:gd name="connsiteY19-2802" fmla="*/ 3177540 h 3688080"/>
              <a:gd name="connsiteX20-2803" fmla="*/ 2205885 w 2332979"/>
              <a:gd name="connsiteY20-2804" fmla="*/ 3657600 h 3688080"/>
              <a:gd name="connsiteX21-2805" fmla="*/ 1923945 w 2332979"/>
              <a:gd name="connsiteY21-2806" fmla="*/ 3680460 h 3688080"/>
              <a:gd name="connsiteX22-2807" fmla="*/ 1771545 w 2332979"/>
              <a:gd name="connsiteY22-2808" fmla="*/ 3680460 h 3688080"/>
              <a:gd name="connsiteX23-2809" fmla="*/ 1581045 w 2332979"/>
              <a:gd name="connsiteY23-2810" fmla="*/ 3680460 h 3688080"/>
              <a:gd name="connsiteX24-2811" fmla="*/ 1222905 w 2332979"/>
              <a:gd name="connsiteY24-2812" fmla="*/ 3688080 h 3688080"/>
              <a:gd name="connsiteX25-2813" fmla="*/ 819045 w 2332979"/>
              <a:gd name="connsiteY25-2814" fmla="*/ 3680460 h 3688080"/>
              <a:gd name="connsiteX26-2815" fmla="*/ 689505 w 2332979"/>
              <a:gd name="connsiteY26-2816" fmla="*/ 3680460 h 3688080"/>
              <a:gd name="connsiteX27-2817" fmla="*/ 262785 w 2332979"/>
              <a:gd name="connsiteY27-2818" fmla="*/ 3672840 h 3688080"/>
              <a:gd name="connsiteX28-2819" fmla="*/ 22940 w 2332979"/>
              <a:gd name="connsiteY28-2820" fmla="*/ 3680460 h 3688080"/>
              <a:gd name="connsiteX29-2821" fmla="*/ 26565 w 2332979"/>
              <a:gd name="connsiteY29-2822" fmla="*/ 3421380 h 3688080"/>
              <a:gd name="connsiteX30-2823" fmla="*/ 11326 w 2332979"/>
              <a:gd name="connsiteY30-2824" fmla="*/ 2971800 h 3688080"/>
              <a:gd name="connsiteX31-2825" fmla="*/ 21209 w 2332979"/>
              <a:gd name="connsiteY31-2826" fmla="*/ 2450231 h 3688080"/>
              <a:gd name="connsiteX0-2827" fmla="*/ 24660 w 2332979"/>
              <a:gd name="connsiteY0-2828" fmla="*/ 719773 h 3688080"/>
              <a:gd name="connsiteX1-2829" fmla="*/ 18946 w 2332979"/>
              <a:gd name="connsiteY1-2830" fmla="*/ 563880 h 3688080"/>
              <a:gd name="connsiteX2-2831" fmla="*/ 18945 w 2332979"/>
              <a:gd name="connsiteY2-2832" fmla="*/ 350520 h 3688080"/>
              <a:gd name="connsiteX3-2833" fmla="*/ 22940 w 2332979"/>
              <a:gd name="connsiteY3-2834" fmla="*/ 10160 h 3688080"/>
              <a:gd name="connsiteX4-2835" fmla="*/ 316125 w 2332979"/>
              <a:gd name="connsiteY4-2836" fmla="*/ 0 h 3688080"/>
              <a:gd name="connsiteX5-2837" fmla="*/ 529485 w 2332979"/>
              <a:gd name="connsiteY5-2838" fmla="*/ 7620 h 3688080"/>
              <a:gd name="connsiteX6-2839" fmla="*/ 773325 w 2332979"/>
              <a:gd name="connsiteY6-2840" fmla="*/ 7620 h 3688080"/>
              <a:gd name="connsiteX7-2841" fmla="*/ 1222905 w 2332979"/>
              <a:gd name="connsiteY7-2842" fmla="*/ 7620 h 3688080"/>
              <a:gd name="connsiteX8-2843" fmla="*/ 1573425 w 2332979"/>
              <a:gd name="connsiteY8-2844" fmla="*/ 0 h 3688080"/>
              <a:gd name="connsiteX9-2845" fmla="*/ 2000145 w 2332979"/>
              <a:gd name="connsiteY9-2846" fmla="*/ 7620 h 3688080"/>
              <a:gd name="connsiteX10-2847" fmla="*/ 2213505 w 2332979"/>
              <a:gd name="connsiteY10-2848" fmla="*/ 30480 h 3688080"/>
              <a:gd name="connsiteX11-2849" fmla="*/ 2198265 w 2332979"/>
              <a:gd name="connsiteY11-2850" fmla="*/ 281940 h 3688080"/>
              <a:gd name="connsiteX12-2851" fmla="*/ 2198265 w 2332979"/>
              <a:gd name="connsiteY12-2852" fmla="*/ 640080 h 3688080"/>
              <a:gd name="connsiteX13-2853" fmla="*/ 2183025 w 2332979"/>
              <a:gd name="connsiteY13-2854" fmla="*/ 853440 h 3688080"/>
              <a:gd name="connsiteX14-2855" fmla="*/ 2190645 w 2332979"/>
              <a:gd name="connsiteY14-2856" fmla="*/ 1127760 h 3688080"/>
              <a:gd name="connsiteX15-2857" fmla="*/ 2213505 w 2332979"/>
              <a:gd name="connsiteY15-2858" fmla="*/ 1493520 h 3688080"/>
              <a:gd name="connsiteX16-2859" fmla="*/ 2327805 w 2332979"/>
              <a:gd name="connsiteY16-2860" fmla="*/ 2316480 h 3688080"/>
              <a:gd name="connsiteX17-2861" fmla="*/ 2312566 w 2332979"/>
              <a:gd name="connsiteY17-2862" fmla="*/ 2720340 h 3688080"/>
              <a:gd name="connsiteX18-2863" fmla="*/ 2304946 w 2332979"/>
              <a:gd name="connsiteY18-2864" fmla="*/ 3177540 h 3688080"/>
              <a:gd name="connsiteX19-2865" fmla="*/ 2205885 w 2332979"/>
              <a:gd name="connsiteY19-2866" fmla="*/ 3657600 h 3688080"/>
              <a:gd name="connsiteX20-2867" fmla="*/ 1923945 w 2332979"/>
              <a:gd name="connsiteY20-2868" fmla="*/ 3680460 h 3688080"/>
              <a:gd name="connsiteX21-2869" fmla="*/ 1771545 w 2332979"/>
              <a:gd name="connsiteY21-2870" fmla="*/ 3680460 h 3688080"/>
              <a:gd name="connsiteX22-2871" fmla="*/ 1581045 w 2332979"/>
              <a:gd name="connsiteY22-2872" fmla="*/ 3680460 h 3688080"/>
              <a:gd name="connsiteX23-2873" fmla="*/ 1222905 w 2332979"/>
              <a:gd name="connsiteY23-2874" fmla="*/ 3688080 h 3688080"/>
              <a:gd name="connsiteX24-2875" fmla="*/ 819045 w 2332979"/>
              <a:gd name="connsiteY24-2876" fmla="*/ 3680460 h 3688080"/>
              <a:gd name="connsiteX25-2877" fmla="*/ 689505 w 2332979"/>
              <a:gd name="connsiteY25-2878" fmla="*/ 3680460 h 3688080"/>
              <a:gd name="connsiteX26-2879" fmla="*/ 262785 w 2332979"/>
              <a:gd name="connsiteY26-2880" fmla="*/ 3672840 h 3688080"/>
              <a:gd name="connsiteX27-2881" fmla="*/ 22940 w 2332979"/>
              <a:gd name="connsiteY27-2882" fmla="*/ 3680460 h 3688080"/>
              <a:gd name="connsiteX28-2883" fmla="*/ 26565 w 2332979"/>
              <a:gd name="connsiteY28-2884" fmla="*/ 3421380 h 3688080"/>
              <a:gd name="connsiteX29-2885" fmla="*/ 11326 w 2332979"/>
              <a:gd name="connsiteY29-2886" fmla="*/ 2971800 h 3688080"/>
              <a:gd name="connsiteX30-2887" fmla="*/ 21209 w 2332979"/>
              <a:gd name="connsiteY30-2888" fmla="*/ 2450231 h 3688080"/>
              <a:gd name="connsiteX0-2889" fmla="*/ 24660 w 2332979"/>
              <a:gd name="connsiteY0-2890" fmla="*/ 719773 h 3688080"/>
              <a:gd name="connsiteX1-2891" fmla="*/ 18946 w 2332979"/>
              <a:gd name="connsiteY1-2892" fmla="*/ 563880 h 3688080"/>
              <a:gd name="connsiteX2-2893" fmla="*/ 18945 w 2332979"/>
              <a:gd name="connsiteY2-2894" fmla="*/ 350520 h 3688080"/>
              <a:gd name="connsiteX3-2895" fmla="*/ 22940 w 2332979"/>
              <a:gd name="connsiteY3-2896" fmla="*/ 10160 h 3688080"/>
              <a:gd name="connsiteX4-2897" fmla="*/ 316125 w 2332979"/>
              <a:gd name="connsiteY4-2898" fmla="*/ 0 h 3688080"/>
              <a:gd name="connsiteX5-2899" fmla="*/ 529485 w 2332979"/>
              <a:gd name="connsiteY5-2900" fmla="*/ 7620 h 3688080"/>
              <a:gd name="connsiteX6-2901" fmla="*/ 773325 w 2332979"/>
              <a:gd name="connsiteY6-2902" fmla="*/ 7620 h 3688080"/>
              <a:gd name="connsiteX7-2903" fmla="*/ 1222905 w 2332979"/>
              <a:gd name="connsiteY7-2904" fmla="*/ 7620 h 3688080"/>
              <a:gd name="connsiteX8-2905" fmla="*/ 1573425 w 2332979"/>
              <a:gd name="connsiteY8-2906" fmla="*/ 0 h 3688080"/>
              <a:gd name="connsiteX9-2907" fmla="*/ 2000145 w 2332979"/>
              <a:gd name="connsiteY9-2908" fmla="*/ 7620 h 3688080"/>
              <a:gd name="connsiteX10-2909" fmla="*/ 2213505 w 2332979"/>
              <a:gd name="connsiteY10-2910" fmla="*/ 30480 h 3688080"/>
              <a:gd name="connsiteX11-2911" fmla="*/ 2198265 w 2332979"/>
              <a:gd name="connsiteY11-2912" fmla="*/ 281940 h 3688080"/>
              <a:gd name="connsiteX12-2913" fmla="*/ 2198265 w 2332979"/>
              <a:gd name="connsiteY12-2914" fmla="*/ 640080 h 3688080"/>
              <a:gd name="connsiteX13-2915" fmla="*/ 2190645 w 2332979"/>
              <a:gd name="connsiteY13-2916" fmla="*/ 1127760 h 3688080"/>
              <a:gd name="connsiteX14-2917" fmla="*/ 2213505 w 2332979"/>
              <a:gd name="connsiteY14-2918" fmla="*/ 1493520 h 3688080"/>
              <a:gd name="connsiteX15-2919" fmla="*/ 2327805 w 2332979"/>
              <a:gd name="connsiteY15-2920" fmla="*/ 2316480 h 3688080"/>
              <a:gd name="connsiteX16-2921" fmla="*/ 2312566 w 2332979"/>
              <a:gd name="connsiteY16-2922" fmla="*/ 2720340 h 3688080"/>
              <a:gd name="connsiteX17-2923" fmla="*/ 2304946 w 2332979"/>
              <a:gd name="connsiteY17-2924" fmla="*/ 3177540 h 3688080"/>
              <a:gd name="connsiteX18-2925" fmla="*/ 2205885 w 2332979"/>
              <a:gd name="connsiteY18-2926" fmla="*/ 3657600 h 3688080"/>
              <a:gd name="connsiteX19-2927" fmla="*/ 1923945 w 2332979"/>
              <a:gd name="connsiteY19-2928" fmla="*/ 3680460 h 3688080"/>
              <a:gd name="connsiteX20-2929" fmla="*/ 1771545 w 2332979"/>
              <a:gd name="connsiteY20-2930" fmla="*/ 3680460 h 3688080"/>
              <a:gd name="connsiteX21-2931" fmla="*/ 1581045 w 2332979"/>
              <a:gd name="connsiteY21-2932" fmla="*/ 3680460 h 3688080"/>
              <a:gd name="connsiteX22-2933" fmla="*/ 1222905 w 2332979"/>
              <a:gd name="connsiteY22-2934" fmla="*/ 3688080 h 3688080"/>
              <a:gd name="connsiteX23-2935" fmla="*/ 819045 w 2332979"/>
              <a:gd name="connsiteY23-2936" fmla="*/ 3680460 h 3688080"/>
              <a:gd name="connsiteX24-2937" fmla="*/ 689505 w 2332979"/>
              <a:gd name="connsiteY24-2938" fmla="*/ 3680460 h 3688080"/>
              <a:gd name="connsiteX25-2939" fmla="*/ 262785 w 2332979"/>
              <a:gd name="connsiteY25-2940" fmla="*/ 3672840 h 3688080"/>
              <a:gd name="connsiteX26-2941" fmla="*/ 22940 w 2332979"/>
              <a:gd name="connsiteY26-2942" fmla="*/ 3680460 h 3688080"/>
              <a:gd name="connsiteX27-2943" fmla="*/ 26565 w 2332979"/>
              <a:gd name="connsiteY27-2944" fmla="*/ 3421380 h 3688080"/>
              <a:gd name="connsiteX28-2945" fmla="*/ 11326 w 2332979"/>
              <a:gd name="connsiteY28-2946" fmla="*/ 2971800 h 3688080"/>
              <a:gd name="connsiteX29-2947" fmla="*/ 21209 w 2332979"/>
              <a:gd name="connsiteY29-2948" fmla="*/ 2450231 h 3688080"/>
              <a:gd name="connsiteX0-2949" fmla="*/ 24660 w 2332979"/>
              <a:gd name="connsiteY0-2950" fmla="*/ 719773 h 3688080"/>
              <a:gd name="connsiteX1-2951" fmla="*/ 18946 w 2332979"/>
              <a:gd name="connsiteY1-2952" fmla="*/ 563880 h 3688080"/>
              <a:gd name="connsiteX2-2953" fmla="*/ 18945 w 2332979"/>
              <a:gd name="connsiteY2-2954" fmla="*/ 350520 h 3688080"/>
              <a:gd name="connsiteX3-2955" fmla="*/ 22940 w 2332979"/>
              <a:gd name="connsiteY3-2956" fmla="*/ 10160 h 3688080"/>
              <a:gd name="connsiteX4-2957" fmla="*/ 316125 w 2332979"/>
              <a:gd name="connsiteY4-2958" fmla="*/ 0 h 3688080"/>
              <a:gd name="connsiteX5-2959" fmla="*/ 529485 w 2332979"/>
              <a:gd name="connsiteY5-2960" fmla="*/ 7620 h 3688080"/>
              <a:gd name="connsiteX6-2961" fmla="*/ 773325 w 2332979"/>
              <a:gd name="connsiteY6-2962" fmla="*/ 7620 h 3688080"/>
              <a:gd name="connsiteX7-2963" fmla="*/ 1222905 w 2332979"/>
              <a:gd name="connsiteY7-2964" fmla="*/ 7620 h 3688080"/>
              <a:gd name="connsiteX8-2965" fmla="*/ 1573425 w 2332979"/>
              <a:gd name="connsiteY8-2966" fmla="*/ 0 h 3688080"/>
              <a:gd name="connsiteX9-2967" fmla="*/ 2000145 w 2332979"/>
              <a:gd name="connsiteY9-2968" fmla="*/ 7620 h 3688080"/>
              <a:gd name="connsiteX10-2969" fmla="*/ 2213505 w 2332979"/>
              <a:gd name="connsiteY10-2970" fmla="*/ 30480 h 3688080"/>
              <a:gd name="connsiteX11-2971" fmla="*/ 2198265 w 2332979"/>
              <a:gd name="connsiteY11-2972" fmla="*/ 281940 h 3688080"/>
              <a:gd name="connsiteX12-2973" fmla="*/ 2198265 w 2332979"/>
              <a:gd name="connsiteY12-2974" fmla="*/ 640080 h 3688080"/>
              <a:gd name="connsiteX13-2975" fmla="*/ 2190645 w 2332979"/>
              <a:gd name="connsiteY13-2976" fmla="*/ 1127760 h 3688080"/>
              <a:gd name="connsiteX14-2977" fmla="*/ 2213505 w 2332979"/>
              <a:gd name="connsiteY14-2978" fmla="*/ 1493520 h 3688080"/>
              <a:gd name="connsiteX15-2979" fmla="*/ 2327805 w 2332979"/>
              <a:gd name="connsiteY15-2980" fmla="*/ 2316480 h 3688080"/>
              <a:gd name="connsiteX16-2981" fmla="*/ 2312566 w 2332979"/>
              <a:gd name="connsiteY16-2982" fmla="*/ 2720340 h 3688080"/>
              <a:gd name="connsiteX17-2983" fmla="*/ 2304946 w 2332979"/>
              <a:gd name="connsiteY17-2984" fmla="*/ 2948940 h 3688080"/>
              <a:gd name="connsiteX18-2985" fmla="*/ 2304946 w 2332979"/>
              <a:gd name="connsiteY18-2986" fmla="*/ 3177540 h 3688080"/>
              <a:gd name="connsiteX19-2987" fmla="*/ 2205885 w 2332979"/>
              <a:gd name="connsiteY19-2988" fmla="*/ 3657600 h 3688080"/>
              <a:gd name="connsiteX20-2989" fmla="*/ 1923945 w 2332979"/>
              <a:gd name="connsiteY20-2990" fmla="*/ 3680460 h 3688080"/>
              <a:gd name="connsiteX21-2991" fmla="*/ 1771545 w 2332979"/>
              <a:gd name="connsiteY21-2992" fmla="*/ 3680460 h 3688080"/>
              <a:gd name="connsiteX22-2993" fmla="*/ 1581045 w 2332979"/>
              <a:gd name="connsiteY22-2994" fmla="*/ 3680460 h 3688080"/>
              <a:gd name="connsiteX23-2995" fmla="*/ 1222905 w 2332979"/>
              <a:gd name="connsiteY23-2996" fmla="*/ 3688080 h 3688080"/>
              <a:gd name="connsiteX24-2997" fmla="*/ 819045 w 2332979"/>
              <a:gd name="connsiteY24-2998" fmla="*/ 3680460 h 3688080"/>
              <a:gd name="connsiteX25-2999" fmla="*/ 689505 w 2332979"/>
              <a:gd name="connsiteY25-3000" fmla="*/ 3680460 h 3688080"/>
              <a:gd name="connsiteX26-3001" fmla="*/ 262785 w 2332979"/>
              <a:gd name="connsiteY26-3002" fmla="*/ 3672840 h 3688080"/>
              <a:gd name="connsiteX27-3003" fmla="*/ 22940 w 2332979"/>
              <a:gd name="connsiteY27-3004" fmla="*/ 3680460 h 3688080"/>
              <a:gd name="connsiteX28-3005" fmla="*/ 26565 w 2332979"/>
              <a:gd name="connsiteY28-3006" fmla="*/ 3421380 h 3688080"/>
              <a:gd name="connsiteX29-3007" fmla="*/ 11326 w 2332979"/>
              <a:gd name="connsiteY29-3008" fmla="*/ 2971800 h 3688080"/>
              <a:gd name="connsiteX30-3009" fmla="*/ 21209 w 2332979"/>
              <a:gd name="connsiteY30-3010" fmla="*/ 2450231 h 3688080"/>
              <a:gd name="connsiteX0-3011" fmla="*/ 24660 w 2332979"/>
              <a:gd name="connsiteY0-3012" fmla="*/ 719773 h 3688080"/>
              <a:gd name="connsiteX1-3013" fmla="*/ 18946 w 2332979"/>
              <a:gd name="connsiteY1-3014" fmla="*/ 563880 h 3688080"/>
              <a:gd name="connsiteX2-3015" fmla="*/ 18945 w 2332979"/>
              <a:gd name="connsiteY2-3016" fmla="*/ 350520 h 3688080"/>
              <a:gd name="connsiteX3-3017" fmla="*/ 22940 w 2332979"/>
              <a:gd name="connsiteY3-3018" fmla="*/ 10160 h 3688080"/>
              <a:gd name="connsiteX4-3019" fmla="*/ 316125 w 2332979"/>
              <a:gd name="connsiteY4-3020" fmla="*/ 0 h 3688080"/>
              <a:gd name="connsiteX5-3021" fmla="*/ 529485 w 2332979"/>
              <a:gd name="connsiteY5-3022" fmla="*/ 7620 h 3688080"/>
              <a:gd name="connsiteX6-3023" fmla="*/ 773325 w 2332979"/>
              <a:gd name="connsiteY6-3024" fmla="*/ 7620 h 3688080"/>
              <a:gd name="connsiteX7-3025" fmla="*/ 1222905 w 2332979"/>
              <a:gd name="connsiteY7-3026" fmla="*/ 7620 h 3688080"/>
              <a:gd name="connsiteX8-3027" fmla="*/ 1573425 w 2332979"/>
              <a:gd name="connsiteY8-3028" fmla="*/ 0 h 3688080"/>
              <a:gd name="connsiteX9-3029" fmla="*/ 2000145 w 2332979"/>
              <a:gd name="connsiteY9-3030" fmla="*/ 7620 h 3688080"/>
              <a:gd name="connsiteX10-3031" fmla="*/ 2213505 w 2332979"/>
              <a:gd name="connsiteY10-3032" fmla="*/ 30480 h 3688080"/>
              <a:gd name="connsiteX11-3033" fmla="*/ 2198265 w 2332979"/>
              <a:gd name="connsiteY11-3034" fmla="*/ 281940 h 3688080"/>
              <a:gd name="connsiteX12-3035" fmla="*/ 2198265 w 2332979"/>
              <a:gd name="connsiteY12-3036" fmla="*/ 640080 h 3688080"/>
              <a:gd name="connsiteX13-3037" fmla="*/ 2190645 w 2332979"/>
              <a:gd name="connsiteY13-3038" fmla="*/ 1127760 h 3688080"/>
              <a:gd name="connsiteX14-3039" fmla="*/ 2213505 w 2332979"/>
              <a:gd name="connsiteY14-3040" fmla="*/ 1493520 h 3688080"/>
              <a:gd name="connsiteX15-3041" fmla="*/ 2327805 w 2332979"/>
              <a:gd name="connsiteY15-3042" fmla="*/ 2316480 h 3688080"/>
              <a:gd name="connsiteX16-3043" fmla="*/ 2312566 w 2332979"/>
              <a:gd name="connsiteY16-3044" fmla="*/ 2720340 h 3688080"/>
              <a:gd name="connsiteX17-3045" fmla="*/ 2304946 w 2332979"/>
              <a:gd name="connsiteY17-3046" fmla="*/ 3177540 h 3688080"/>
              <a:gd name="connsiteX18-3047" fmla="*/ 2205885 w 2332979"/>
              <a:gd name="connsiteY18-3048" fmla="*/ 3657600 h 3688080"/>
              <a:gd name="connsiteX19-3049" fmla="*/ 1923945 w 2332979"/>
              <a:gd name="connsiteY19-3050" fmla="*/ 3680460 h 3688080"/>
              <a:gd name="connsiteX20-3051" fmla="*/ 1771545 w 2332979"/>
              <a:gd name="connsiteY20-3052" fmla="*/ 3680460 h 3688080"/>
              <a:gd name="connsiteX21-3053" fmla="*/ 1581045 w 2332979"/>
              <a:gd name="connsiteY21-3054" fmla="*/ 3680460 h 3688080"/>
              <a:gd name="connsiteX22-3055" fmla="*/ 1222905 w 2332979"/>
              <a:gd name="connsiteY22-3056" fmla="*/ 3688080 h 3688080"/>
              <a:gd name="connsiteX23-3057" fmla="*/ 819045 w 2332979"/>
              <a:gd name="connsiteY23-3058" fmla="*/ 3680460 h 3688080"/>
              <a:gd name="connsiteX24-3059" fmla="*/ 689505 w 2332979"/>
              <a:gd name="connsiteY24-3060" fmla="*/ 3680460 h 3688080"/>
              <a:gd name="connsiteX25-3061" fmla="*/ 262785 w 2332979"/>
              <a:gd name="connsiteY25-3062" fmla="*/ 3672840 h 3688080"/>
              <a:gd name="connsiteX26-3063" fmla="*/ 22940 w 2332979"/>
              <a:gd name="connsiteY26-3064" fmla="*/ 3680460 h 3688080"/>
              <a:gd name="connsiteX27-3065" fmla="*/ 26565 w 2332979"/>
              <a:gd name="connsiteY27-3066" fmla="*/ 3421380 h 3688080"/>
              <a:gd name="connsiteX28-3067" fmla="*/ 11326 w 2332979"/>
              <a:gd name="connsiteY28-3068" fmla="*/ 2971800 h 3688080"/>
              <a:gd name="connsiteX29-3069" fmla="*/ 21209 w 2332979"/>
              <a:gd name="connsiteY29-3070" fmla="*/ 2450231 h 3688080"/>
              <a:gd name="connsiteX0-3071" fmla="*/ 24660 w 2314217"/>
              <a:gd name="connsiteY0-3072" fmla="*/ 719773 h 3688080"/>
              <a:gd name="connsiteX1-3073" fmla="*/ 18946 w 2314217"/>
              <a:gd name="connsiteY1-3074" fmla="*/ 563880 h 3688080"/>
              <a:gd name="connsiteX2-3075" fmla="*/ 18945 w 2314217"/>
              <a:gd name="connsiteY2-3076" fmla="*/ 350520 h 3688080"/>
              <a:gd name="connsiteX3-3077" fmla="*/ 22940 w 2314217"/>
              <a:gd name="connsiteY3-3078" fmla="*/ 10160 h 3688080"/>
              <a:gd name="connsiteX4-3079" fmla="*/ 316125 w 2314217"/>
              <a:gd name="connsiteY4-3080" fmla="*/ 0 h 3688080"/>
              <a:gd name="connsiteX5-3081" fmla="*/ 529485 w 2314217"/>
              <a:gd name="connsiteY5-3082" fmla="*/ 7620 h 3688080"/>
              <a:gd name="connsiteX6-3083" fmla="*/ 773325 w 2314217"/>
              <a:gd name="connsiteY6-3084" fmla="*/ 7620 h 3688080"/>
              <a:gd name="connsiteX7-3085" fmla="*/ 1222905 w 2314217"/>
              <a:gd name="connsiteY7-3086" fmla="*/ 7620 h 3688080"/>
              <a:gd name="connsiteX8-3087" fmla="*/ 1573425 w 2314217"/>
              <a:gd name="connsiteY8-3088" fmla="*/ 0 h 3688080"/>
              <a:gd name="connsiteX9-3089" fmla="*/ 2000145 w 2314217"/>
              <a:gd name="connsiteY9-3090" fmla="*/ 7620 h 3688080"/>
              <a:gd name="connsiteX10-3091" fmla="*/ 2213505 w 2314217"/>
              <a:gd name="connsiteY10-3092" fmla="*/ 30480 h 3688080"/>
              <a:gd name="connsiteX11-3093" fmla="*/ 2198265 w 2314217"/>
              <a:gd name="connsiteY11-3094" fmla="*/ 281940 h 3688080"/>
              <a:gd name="connsiteX12-3095" fmla="*/ 2198265 w 2314217"/>
              <a:gd name="connsiteY12-3096" fmla="*/ 640080 h 3688080"/>
              <a:gd name="connsiteX13-3097" fmla="*/ 2190645 w 2314217"/>
              <a:gd name="connsiteY13-3098" fmla="*/ 1127760 h 3688080"/>
              <a:gd name="connsiteX14-3099" fmla="*/ 2213505 w 2314217"/>
              <a:gd name="connsiteY14-3100" fmla="*/ 1493520 h 3688080"/>
              <a:gd name="connsiteX15-3101" fmla="*/ 2243985 w 2314217"/>
              <a:gd name="connsiteY15-3102" fmla="*/ 2316480 h 3688080"/>
              <a:gd name="connsiteX16-3103" fmla="*/ 2312566 w 2314217"/>
              <a:gd name="connsiteY16-3104" fmla="*/ 2720340 h 3688080"/>
              <a:gd name="connsiteX17-3105" fmla="*/ 2304946 w 2314217"/>
              <a:gd name="connsiteY17-3106" fmla="*/ 3177540 h 3688080"/>
              <a:gd name="connsiteX18-3107" fmla="*/ 2205885 w 2314217"/>
              <a:gd name="connsiteY18-3108" fmla="*/ 3657600 h 3688080"/>
              <a:gd name="connsiteX19-3109" fmla="*/ 1923945 w 2314217"/>
              <a:gd name="connsiteY19-3110" fmla="*/ 3680460 h 3688080"/>
              <a:gd name="connsiteX20-3111" fmla="*/ 1771545 w 2314217"/>
              <a:gd name="connsiteY20-3112" fmla="*/ 3680460 h 3688080"/>
              <a:gd name="connsiteX21-3113" fmla="*/ 1581045 w 2314217"/>
              <a:gd name="connsiteY21-3114" fmla="*/ 3680460 h 3688080"/>
              <a:gd name="connsiteX22-3115" fmla="*/ 1222905 w 2314217"/>
              <a:gd name="connsiteY22-3116" fmla="*/ 3688080 h 3688080"/>
              <a:gd name="connsiteX23-3117" fmla="*/ 819045 w 2314217"/>
              <a:gd name="connsiteY23-3118" fmla="*/ 3680460 h 3688080"/>
              <a:gd name="connsiteX24-3119" fmla="*/ 689505 w 2314217"/>
              <a:gd name="connsiteY24-3120" fmla="*/ 3680460 h 3688080"/>
              <a:gd name="connsiteX25-3121" fmla="*/ 262785 w 2314217"/>
              <a:gd name="connsiteY25-3122" fmla="*/ 3672840 h 3688080"/>
              <a:gd name="connsiteX26-3123" fmla="*/ 22940 w 2314217"/>
              <a:gd name="connsiteY26-3124" fmla="*/ 3680460 h 3688080"/>
              <a:gd name="connsiteX27-3125" fmla="*/ 26565 w 2314217"/>
              <a:gd name="connsiteY27-3126" fmla="*/ 3421380 h 3688080"/>
              <a:gd name="connsiteX28-3127" fmla="*/ 11326 w 2314217"/>
              <a:gd name="connsiteY28-3128" fmla="*/ 2971800 h 3688080"/>
              <a:gd name="connsiteX29-3129" fmla="*/ 21209 w 2314217"/>
              <a:gd name="connsiteY29-3130" fmla="*/ 2450231 h 3688080"/>
              <a:gd name="connsiteX0-3131" fmla="*/ 24660 w 2305480"/>
              <a:gd name="connsiteY0-3132" fmla="*/ 719773 h 3688080"/>
              <a:gd name="connsiteX1-3133" fmla="*/ 18946 w 2305480"/>
              <a:gd name="connsiteY1-3134" fmla="*/ 563880 h 3688080"/>
              <a:gd name="connsiteX2-3135" fmla="*/ 18945 w 2305480"/>
              <a:gd name="connsiteY2-3136" fmla="*/ 350520 h 3688080"/>
              <a:gd name="connsiteX3-3137" fmla="*/ 22940 w 2305480"/>
              <a:gd name="connsiteY3-3138" fmla="*/ 10160 h 3688080"/>
              <a:gd name="connsiteX4-3139" fmla="*/ 316125 w 2305480"/>
              <a:gd name="connsiteY4-3140" fmla="*/ 0 h 3688080"/>
              <a:gd name="connsiteX5-3141" fmla="*/ 529485 w 2305480"/>
              <a:gd name="connsiteY5-3142" fmla="*/ 7620 h 3688080"/>
              <a:gd name="connsiteX6-3143" fmla="*/ 773325 w 2305480"/>
              <a:gd name="connsiteY6-3144" fmla="*/ 7620 h 3688080"/>
              <a:gd name="connsiteX7-3145" fmla="*/ 1222905 w 2305480"/>
              <a:gd name="connsiteY7-3146" fmla="*/ 7620 h 3688080"/>
              <a:gd name="connsiteX8-3147" fmla="*/ 1573425 w 2305480"/>
              <a:gd name="connsiteY8-3148" fmla="*/ 0 h 3688080"/>
              <a:gd name="connsiteX9-3149" fmla="*/ 2000145 w 2305480"/>
              <a:gd name="connsiteY9-3150" fmla="*/ 7620 h 3688080"/>
              <a:gd name="connsiteX10-3151" fmla="*/ 2213505 w 2305480"/>
              <a:gd name="connsiteY10-3152" fmla="*/ 30480 h 3688080"/>
              <a:gd name="connsiteX11-3153" fmla="*/ 2198265 w 2305480"/>
              <a:gd name="connsiteY11-3154" fmla="*/ 281940 h 3688080"/>
              <a:gd name="connsiteX12-3155" fmla="*/ 2198265 w 2305480"/>
              <a:gd name="connsiteY12-3156" fmla="*/ 640080 h 3688080"/>
              <a:gd name="connsiteX13-3157" fmla="*/ 2190645 w 2305480"/>
              <a:gd name="connsiteY13-3158" fmla="*/ 1127760 h 3688080"/>
              <a:gd name="connsiteX14-3159" fmla="*/ 2213505 w 2305480"/>
              <a:gd name="connsiteY14-3160" fmla="*/ 1493520 h 3688080"/>
              <a:gd name="connsiteX15-3161" fmla="*/ 2243985 w 2305480"/>
              <a:gd name="connsiteY15-3162" fmla="*/ 2316480 h 3688080"/>
              <a:gd name="connsiteX16-3163" fmla="*/ 2304946 w 2305480"/>
              <a:gd name="connsiteY16-3164" fmla="*/ 3177540 h 3688080"/>
              <a:gd name="connsiteX17-3165" fmla="*/ 2205885 w 2305480"/>
              <a:gd name="connsiteY17-3166" fmla="*/ 3657600 h 3688080"/>
              <a:gd name="connsiteX18-3167" fmla="*/ 1923945 w 2305480"/>
              <a:gd name="connsiteY18-3168" fmla="*/ 3680460 h 3688080"/>
              <a:gd name="connsiteX19-3169" fmla="*/ 1771545 w 2305480"/>
              <a:gd name="connsiteY19-3170" fmla="*/ 3680460 h 3688080"/>
              <a:gd name="connsiteX20-3171" fmla="*/ 1581045 w 2305480"/>
              <a:gd name="connsiteY20-3172" fmla="*/ 3680460 h 3688080"/>
              <a:gd name="connsiteX21-3173" fmla="*/ 1222905 w 2305480"/>
              <a:gd name="connsiteY21-3174" fmla="*/ 3688080 h 3688080"/>
              <a:gd name="connsiteX22-3175" fmla="*/ 819045 w 2305480"/>
              <a:gd name="connsiteY22-3176" fmla="*/ 3680460 h 3688080"/>
              <a:gd name="connsiteX23-3177" fmla="*/ 689505 w 2305480"/>
              <a:gd name="connsiteY23-3178" fmla="*/ 3680460 h 3688080"/>
              <a:gd name="connsiteX24-3179" fmla="*/ 262785 w 2305480"/>
              <a:gd name="connsiteY24-3180" fmla="*/ 3672840 h 3688080"/>
              <a:gd name="connsiteX25-3181" fmla="*/ 22940 w 2305480"/>
              <a:gd name="connsiteY25-3182" fmla="*/ 3680460 h 3688080"/>
              <a:gd name="connsiteX26-3183" fmla="*/ 26565 w 2305480"/>
              <a:gd name="connsiteY26-3184" fmla="*/ 3421380 h 3688080"/>
              <a:gd name="connsiteX27-3185" fmla="*/ 11326 w 2305480"/>
              <a:gd name="connsiteY27-3186" fmla="*/ 2971800 h 3688080"/>
              <a:gd name="connsiteX28-3187" fmla="*/ 21209 w 2305480"/>
              <a:gd name="connsiteY28-3188" fmla="*/ 2450231 h 3688080"/>
              <a:gd name="connsiteX0-3189" fmla="*/ 24660 w 2305480"/>
              <a:gd name="connsiteY0-3190" fmla="*/ 719773 h 3688080"/>
              <a:gd name="connsiteX1-3191" fmla="*/ 18946 w 2305480"/>
              <a:gd name="connsiteY1-3192" fmla="*/ 563880 h 3688080"/>
              <a:gd name="connsiteX2-3193" fmla="*/ 18945 w 2305480"/>
              <a:gd name="connsiteY2-3194" fmla="*/ 350520 h 3688080"/>
              <a:gd name="connsiteX3-3195" fmla="*/ 22940 w 2305480"/>
              <a:gd name="connsiteY3-3196" fmla="*/ 10160 h 3688080"/>
              <a:gd name="connsiteX4-3197" fmla="*/ 316125 w 2305480"/>
              <a:gd name="connsiteY4-3198" fmla="*/ 0 h 3688080"/>
              <a:gd name="connsiteX5-3199" fmla="*/ 529485 w 2305480"/>
              <a:gd name="connsiteY5-3200" fmla="*/ 7620 h 3688080"/>
              <a:gd name="connsiteX6-3201" fmla="*/ 773325 w 2305480"/>
              <a:gd name="connsiteY6-3202" fmla="*/ 7620 h 3688080"/>
              <a:gd name="connsiteX7-3203" fmla="*/ 1222905 w 2305480"/>
              <a:gd name="connsiteY7-3204" fmla="*/ 7620 h 3688080"/>
              <a:gd name="connsiteX8-3205" fmla="*/ 1573425 w 2305480"/>
              <a:gd name="connsiteY8-3206" fmla="*/ 0 h 3688080"/>
              <a:gd name="connsiteX9-3207" fmla="*/ 2000145 w 2305480"/>
              <a:gd name="connsiteY9-3208" fmla="*/ 7620 h 3688080"/>
              <a:gd name="connsiteX10-3209" fmla="*/ 2213505 w 2305480"/>
              <a:gd name="connsiteY10-3210" fmla="*/ 30480 h 3688080"/>
              <a:gd name="connsiteX11-3211" fmla="*/ 2198265 w 2305480"/>
              <a:gd name="connsiteY11-3212" fmla="*/ 281940 h 3688080"/>
              <a:gd name="connsiteX12-3213" fmla="*/ 2198265 w 2305480"/>
              <a:gd name="connsiteY12-3214" fmla="*/ 640080 h 3688080"/>
              <a:gd name="connsiteX13-3215" fmla="*/ 2190645 w 2305480"/>
              <a:gd name="connsiteY13-3216" fmla="*/ 1127760 h 3688080"/>
              <a:gd name="connsiteX14-3217" fmla="*/ 2213505 w 2305480"/>
              <a:gd name="connsiteY14-3218" fmla="*/ 1493520 h 3688080"/>
              <a:gd name="connsiteX15-3219" fmla="*/ 2243985 w 2305480"/>
              <a:gd name="connsiteY15-3220" fmla="*/ 2316480 h 3688080"/>
              <a:gd name="connsiteX16-3221" fmla="*/ 2304946 w 2305480"/>
              <a:gd name="connsiteY16-3222" fmla="*/ 3177540 h 3688080"/>
              <a:gd name="connsiteX17-3223" fmla="*/ 2205885 w 2305480"/>
              <a:gd name="connsiteY17-3224" fmla="*/ 3657600 h 3688080"/>
              <a:gd name="connsiteX18-3225" fmla="*/ 1923945 w 2305480"/>
              <a:gd name="connsiteY18-3226" fmla="*/ 3680460 h 3688080"/>
              <a:gd name="connsiteX19-3227" fmla="*/ 1771545 w 2305480"/>
              <a:gd name="connsiteY19-3228" fmla="*/ 3680460 h 3688080"/>
              <a:gd name="connsiteX20-3229" fmla="*/ 1581045 w 2305480"/>
              <a:gd name="connsiteY20-3230" fmla="*/ 3680460 h 3688080"/>
              <a:gd name="connsiteX21-3231" fmla="*/ 1222905 w 2305480"/>
              <a:gd name="connsiteY21-3232" fmla="*/ 3688080 h 3688080"/>
              <a:gd name="connsiteX22-3233" fmla="*/ 819045 w 2305480"/>
              <a:gd name="connsiteY22-3234" fmla="*/ 3680460 h 3688080"/>
              <a:gd name="connsiteX23-3235" fmla="*/ 689505 w 2305480"/>
              <a:gd name="connsiteY23-3236" fmla="*/ 3680460 h 3688080"/>
              <a:gd name="connsiteX24-3237" fmla="*/ 262785 w 2305480"/>
              <a:gd name="connsiteY24-3238" fmla="*/ 3672840 h 3688080"/>
              <a:gd name="connsiteX25-3239" fmla="*/ 22940 w 2305480"/>
              <a:gd name="connsiteY25-3240" fmla="*/ 3680460 h 3688080"/>
              <a:gd name="connsiteX26-3241" fmla="*/ 26565 w 2305480"/>
              <a:gd name="connsiteY26-3242" fmla="*/ 3421380 h 3688080"/>
              <a:gd name="connsiteX27-3243" fmla="*/ 11326 w 2305480"/>
              <a:gd name="connsiteY27-3244" fmla="*/ 2971800 h 3688080"/>
              <a:gd name="connsiteX28-3245" fmla="*/ 21209 w 2305480"/>
              <a:gd name="connsiteY28-3246" fmla="*/ 2450231 h 3688080"/>
              <a:gd name="connsiteX0-3247" fmla="*/ 24660 w 2256071"/>
              <a:gd name="connsiteY0-3248" fmla="*/ 719773 h 3688080"/>
              <a:gd name="connsiteX1-3249" fmla="*/ 18946 w 2256071"/>
              <a:gd name="connsiteY1-3250" fmla="*/ 563880 h 3688080"/>
              <a:gd name="connsiteX2-3251" fmla="*/ 18945 w 2256071"/>
              <a:gd name="connsiteY2-3252" fmla="*/ 350520 h 3688080"/>
              <a:gd name="connsiteX3-3253" fmla="*/ 22940 w 2256071"/>
              <a:gd name="connsiteY3-3254" fmla="*/ 10160 h 3688080"/>
              <a:gd name="connsiteX4-3255" fmla="*/ 316125 w 2256071"/>
              <a:gd name="connsiteY4-3256" fmla="*/ 0 h 3688080"/>
              <a:gd name="connsiteX5-3257" fmla="*/ 529485 w 2256071"/>
              <a:gd name="connsiteY5-3258" fmla="*/ 7620 h 3688080"/>
              <a:gd name="connsiteX6-3259" fmla="*/ 773325 w 2256071"/>
              <a:gd name="connsiteY6-3260" fmla="*/ 7620 h 3688080"/>
              <a:gd name="connsiteX7-3261" fmla="*/ 1222905 w 2256071"/>
              <a:gd name="connsiteY7-3262" fmla="*/ 7620 h 3688080"/>
              <a:gd name="connsiteX8-3263" fmla="*/ 1573425 w 2256071"/>
              <a:gd name="connsiteY8-3264" fmla="*/ 0 h 3688080"/>
              <a:gd name="connsiteX9-3265" fmla="*/ 2000145 w 2256071"/>
              <a:gd name="connsiteY9-3266" fmla="*/ 7620 h 3688080"/>
              <a:gd name="connsiteX10-3267" fmla="*/ 2213505 w 2256071"/>
              <a:gd name="connsiteY10-3268" fmla="*/ 30480 h 3688080"/>
              <a:gd name="connsiteX11-3269" fmla="*/ 2198265 w 2256071"/>
              <a:gd name="connsiteY11-3270" fmla="*/ 281940 h 3688080"/>
              <a:gd name="connsiteX12-3271" fmla="*/ 2198265 w 2256071"/>
              <a:gd name="connsiteY12-3272" fmla="*/ 640080 h 3688080"/>
              <a:gd name="connsiteX13-3273" fmla="*/ 2190645 w 2256071"/>
              <a:gd name="connsiteY13-3274" fmla="*/ 1127760 h 3688080"/>
              <a:gd name="connsiteX14-3275" fmla="*/ 2213505 w 2256071"/>
              <a:gd name="connsiteY14-3276" fmla="*/ 1493520 h 3688080"/>
              <a:gd name="connsiteX15-3277" fmla="*/ 2243985 w 2256071"/>
              <a:gd name="connsiteY15-3278" fmla="*/ 2316480 h 3688080"/>
              <a:gd name="connsiteX16-3279" fmla="*/ 2251606 w 2256071"/>
              <a:gd name="connsiteY16-3280" fmla="*/ 3185160 h 3688080"/>
              <a:gd name="connsiteX17-3281" fmla="*/ 2205885 w 2256071"/>
              <a:gd name="connsiteY17-3282" fmla="*/ 3657600 h 3688080"/>
              <a:gd name="connsiteX18-3283" fmla="*/ 1923945 w 2256071"/>
              <a:gd name="connsiteY18-3284" fmla="*/ 3680460 h 3688080"/>
              <a:gd name="connsiteX19-3285" fmla="*/ 1771545 w 2256071"/>
              <a:gd name="connsiteY19-3286" fmla="*/ 3680460 h 3688080"/>
              <a:gd name="connsiteX20-3287" fmla="*/ 1581045 w 2256071"/>
              <a:gd name="connsiteY20-3288" fmla="*/ 3680460 h 3688080"/>
              <a:gd name="connsiteX21-3289" fmla="*/ 1222905 w 2256071"/>
              <a:gd name="connsiteY21-3290" fmla="*/ 3688080 h 3688080"/>
              <a:gd name="connsiteX22-3291" fmla="*/ 819045 w 2256071"/>
              <a:gd name="connsiteY22-3292" fmla="*/ 3680460 h 3688080"/>
              <a:gd name="connsiteX23-3293" fmla="*/ 689505 w 2256071"/>
              <a:gd name="connsiteY23-3294" fmla="*/ 3680460 h 3688080"/>
              <a:gd name="connsiteX24-3295" fmla="*/ 262785 w 2256071"/>
              <a:gd name="connsiteY24-3296" fmla="*/ 3672840 h 3688080"/>
              <a:gd name="connsiteX25-3297" fmla="*/ 22940 w 2256071"/>
              <a:gd name="connsiteY25-3298" fmla="*/ 3680460 h 3688080"/>
              <a:gd name="connsiteX26-3299" fmla="*/ 26565 w 2256071"/>
              <a:gd name="connsiteY26-3300" fmla="*/ 3421380 h 3688080"/>
              <a:gd name="connsiteX27-3301" fmla="*/ 11326 w 2256071"/>
              <a:gd name="connsiteY27-3302" fmla="*/ 2971800 h 3688080"/>
              <a:gd name="connsiteX28-3303" fmla="*/ 21209 w 2256071"/>
              <a:gd name="connsiteY28-3304" fmla="*/ 2450231 h 3688080"/>
              <a:gd name="connsiteX0-3305" fmla="*/ 24660 w 2256071"/>
              <a:gd name="connsiteY0-3306" fmla="*/ 719773 h 3688080"/>
              <a:gd name="connsiteX1-3307" fmla="*/ 18946 w 2256071"/>
              <a:gd name="connsiteY1-3308" fmla="*/ 563880 h 3688080"/>
              <a:gd name="connsiteX2-3309" fmla="*/ 18945 w 2256071"/>
              <a:gd name="connsiteY2-3310" fmla="*/ 350520 h 3688080"/>
              <a:gd name="connsiteX3-3311" fmla="*/ 22940 w 2256071"/>
              <a:gd name="connsiteY3-3312" fmla="*/ 10160 h 3688080"/>
              <a:gd name="connsiteX4-3313" fmla="*/ 316125 w 2256071"/>
              <a:gd name="connsiteY4-3314" fmla="*/ 0 h 3688080"/>
              <a:gd name="connsiteX5-3315" fmla="*/ 529485 w 2256071"/>
              <a:gd name="connsiteY5-3316" fmla="*/ 7620 h 3688080"/>
              <a:gd name="connsiteX6-3317" fmla="*/ 773325 w 2256071"/>
              <a:gd name="connsiteY6-3318" fmla="*/ 7620 h 3688080"/>
              <a:gd name="connsiteX7-3319" fmla="*/ 1222905 w 2256071"/>
              <a:gd name="connsiteY7-3320" fmla="*/ 7620 h 3688080"/>
              <a:gd name="connsiteX8-3321" fmla="*/ 1573425 w 2256071"/>
              <a:gd name="connsiteY8-3322" fmla="*/ 0 h 3688080"/>
              <a:gd name="connsiteX9-3323" fmla="*/ 2000145 w 2256071"/>
              <a:gd name="connsiteY9-3324" fmla="*/ 7620 h 3688080"/>
              <a:gd name="connsiteX10-3325" fmla="*/ 2213505 w 2256071"/>
              <a:gd name="connsiteY10-3326" fmla="*/ 30480 h 3688080"/>
              <a:gd name="connsiteX11-3327" fmla="*/ 2198267 w 2256071"/>
              <a:gd name="connsiteY11-3328" fmla="*/ 175260 h 3688080"/>
              <a:gd name="connsiteX12-3329" fmla="*/ 2198265 w 2256071"/>
              <a:gd name="connsiteY12-3330" fmla="*/ 281940 h 3688080"/>
              <a:gd name="connsiteX13-3331" fmla="*/ 2198265 w 2256071"/>
              <a:gd name="connsiteY13-3332" fmla="*/ 640080 h 3688080"/>
              <a:gd name="connsiteX14-3333" fmla="*/ 2190645 w 2256071"/>
              <a:gd name="connsiteY14-3334" fmla="*/ 1127760 h 3688080"/>
              <a:gd name="connsiteX15-3335" fmla="*/ 2213505 w 2256071"/>
              <a:gd name="connsiteY15-3336" fmla="*/ 1493520 h 3688080"/>
              <a:gd name="connsiteX16-3337" fmla="*/ 2243985 w 2256071"/>
              <a:gd name="connsiteY16-3338" fmla="*/ 2316480 h 3688080"/>
              <a:gd name="connsiteX17-3339" fmla="*/ 2251606 w 2256071"/>
              <a:gd name="connsiteY17-3340" fmla="*/ 3185160 h 3688080"/>
              <a:gd name="connsiteX18-3341" fmla="*/ 2205885 w 2256071"/>
              <a:gd name="connsiteY18-3342" fmla="*/ 3657600 h 3688080"/>
              <a:gd name="connsiteX19-3343" fmla="*/ 1923945 w 2256071"/>
              <a:gd name="connsiteY19-3344" fmla="*/ 3680460 h 3688080"/>
              <a:gd name="connsiteX20-3345" fmla="*/ 1771545 w 2256071"/>
              <a:gd name="connsiteY20-3346" fmla="*/ 3680460 h 3688080"/>
              <a:gd name="connsiteX21-3347" fmla="*/ 1581045 w 2256071"/>
              <a:gd name="connsiteY21-3348" fmla="*/ 3680460 h 3688080"/>
              <a:gd name="connsiteX22-3349" fmla="*/ 1222905 w 2256071"/>
              <a:gd name="connsiteY22-3350" fmla="*/ 3688080 h 3688080"/>
              <a:gd name="connsiteX23-3351" fmla="*/ 819045 w 2256071"/>
              <a:gd name="connsiteY23-3352" fmla="*/ 3680460 h 3688080"/>
              <a:gd name="connsiteX24-3353" fmla="*/ 689505 w 2256071"/>
              <a:gd name="connsiteY24-3354" fmla="*/ 3680460 h 3688080"/>
              <a:gd name="connsiteX25-3355" fmla="*/ 262785 w 2256071"/>
              <a:gd name="connsiteY25-3356" fmla="*/ 3672840 h 3688080"/>
              <a:gd name="connsiteX26-3357" fmla="*/ 22940 w 2256071"/>
              <a:gd name="connsiteY26-3358" fmla="*/ 3680460 h 3688080"/>
              <a:gd name="connsiteX27-3359" fmla="*/ 26565 w 2256071"/>
              <a:gd name="connsiteY27-3360" fmla="*/ 3421380 h 3688080"/>
              <a:gd name="connsiteX28-3361" fmla="*/ 11326 w 2256071"/>
              <a:gd name="connsiteY28-3362" fmla="*/ 2971800 h 3688080"/>
              <a:gd name="connsiteX29-3363" fmla="*/ 21209 w 2256071"/>
              <a:gd name="connsiteY29-3364" fmla="*/ 2450231 h 3688080"/>
              <a:gd name="connsiteX0-3365" fmla="*/ 24660 w 2256071"/>
              <a:gd name="connsiteY0-3366" fmla="*/ 719773 h 3688080"/>
              <a:gd name="connsiteX1-3367" fmla="*/ 18946 w 2256071"/>
              <a:gd name="connsiteY1-3368" fmla="*/ 563880 h 3688080"/>
              <a:gd name="connsiteX2-3369" fmla="*/ 18945 w 2256071"/>
              <a:gd name="connsiteY2-3370" fmla="*/ 350520 h 3688080"/>
              <a:gd name="connsiteX3-3371" fmla="*/ 22940 w 2256071"/>
              <a:gd name="connsiteY3-3372" fmla="*/ 10160 h 3688080"/>
              <a:gd name="connsiteX4-3373" fmla="*/ 316125 w 2256071"/>
              <a:gd name="connsiteY4-3374" fmla="*/ 0 h 3688080"/>
              <a:gd name="connsiteX5-3375" fmla="*/ 529485 w 2256071"/>
              <a:gd name="connsiteY5-3376" fmla="*/ 7620 h 3688080"/>
              <a:gd name="connsiteX6-3377" fmla="*/ 773325 w 2256071"/>
              <a:gd name="connsiteY6-3378" fmla="*/ 7620 h 3688080"/>
              <a:gd name="connsiteX7-3379" fmla="*/ 1222905 w 2256071"/>
              <a:gd name="connsiteY7-3380" fmla="*/ 7620 h 3688080"/>
              <a:gd name="connsiteX8-3381" fmla="*/ 1573425 w 2256071"/>
              <a:gd name="connsiteY8-3382" fmla="*/ 0 h 3688080"/>
              <a:gd name="connsiteX9-3383" fmla="*/ 2000145 w 2256071"/>
              <a:gd name="connsiteY9-3384" fmla="*/ 7620 h 3688080"/>
              <a:gd name="connsiteX10-3385" fmla="*/ 2129687 w 2256071"/>
              <a:gd name="connsiteY10-3386" fmla="*/ 0 h 3688080"/>
              <a:gd name="connsiteX11-3387" fmla="*/ 2213505 w 2256071"/>
              <a:gd name="connsiteY11-3388" fmla="*/ 30480 h 3688080"/>
              <a:gd name="connsiteX12-3389" fmla="*/ 2198267 w 2256071"/>
              <a:gd name="connsiteY12-3390" fmla="*/ 175260 h 3688080"/>
              <a:gd name="connsiteX13-3391" fmla="*/ 2198265 w 2256071"/>
              <a:gd name="connsiteY13-3392" fmla="*/ 281940 h 3688080"/>
              <a:gd name="connsiteX14-3393" fmla="*/ 2198265 w 2256071"/>
              <a:gd name="connsiteY14-3394" fmla="*/ 640080 h 3688080"/>
              <a:gd name="connsiteX15-3395" fmla="*/ 2190645 w 2256071"/>
              <a:gd name="connsiteY15-3396" fmla="*/ 1127760 h 3688080"/>
              <a:gd name="connsiteX16-3397" fmla="*/ 2213505 w 2256071"/>
              <a:gd name="connsiteY16-3398" fmla="*/ 1493520 h 3688080"/>
              <a:gd name="connsiteX17-3399" fmla="*/ 2243985 w 2256071"/>
              <a:gd name="connsiteY17-3400" fmla="*/ 2316480 h 3688080"/>
              <a:gd name="connsiteX18-3401" fmla="*/ 2251606 w 2256071"/>
              <a:gd name="connsiteY18-3402" fmla="*/ 3185160 h 3688080"/>
              <a:gd name="connsiteX19-3403" fmla="*/ 2205885 w 2256071"/>
              <a:gd name="connsiteY19-3404" fmla="*/ 3657600 h 3688080"/>
              <a:gd name="connsiteX20-3405" fmla="*/ 1923945 w 2256071"/>
              <a:gd name="connsiteY20-3406" fmla="*/ 3680460 h 3688080"/>
              <a:gd name="connsiteX21-3407" fmla="*/ 1771545 w 2256071"/>
              <a:gd name="connsiteY21-3408" fmla="*/ 3680460 h 3688080"/>
              <a:gd name="connsiteX22-3409" fmla="*/ 1581045 w 2256071"/>
              <a:gd name="connsiteY22-3410" fmla="*/ 3680460 h 3688080"/>
              <a:gd name="connsiteX23-3411" fmla="*/ 1222905 w 2256071"/>
              <a:gd name="connsiteY23-3412" fmla="*/ 3688080 h 3688080"/>
              <a:gd name="connsiteX24-3413" fmla="*/ 819045 w 2256071"/>
              <a:gd name="connsiteY24-3414" fmla="*/ 3680460 h 3688080"/>
              <a:gd name="connsiteX25-3415" fmla="*/ 689505 w 2256071"/>
              <a:gd name="connsiteY25-3416" fmla="*/ 3680460 h 3688080"/>
              <a:gd name="connsiteX26-3417" fmla="*/ 262785 w 2256071"/>
              <a:gd name="connsiteY26-3418" fmla="*/ 3672840 h 3688080"/>
              <a:gd name="connsiteX27-3419" fmla="*/ 22940 w 2256071"/>
              <a:gd name="connsiteY27-3420" fmla="*/ 3680460 h 3688080"/>
              <a:gd name="connsiteX28-3421" fmla="*/ 26565 w 2256071"/>
              <a:gd name="connsiteY28-3422" fmla="*/ 3421380 h 3688080"/>
              <a:gd name="connsiteX29-3423" fmla="*/ 11326 w 2256071"/>
              <a:gd name="connsiteY29-3424" fmla="*/ 2971800 h 3688080"/>
              <a:gd name="connsiteX30-3425" fmla="*/ 21209 w 2256071"/>
              <a:gd name="connsiteY30-3426" fmla="*/ 2450231 h 3688080"/>
              <a:gd name="connsiteX0-3427" fmla="*/ 24660 w 2256071"/>
              <a:gd name="connsiteY0-3428" fmla="*/ 719773 h 3688080"/>
              <a:gd name="connsiteX1-3429" fmla="*/ 18946 w 2256071"/>
              <a:gd name="connsiteY1-3430" fmla="*/ 563880 h 3688080"/>
              <a:gd name="connsiteX2-3431" fmla="*/ 18945 w 2256071"/>
              <a:gd name="connsiteY2-3432" fmla="*/ 350520 h 3688080"/>
              <a:gd name="connsiteX3-3433" fmla="*/ 22940 w 2256071"/>
              <a:gd name="connsiteY3-3434" fmla="*/ 10160 h 3688080"/>
              <a:gd name="connsiteX4-3435" fmla="*/ 316125 w 2256071"/>
              <a:gd name="connsiteY4-3436" fmla="*/ 0 h 3688080"/>
              <a:gd name="connsiteX5-3437" fmla="*/ 529485 w 2256071"/>
              <a:gd name="connsiteY5-3438" fmla="*/ 7620 h 3688080"/>
              <a:gd name="connsiteX6-3439" fmla="*/ 773325 w 2256071"/>
              <a:gd name="connsiteY6-3440" fmla="*/ 7620 h 3688080"/>
              <a:gd name="connsiteX7-3441" fmla="*/ 1222905 w 2256071"/>
              <a:gd name="connsiteY7-3442" fmla="*/ 7620 h 3688080"/>
              <a:gd name="connsiteX8-3443" fmla="*/ 1573425 w 2256071"/>
              <a:gd name="connsiteY8-3444" fmla="*/ 0 h 3688080"/>
              <a:gd name="connsiteX9-3445" fmla="*/ 2000145 w 2256071"/>
              <a:gd name="connsiteY9-3446" fmla="*/ 7620 h 3688080"/>
              <a:gd name="connsiteX10-3447" fmla="*/ 2129687 w 2256071"/>
              <a:gd name="connsiteY10-3448" fmla="*/ 0 h 3688080"/>
              <a:gd name="connsiteX11-3449" fmla="*/ 2198267 w 2256071"/>
              <a:gd name="connsiteY11-3450" fmla="*/ 175260 h 3688080"/>
              <a:gd name="connsiteX12-3451" fmla="*/ 2198265 w 2256071"/>
              <a:gd name="connsiteY12-3452" fmla="*/ 281940 h 3688080"/>
              <a:gd name="connsiteX13-3453" fmla="*/ 2198265 w 2256071"/>
              <a:gd name="connsiteY13-3454" fmla="*/ 640080 h 3688080"/>
              <a:gd name="connsiteX14-3455" fmla="*/ 2190645 w 2256071"/>
              <a:gd name="connsiteY14-3456" fmla="*/ 1127760 h 3688080"/>
              <a:gd name="connsiteX15-3457" fmla="*/ 2213505 w 2256071"/>
              <a:gd name="connsiteY15-3458" fmla="*/ 1493520 h 3688080"/>
              <a:gd name="connsiteX16-3459" fmla="*/ 2243985 w 2256071"/>
              <a:gd name="connsiteY16-3460" fmla="*/ 2316480 h 3688080"/>
              <a:gd name="connsiteX17-3461" fmla="*/ 2251606 w 2256071"/>
              <a:gd name="connsiteY17-3462" fmla="*/ 3185160 h 3688080"/>
              <a:gd name="connsiteX18-3463" fmla="*/ 2205885 w 2256071"/>
              <a:gd name="connsiteY18-3464" fmla="*/ 3657600 h 3688080"/>
              <a:gd name="connsiteX19-3465" fmla="*/ 1923945 w 2256071"/>
              <a:gd name="connsiteY19-3466" fmla="*/ 3680460 h 3688080"/>
              <a:gd name="connsiteX20-3467" fmla="*/ 1771545 w 2256071"/>
              <a:gd name="connsiteY20-3468" fmla="*/ 3680460 h 3688080"/>
              <a:gd name="connsiteX21-3469" fmla="*/ 1581045 w 2256071"/>
              <a:gd name="connsiteY21-3470" fmla="*/ 3680460 h 3688080"/>
              <a:gd name="connsiteX22-3471" fmla="*/ 1222905 w 2256071"/>
              <a:gd name="connsiteY22-3472" fmla="*/ 3688080 h 3688080"/>
              <a:gd name="connsiteX23-3473" fmla="*/ 819045 w 2256071"/>
              <a:gd name="connsiteY23-3474" fmla="*/ 3680460 h 3688080"/>
              <a:gd name="connsiteX24-3475" fmla="*/ 689505 w 2256071"/>
              <a:gd name="connsiteY24-3476" fmla="*/ 3680460 h 3688080"/>
              <a:gd name="connsiteX25-3477" fmla="*/ 262785 w 2256071"/>
              <a:gd name="connsiteY25-3478" fmla="*/ 3672840 h 3688080"/>
              <a:gd name="connsiteX26-3479" fmla="*/ 22940 w 2256071"/>
              <a:gd name="connsiteY26-3480" fmla="*/ 3680460 h 3688080"/>
              <a:gd name="connsiteX27-3481" fmla="*/ 26565 w 2256071"/>
              <a:gd name="connsiteY27-3482" fmla="*/ 3421380 h 3688080"/>
              <a:gd name="connsiteX28-3483" fmla="*/ 11326 w 2256071"/>
              <a:gd name="connsiteY28-3484" fmla="*/ 2971800 h 3688080"/>
              <a:gd name="connsiteX29-3485" fmla="*/ 21209 w 2256071"/>
              <a:gd name="connsiteY29-3486" fmla="*/ 2450231 h 3688080"/>
              <a:gd name="connsiteX0-3487" fmla="*/ 24660 w 2256071"/>
              <a:gd name="connsiteY0-3488" fmla="*/ 719773 h 3688080"/>
              <a:gd name="connsiteX1-3489" fmla="*/ 18946 w 2256071"/>
              <a:gd name="connsiteY1-3490" fmla="*/ 563880 h 3688080"/>
              <a:gd name="connsiteX2-3491" fmla="*/ 18945 w 2256071"/>
              <a:gd name="connsiteY2-3492" fmla="*/ 350520 h 3688080"/>
              <a:gd name="connsiteX3-3493" fmla="*/ 22940 w 2256071"/>
              <a:gd name="connsiteY3-3494" fmla="*/ 10160 h 3688080"/>
              <a:gd name="connsiteX4-3495" fmla="*/ 316125 w 2256071"/>
              <a:gd name="connsiteY4-3496" fmla="*/ 0 h 3688080"/>
              <a:gd name="connsiteX5-3497" fmla="*/ 529485 w 2256071"/>
              <a:gd name="connsiteY5-3498" fmla="*/ 7620 h 3688080"/>
              <a:gd name="connsiteX6-3499" fmla="*/ 773325 w 2256071"/>
              <a:gd name="connsiteY6-3500" fmla="*/ 7620 h 3688080"/>
              <a:gd name="connsiteX7-3501" fmla="*/ 1222905 w 2256071"/>
              <a:gd name="connsiteY7-3502" fmla="*/ 7620 h 3688080"/>
              <a:gd name="connsiteX8-3503" fmla="*/ 1573425 w 2256071"/>
              <a:gd name="connsiteY8-3504" fmla="*/ 0 h 3688080"/>
              <a:gd name="connsiteX9-3505" fmla="*/ 2000145 w 2256071"/>
              <a:gd name="connsiteY9-3506" fmla="*/ 7620 h 3688080"/>
              <a:gd name="connsiteX10-3507" fmla="*/ 2129687 w 2256071"/>
              <a:gd name="connsiteY10-3508" fmla="*/ 0 h 3688080"/>
              <a:gd name="connsiteX11-3509" fmla="*/ 2167787 w 2256071"/>
              <a:gd name="connsiteY11-3510" fmla="*/ 76200 h 3688080"/>
              <a:gd name="connsiteX12-3511" fmla="*/ 2198267 w 2256071"/>
              <a:gd name="connsiteY12-3512" fmla="*/ 175260 h 3688080"/>
              <a:gd name="connsiteX13-3513" fmla="*/ 2198265 w 2256071"/>
              <a:gd name="connsiteY13-3514" fmla="*/ 281940 h 3688080"/>
              <a:gd name="connsiteX14-3515" fmla="*/ 2198265 w 2256071"/>
              <a:gd name="connsiteY14-3516" fmla="*/ 640080 h 3688080"/>
              <a:gd name="connsiteX15-3517" fmla="*/ 2190645 w 2256071"/>
              <a:gd name="connsiteY15-3518" fmla="*/ 1127760 h 3688080"/>
              <a:gd name="connsiteX16-3519" fmla="*/ 2213505 w 2256071"/>
              <a:gd name="connsiteY16-3520" fmla="*/ 1493520 h 3688080"/>
              <a:gd name="connsiteX17-3521" fmla="*/ 2243985 w 2256071"/>
              <a:gd name="connsiteY17-3522" fmla="*/ 2316480 h 3688080"/>
              <a:gd name="connsiteX18-3523" fmla="*/ 2251606 w 2256071"/>
              <a:gd name="connsiteY18-3524" fmla="*/ 3185160 h 3688080"/>
              <a:gd name="connsiteX19-3525" fmla="*/ 2205885 w 2256071"/>
              <a:gd name="connsiteY19-3526" fmla="*/ 3657600 h 3688080"/>
              <a:gd name="connsiteX20-3527" fmla="*/ 1923945 w 2256071"/>
              <a:gd name="connsiteY20-3528" fmla="*/ 3680460 h 3688080"/>
              <a:gd name="connsiteX21-3529" fmla="*/ 1771545 w 2256071"/>
              <a:gd name="connsiteY21-3530" fmla="*/ 3680460 h 3688080"/>
              <a:gd name="connsiteX22-3531" fmla="*/ 1581045 w 2256071"/>
              <a:gd name="connsiteY22-3532" fmla="*/ 3680460 h 3688080"/>
              <a:gd name="connsiteX23-3533" fmla="*/ 1222905 w 2256071"/>
              <a:gd name="connsiteY23-3534" fmla="*/ 3688080 h 3688080"/>
              <a:gd name="connsiteX24-3535" fmla="*/ 819045 w 2256071"/>
              <a:gd name="connsiteY24-3536" fmla="*/ 3680460 h 3688080"/>
              <a:gd name="connsiteX25-3537" fmla="*/ 689505 w 2256071"/>
              <a:gd name="connsiteY25-3538" fmla="*/ 3680460 h 3688080"/>
              <a:gd name="connsiteX26-3539" fmla="*/ 262785 w 2256071"/>
              <a:gd name="connsiteY26-3540" fmla="*/ 3672840 h 3688080"/>
              <a:gd name="connsiteX27-3541" fmla="*/ 22940 w 2256071"/>
              <a:gd name="connsiteY27-3542" fmla="*/ 3680460 h 3688080"/>
              <a:gd name="connsiteX28-3543" fmla="*/ 26565 w 2256071"/>
              <a:gd name="connsiteY28-3544" fmla="*/ 3421380 h 3688080"/>
              <a:gd name="connsiteX29-3545" fmla="*/ 11326 w 2256071"/>
              <a:gd name="connsiteY29-3546" fmla="*/ 2971800 h 3688080"/>
              <a:gd name="connsiteX30-3547" fmla="*/ 21209 w 2256071"/>
              <a:gd name="connsiteY30-3548" fmla="*/ 2450231 h 3688080"/>
              <a:gd name="connsiteX0-3549" fmla="*/ 24660 w 2256071"/>
              <a:gd name="connsiteY0-3550" fmla="*/ 719773 h 3688080"/>
              <a:gd name="connsiteX1-3551" fmla="*/ 18946 w 2256071"/>
              <a:gd name="connsiteY1-3552" fmla="*/ 563880 h 3688080"/>
              <a:gd name="connsiteX2-3553" fmla="*/ 18945 w 2256071"/>
              <a:gd name="connsiteY2-3554" fmla="*/ 350520 h 3688080"/>
              <a:gd name="connsiteX3-3555" fmla="*/ 22940 w 2256071"/>
              <a:gd name="connsiteY3-3556" fmla="*/ 10160 h 3688080"/>
              <a:gd name="connsiteX4-3557" fmla="*/ 316125 w 2256071"/>
              <a:gd name="connsiteY4-3558" fmla="*/ 0 h 3688080"/>
              <a:gd name="connsiteX5-3559" fmla="*/ 529485 w 2256071"/>
              <a:gd name="connsiteY5-3560" fmla="*/ 7620 h 3688080"/>
              <a:gd name="connsiteX6-3561" fmla="*/ 773325 w 2256071"/>
              <a:gd name="connsiteY6-3562" fmla="*/ 7620 h 3688080"/>
              <a:gd name="connsiteX7-3563" fmla="*/ 1222905 w 2256071"/>
              <a:gd name="connsiteY7-3564" fmla="*/ 7620 h 3688080"/>
              <a:gd name="connsiteX8-3565" fmla="*/ 1573425 w 2256071"/>
              <a:gd name="connsiteY8-3566" fmla="*/ 0 h 3688080"/>
              <a:gd name="connsiteX9-3567" fmla="*/ 2000145 w 2256071"/>
              <a:gd name="connsiteY9-3568" fmla="*/ 7620 h 3688080"/>
              <a:gd name="connsiteX10-3569" fmla="*/ 2129687 w 2256071"/>
              <a:gd name="connsiteY10-3570" fmla="*/ 0 h 3688080"/>
              <a:gd name="connsiteX11-3571" fmla="*/ 2205887 w 2256071"/>
              <a:gd name="connsiteY11-3572" fmla="*/ 53340 h 3688080"/>
              <a:gd name="connsiteX12-3573" fmla="*/ 2198267 w 2256071"/>
              <a:gd name="connsiteY12-3574" fmla="*/ 175260 h 3688080"/>
              <a:gd name="connsiteX13-3575" fmla="*/ 2198265 w 2256071"/>
              <a:gd name="connsiteY13-3576" fmla="*/ 281940 h 3688080"/>
              <a:gd name="connsiteX14-3577" fmla="*/ 2198265 w 2256071"/>
              <a:gd name="connsiteY14-3578" fmla="*/ 640080 h 3688080"/>
              <a:gd name="connsiteX15-3579" fmla="*/ 2190645 w 2256071"/>
              <a:gd name="connsiteY15-3580" fmla="*/ 1127760 h 3688080"/>
              <a:gd name="connsiteX16-3581" fmla="*/ 2213505 w 2256071"/>
              <a:gd name="connsiteY16-3582" fmla="*/ 1493520 h 3688080"/>
              <a:gd name="connsiteX17-3583" fmla="*/ 2243985 w 2256071"/>
              <a:gd name="connsiteY17-3584" fmla="*/ 2316480 h 3688080"/>
              <a:gd name="connsiteX18-3585" fmla="*/ 2251606 w 2256071"/>
              <a:gd name="connsiteY18-3586" fmla="*/ 3185160 h 3688080"/>
              <a:gd name="connsiteX19-3587" fmla="*/ 2205885 w 2256071"/>
              <a:gd name="connsiteY19-3588" fmla="*/ 3657600 h 3688080"/>
              <a:gd name="connsiteX20-3589" fmla="*/ 1923945 w 2256071"/>
              <a:gd name="connsiteY20-3590" fmla="*/ 3680460 h 3688080"/>
              <a:gd name="connsiteX21-3591" fmla="*/ 1771545 w 2256071"/>
              <a:gd name="connsiteY21-3592" fmla="*/ 3680460 h 3688080"/>
              <a:gd name="connsiteX22-3593" fmla="*/ 1581045 w 2256071"/>
              <a:gd name="connsiteY22-3594" fmla="*/ 3680460 h 3688080"/>
              <a:gd name="connsiteX23-3595" fmla="*/ 1222905 w 2256071"/>
              <a:gd name="connsiteY23-3596" fmla="*/ 3688080 h 3688080"/>
              <a:gd name="connsiteX24-3597" fmla="*/ 819045 w 2256071"/>
              <a:gd name="connsiteY24-3598" fmla="*/ 3680460 h 3688080"/>
              <a:gd name="connsiteX25-3599" fmla="*/ 689505 w 2256071"/>
              <a:gd name="connsiteY25-3600" fmla="*/ 3680460 h 3688080"/>
              <a:gd name="connsiteX26-3601" fmla="*/ 262785 w 2256071"/>
              <a:gd name="connsiteY26-3602" fmla="*/ 3672840 h 3688080"/>
              <a:gd name="connsiteX27-3603" fmla="*/ 22940 w 2256071"/>
              <a:gd name="connsiteY27-3604" fmla="*/ 3680460 h 3688080"/>
              <a:gd name="connsiteX28-3605" fmla="*/ 26565 w 2256071"/>
              <a:gd name="connsiteY28-3606" fmla="*/ 3421380 h 3688080"/>
              <a:gd name="connsiteX29-3607" fmla="*/ 11326 w 2256071"/>
              <a:gd name="connsiteY29-3608" fmla="*/ 2971800 h 3688080"/>
              <a:gd name="connsiteX30-3609" fmla="*/ 21209 w 2256071"/>
              <a:gd name="connsiteY30-3610" fmla="*/ 2450231 h 3688080"/>
              <a:gd name="connsiteX0-3611" fmla="*/ 24660 w 2256071"/>
              <a:gd name="connsiteY0-3612" fmla="*/ 719773 h 3688080"/>
              <a:gd name="connsiteX1-3613" fmla="*/ 18946 w 2256071"/>
              <a:gd name="connsiteY1-3614" fmla="*/ 563880 h 3688080"/>
              <a:gd name="connsiteX2-3615" fmla="*/ 18945 w 2256071"/>
              <a:gd name="connsiteY2-3616" fmla="*/ 350520 h 3688080"/>
              <a:gd name="connsiteX3-3617" fmla="*/ 22940 w 2256071"/>
              <a:gd name="connsiteY3-3618" fmla="*/ 10160 h 3688080"/>
              <a:gd name="connsiteX4-3619" fmla="*/ 316125 w 2256071"/>
              <a:gd name="connsiteY4-3620" fmla="*/ 0 h 3688080"/>
              <a:gd name="connsiteX5-3621" fmla="*/ 529485 w 2256071"/>
              <a:gd name="connsiteY5-3622" fmla="*/ 7620 h 3688080"/>
              <a:gd name="connsiteX6-3623" fmla="*/ 773325 w 2256071"/>
              <a:gd name="connsiteY6-3624" fmla="*/ 7620 h 3688080"/>
              <a:gd name="connsiteX7-3625" fmla="*/ 1222905 w 2256071"/>
              <a:gd name="connsiteY7-3626" fmla="*/ 7620 h 3688080"/>
              <a:gd name="connsiteX8-3627" fmla="*/ 1573425 w 2256071"/>
              <a:gd name="connsiteY8-3628" fmla="*/ 0 h 3688080"/>
              <a:gd name="connsiteX9-3629" fmla="*/ 2000145 w 2256071"/>
              <a:gd name="connsiteY9-3630" fmla="*/ 7620 h 3688080"/>
              <a:gd name="connsiteX10-3631" fmla="*/ 2205887 w 2256071"/>
              <a:gd name="connsiteY10-3632" fmla="*/ 53340 h 3688080"/>
              <a:gd name="connsiteX11-3633" fmla="*/ 2198267 w 2256071"/>
              <a:gd name="connsiteY11-3634" fmla="*/ 175260 h 3688080"/>
              <a:gd name="connsiteX12-3635" fmla="*/ 2198265 w 2256071"/>
              <a:gd name="connsiteY12-3636" fmla="*/ 281940 h 3688080"/>
              <a:gd name="connsiteX13-3637" fmla="*/ 2198265 w 2256071"/>
              <a:gd name="connsiteY13-3638" fmla="*/ 640080 h 3688080"/>
              <a:gd name="connsiteX14-3639" fmla="*/ 2190645 w 2256071"/>
              <a:gd name="connsiteY14-3640" fmla="*/ 1127760 h 3688080"/>
              <a:gd name="connsiteX15-3641" fmla="*/ 2213505 w 2256071"/>
              <a:gd name="connsiteY15-3642" fmla="*/ 1493520 h 3688080"/>
              <a:gd name="connsiteX16-3643" fmla="*/ 2243985 w 2256071"/>
              <a:gd name="connsiteY16-3644" fmla="*/ 2316480 h 3688080"/>
              <a:gd name="connsiteX17-3645" fmla="*/ 2251606 w 2256071"/>
              <a:gd name="connsiteY17-3646" fmla="*/ 3185160 h 3688080"/>
              <a:gd name="connsiteX18-3647" fmla="*/ 2205885 w 2256071"/>
              <a:gd name="connsiteY18-3648" fmla="*/ 3657600 h 3688080"/>
              <a:gd name="connsiteX19-3649" fmla="*/ 1923945 w 2256071"/>
              <a:gd name="connsiteY19-3650" fmla="*/ 3680460 h 3688080"/>
              <a:gd name="connsiteX20-3651" fmla="*/ 1771545 w 2256071"/>
              <a:gd name="connsiteY20-3652" fmla="*/ 3680460 h 3688080"/>
              <a:gd name="connsiteX21-3653" fmla="*/ 1581045 w 2256071"/>
              <a:gd name="connsiteY21-3654" fmla="*/ 3680460 h 3688080"/>
              <a:gd name="connsiteX22-3655" fmla="*/ 1222905 w 2256071"/>
              <a:gd name="connsiteY22-3656" fmla="*/ 3688080 h 3688080"/>
              <a:gd name="connsiteX23-3657" fmla="*/ 819045 w 2256071"/>
              <a:gd name="connsiteY23-3658" fmla="*/ 3680460 h 3688080"/>
              <a:gd name="connsiteX24-3659" fmla="*/ 689505 w 2256071"/>
              <a:gd name="connsiteY24-3660" fmla="*/ 3680460 h 3688080"/>
              <a:gd name="connsiteX25-3661" fmla="*/ 262785 w 2256071"/>
              <a:gd name="connsiteY25-3662" fmla="*/ 3672840 h 3688080"/>
              <a:gd name="connsiteX26-3663" fmla="*/ 22940 w 2256071"/>
              <a:gd name="connsiteY26-3664" fmla="*/ 3680460 h 3688080"/>
              <a:gd name="connsiteX27-3665" fmla="*/ 26565 w 2256071"/>
              <a:gd name="connsiteY27-3666" fmla="*/ 3421380 h 3688080"/>
              <a:gd name="connsiteX28-3667" fmla="*/ 11326 w 2256071"/>
              <a:gd name="connsiteY28-3668" fmla="*/ 2971800 h 3688080"/>
              <a:gd name="connsiteX29-3669" fmla="*/ 21209 w 2256071"/>
              <a:gd name="connsiteY29-3670" fmla="*/ 2450231 h 3688080"/>
              <a:gd name="connsiteX0-3671" fmla="*/ 24660 w 2256071"/>
              <a:gd name="connsiteY0-3672" fmla="*/ 727393 h 3695700"/>
              <a:gd name="connsiteX1-3673" fmla="*/ 18946 w 2256071"/>
              <a:gd name="connsiteY1-3674" fmla="*/ 571500 h 3695700"/>
              <a:gd name="connsiteX2-3675" fmla="*/ 18945 w 2256071"/>
              <a:gd name="connsiteY2-3676" fmla="*/ 358140 h 3695700"/>
              <a:gd name="connsiteX3-3677" fmla="*/ 22940 w 2256071"/>
              <a:gd name="connsiteY3-3678" fmla="*/ 17780 h 3695700"/>
              <a:gd name="connsiteX4-3679" fmla="*/ 316125 w 2256071"/>
              <a:gd name="connsiteY4-3680" fmla="*/ 7620 h 3695700"/>
              <a:gd name="connsiteX5-3681" fmla="*/ 529485 w 2256071"/>
              <a:gd name="connsiteY5-3682" fmla="*/ 15240 h 3695700"/>
              <a:gd name="connsiteX6-3683" fmla="*/ 773325 w 2256071"/>
              <a:gd name="connsiteY6-3684" fmla="*/ 15240 h 3695700"/>
              <a:gd name="connsiteX7-3685" fmla="*/ 1222905 w 2256071"/>
              <a:gd name="connsiteY7-3686" fmla="*/ 15240 h 3695700"/>
              <a:gd name="connsiteX8-3687" fmla="*/ 1573425 w 2256071"/>
              <a:gd name="connsiteY8-3688" fmla="*/ 7620 h 3695700"/>
              <a:gd name="connsiteX9-3689" fmla="*/ 2000145 w 2256071"/>
              <a:gd name="connsiteY9-3690" fmla="*/ 15240 h 3695700"/>
              <a:gd name="connsiteX10-3691" fmla="*/ 2213507 w 2256071"/>
              <a:gd name="connsiteY10-3692" fmla="*/ 0 h 3695700"/>
              <a:gd name="connsiteX11-3693" fmla="*/ 2198267 w 2256071"/>
              <a:gd name="connsiteY11-3694" fmla="*/ 182880 h 3695700"/>
              <a:gd name="connsiteX12-3695" fmla="*/ 2198265 w 2256071"/>
              <a:gd name="connsiteY12-3696" fmla="*/ 289560 h 3695700"/>
              <a:gd name="connsiteX13-3697" fmla="*/ 2198265 w 2256071"/>
              <a:gd name="connsiteY13-3698" fmla="*/ 647700 h 3695700"/>
              <a:gd name="connsiteX14-3699" fmla="*/ 2190645 w 2256071"/>
              <a:gd name="connsiteY14-3700" fmla="*/ 1135380 h 3695700"/>
              <a:gd name="connsiteX15-3701" fmla="*/ 2213505 w 2256071"/>
              <a:gd name="connsiteY15-3702" fmla="*/ 1501140 h 3695700"/>
              <a:gd name="connsiteX16-3703" fmla="*/ 2243985 w 2256071"/>
              <a:gd name="connsiteY16-3704" fmla="*/ 2324100 h 3695700"/>
              <a:gd name="connsiteX17-3705" fmla="*/ 2251606 w 2256071"/>
              <a:gd name="connsiteY17-3706" fmla="*/ 3192780 h 3695700"/>
              <a:gd name="connsiteX18-3707" fmla="*/ 2205885 w 2256071"/>
              <a:gd name="connsiteY18-3708" fmla="*/ 3665220 h 3695700"/>
              <a:gd name="connsiteX19-3709" fmla="*/ 1923945 w 2256071"/>
              <a:gd name="connsiteY19-3710" fmla="*/ 3688080 h 3695700"/>
              <a:gd name="connsiteX20-3711" fmla="*/ 1771545 w 2256071"/>
              <a:gd name="connsiteY20-3712" fmla="*/ 3688080 h 3695700"/>
              <a:gd name="connsiteX21-3713" fmla="*/ 1581045 w 2256071"/>
              <a:gd name="connsiteY21-3714" fmla="*/ 3688080 h 3695700"/>
              <a:gd name="connsiteX22-3715" fmla="*/ 1222905 w 2256071"/>
              <a:gd name="connsiteY22-3716" fmla="*/ 3695700 h 3695700"/>
              <a:gd name="connsiteX23-3717" fmla="*/ 819045 w 2256071"/>
              <a:gd name="connsiteY23-3718" fmla="*/ 3688080 h 3695700"/>
              <a:gd name="connsiteX24-3719" fmla="*/ 689505 w 2256071"/>
              <a:gd name="connsiteY24-3720" fmla="*/ 3688080 h 3695700"/>
              <a:gd name="connsiteX25-3721" fmla="*/ 262785 w 2256071"/>
              <a:gd name="connsiteY25-3722" fmla="*/ 3680460 h 3695700"/>
              <a:gd name="connsiteX26-3723" fmla="*/ 22940 w 2256071"/>
              <a:gd name="connsiteY26-3724" fmla="*/ 3688080 h 3695700"/>
              <a:gd name="connsiteX27-3725" fmla="*/ 26565 w 2256071"/>
              <a:gd name="connsiteY27-3726" fmla="*/ 3429000 h 3695700"/>
              <a:gd name="connsiteX28-3727" fmla="*/ 11326 w 2256071"/>
              <a:gd name="connsiteY28-3728" fmla="*/ 2979420 h 3695700"/>
              <a:gd name="connsiteX29-3729" fmla="*/ 21209 w 2256071"/>
              <a:gd name="connsiteY29-3730" fmla="*/ 2457851 h 3695700"/>
              <a:gd name="connsiteX0-3731" fmla="*/ 24660 w 2256071"/>
              <a:gd name="connsiteY0-3732" fmla="*/ 727393 h 3695700"/>
              <a:gd name="connsiteX1-3733" fmla="*/ 18946 w 2256071"/>
              <a:gd name="connsiteY1-3734" fmla="*/ 571500 h 3695700"/>
              <a:gd name="connsiteX2-3735" fmla="*/ 18945 w 2256071"/>
              <a:gd name="connsiteY2-3736" fmla="*/ 358140 h 3695700"/>
              <a:gd name="connsiteX3-3737" fmla="*/ 22940 w 2256071"/>
              <a:gd name="connsiteY3-3738" fmla="*/ 17780 h 3695700"/>
              <a:gd name="connsiteX4-3739" fmla="*/ 316125 w 2256071"/>
              <a:gd name="connsiteY4-3740" fmla="*/ 7620 h 3695700"/>
              <a:gd name="connsiteX5-3741" fmla="*/ 529485 w 2256071"/>
              <a:gd name="connsiteY5-3742" fmla="*/ 15240 h 3695700"/>
              <a:gd name="connsiteX6-3743" fmla="*/ 773325 w 2256071"/>
              <a:gd name="connsiteY6-3744" fmla="*/ 15240 h 3695700"/>
              <a:gd name="connsiteX7-3745" fmla="*/ 1222905 w 2256071"/>
              <a:gd name="connsiteY7-3746" fmla="*/ 15240 h 3695700"/>
              <a:gd name="connsiteX8-3747" fmla="*/ 1573425 w 2256071"/>
              <a:gd name="connsiteY8-3748" fmla="*/ 7620 h 3695700"/>
              <a:gd name="connsiteX9-3749" fmla="*/ 2000145 w 2256071"/>
              <a:gd name="connsiteY9-3750" fmla="*/ 15240 h 3695700"/>
              <a:gd name="connsiteX10-3751" fmla="*/ 2114447 w 2256071"/>
              <a:gd name="connsiteY10-3752" fmla="*/ 0 h 3695700"/>
              <a:gd name="connsiteX11-3753" fmla="*/ 2213507 w 2256071"/>
              <a:gd name="connsiteY11-3754" fmla="*/ 0 h 3695700"/>
              <a:gd name="connsiteX12-3755" fmla="*/ 2198267 w 2256071"/>
              <a:gd name="connsiteY12-3756" fmla="*/ 182880 h 3695700"/>
              <a:gd name="connsiteX13-3757" fmla="*/ 2198265 w 2256071"/>
              <a:gd name="connsiteY13-3758" fmla="*/ 289560 h 3695700"/>
              <a:gd name="connsiteX14-3759" fmla="*/ 2198265 w 2256071"/>
              <a:gd name="connsiteY14-3760" fmla="*/ 647700 h 3695700"/>
              <a:gd name="connsiteX15-3761" fmla="*/ 2190645 w 2256071"/>
              <a:gd name="connsiteY15-3762" fmla="*/ 1135380 h 3695700"/>
              <a:gd name="connsiteX16-3763" fmla="*/ 2213505 w 2256071"/>
              <a:gd name="connsiteY16-3764" fmla="*/ 1501140 h 3695700"/>
              <a:gd name="connsiteX17-3765" fmla="*/ 2243985 w 2256071"/>
              <a:gd name="connsiteY17-3766" fmla="*/ 2324100 h 3695700"/>
              <a:gd name="connsiteX18-3767" fmla="*/ 2251606 w 2256071"/>
              <a:gd name="connsiteY18-3768" fmla="*/ 3192780 h 3695700"/>
              <a:gd name="connsiteX19-3769" fmla="*/ 2205885 w 2256071"/>
              <a:gd name="connsiteY19-3770" fmla="*/ 3665220 h 3695700"/>
              <a:gd name="connsiteX20-3771" fmla="*/ 1923945 w 2256071"/>
              <a:gd name="connsiteY20-3772" fmla="*/ 3688080 h 3695700"/>
              <a:gd name="connsiteX21-3773" fmla="*/ 1771545 w 2256071"/>
              <a:gd name="connsiteY21-3774" fmla="*/ 3688080 h 3695700"/>
              <a:gd name="connsiteX22-3775" fmla="*/ 1581045 w 2256071"/>
              <a:gd name="connsiteY22-3776" fmla="*/ 3688080 h 3695700"/>
              <a:gd name="connsiteX23-3777" fmla="*/ 1222905 w 2256071"/>
              <a:gd name="connsiteY23-3778" fmla="*/ 3695700 h 3695700"/>
              <a:gd name="connsiteX24-3779" fmla="*/ 819045 w 2256071"/>
              <a:gd name="connsiteY24-3780" fmla="*/ 3688080 h 3695700"/>
              <a:gd name="connsiteX25-3781" fmla="*/ 689505 w 2256071"/>
              <a:gd name="connsiteY25-3782" fmla="*/ 3688080 h 3695700"/>
              <a:gd name="connsiteX26-3783" fmla="*/ 262785 w 2256071"/>
              <a:gd name="connsiteY26-3784" fmla="*/ 3680460 h 3695700"/>
              <a:gd name="connsiteX27-3785" fmla="*/ 22940 w 2256071"/>
              <a:gd name="connsiteY27-3786" fmla="*/ 3688080 h 3695700"/>
              <a:gd name="connsiteX28-3787" fmla="*/ 26565 w 2256071"/>
              <a:gd name="connsiteY28-3788" fmla="*/ 3429000 h 3695700"/>
              <a:gd name="connsiteX29-3789" fmla="*/ 11326 w 2256071"/>
              <a:gd name="connsiteY29-3790" fmla="*/ 2979420 h 3695700"/>
              <a:gd name="connsiteX30-3791" fmla="*/ 21209 w 2256071"/>
              <a:gd name="connsiteY30-3792" fmla="*/ 2457851 h 3695700"/>
              <a:gd name="connsiteX0-3793" fmla="*/ 24660 w 2256071"/>
              <a:gd name="connsiteY0-3794" fmla="*/ 727393 h 3695700"/>
              <a:gd name="connsiteX1-3795" fmla="*/ 18946 w 2256071"/>
              <a:gd name="connsiteY1-3796" fmla="*/ 571500 h 3695700"/>
              <a:gd name="connsiteX2-3797" fmla="*/ 18945 w 2256071"/>
              <a:gd name="connsiteY2-3798" fmla="*/ 358140 h 3695700"/>
              <a:gd name="connsiteX3-3799" fmla="*/ 22940 w 2256071"/>
              <a:gd name="connsiteY3-3800" fmla="*/ 17780 h 3695700"/>
              <a:gd name="connsiteX4-3801" fmla="*/ 316125 w 2256071"/>
              <a:gd name="connsiteY4-3802" fmla="*/ 7620 h 3695700"/>
              <a:gd name="connsiteX5-3803" fmla="*/ 529485 w 2256071"/>
              <a:gd name="connsiteY5-3804" fmla="*/ 15240 h 3695700"/>
              <a:gd name="connsiteX6-3805" fmla="*/ 773325 w 2256071"/>
              <a:gd name="connsiteY6-3806" fmla="*/ 15240 h 3695700"/>
              <a:gd name="connsiteX7-3807" fmla="*/ 1222905 w 2256071"/>
              <a:gd name="connsiteY7-3808" fmla="*/ 15240 h 3695700"/>
              <a:gd name="connsiteX8-3809" fmla="*/ 1573425 w 2256071"/>
              <a:gd name="connsiteY8-3810" fmla="*/ 7620 h 3695700"/>
              <a:gd name="connsiteX9-3811" fmla="*/ 2000145 w 2256071"/>
              <a:gd name="connsiteY9-3812" fmla="*/ 15240 h 3695700"/>
              <a:gd name="connsiteX10-3813" fmla="*/ 2114447 w 2256071"/>
              <a:gd name="connsiteY10-3814" fmla="*/ 0 h 3695700"/>
              <a:gd name="connsiteX11-3815" fmla="*/ 2198267 w 2256071"/>
              <a:gd name="connsiteY11-3816" fmla="*/ 182880 h 3695700"/>
              <a:gd name="connsiteX12-3817" fmla="*/ 2198265 w 2256071"/>
              <a:gd name="connsiteY12-3818" fmla="*/ 289560 h 3695700"/>
              <a:gd name="connsiteX13-3819" fmla="*/ 2198265 w 2256071"/>
              <a:gd name="connsiteY13-3820" fmla="*/ 647700 h 3695700"/>
              <a:gd name="connsiteX14-3821" fmla="*/ 2190645 w 2256071"/>
              <a:gd name="connsiteY14-3822" fmla="*/ 1135380 h 3695700"/>
              <a:gd name="connsiteX15-3823" fmla="*/ 2213505 w 2256071"/>
              <a:gd name="connsiteY15-3824" fmla="*/ 1501140 h 3695700"/>
              <a:gd name="connsiteX16-3825" fmla="*/ 2243985 w 2256071"/>
              <a:gd name="connsiteY16-3826" fmla="*/ 2324100 h 3695700"/>
              <a:gd name="connsiteX17-3827" fmla="*/ 2251606 w 2256071"/>
              <a:gd name="connsiteY17-3828" fmla="*/ 3192780 h 3695700"/>
              <a:gd name="connsiteX18-3829" fmla="*/ 2205885 w 2256071"/>
              <a:gd name="connsiteY18-3830" fmla="*/ 3665220 h 3695700"/>
              <a:gd name="connsiteX19-3831" fmla="*/ 1923945 w 2256071"/>
              <a:gd name="connsiteY19-3832" fmla="*/ 3688080 h 3695700"/>
              <a:gd name="connsiteX20-3833" fmla="*/ 1771545 w 2256071"/>
              <a:gd name="connsiteY20-3834" fmla="*/ 3688080 h 3695700"/>
              <a:gd name="connsiteX21-3835" fmla="*/ 1581045 w 2256071"/>
              <a:gd name="connsiteY21-3836" fmla="*/ 3688080 h 3695700"/>
              <a:gd name="connsiteX22-3837" fmla="*/ 1222905 w 2256071"/>
              <a:gd name="connsiteY22-3838" fmla="*/ 3695700 h 3695700"/>
              <a:gd name="connsiteX23-3839" fmla="*/ 819045 w 2256071"/>
              <a:gd name="connsiteY23-3840" fmla="*/ 3688080 h 3695700"/>
              <a:gd name="connsiteX24-3841" fmla="*/ 689505 w 2256071"/>
              <a:gd name="connsiteY24-3842" fmla="*/ 3688080 h 3695700"/>
              <a:gd name="connsiteX25-3843" fmla="*/ 262785 w 2256071"/>
              <a:gd name="connsiteY25-3844" fmla="*/ 3680460 h 3695700"/>
              <a:gd name="connsiteX26-3845" fmla="*/ 22940 w 2256071"/>
              <a:gd name="connsiteY26-3846" fmla="*/ 3688080 h 3695700"/>
              <a:gd name="connsiteX27-3847" fmla="*/ 26565 w 2256071"/>
              <a:gd name="connsiteY27-3848" fmla="*/ 3429000 h 3695700"/>
              <a:gd name="connsiteX28-3849" fmla="*/ 11326 w 2256071"/>
              <a:gd name="connsiteY28-3850" fmla="*/ 2979420 h 3695700"/>
              <a:gd name="connsiteX29-3851" fmla="*/ 21209 w 2256071"/>
              <a:gd name="connsiteY29-3852" fmla="*/ 2457851 h 3695700"/>
              <a:gd name="connsiteX0-3853" fmla="*/ 24660 w 2256071"/>
              <a:gd name="connsiteY0-3854" fmla="*/ 727393 h 3695700"/>
              <a:gd name="connsiteX1-3855" fmla="*/ 18946 w 2256071"/>
              <a:gd name="connsiteY1-3856" fmla="*/ 571500 h 3695700"/>
              <a:gd name="connsiteX2-3857" fmla="*/ 18945 w 2256071"/>
              <a:gd name="connsiteY2-3858" fmla="*/ 358140 h 3695700"/>
              <a:gd name="connsiteX3-3859" fmla="*/ 22940 w 2256071"/>
              <a:gd name="connsiteY3-3860" fmla="*/ 17780 h 3695700"/>
              <a:gd name="connsiteX4-3861" fmla="*/ 316125 w 2256071"/>
              <a:gd name="connsiteY4-3862" fmla="*/ 7620 h 3695700"/>
              <a:gd name="connsiteX5-3863" fmla="*/ 529485 w 2256071"/>
              <a:gd name="connsiteY5-3864" fmla="*/ 15240 h 3695700"/>
              <a:gd name="connsiteX6-3865" fmla="*/ 773325 w 2256071"/>
              <a:gd name="connsiteY6-3866" fmla="*/ 15240 h 3695700"/>
              <a:gd name="connsiteX7-3867" fmla="*/ 1222905 w 2256071"/>
              <a:gd name="connsiteY7-3868" fmla="*/ 15240 h 3695700"/>
              <a:gd name="connsiteX8-3869" fmla="*/ 1573425 w 2256071"/>
              <a:gd name="connsiteY8-3870" fmla="*/ 7620 h 3695700"/>
              <a:gd name="connsiteX9-3871" fmla="*/ 2000145 w 2256071"/>
              <a:gd name="connsiteY9-3872" fmla="*/ 15240 h 3695700"/>
              <a:gd name="connsiteX10-3873" fmla="*/ 2114447 w 2256071"/>
              <a:gd name="connsiteY10-3874" fmla="*/ 0 h 3695700"/>
              <a:gd name="connsiteX11-3875" fmla="*/ 2160167 w 2256071"/>
              <a:gd name="connsiteY11-3876" fmla="*/ 76200 h 3695700"/>
              <a:gd name="connsiteX12-3877" fmla="*/ 2198267 w 2256071"/>
              <a:gd name="connsiteY12-3878" fmla="*/ 182880 h 3695700"/>
              <a:gd name="connsiteX13-3879" fmla="*/ 2198265 w 2256071"/>
              <a:gd name="connsiteY13-3880" fmla="*/ 289560 h 3695700"/>
              <a:gd name="connsiteX14-3881" fmla="*/ 2198265 w 2256071"/>
              <a:gd name="connsiteY14-3882" fmla="*/ 647700 h 3695700"/>
              <a:gd name="connsiteX15-3883" fmla="*/ 2190645 w 2256071"/>
              <a:gd name="connsiteY15-3884" fmla="*/ 1135380 h 3695700"/>
              <a:gd name="connsiteX16-3885" fmla="*/ 2213505 w 2256071"/>
              <a:gd name="connsiteY16-3886" fmla="*/ 1501140 h 3695700"/>
              <a:gd name="connsiteX17-3887" fmla="*/ 2243985 w 2256071"/>
              <a:gd name="connsiteY17-3888" fmla="*/ 2324100 h 3695700"/>
              <a:gd name="connsiteX18-3889" fmla="*/ 2251606 w 2256071"/>
              <a:gd name="connsiteY18-3890" fmla="*/ 3192780 h 3695700"/>
              <a:gd name="connsiteX19-3891" fmla="*/ 2205885 w 2256071"/>
              <a:gd name="connsiteY19-3892" fmla="*/ 3665220 h 3695700"/>
              <a:gd name="connsiteX20-3893" fmla="*/ 1923945 w 2256071"/>
              <a:gd name="connsiteY20-3894" fmla="*/ 3688080 h 3695700"/>
              <a:gd name="connsiteX21-3895" fmla="*/ 1771545 w 2256071"/>
              <a:gd name="connsiteY21-3896" fmla="*/ 3688080 h 3695700"/>
              <a:gd name="connsiteX22-3897" fmla="*/ 1581045 w 2256071"/>
              <a:gd name="connsiteY22-3898" fmla="*/ 3688080 h 3695700"/>
              <a:gd name="connsiteX23-3899" fmla="*/ 1222905 w 2256071"/>
              <a:gd name="connsiteY23-3900" fmla="*/ 3695700 h 3695700"/>
              <a:gd name="connsiteX24-3901" fmla="*/ 819045 w 2256071"/>
              <a:gd name="connsiteY24-3902" fmla="*/ 3688080 h 3695700"/>
              <a:gd name="connsiteX25-3903" fmla="*/ 689505 w 2256071"/>
              <a:gd name="connsiteY25-3904" fmla="*/ 3688080 h 3695700"/>
              <a:gd name="connsiteX26-3905" fmla="*/ 262785 w 2256071"/>
              <a:gd name="connsiteY26-3906" fmla="*/ 3680460 h 3695700"/>
              <a:gd name="connsiteX27-3907" fmla="*/ 22940 w 2256071"/>
              <a:gd name="connsiteY27-3908" fmla="*/ 3688080 h 3695700"/>
              <a:gd name="connsiteX28-3909" fmla="*/ 26565 w 2256071"/>
              <a:gd name="connsiteY28-3910" fmla="*/ 3429000 h 3695700"/>
              <a:gd name="connsiteX29-3911" fmla="*/ 11326 w 2256071"/>
              <a:gd name="connsiteY29-3912" fmla="*/ 2979420 h 3695700"/>
              <a:gd name="connsiteX30-3913" fmla="*/ 21209 w 2256071"/>
              <a:gd name="connsiteY30-3914" fmla="*/ 2457851 h 3695700"/>
              <a:gd name="connsiteX0-3915" fmla="*/ 24660 w 2256071"/>
              <a:gd name="connsiteY0-3916" fmla="*/ 727393 h 3695700"/>
              <a:gd name="connsiteX1-3917" fmla="*/ 18946 w 2256071"/>
              <a:gd name="connsiteY1-3918" fmla="*/ 571500 h 3695700"/>
              <a:gd name="connsiteX2-3919" fmla="*/ 18945 w 2256071"/>
              <a:gd name="connsiteY2-3920" fmla="*/ 358140 h 3695700"/>
              <a:gd name="connsiteX3-3921" fmla="*/ 22940 w 2256071"/>
              <a:gd name="connsiteY3-3922" fmla="*/ 17780 h 3695700"/>
              <a:gd name="connsiteX4-3923" fmla="*/ 316125 w 2256071"/>
              <a:gd name="connsiteY4-3924" fmla="*/ 7620 h 3695700"/>
              <a:gd name="connsiteX5-3925" fmla="*/ 529485 w 2256071"/>
              <a:gd name="connsiteY5-3926" fmla="*/ 15240 h 3695700"/>
              <a:gd name="connsiteX6-3927" fmla="*/ 773325 w 2256071"/>
              <a:gd name="connsiteY6-3928" fmla="*/ 15240 h 3695700"/>
              <a:gd name="connsiteX7-3929" fmla="*/ 1222905 w 2256071"/>
              <a:gd name="connsiteY7-3930" fmla="*/ 15240 h 3695700"/>
              <a:gd name="connsiteX8-3931" fmla="*/ 1573425 w 2256071"/>
              <a:gd name="connsiteY8-3932" fmla="*/ 7620 h 3695700"/>
              <a:gd name="connsiteX9-3933" fmla="*/ 2000145 w 2256071"/>
              <a:gd name="connsiteY9-3934" fmla="*/ 15240 h 3695700"/>
              <a:gd name="connsiteX10-3935" fmla="*/ 2114447 w 2256071"/>
              <a:gd name="connsiteY10-3936" fmla="*/ 0 h 3695700"/>
              <a:gd name="connsiteX11-3937" fmla="*/ 2205887 w 2256071"/>
              <a:gd name="connsiteY11-3938" fmla="*/ 83820 h 3695700"/>
              <a:gd name="connsiteX12-3939" fmla="*/ 2198267 w 2256071"/>
              <a:gd name="connsiteY12-3940" fmla="*/ 182880 h 3695700"/>
              <a:gd name="connsiteX13-3941" fmla="*/ 2198265 w 2256071"/>
              <a:gd name="connsiteY13-3942" fmla="*/ 289560 h 3695700"/>
              <a:gd name="connsiteX14-3943" fmla="*/ 2198265 w 2256071"/>
              <a:gd name="connsiteY14-3944" fmla="*/ 647700 h 3695700"/>
              <a:gd name="connsiteX15-3945" fmla="*/ 2190645 w 2256071"/>
              <a:gd name="connsiteY15-3946" fmla="*/ 1135380 h 3695700"/>
              <a:gd name="connsiteX16-3947" fmla="*/ 2213505 w 2256071"/>
              <a:gd name="connsiteY16-3948" fmla="*/ 1501140 h 3695700"/>
              <a:gd name="connsiteX17-3949" fmla="*/ 2243985 w 2256071"/>
              <a:gd name="connsiteY17-3950" fmla="*/ 2324100 h 3695700"/>
              <a:gd name="connsiteX18-3951" fmla="*/ 2251606 w 2256071"/>
              <a:gd name="connsiteY18-3952" fmla="*/ 3192780 h 3695700"/>
              <a:gd name="connsiteX19-3953" fmla="*/ 2205885 w 2256071"/>
              <a:gd name="connsiteY19-3954" fmla="*/ 3665220 h 3695700"/>
              <a:gd name="connsiteX20-3955" fmla="*/ 1923945 w 2256071"/>
              <a:gd name="connsiteY20-3956" fmla="*/ 3688080 h 3695700"/>
              <a:gd name="connsiteX21-3957" fmla="*/ 1771545 w 2256071"/>
              <a:gd name="connsiteY21-3958" fmla="*/ 3688080 h 3695700"/>
              <a:gd name="connsiteX22-3959" fmla="*/ 1581045 w 2256071"/>
              <a:gd name="connsiteY22-3960" fmla="*/ 3688080 h 3695700"/>
              <a:gd name="connsiteX23-3961" fmla="*/ 1222905 w 2256071"/>
              <a:gd name="connsiteY23-3962" fmla="*/ 3695700 h 3695700"/>
              <a:gd name="connsiteX24-3963" fmla="*/ 819045 w 2256071"/>
              <a:gd name="connsiteY24-3964" fmla="*/ 3688080 h 3695700"/>
              <a:gd name="connsiteX25-3965" fmla="*/ 689505 w 2256071"/>
              <a:gd name="connsiteY25-3966" fmla="*/ 3688080 h 3695700"/>
              <a:gd name="connsiteX26-3967" fmla="*/ 262785 w 2256071"/>
              <a:gd name="connsiteY26-3968" fmla="*/ 3680460 h 3695700"/>
              <a:gd name="connsiteX27-3969" fmla="*/ 22940 w 2256071"/>
              <a:gd name="connsiteY27-3970" fmla="*/ 3688080 h 3695700"/>
              <a:gd name="connsiteX28-3971" fmla="*/ 26565 w 2256071"/>
              <a:gd name="connsiteY28-3972" fmla="*/ 3429000 h 3695700"/>
              <a:gd name="connsiteX29-3973" fmla="*/ 11326 w 2256071"/>
              <a:gd name="connsiteY29-3974" fmla="*/ 2979420 h 3695700"/>
              <a:gd name="connsiteX30-3975" fmla="*/ 21209 w 2256071"/>
              <a:gd name="connsiteY30-3976" fmla="*/ 2457851 h 3695700"/>
              <a:gd name="connsiteX0-3977" fmla="*/ 24660 w 2256071"/>
              <a:gd name="connsiteY0-3978" fmla="*/ 727393 h 3695700"/>
              <a:gd name="connsiteX1-3979" fmla="*/ 18946 w 2256071"/>
              <a:gd name="connsiteY1-3980" fmla="*/ 571500 h 3695700"/>
              <a:gd name="connsiteX2-3981" fmla="*/ 18945 w 2256071"/>
              <a:gd name="connsiteY2-3982" fmla="*/ 358140 h 3695700"/>
              <a:gd name="connsiteX3-3983" fmla="*/ 22940 w 2256071"/>
              <a:gd name="connsiteY3-3984" fmla="*/ 17780 h 3695700"/>
              <a:gd name="connsiteX4-3985" fmla="*/ 316125 w 2256071"/>
              <a:gd name="connsiteY4-3986" fmla="*/ 7620 h 3695700"/>
              <a:gd name="connsiteX5-3987" fmla="*/ 529485 w 2256071"/>
              <a:gd name="connsiteY5-3988" fmla="*/ 15240 h 3695700"/>
              <a:gd name="connsiteX6-3989" fmla="*/ 773325 w 2256071"/>
              <a:gd name="connsiteY6-3990" fmla="*/ 15240 h 3695700"/>
              <a:gd name="connsiteX7-3991" fmla="*/ 1222905 w 2256071"/>
              <a:gd name="connsiteY7-3992" fmla="*/ 15240 h 3695700"/>
              <a:gd name="connsiteX8-3993" fmla="*/ 1573425 w 2256071"/>
              <a:gd name="connsiteY8-3994" fmla="*/ 7620 h 3695700"/>
              <a:gd name="connsiteX9-3995" fmla="*/ 2000145 w 2256071"/>
              <a:gd name="connsiteY9-3996" fmla="*/ 15240 h 3695700"/>
              <a:gd name="connsiteX10-3997" fmla="*/ 2114447 w 2256071"/>
              <a:gd name="connsiteY10-3998" fmla="*/ 0 h 3695700"/>
              <a:gd name="connsiteX11-3999" fmla="*/ 2205887 w 2256071"/>
              <a:gd name="connsiteY11-4000" fmla="*/ 83820 h 3695700"/>
              <a:gd name="connsiteX12-4001" fmla="*/ 2198267 w 2256071"/>
              <a:gd name="connsiteY12-4002" fmla="*/ 182880 h 3695700"/>
              <a:gd name="connsiteX13-4003" fmla="*/ 2198265 w 2256071"/>
              <a:gd name="connsiteY13-4004" fmla="*/ 289560 h 3695700"/>
              <a:gd name="connsiteX14-4005" fmla="*/ 2198265 w 2256071"/>
              <a:gd name="connsiteY14-4006" fmla="*/ 647700 h 3695700"/>
              <a:gd name="connsiteX15-4007" fmla="*/ 2190645 w 2256071"/>
              <a:gd name="connsiteY15-4008" fmla="*/ 1135380 h 3695700"/>
              <a:gd name="connsiteX16-4009" fmla="*/ 2213505 w 2256071"/>
              <a:gd name="connsiteY16-4010" fmla="*/ 1501140 h 3695700"/>
              <a:gd name="connsiteX17-4011" fmla="*/ 2243985 w 2256071"/>
              <a:gd name="connsiteY17-4012" fmla="*/ 2324100 h 3695700"/>
              <a:gd name="connsiteX18-4013" fmla="*/ 2251606 w 2256071"/>
              <a:gd name="connsiteY18-4014" fmla="*/ 3192780 h 3695700"/>
              <a:gd name="connsiteX19-4015" fmla="*/ 2205885 w 2256071"/>
              <a:gd name="connsiteY19-4016" fmla="*/ 3665220 h 3695700"/>
              <a:gd name="connsiteX20-4017" fmla="*/ 1923945 w 2256071"/>
              <a:gd name="connsiteY20-4018" fmla="*/ 3688080 h 3695700"/>
              <a:gd name="connsiteX21-4019" fmla="*/ 1771545 w 2256071"/>
              <a:gd name="connsiteY21-4020" fmla="*/ 3688080 h 3695700"/>
              <a:gd name="connsiteX22-4021" fmla="*/ 1581045 w 2256071"/>
              <a:gd name="connsiteY22-4022" fmla="*/ 3688080 h 3695700"/>
              <a:gd name="connsiteX23-4023" fmla="*/ 1222905 w 2256071"/>
              <a:gd name="connsiteY23-4024" fmla="*/ 3695700 h 3695700"/>
              <a:gd name="connsiteX24-4025" fmla="*/ 819045 w 2256071"/>
              <a:gd name="connsiteY24-4026" fmla="*/ 3688080 h 3695700"/>
              <a:gd name="connsiteX25-4027" fmla="*/ 689505 w 2256071"/>
              <a:gd name="connsiteY25-4028" fmla="*/ 3688080 h 3695700"/>
              <a:gd name="connsiteX26-4029" fmla="*/ 262785 w 2256071"/>
              <a:gd name="connsiteY26-4030" fmla="*/ 3680460 h 3695700"/>
              <a:gd name="connsiteX27-4031" fmla="*/ 22940 w 2256071"/>
              <a:gd name="connsiteY27-4032" fmla="*/ 3688080 h 3695700"/>
              <a:gd name="connsiteX28-4033" fmla="*/ 26565 w 2256071"/>
              <a:gd name="connsiteY28-4034" fmla="*/ 3429000 h 3695700"/>
              <a:gd name="connsiteX29-4035" fmla="*/ 11326 w 2256071"/>
              <a:gd name="connsiteY29-4036" fmla="*/ 2979420 h 3695700"/>
              <a:gd name="connsiteX30-4037" fmla="*/ 21209 w 2256071"/>
              <a:gd name="connsiteY30-4038" fmla="*/ 2457851 h 3695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  <a:cxn ang="0">
                <a:pos x="connsiteX7-111" y="connsiteY7-112"/>
              </a:cxn>
              <a:cxn ang="0">
                <a:pos x="connsiteX8-129" y="connsiteY8-130"/>
              </a:cxn>
              <a:cxn ang="0">
                <a:pos x="connsiteX9-149" y="connsiteY9-150"/>
              </a:cxn>
              <a:cxn ang="0">
                <a:pos x="connsiteX10-171" y="connsiteY10-172"/>
              </a:cxn>
              <a:cxn ang="0">
                <a:pos x="connsiteX11-195" y="connsiteY11-196"/>
              </a:cxn>
              <a:cxn ang="0">
                <a:pos x="connsiteX12-221" y="connsiteY12-222"/>
              </a:cxn>
              <a:cxn ang="0">
                <a:pos x="connsiteX13-249" y="connsiteY13-250"/>
              </a:cxn>
              <a:cxn ang="0">
                <a:pos x="connsiteX14-279" y="connsiteY14-280"/>
              </a:cxn>
              <a:cxn ang="0">
                <a:pos x="connsiteX15-311" y="connsiteY15-312"/>
              </a:cxn>
              <a:cxn ang="0">
                <a:pos x="connsiteX16-345" y="connsiteY16-346"/>
              </a:cxn>
              <a:cxn ang="0">
                <a:pos x="connsiteX17-381" y="connsiteY17-382"/>
              </a:cxn>
              <a:cxn ang="0">
                <a:pos x="connsiteX18-561" y="connsiteY18-562"/>
              </a:cxn>
              <a:cxn ang="0">
                <a:pos x="connsiteX19-639" y="connsiteY19-640"/>
              </a:cxn>
              <a:cxn ang="0">
                <a:pos x="connsiteX20-681" y="connsiteY20-682"/>
              </a:cxn>
              <a:cxn ang="0">
                <a:pos x="connsiteX21-725" y="connsiteY21-726"/>
              </a:cxn>
              <a:cxn ang="0">
                <a:pos x="connsiteX22-771" y="connsiteY22-772"/>
              </a:cxn>
              <a:cxn ang="0">
                <a:pos x="connsiteX23-819" y="connsiteY23-820"/>
              </a:cxn>
              <a:cxn ang="0">
                <a:pos x="connsiteX24-869" y="connsiteY24-870"/>
              </a:cxn>
              <a:cxn ang="0">
                <a:pos x="connsiteX25-921" y="connsiteY25-922"/>
              </a:cxn>
              <a:cxn ang="0">
                <a:pos x="connsiteX26-975" y="connsiteY26-976"/>
              </a:cxn>
              <a:cxn ang="0">
                <a:pos x="connsiteX27-1031" y="connsiteY27-1032"/>
              </a:cxn>
              <a:cxn ang="0">
                <a:pos x="connsiteX28-1089" y="connsiteY28-1090"/>
              </a:cxn>
              <a:cxn ang="0">
                <a:pos x="connsiteX29-1149" y="connsiteY29-1150"/>
              </a:cxn>
              <a:cxn ang="0">
                <a:pos x="connsiteX30-1211" y="connsiteY30-1212"/>
              </a:cxn>
            </a:cxnLst>
            <a:rect l="l" t="t" r="r" b="b"/>
            <a:pathLst>
              <a:path w="2256071" h="3695700">
                <a:moveTo>
                  <a:pt x="24660" y="727393"/>
                </a:moveTo>
                <a:cubicBezTo>
                  <a:pt x="23708" y="701411"/>
                  <a:pt x="19898" y="633042"/>
                  <a:pt x="18946" y="571500"/>
                </a:cubicBezTo>
                <a:cubicBezTo>
                  <a:pt x="17994" y="509958"/>
                  <a:pt x="18279" y="450427"/>
                  <a:pt x="18945" y="358140"/>
                </a:cubicBezTo>
                <a:cubicBezTo>
                  <a:pt x="19611" y="265853"/>
                  <a:pt x="-26590" y="76200"/>
                  <a:pt x="22940" y="17780"/>
                </a:cubicBezTo>
                <a:lnTo>
                  <a:pt x="316125" y="7620"/>
                </a:lnTo>
                <a:lnTo>
                  <a:pt x="529485" y="15240"/>
                </a:lnTo>
                <a:lnTo>
                  <a:pt x="773325" y="15240"/>
                </a:lnTo>
                <a:lnTo>
                  <a:pt x="1222905" y="15240"/>
                </a:lnTo>
                <a:lnTo>
                  <a:pt x="1573425" y="7620"/>
                </a:lnTo>
                <a:lnTo>
                  <a:pt x="2000145" y="15240"/>
                </a:lnTo>
                <a:lnTo>
                  <a:pt x="2114447" y="0"/>
                </a:lnTo>
                <a:cubicBezTo>
                  <a:pt x="2144927" y="27940"/>
                  <a:pt x="2167787" y="10160"/>
                  <a:pt x="2205887" y="83820"/>
                </a:cubicBezTo>
                <a:lnTo>
                  <a:pt x="2198267" y="182880"/>
                </a:lnTo>
                <a:cubicBezTo>
                  <a:pt x="2198266" y="218440"/>
                  <a:pt x="2198266" y="254000"/>
                  <a:pt x="2198265" y="289560"/>
                </a:cubicBezTo>
                <a:cubicBezTo>
                  <a:pt x="2172865" y="384810"/>
                  <a:pt x="2199535" y="506730"/>
                  <a:pt x="2198265" y="647700"/>
                </a:cubicBezTo>
                <a:cubicBezTo>
                  <a:pt x="2196995" y="788670"/>
                  <a:pt x="2188105" y="993140"/>
                  <a:pt x="2190645" y="1135380"/>
                </a:cubicBezTo>
                <a:cubicBezTo>
                  <a:pt x="2193185" y="1277620"/>
                  <a:pt x="2190645" y="1303020"/>
                  <a:pt x="2213505" y="1501140"/>
                </a:cubicBezTo>
                <a:cubicBezTo>
                  <a:pt x="2236365" y="1699260"/>
                  <a:pt x="2228745" y="2043430"/>
                  <a:pt x="2243985" y="2324100"/>
                </a:cubicBezTo>
                <a:cubicBezTo>
                  <a:pt x="2259225" y="2604770"/>
                  <a:pt x="2257956" y="2969260"/>
                  <a:pt x="2251606" y="3192780"/>
                </a:cubicBezTo>
                <a:cubicBezTo>
                  <a:pt x="2235096" y="3310890"/>
                  <a:pt x="2269385" y="3581400"/>
                  <a:pt x="2205885" y="3665220"/>
                </a:cubicBezTo>
                <a:cubicBezTo>
                  <a:pt x="2146195" y="3721100"/>
                  <a:pt x="1978555" y="3663950"/>
                  <a:pt x="1923945" y="3688080"/>
                </a:cubicBezTo>
                <a:lnTo>
                  <a:pt x="1771545" y="3688080"/>
                </a:lnTo>
                <a:lnTo>
                  <a:pt x="1581045" y="3688080"/>
                </a:lnTo>
                <a:lnTo>
                  <a:pt x="1222905" y="3695700"/>
                </a:lnTo>
                <a:lnTo>
                  <a:pt x="819045" y="3688080"/>
                </a:lnTo>
                <a:lnTo>
                  <a:pt x="689505" y="3688080"/>
                </a:lnTo>
                <a:lnTo>
                  <a:pt x="262785" y="3680460"/>
                </a:lnTo>
                <a:lnTo>
                  <a:pt x="22940" y="3688080"/>
                </a:lnTo>
                <a:cubicBezTo>
                  <a:pt x="-16430" y="3646170"/>
                  <a:pt x="26853" y="3634038"/>
                  <a:pt x="26565" y="3429000"/>
                </a:cubicBezTo>
                <a:cubicBezTo>
                  <a:pt x="24629" y="3310890"/>
                  <a:pt x="12219" y="3141278"/>
                  <a:pt x="11326" y="2979420"/>
                </a:cubicBezTo>
                <a:cubicBezTo>
                  <a:pt x="10433" y="2817562"/>
                  <a:pt x="19562" y="2544779"/>
                  <a:pt x="21209" y="245785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文本框 19"/>
          <p:cNvSpPr txBox="1"/>
          <p:nvPr/>
        </p:nvSpPr>
        <p:spPr>
          <a:xfrm>
            <a:off x="6766651" y="1907597"/>
            <a:ext cx="303042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cs typeface="+mn-ea"/>
                <a:sym typeface="+mn-lt"/>
              </a:rPr>
              <a:t>点击输入章节标题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19" name="文本框 20"/>
          <p:cNvSpPr txBox="1"/>
          <p:nvPr/>
        </p:nvSpPr>
        <p:spPr>
          <a:xfrm>
            <a:off x="6766651" y="2706143"/>
            <a:ext cx="303042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华康方圆体W7(P)" panose="040B0700000000000000" pitchFamily="82" charset="-122"/>
                <a:ea typeface="华康方圆体W7(P)" panose="040B0700000000000000" pitchFamily="82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点击输入章节标题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21"/>
          <p:cNvSpPr txBox="1"/>
          <p:nvPr/>
        </p:nvSpPr>
        <p:spPr>
          <a:xfrm>
            <a:off x="6766651" y="3568189"/>
            <a:ext cx="303042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华康方圆体W7(P)" panose="040B0700000000000000" pitchFamily="82" charset="-122"/>
                <a:ea typeface="华康方圆体W7(P)" panose="040B0700000000000000" pitchFamily="82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点击输入章节标题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2"/>
          <p:cNvSpPr txBox="1"/>
          <p:nvPr/>
        </p:nvSpPr>
        <p:spPr>
          <a:xfrm>
            <a:off x="6766651" y="4379436"/>
            <a:ext cx="303042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华康方圆体W7(P)" panose="040B0700000000000000" pitchFamily="82" charset="-122"/>
                <a:ea typeface="华康方圆体W7(P)" panose="040B0700000000000000" pitchFamily="82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点击输入章节标题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文本框 11"/>
          <p:cNvSpPr txBox="1"/>
          <p:nvPr/>
        </p:nvSpPr>
        <p:spPr>
          <a:xfrm>
            <a:off x="6078426" y="1946596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dirty="0">
                <a:cs typeface="+mn-ea"/>
                <a:sym typeface="+mn-lt"/>
              </a:rPr>
              <a:t>01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31" name="文本框 16"/>
          <p:cNvSpPr txBox="1"/>
          <p:nvPr/>
        </p:nvSpPr>
        <p:spPr>
          <a:xfrm>
            <a:off x="6078426" y="2751119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dirty="0">
                <a:cs typeface="+mn-ea"/>
                <a:sym typeface="+mn-lt"/>
              </a:rPr>
              <a:t>02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29" name="文本框 19"/>
          <p:cNvSpPr txBox="1"/>
          <p:nvPr/>
        </p:nvSpPr>
        <p:spPr>
          <a:xfrm>
            <a:off x="6078426" y="3608979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dirty="0">
                <a:cs typeface="+mn-ea"/>
                <a:sym typeface="+mn-lt"/>
              </a:rPr>
              <a:t>03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27" name="文本框 22"/>
          <p:cNvSpPr txBox="1"/>
          <p:nvPr/>
        </p:nvSpPr>
        <p:spPr>
          <a:xfrm>
            <a:off x="6078426" y="4391389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dirty="0">
                <a:cs typeface="+mn-ea"/>
                <a:sym typeface="+mn-lt"/>
              </a:rPr>
              <a:t>04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34" name="矩形: 圆角 25"/>
          <p:cNvSpPr/>
          <p:nvPr/>
        </p:nvSpPr>
        <p:spPr>
          <a:xfrm rot="4545109">
            <a:off x="6094808" y="3547633"/>
            <a:ext cx="456302" cy="461246"/>
          </a:xfrm>
          <a:custGeom>
            <a:avLst/>
            <a:gdLst>
              <a:gd name="connsiteX0" fmla="*/ 0 w 456302"/>
              <a:gd name="connsiteY0" fmla="*/ 141956 h 456302"/>
              <a:gd name="connsiteX1" fmla="*/ 141956 w 456302"/>
              <a:gd name="connsiteY1" fmla="*/ 0 h 456302"/>
              <a:gd name="connsiteX2" fmla="*/ 314346 w 456302"/>
              <a:gd name="connsiteY2" fmla="*/ 0 h 456302"/>
              <a:gd name="connsiteX3" fmla="*/ 456302 w 456302"/>
              <a:gd name="connsiteY3" fmla="*/ 141956 h 456302"/>
              <a:gd name="connsiteX4" fmla="*/ 456302 w 456302"/>
              <a:gd name="connsiteY4" fmla="*/ 314346 h 456302"/>
              <a:gd name="connsiteX5" fmla="*/ 314346 w 456302"/>
              <a:gd name="connsiteY5" fmla="*/ 456302 h 456302"/>
              <a:gd name="connsiteX6" fmla="*/ 141956 w 456302"/>
              <a:gd name="connsiteY6" fmla="*/ 456302 h 456302"/>
              <a:gd name="connsiteX7" fmla="*/ 0 w 456302"/>
              <a:gd name="connsiteY7" fmla="*/ 314346 h 456302"/>
              <a:gd name="connsiteX8" fmla="*/ 0 w 456302"/>
              <a:gd name="connsiteY8" fmla="*/ 141956 h 456302"/>
              <a:gd name="connsiteX0-1" fmla="*/ 0 w 456302"/>
              <a:gd name="connsiteY0-2" fmla="*/ 141956 h 456302"/>
              <a:gd name="connsiteX1-3" fmla="*/ 141956 w 456302"/>
              <a:gd name="connsiteY1-4" fmla="*/ 0 h 456302"/>
              <a:gd name="connsiteX2-5" fmla="*/ 314346 w 456302"/>
              <a:gd name="connsiteY2-6" fmla="*/ 0 h 456302"/>
              <a:gd name="connsiteX3-7" fmla="*/ 413546 w 456302"/>
              <a:gd name="connsiteY3-8" fmla="*/ 39924 h 456302"/>
              <a:gd name="connsiteX4-9" fmla="*/ 456302 w 456302"/>
              <a:gd name="connsiteY4-10" fmla="*/ 141956 h 456302"/>
              <a:gd name="connsiteX5-11" fmla="*/ 456302 w 456302"/>
              <a:gd name="connsiteY5-12" fmla="*/ 314346 h 456302"/>
              <a:gd name="connsiteX6-13" fmla="*/ 314346 w 456302"/>
              <a:gd name="connsiteY6-14" fmla="*/ 456302 h 456302"/>
              <a:gd name="connsiteX7-15" fmla="*/ 141956 w 456302"/>
              <a:gd name="connsiteY7-16" fmla="*/ 456302 h 456302"/>
              <a:gd name="connsiteX8-17" fmla="*/ 0 w 456302"/>
              <a:gd name="connsiteY8-18" fmla="*/ 314346 h 456302"/>
              <a:gd name="connsiteX9" fmla="*/ 0 w 456302"/>
              <a:gd name="connsiteY9" fmla="*/ 141956 h 456302"/>
              <a:gd name="connsiteX0-19" fmla="*/ 0 w 456302"/>
              <a:gd name="connsiteY0-20" fmla="*/ 141956 h 456302"/>
              <a:gd name="connsiteX1-21" fmla="*/ 44960 w 456302"/>
              <a:gd name="connsiteY1-22" fmla="*/ 45485 h 456302"/>
              <a:gd name="connsiteX2-23" fmla="*/ 141956 w 456302"/>
              <a:gd name="connsiteY2-24" fmla="*/ 0 h 456302"/>
              <a:gd name="connsiteX3-25" fmla="*/ 314346 w 456302"/>
              <a:gd name="connsiteY3-26" fmla="*/ 0 h 456302"/>
              <a:gd name="connsiteX4-27" fmla="*/ 413546 w 456302"/>
              <a:gd name="connsiteY4-28" fmla="*/ 39924 h 456302"/>
              <a:gd name="connsiteX5-29" fmla="*/ 456302 w 456302"/>
              <a:gd name="connsiteY5-30" fmla="*/ 141956 h 456302"/>
              <a:gd name="connsiteX6-31" fmla="*/ 456302 w 456302"/>
              <a:gd name="connsiteY6-32" fmla="*/ 314346 h 456302"/>
              <a:gd name="connsiteX7-33" fmla="*/ 314346 w 456302"/>
              <a:gd name="connsiteY7-34" fmla="*/ 456302 h 456302"/>
              <a:gd name="connsiteX8-35" fmla="*/ 141956 w 456302"/>
              <a:gd name="connsiteY8-36" fmla="*/ 456302 h 456302"/>
              <a:gd name="connsiteX9-37" fmla="*/ 0 w 456302"/>
              <a:gd name="connsiteY9-38" fmla="*/ 314346 h 456302"/>
              <a:gd name="connsiteX10" fmla="*/ 0 w 456302"/>
              <a:gd name="connsiteY10" fmla="*/ 141956 h 456302"/>
              <a:gd name="connsiteX0-39" fmla="*/ 0 w 456302"/>
              <a:gd name="connsiteY0-40" fmla="*/ 146900 h 461246"/>
              <a:gd name="connsiteX1-41" fmla="*/ 44960 w 456302"/>
              <a:gd name="connsiteY1-42" fmla="*/ 50429 h 461246"/>
              <a:gd name="connsiteX2-43" fmla="*/ 141956 w 456302"/>
              <a:gd name="connsiteY2-44" fmla="*/ 4944 h 461246"/>
              <a:gd name="connsiteX3-45" fmla="*/ 215133 w 456302"/>
              <a:gd name="connsiteY3-46" fmla="*/ 0 h 461246"/>
              <a:gd name="connsiteX4-47" fmla="*/ 314346 w 456302"/>
              <a:gd name="connsiteY4-48" fmla="*/ 4944 h 461246"/>
              <a:gd name="connsiteX5-49" fmla="*/ 413546 w 456302"/>
              <a:gd name="connsiteY5-50" fmla="*/ 44868 h 461246"/>
              <a:gd name="connsiteX6-51" fmla="*/ 456302 w 456302"/>
              <a:gd name="connsiteY6-52" fmla="*/ 146900 h 461246"/>
              <a:gd name="connsiteX7-53" fmla="*/ 456302 w 456302"/>
              <a:gd name="connsiteY7-54" fmla="*/ 319290 h 461246"/>
              <a:gd name="connsiteX8-55" fmla="*/ 314346 w 456302"/>
              <a:gd name="connsiteY8-56" fmla="*/ 461246 h 461246"/>
              <a:gd name="connsiteX9-57" fmla="*/ 141956 w 456302"/>
              <a:gd name="connsiteY9-58" fmla="*/ 461246 h 461246"/>
              <a:gd name="connsiteX10-59" fmla="*/ 0 w 456302"/>
              <a:gd name="connsiteY10-60" fmla="*/ 319290 h 461246"/>
              <a:gd name="connsiteX11" fmla="*/ 0 w 456302"/>
              <a:gd name="connsiteY11" fmla="*/ 146900 h 461246"/>
              <a:gd name="connsiteX0-61" fmla="*/ 0 w 456302"/>
              <a:gd name="connsiteY0-62" fmla="*/ 146900 h 461246"/>
              <a:gd name="connsiteX1-63" fmla="*/ 44960 w 456302"/>
              <a:gd name="connsiteY1-64" fmla="*/ 50429 h 461246"/>
              <a:gd name="connsiteX2-65" fmla="*/ 141956 w 456302"/>
              <a:gd name="connsiteY2-66" fmla="*/ 4944 h 461246"/>
              <a:gd name="connsiteX3-67" fmla="*/ 215133 w 456302"/>
              <a:gd name="connsiteY3-68" fmla="*/ 0 h 461246"/>
              <a:gd name="connsiteX4-69" fmla="*/ 314346 w 456302"/>
              <a:gd name="connsiteY4-70" fmla="*/ 4944 h 461246"/>
              <a:gd name="connsiteX5-71" fmla="*/ 413546 w 456302"/>
              <a:gd name="connsiteY5-72" fmla="*/ 44868 h 461246"/>
              <a:gd name="connsiteX6-73" fmla="*/ 456302 w 456302"/>
              <a:gd name="connsiteY6-74" fmla="*/ 146900 h 461246"/>
              <a:gd name="connsiteX7-75" fmla="*/ 456302 w 456302"/>
              <a:gd name="connsiteY7-76" fmla="*/ 319290 h 461246"/>
              <a:gd name="connsiteX8-77" fmla="*/ 314346 w 456302"/>
              <a:gd name="connsiteY8-78" fmla="*/ 461246 h 461246"/>
              <a:gd name="connsiteX9-79" fmla="*/ 141956 w 456302"/>
              <a:gd name="connsiteY9-80" fmla="*/ 461246 h 461246"/>
              <a:gd name="connsiteX10-81" fmla="*/ 48202 w 456302"/>
              <a:gd name="connsiteY10-82" fmla="*/ 421184 h 461246"/>
              <a:gd name="connsiteX11-83" fmla="*/ 0 w 456302"/>
              <a:gd name="connsiteY11-84" fmla="*/ 319290 h 461246"/>
              <a:gd name="connsiteX12" fmla="*/ 0 w 456302"/>
              <a:gd name="connsiteY12" fmla="*/ 146900 h 461246"/>
              <a:gd name="connsiteX0-85" fmla="*/ 0 w 456302"/>
              <a:gd name="connsiteY0-86" fmla="*/ 146900 h 461246"/>
              <a:gd name="connsiteX1-87" fmla="*/ 44960 w 456302"/>
              <a:gd name="connsiteY1-88" fmla="*/ 50429 h 461246"/>
              <a:gd name="connsiteX2-89" fmla="*/ 141956 w 456302"/>
              <a:gd name="connsiteY2-90" fmla="*/ 4944 h 461246"/>
              <a:gd name="connsiteX3-91" fmla="*/ 215133 w 456302"/>
              <a:gd name="connsiteY3-92" fmla="*/ 0 h 461246"/>
              <a:gd name="connsiteX4-93" fmla="*/ 314346 w 456302"/>
              <a:gd name="connsiteY4-94" fmla="*/ 4944 h 461246"/>
              <a:gd name="connsiteX5-95" fmla="*/ 413546 w 456302"/>
              <a:gd name="connsiteY5-96" fmla="*/ 44868 h 461246"/>
              <a:gd name="connsiteX6-97" fmla="*/ 456302 w 456302"/>
              <a:gd name="connsiteY6-98" fmla="*/ 146900 h 461246"/>
              <a:gd name="connsiteX7-99" fmla="*/ 456302 w 456302"/>
              <a:gd name="connsiteY7-100" fmla="*/ 319290 h 461246"/>
              <a:gd name="connsiteX8-101" fmla="*/ 314346 w 456302"/>
              <a:gd name="connsiteY8-102" fmla="*/ 461246 h 461246"/>
              <a:gd name="connsiteX9-103" fmla="*/ 141956 w 456302"/>
              <a:gd name="connsiteY9-104" fmla="*/ 461246 h 461246"/>
              <a:gd name="connsiteX10-105" fmla="*/ 48202 w 456302"/>
              <a:gd name="connsiteY10-106" fmla="*/ 421184 h 461246"/>
              <a:gd name="connsiteX11-107" fmla="*/ 0 w 456302"/>
              <a:gd name="connsiteY11-108" fmla="*/ 319290 h 461246"/>
              <a:gd name="connsiteX12-109" fmla="*/ 5335 w 456302"/>
              <a:gd name="connsiteY12-110" fmla="*/ 226556 h 461246"/>
              <a:gd name="connsiteX13" fmla="*/ 0 w 456302"/>
              <a:gd name="connsiteY13" fmla="*/ 146900 h 461246"/>
              <a:gd name="connsiteX0-111" fmla="*/ 0 w 456302"/>
              <a:gd name="connsiteY0-112" fmla="*/ 146900 h 461246"/>
              <a:gd name="connsiteX1-113" fmla="*/ 44960 w 456302"/>
              <a:gd name="connsiteY1-114" fmla="*/ 50429 h 461246"/>
              <a:gd name="connsiteX2-115" fmla="*/ 141956 w 456302"/>
              <a:gd name="connsiteY2-116" fmla="*/ 4944 h 461246"/>
              <a:gd name="connsiteX3-117" fmla="*/ 215133 w 456302"/>
              <a:gd name="connsiteY3-118" fmla="*/ 0 h 461246"/>
              <a:gd name="connsiteX4-119" fmla="*/ 314346 w 456302"/>
              <a:gd name="connsiteY4-120" fmla="*/ 4944 h 461246"/>
              <a:gd name="connsiteX5-121" fmla="*/ 413546 w 456302"/>
              <a:gd name="connsiteY5-122" fmla="*/ 44868 h 461246"/>
              <a:gd name="connsiteX6-123" fmla="*/ 456302 w 456302"/>
              <a:gd name="connsiteY6-124" fmla="*/ 146900 h 461246"/>
              <a:gd name="connsiteX7-125" fmla="*/ 456302 w 456302"/>
              <a:gd name="connsiteY7-126" fmla="*/ 319290 h 461246"/>
              <a:gd name="connsiteX8-127" fmla="*/ 314346 w 456302"/>
              <a:gd name="connsiteY8-128" fmla="*/ 461246 h 461246"/>
              <a:gd name="connsiteX9-129" fmla="*/ 210866 w 456302"/>
              <a:gd name="connsiteY9-130" fmla="*/ 460355 h 461246"/>
              <a:gd name="connsiteX10-131" fmla="*/ 141956 w 456302"/>
              <a:gd name="connsiteY10-132" fmla="*/ 461246 h 461246"/>
              <a:gd name="connsiteX11-133" fmla="*/ 48202 w 456302"/>
              <a:gd name="connsiteY11-134" fmla="*/ 421184 h 461246"/>
              <a:gd name="connsiteX12-135" fmla="*/ 0 w 456302"/>
              <a:gd name="connsiteY12-136" fmla="*/ 319290 h 461246"/>
              <a:gd name="connsiteX13-137" fmla="*/ 5335 w 456302"/>
              <a:gd name="connsiteY13-138" fmla="*/ 226556 h 461246"/>
              <a:gd name="connsiteX14" fmla="*/ 0 w 456302"/>
              <a:gd name="connsiteY14" fmla="*/ 146900 h 461246"/>
              <a:gd name="connsiteX0-139" fmla="*/ 0 w 456302"/>
              <a:gd name="connsiteY0-140" fmla="*/ 146900 h 461246"/>
              <a:gd name="connsiteX1-141" fmla="*/ 44960 w 456302"/>
              <a:gd name="connsiteY1-142" fmla="*/ 50429 h 461246"/>
              <a:gd name="connsiteX2-143" fmla="*/ 141956 w 456302"/>
              <a:gd name="connsiteY2-144" fmla="*/ 4944 h 461246"/>
              <a:gd name="connsiteX3-145" fmla="*/ 215133 w 456302"/>
              <a:gd name="connsiteY3-146" fmla="*/ 0 h 461246"/>
              <a:gd name="connsiteX4-147" fmla="*/ 314346 w 456302"/>
              <a:gd name="connsiteY4-148" fmla="*/ 4944 h 461246"/>
              <a:gd name="connsiteX5-149" fmla="*/ 413546 w 456302"/>
              <a:gd name="connsiteY5-150" fmla="*/ 44868 h 461246"/>
              <a:gd name="connsiteX6-151" fmla="*/ 456302 w 456302"/>
              <a:gd name="connsiteY6-152" fmla="*/ 146900 h 461246"/>
              <a:gd name="connsiteX7-153" fmla="*/ 456302 w 456302"/>
              <a:gd name="connsiteY7-154" fmla="*/ 319290 h 461246"/>
              <a:gd name="connsiteX8-155" fmla="*/ 405192 w 456302"/>
              <a:gd name="connsiteY8-156" fmla="*/ 426464 h 461246"/>
              <a:gd name="connsiteX9-157" fmla="*/ 314346 w 456302"/>
              <a:gd name="connsiteY9-158" fmla="*/ 461246 h 461246"/>
              <a:gd name="connsiteX10-159" fmla="*/ 210866 w 456302"/>
              <a:gd name="connsiteY10-160" fmla="*/ 460355 h 461246"/>
              <a:gd name="connsiteX11-161" fmla="*/ 141956 w 456302"/>
              <a:gd name="connsiteY11-162" fmla="*/ 461246 h 461246"/>
              <a:gd name="connsiteX12-163" fmla="*/ 48202 w 456302"/>
              <a:gd name="connsiteY12-164" fmla="*/ 421184 h 461246"/>
              <a:gd name="connsiteX13-165" fmla="*/ 0 w 456302"/>
              <a:gd name="connsiteY13-166" fmla="*/ 319290 h 461246"/>
              <a:gd name="connsiteX14-167" fmla="*/ 5335 w 456302"/>
              <a:gd name="connsiteY14-168" fmla="*/ 226556 h 461246"/>
              <a:gd name="connsiteX15" fmla="*/ 0 w 456302"/>
              <a:gd name="connsiteY15" fmla="*/ 146900 h 461246"/>
              <a:gd name="connsiteX0-169" fmla="*/ 0 w 456302"/>
              <a:gd name="connsiteY0-170" fmla="*/ 146900 h 461246"/>
              <a:gd name="connsiteX1-171" fmla="*/ 44960 w 456302"/>
              <a:gd name="connsiteY1-172" fmla="*/ 50429 h 461246"/>
              <a:gd name="connsiteX2-173" fmla="*/ 141956 w 456302"/>
              <a:gd name="connsiteY2-174" fmla="*/ 4944 h 461246"/>
              <a:gd name="connsiteX3-175" fmla="*/ 215133 w 456302"/>
              <a:gd name="connsiteY3-176" fmla="*/ 0 h 461246"/>
              <a:gd name="connsiteX4-177" fmla="*/ 314346 w 456302"/>
              <a:gd name="connsiteY4-178" fmla="*/ 4944 h 461246"/>
              <a:gd name="connsiteX5-179" fmla="*/ 413546 w 456302"/>
              <a:gd name="connsiteY5-180" fmla="*/ 44868 h 461246"/>
              <a:gd name="connsiteX6-181" fmla="*/ 456302 w 456302"/>
              <a:gd name="connsiteY6-182" fmla="*/ 146900 h 461246"/>
              <a:gd name="connsiteX7-183" fmla="*/ 449757 w 456302"/>
              <a:gd name="connsiteY7-184" fmla="*/ 237026 h 461246"/>
              <a:gd name="connsiteX8-185" fmla="*/ 456302 w 456302"/>
              <a:gd name="connsiteY8-186" fmla="*/ 319290 h 461246"/>
              <a:gd name="connsiteX9-187" fmla="*/ 405192 w 456302"/>
              <a:gd name="connsiteY9-188" fmla="*/ 426464 h 461246"/>
              <a:gd name="connsiteX10-189" fmla="*/ 314346 w 456302"/>
              <a:gd name="connsiteY10-190" fmla="*/ 461246 h 461246"/>
              <a:gd name="connsiteX11-191" fmla="*/ 210866 w 456302"/>
              <a:gd name="connsiteY11-192" fmla="*/ 460355 h 461246"/>
              <a:gd name="connsiteX12-193" fmla="*/ 141956 w 456302"/>
              <a:gd name="connsiteY12-194" fmla="*/ 461246 h 461246"/>
              <a:gd name="connsiteX13-195" fmla="*/ 48202 w 456302"/>
              <a:gd name="connsiteY13-196" fmla="*/ 421184 h 461246"/>
              <a:gd name="connsiteX14-197" fmla="*/ 0 w 456302"/>
              <a:gd name="connsiteY14-198" fmla="*/ 319290 h 461246"/>
              <a:gd name="connsiteX15-199" fmla="*/ 5335 w 456302"/>
              <a:gd name="connsiteY15-200" fmla="*/ 226556 h 461246"/>
              <a:gd name="connsiteX16" fmla="*/ 0 w 456302"/>
              <a:gd name="connsiteY16" fmla="*/ 146900 h 461246"/>
              <a:gd name="connsiteX0-201" fmla="*/ 0 w 456302"/>
              <a:gd name="connsiteY0-202" fmla="*/ 146900 h 461246"/>
              <a:gd name="connsiteX1-203" fmla="*/ 44960 w 456302"/>
              <a:gd name="connsiteY1-204" fmla="*/ 50429 h 461246"/>
              <a:gd name="connsiteX2-205" fmla="*/ 141956 w 456302"/>
              <a:gd name="connsiteY2-206" fmla="*/ 4944 h 461246"/>
              <a:gd name="connsiteX3-207" fmla="*/ 215133 w 456302"/>
              <a:gd name="connsiteY3-208" fmla="*/ 0 h 461246"/>
              <a:gd name="connsiteX4-209" fmla="*/ 314346 w 456302"/>
              <a:gd name="connsiteY4-210" fmla="*/ 4944 h 461246"/>
              <a:gd name="connsiteX5-211" fmla="*/ 413546 w 456302"/>
              <a:gd name="connsiteY5-212" fmla="*/ 44868 h 461246"/>
              <a:gd name="connsiteX6-213" fmla="*/ 456302 w 456302"/>
              <a:gd name="connsiteY6-214" fmla="*/ 146900 h 461246"/>
              <a:gd name="connsiteX7-215" fmla="*/ 449757 w 456302"/>
              <a:gd name="connsiteY7-216" fmla="*/ 237026 h 461246"/>
              <a:gd name="connsiteX8-217" fmla="*/ 456302 w 456302"/>
              <a:gd name="connsiteY8-218" fmla="*/ 319290 h 461246"/>
              <a:gd name="connsiteX9-219" fmla="*/ 444066 w 456302"/>
              <a:gd name="connsiteY9-220" fmla="*/ 372737 h 461246"/>
              <a:gd name="connsiteX10-221" fmla="*/ 405192 w 456302"/>
              <a:gd name="connsiteY10-222" fmla="*/ 426464 h 461246"/>
              <a:gd name="connsiteX11-223" fmla="*/ 314346 w 456302"/>
              <a:gd name="connsiteY11-224" fmla="*/ 461246 h 461246"/>
              <a:gd name="connsiteX12-225" fmla="*/ 210866 w 456302"/>
              <a:gd name="connsiteY12-226" fmla="*/ 460355 h 461246"/>
              <a:gd name="connsiteX13-227" fmla="*/ 141956 w 456302"/>
              <a:gd name="connsiteY13-228" fmla="*/ 461246 h 461246"/>
              <a:gd name="connsiteX14-229" fmla="*/ 48202 w 456302"/>
              <a:gd name="connsiteY14-230" fmla="*/ 421184 h 461246"/>
              <a:gd name="connsiteX15-231" fmla="*/ 0 w 456302"/>
              <a:gd name="connsiteY15-232" fmla="*/ 319290 h 461246"/>
              <a:gd name="connsiteX16-233" fmla="*/ 5335 w 456302"/>
              <a:gd name="connsiteY16-234" fmla="*/ 226556 h 461246"/>
              <a:gd name="connsiteX17" fmla="*/ 0 w 456302"/>
              <a:gd name="connsiteY17" fmla="*/ 146900 h 461246"/>
              <a:gd name="connsiteX0-235" fmla="*/ 0 w 456302"/>
              <a:gd name="connsiteY0-236" fmla="*/ 146900 h 461246"/>
              <a:gd name="connsiteX1-237" fmla="*/ 12225 w 456302"/>
              <a:gd name="connsiteY1-238" fmla="*/ 88638 h 461246"/>
              <a:gd name="connsiteX2-239" fmla="*/ 44960 w 456302"/>
              <a:gd name="connsiteY2-240" fmla="*/ 50429 h 461246"/>
              <a:gd name="connsiteX3-241" fmla="*/ 141956 w 456302"/>
              <a:gd name="connsiteY3-242" fmla="*/ 4944 h 461246"/>
              <a:gd name="connsiteX4-243" fmla="*/ 215133 w 456302"/>
              <a:gd name="connsiteY4-244" fmla="*/ 0 h 461246"/>
              <a:gd name="connsiteX5-245" fmla="*/ 314346 w 456302"/>
              <a:gd name="connsiteY5-246" fmla="*/ 4944 h 461246"/>
              <a:gd name="connsiteX6-247" fmla="*/ 413546 w 456302"/>
              <a:gd name="connsiteY6-248" fmla="*/ 44868 h 461246"/>
              <a:gd name="connsiteX7-249" fmla="*/ 456302 w 456302"/>
              <a:gd name="connsiteY7-250" fmla="*/ 146900 h 461246"/>
              <a:gd name="connsiteX8-251" fmla="*/ 449757 w 456302"/>
              <a:gd name="connsiteY8-252" fmla="*/ 237026 h 461246"/>
              <a:gd name="connsiteX9-253" fmla="*/ 456302 w 456302"/>
              <a:gd name="connsiteY9-254" fmla="*/ 319290 h 461246"/>
              <a:gd name="connsiteX10-255" fmla="*/ 444066 w 456302"/>
              <a:gd name="connsiteY10-256" fmla="*/ 372737 h 461246"/>
              <a:gd name="connsiteX11-257" fmla="*/ 405192 w 456302"/>
              <a:gd name="connsiteY11-258" fmla="*/ 426464 h 461246"/>
              <a:gd name="connsiteX12-259" fmla="*/ 314346 w 456302"/>
              <a:gd name="connsiteY12-260" fmla="*/ 461246 h 461246"/>
              <a:gd name="connsiteX13-261" fmla="*/ 210866 w 456302"/>
              <a:gd name="connsiteY13-262" fmla="*/ 460355 h 461246"/>
              <a:gd name="connsiteX14-263" fmla="*/ 141956 w 456302"/>
              <a:gd name="connsiteY14-264" fmla="*/ 461246 h 461246"/>
              <a:gd name="connsiteX15-265" fmla="*/ 48202 w 456302"/>
              <a:gd name="connsiteY15-266" fmla="*/ 421184 h 461246"/>
              <a:gd name="connsiteX16-267" fmla="*/ 0 w 456302"/>
              <a:gd name="connsiteY16-268" fmla="*/ 319290 h 461246"/>
              <a:gd name="connsiteX17-269" fmla="*/ 5335 w 456302"/>
              <a:gd name="connsiteY17-270" fmla="*/ 226556 h 461246"/>
              <a:gd name="connsiteX18" fmla="*/ 0 w 456302"/>
              <a:gd name="connsiteY18" fmla="*/ 146900 h 461246"/>
              <a:gd name="connsiteX0-271" fmla="*/ 0 w 456302"/>
              <a:gd name="connsiteY0-272" fmla="*/ 146900 h 461246"/>
              <a:gd name="connsiteX1-273" fmla="*/ 12225 w 456302"/>
              <a:gd name="connsiteY1-274" fmla="*/ 88638 h 461246"/>
              <a:gd name="connsiteX2-275" fmla="*/ 44960 w 456302"/>
              <a:gd name="connsiteY2-276" fmla="*/ 50429 h 461246"/>
              <a:gd name="connsiteX3-277" fmla="*/ 141956 w 456302"/>
              <a:gd name="connsiteY3-278" fmla="*/ 4944 h 461246"/>
              <a:gd name="connsiteX4-279" fmla="*/ 215133 w 456302"/>
              <a:gd name="connsiteY4-280" fmla="*/ 0 h 461246"/>
              <a:gd name="connsiteX5-281" fmla="*/ 314346 w 456302"/>
              <a:gd name="connsiteY5-282" fmla="*/ 4944 h 461246"/>
              <a:gd name="connsiteX6-283" fmla="*/ 413546 w 456302"/>
              <a:gd name="connsiteY6-284" fmla="*/ 44868 h 461246"/>
              <a:gd name="connsiteX7-285" fmla="*/ 456302 w 456302"/>
              <a:gd name="connsiteY7-286" fmla="*/ 146900 h 461246"/>
              <a:gd name="connsiteX8-287" fmla="*/ 449757 w 456302"/>
              <a:gd name="connsiteY8-288" fmla="*/ 237026 h 461246"/>
              <a:gd name="connsiteX9-289" fmla="*/ 456302 w 456302"/>
              <a:gd name="connsiteY9-290" fmla="*/ 319290 h 461246"/>
              <a:gd name="connsiteX10-291" fmla="*/ 444066 w 456302"/>
              <a:gd name="connsiteY10-292" fmla="*/ 372737 h 461246"/>
              <a:gd name="connsiteX11-293" fmla="*/ 405192 w 456302"/>
              <a:gd name="connsiteY11-294" fmla="*/ 426464 h 461246"/>
              <a:gd name="connsiteX12-295" fmla="*/ 314346 w 456302"/>
              <a:gd name="connsiteY12-296" fmla="*/ 461246 h 461246"/>
              <a:gd name="connsiteX13-297" fmla="*/ 210866 w 456302"/>
              <a:gd name="connsiteY13-298" fmla="*/ 460355 h 461246"/>
              <a:gd name="connsiteX14-299" fmla="*/ 141956 w 456302"/>
              <a:gd name="connsiteY14-300" fmla="*/ 461246 h 461246"/>
              <a:gd name="connsiteX15-301" fmla="*/ 48202 w 456302"/>
              <a:gd name="connsiteY15-302" fmla="*/ 421184 h 461246"/>
              <a:gd name="connsiteX16-303" fmla="*/ 0 w 456302"/>
              <a:gd name="connsiteY16-304" fmla="*/ 319290 h 461246"/>
              <a:gd name="connsiteX17-305" fmla="*/ 1114 w 456302"/>
              <a:gd name="connsiteY17-306" fmla="*/ 268532 h 461246"/>
              <a:gd name="connsiteX18-307" fmla="*/ 5335 w 456302"/>
              <a:gd name="connsiteY18-308" fmla="*/ 226556 h 461246"/>
              <a:gd name="connsiteX19" fmla="*/ 0 w 456302"/>
              <a:gd name="connsiteY19" fmla="*/ 146900 h 461246"/>
              <a:gd name="connsiteX0-309" fmla="*/ 0 w 456302"/>
              <a:gd name="connsiteY0-310" fmla="*/ 146900 h 461246"/>
              <a:gd name="connsiteX1-311" fmla="*/ 12225 w 456302"/>
              <a:gd name="connsiteY1-312" fmla="*/ 88638 h 461246"/>
              <a:gd name="connsiteX2-313" fmla="*/ 44960 w 456302"/>
              <a:gd name="connsiteY2-314" fmla="*/ 50429 h 461246"/>
              <a:gd name="connsiteX3-315" fmla="*/ 141956 w 456302"/>
              <a:gd name="connsiteY3-316" fmla="*/ 4944 h 461246"/>
              <a:gd name="connsiteX4-317" fmla="*/ 215133 w 456302"/>
              <a:gd name="connsiteY4-318" fmla="*/ 0 h 461246"/>
              <a:gd name="connsiteX5-319" fmla="*/ 314346 w 456302"/>
              <a:gd name="connsiteY5-320" fmla="*/ 4944 h 461246"/>
              <a:gd name="connsiteX6-321" fmla="*/ 413546 w 456302"/>
              <a:gd name="connsiteY6-322" fmla="*/ 44868 h 461246"/>
              <a:gd name="connsiteX7-323" fmla="*/ 456302 w 456302"/>
              <a:gd name="connsiteY7-324" fmla="*/ 146900 h 461246"/>
              <a:gd name="connsiteX8-325" fmla="*/ 449757 w 456302"/>
              <a:gd name="connsiteY8-326" fmla="*/ 237026 h 461246"/>
              <a:gd name="connsiteX9-327" fmla="*/ 456302 w 456302"/>
              <a:gd name="connsiteY9-328" fmla="*/ 319290 h 461246"/>
              <a:gd name="connsiteX10-329" fmla="*/ 444066 w 456302"/>
              <a:gd name="connsiteY10-330" fmla="*/ 372737 h 461246"/>
              <a:gd name="connsiteX11-331" fmla="*/ 405192 w 456302"/>
              <a:gd name="connsiteY11-332" fmla="*/ 426464 h 461246"/>
              <a:gd name="connsiteX12-333" fmla="*/ 314346 w 456302"/>
              <a:gd name="connsiteY12-334" fmla="*/ 461246 h 461246"/>
              <a:gd name="connsiteX13-335" fmla="*/ 210866 w 456302"/>
              <a:gd name="connsiteY13-336" fmla="*/ 460355 h 461246"/>
              <a:gd name="connsiteX14-337" fmla="*/ 141956 w 456302"/>
              <a:gd name="connsiteY14-338" fmla="*/ 461246 h 461246"/>
              <a:gd name="connsiteX15-339" fmla="*/ 48202 w 456302"/>
              <a:gd name="connsiteY15-340" fmla="*/ 421184 h 461246"/>
              <a:gd name="connsiteX16-341" fmla="*/ 21275 w 456302"/>
              <a:gd name="connsiteY16-342" fmla="*/ 370297 h 461246"/>
              <a:gd name="connsiteX17-343" fmla="*/ 0 w 456302"/>
              <a:gd name="connsiteY17-344" fmla="*/ 319290 h 461246"/>
              <a:gd name="connsiteX18-345" fmla="*/ 1114 w 456302"/>
              <a:gd name="connsiteY18-346" fmla="*/ 268532 h 461246"/>
              <a:gd name="connsiteX19-347" fmla="*/ 5335 w 456302"/>
              <a:gd name="connsiteY19-348" fmla="*/ 226556 h 461246"/>
              <a:gd name="connsiteX20" fmla="*/ 0 w 456302"/>
              <a:gd name="connsiteY20" fmla="*/ 146900 h 461246"/>
              <a:gd name="connsiteX0-349" fmla="*/ 0 w 456302"/>
              <a:gd name="connsiteY0-350" fmla="*/ 146900 h 461246"/>
              <a:gd name="connsiteX1-351" fmla="*/ 12225 w 456302"/>
              <a:gd name="connsiteY1-352" fmla="*/ 88638 h 461246"/>
              <a:gd name="connsiteX2-353" fmla="*/ 44960 w 456302"/>
              <a:gd name="connsiteY2-354" fmla="*/ 50429 h 461246"/>
              <a:gd name="connsiteX3-355" fmla="*/ 141956 w 456302"/>
              <a:gd name="connsiteY3-356" fmla="*/ 4944 h 461246"/>
              <a:gd name="connsiteX4-357" fmla="*/ 215133 w 456302"/>
              <a:gd name="connsiteY4-358" fmla="*/ 0 h 461246"/>
              <a:gd name="connsiteX5-359" fmla="*/ 314346 w 456302"/>
              <a:gd name="connsiteY5-360" fmla="*/ 4944 h 461246"/>
              <a:gd name="connsiteX6-361" fmla="*/ 348262 w 456302"/>
              <a:gd name="connsiteY6-362" fmla="*/ 15714 h 461246"/>
              <a:gd name="connsiteX7-363" fmla="*/ 413546 w 456302"/>
              <a:gd name="connsiteY7-364" fmla="*/ 44868 h 461246"/>
              <a:gd name="connsiteX8-365" fmla="*/ 456302 w 456302"/>
              <a:gd name="connsiteY8-366" fmla="*/ 146900 h 461246"/>
              <a:gd name="connsiteX9-367" fmla="*/ 449757 w 456302"/>
              <a:gd name="connsiteY9-368" fmla="*/ 237026 h 461246"/>
              <a:gd name="connsiteX10-369" fmla="*/ 456302 w 456302"/>
              <a:gd name="connsiteY10-370" fmla="*/ 319290 h 461246"/>
              <a:gd name="connsiteX11-371" fmla="*/ 444066 w 456302"/>
              <a:gd name="connsiteY11-372" fmla="*/ 372737 h 461246"/>
              <a:gd name="connsiteX12-373" fmla="*/ 405192 w 456302"/>
              <a:gd name="connsiteY12-374" fmla="*/ 426464 h 461246"/>
              <a:gd name="connsiteX13-375" fmla="*/ 314346 w 456302"/>
              <a:gd name="connsiteY13-376" fmla="*/ 461246 h 461246"/>
              <a:gd name="connsiteX14-377" fmla="*/ 210866 w 456302"/>
              <a:gd name="connsiteY14-378" fmla="*/ 460355 h 461246"/>
              <a:gd name="connsiteX15-379" fmla="*/ 141956 w 456302"/>
              <a:gd name="connsiteY15-380" fmla="*/ 461246 h 461246"/>
              <a:gd name="connsiteX16-381" fmla="*/ 48202 w 456302"/>
              <a:gd name="connsiteY16-382" fmla="*/ 421184 h 461246"/>
              <a:gd name="connsiteX17-383" fmla="*/ 21275 w 456302"/>
              <a:gd name="connsiteY17-384" fmla="*/ 370297 h 461246"/>
              <a:gd name="connsiteX18-385" fmla="*/ 0 w 456302"/>
              <a:gd name="connsiteY18-386" fmla="*/ 319290 h 461246"/>
              <a:gd name="connsiteX19-387" fmla="*/ 1114 w 456302"/>
              <a:gd name="connsiteY19-388" fmla="*/ 268532 h 461246"/>
              <a:gd name="connsiteX20-389" fmla="*/ 5335 w 456302"/>
              <a:gd name="connsiteY20-390" fmla="*/ 226556 h 461246"/>
              <a:gd name="connsiteX21" fmla="*/ 0 w 456302"/>
              <a:gd name="connsiteY21" fmla="*/ 146900 h 461246"/>
              <a:gd name="connsiteX0-391" fmla="*/ 0 w 456302"/>
              <a:gd name="connsiteY0-392" fmla="*/ 146900 h 461246"/>
              <a:gd name="connsiteX1-393" fmla="*/ 12225 w 456302"/>
              <a:gd name="connsiteY1-394" fmla="*/ 88638 h 461246"/>
              <a:gd name="connsiteX2-395" fmla="*/ 44960 w 456302"/>
              <a:gd name="connsiteY2-396" fmla="*/ 50429 h 461246"/>
              <a:gd name="connsiteX3-397" fmla="*/ 141956 w 456302"/>
              <a:gd name="connsiteY3-398" fmla="*/ 4944 h 461246"/>
              <a:gd name="connsiteX4-399" fmla="*/ 215133 w 456302"/>
              <a:gd name="connsiteY4-400" fmla="*/ 0 h 461246"/>
              <a:gd name="connsiteX5-401" fmla="*/ 314346 w 456302"/>
              <a:gd name="connsiteY5-402" fmla="*/ 4944 h 461246"/>
              <a:gd name="connsiteX6-403" fmla="*/ 348262 w 456302"/>
              <a:gd name="connsiteY6-404" fmla="*/ 15714 h 461246"/>
              <a:gd name="connsiteX7-405" fmla="*/ 413546 w 456302"/>
              <a:gd name="connsiteY7-406" fmla="*/ 44868 h 461246"/>
              <a:gd name="connsiteX8-407" fmla="*/ 432330 w 456302"/>
              <a:gd name="connsiteY8-408" fmla="*/ 70772 h 461246"/>
              <a:gd name="connsiteX9-409" fmla="*/ 456302 w 456302"/>
              <a:gd name="connsiteY9-410" fmla="*/ 146900 h 461246"/>
              <a:gd name="connsiteX10-411" fmla="*/ 449757 w 456302"/>
              <a:gd name="connsiteY10-412" fmla="*/ 237026 h 461246"/>
              <a:gd name="connsiteX11-413" fmla="*/ 456302 w 456302"/>
              <a:gd name="connsiteY11-414" fmla="*/ 319290 h 461246"/>
              <a:gd name="connsiteX12-415" fmla="*/ 444066 w 456302"/>
              <a:gd name="connsiteY12-416" fmla="*/ 372737 h 461246"/>
              <a:gd name="connsiteX13-417" fmla="*/ 405192 w 456302"/>
              <a:gd name="connsiteY13-418" fmla="*/ 426464 h 461246"/>
              <a:gd name="connsiteX14-419" fmla="*/ 314346 w 456302"/>
              <a:gd name="connsiteY14-420" fmla="*/ 461246 h 461246"/>
              <a:gd name="connsiteX15-421" fmla="*/ 210866 w 456302"/>
              <a:gd name="connsiteY15-422" fmla="*/ 460355 h 461246"/>
              <a:gd name="connsiteX16-423" fmla="*/ 141956 w 456302"/>
              <a:gd name="connsiteY16-424" fmla="*/ 461246 h 461246"/>
              <a:gd name="connsiteX17-425" fmla="*/ 48202 w 456302"/>
              <a:gd name="connsiteY17-426" fmla="*/ 421184 h 461246"/>
              <a:gd name="connsiteX18-427" fmla="*/ 21275 w 456302"/>
              <a:gd name="connsiteY18-428" fmla="*/ 370297 h 461246"/>
              <a:gd name="connsiteX19-429" fmla="*/ 0 w 456302"/>
              <a:gd name="connsiteY19-430" fmla="*/ 319290 h 461246"/>
              <a:gd name="connsiteX20-431" fmla="*/ 1114 w 456302"/>
              <a:gd name="connsiteY20-432" fmla="*/ 268532 h 461246"/>
              <a:gd name="connsiteX21-433" fmla="*/ 5335 w 456302"/>
              <a:gd name="connsiteY21-434" fmla="*/ 226556 h 461246"/>
              <a:gd name="connsiteX22" fmla="*/ 0 w 456302"/>
              <a:gd name="connsiteY22" fmla="*/ 146900 h 461246"/>
              <a:gd name="connsiteX0-435" fmla="*/ 44960 w 456302"/>
              <a:gd name="connsiteY0-436" fmla="*/ 50429 h 461246"/>
              <a:gd name="connsiteX1-437" fmla="*/ 141956 w 456302"/>
              <a:gd name="connsiteY1-438" fmla="*/ 4944 h 461246"/>
              <a:gd name="connsiteX2-439" fmla="*/ 215133 w 456302"/>
              <a:gd name="connsiteY2-440" fmla="*/ 0 h 461246"/>
              <a:gd name="connsiteX3-441" fmla="*/ 314346 w 456302"/>
              <a:gd name="connsiteY3-442" fmla="*/ 4944 h 461246"/>
              <a:gd name="connsiteX4-443" fmla="*/ 348262 w 456302"/>
              <a:gd name="connsiteY4-444" fmla="*/ 15714 h 461246"/>
              <a:gd name="connsiteX5-445" fmla="*/ 413546 w 456302"/>
              <a:gd name="connsiteY5-446" fmla="*/ 44868 h 461246"/>
              <a:gd name="connsiteX6-447" fmla="*/ 432330 w 456302"/>
              <a:gd name="connsiteY6-448" fmla="*/ 70772 h 461246"/>
              <a:gd name="connsiteX7-449" fmla="*/ 456302 w 456302"/>
              <a:gd name="connsiteY7-450" fmla="*/ 146900 h 461246"/>
              <a:gd name="connsiteX8-451" fmla="*/ 449757 w 456302"/>
              <a:gd name="connsiteY8-452" fmla="*/ 237026 h 461246"/>
              <a:gd name="connsiteX9-453" fmla="*/ 456302 w 456302"/>
              <a:gd name="connsiteY9-454" fmla="*/ 319290 h 461246"/>
              <a:gd name="connsiteX10-455" fmla="*/ 444066 w 456302"/>
              <a:gd name="connsiteY10-456" fmla="*/ 372737 h 461246"/>
              <a:gd name="connsiteX11-457" fmla="*/ 405192 w 456302"/>
              <a:gd name="connsiteY11-458" fmla="*/ 426464 h 461246"/>
              <a:gd name="connsiteX12-459" fmla="*/ 314346 w 456302"/>
              <a:gd name="connsiteY12-460" fmla="*/ 461246 h 461246"/>
              <a:gd name="connsiteX13-461" fmla="*/ 210866 w 456302"/>
              <a:gd name="connsiteY13-462" fmla="*/ 460355 h 461246"/>
              <a:gd name="connsiteX14-463" fmla="*/ 141956 w 456302"/>
              <a:gd name="connsiteY14-464" fmla="*/ 461246 h 461246"/>
              <a:gd name="connsiteX15-465" fmla="*/ 48202 w 456302"/>
              <a:gd name="connsiteY15-466" fmla="*/ 421184 h 461246"/>
              <a:gd name="connsiteX16-467" fmla="*/ 21275 w 456302"/>
              <a:gd name="connsiteY16-468" fmla="*/ 370297 h 461246"/>
              <a:gd name="connsiteX17-469" fmla="*/ 0 w 456302"/>
              <a:gd name="connsiteY17-470" fmla="*/ 319290 h 461246"/>
              <a:gd name="connsiteX18-471" fmla="*/ 1114 w 456302"/>
              <a:gd name="connsiteY18-472" fmla="*/ 268532 h 461246"/>
              <a:gd name="connsiteX19-473" fmla="*/ 5335 w 456302"/>
              <a:gd name="connsiteY19-474" fmla="*/ 226556 h 461246"/>
              <a:gd name="connsiteX20-475" fmla="*/ 0 w 456302"/>
              <a:gd name="connsiteY20-476" fmla="*/ 146900 h 461246"/>
              <a:gd name="connsiteX21-477" fmla="*/ 12225 w 456302"/>
              <a:gd name="connsiteY21-478" fmla="*/ 88638 h 461246"/>
              <a:gd name="connsiteX22-479" fmla="*/ 136400 w 456302"/>
              <a:gd name="connsiteY22-480" fmla="*/ 141869 h 461246"/>
              <a:gd name="connsiteX0-481" fmla="*/ 44960 w 456302"/>
              <a:gd name="connsiteY0-482" fmla="*/ 50429 h 461246"/>
              <a:gd name="connsiteX1-483" fmla="*/ 141956 w 456302"/>
              <a:gd name="connsiteY1-484" fmla="*/ 4944 h 461246"/>
              <a:gd name="connsiteX2-485" fmla="*/ 215133 w 456302"/>
              <a:gd name="connsiteY2-486" fmla="*/ 0 h 461246"/>
              <a:gd name="connsiteX3-487" fmla="*/ 314346 w 456302"/>
              <a:gd name="connsiteY3-488" fmla="*/ 4944 h 461246"/>
              <a:gd name="connsiteX4-489" fmla="*/ 348262 w 456302"/>
              <a:gd name="connsiteY4-490" fmla="*/ 15714 h 461246"/>
              <a:gd name="connsiteX5-491" fmla="*/ 413546 w 456302"/>
              <a:gd name="connsiteY5-492" fmla="*/ 44868 h 461246"/>
              <a:gd name="connsiteX6-493" fmla="*/ 432330 w 456302"/>
              <a:gd name="connsiteY6-494" fmla="*/ 70772 h 461246"/>
              <a:gd name="connsiteX7-495" fmla="*/ 456302 w 456302"/>
              <a:gd name="connsiteY7-496" fmla="*/ 146900 h 461246"/>
              <a:gd name="connsiteX8-497" fmla="*/ 449757 w 456302"/>
              <a:gd name="connsiteY8-498" fmla="*/ 237026 h 461246"/>
              <a:gd name="connsiteX9-499" fmla="*/ 456302 w 456302"/>
              <a:gd name="connsiteY9-500" fmla="*/ 319290 h 461246"/>
              <a:gd name="connsiteX10-501" fmla="*/ 444066 w 456302"/>
              <a:gd name="connsiteY10-502" fmla="*/ 372737 h 461246"/>
              <a:gd name="connsiteX11-503" fmla="*/ 405192 w 456302"/>
              <a:gd name="connsiteY11-504" fmla="*/ 426464 h 461246"/>
              <a:gd name="connsiteX12-505" fmla="*/ 314346 w 456302"/>
              <a:gd name="connsiteY12-506" fmla="*/ 461246 h 461246"/>
              <a:gd name="connsiteX13-507" fmla="*/ 210866 w 456302"/>
              <a:gd name="connsiteY13-508" fmla="*/ 460355 h 461246"/>
              <a:gd name="connsiteX14-509" fmla="*/ 141956 w 456302"/>
              <a:gd name="connsiteY14-510" fmla="*/ 461246 h 461246"/>
              <a:gd name="connsiteX15-511" fmla="*/ 48202 w 456302"/>
              <a:gd name="connsiteY15-512" fmla="*/ 421184 h 461246"/>
              <a:gd name="connsiteX16-513" fmla="*/ 21275 w 456302"/>
              <a:gd name="connsiteY16-514" fmla="*/ 370297 h 461246"/>
              <a:gd name="connsiteX17-515" fmla="*/ 0 w 456302"/>
              <a:gd name="connsiteY17-516" fmla="*/ 319290 h 461246"/>
              <a:gd name="connsiteX18-517" fmla="*/ 1114 w 456302"/>
              <a:gd name="connsiteY18-518" fmla="*/ 268532 h 461246"/>
              <a:gd name="connsiteX19-519" fmla="*/ 5335 w 456302"/>
              <a:gd name="connsiteY19-520" fmla="*/ 226556 h 461246"/>
              <a:gd name="connsiteX20-521" fmla="*/ 0 w 456302"/>
              <a:gd name="connsiteY20-522" fmla="*/ 146900 h 461246"/>
              <a:gd name="connsiteX21-523" fmla="*/ 12225 w 456302"/>
              <a:gd name="connsiteY21-524" fmla="*/ 88638 h 461246"/>
              <a:gd name="connsiteX0-525" fmla="*/ 67047 w 456302"/>
              <a:gd name="connsiteY0-526" fmla="*/ 94976 h 461246"/>
              <a:gd name="connsiteX1-527" fmla="*/ 141956 w 456302"/>
              <a:gd name="connsiteY1-528" fmla="*/ 4944 h 461246"/>
              <a:gd name="connsiteX2-529" fmla="*/ 215133 w 456302"/>
              <a:gd name="connsiteY2-530" fmla="*/ 0 h 461246"/>
              <a:gd name="connsiteX3-531" fmla="*/ 314346 w 456302"/>
              <a:gd name="connsiteY3-532" fmla="*/ 4944 h 461246"/>
              <a:gd name="connsiteX4-533" fmla="*/ 348262 w 456302"/>
              <a:gd name="connsiteY4-534" fmla="*/ 15714 h 461246"/>
              <a:gd name="connsiteX5-535" fmla="*/ 413546 w 456302"/>
              <a:gd name="connsiteY5-536" fmla="*/ 44868 h 461246"/>
              <a:gd name="connsiteX6-537" fmla="*/ 432330 w 456302"/>
              <a:gd name="connsiteY6-538" fmla="*/ 70772 h 461246"/>
              <a:gd name="connsiteX7-539" fmla="*/ 456302 w 456302"/>
              <a:gd name="connsiteY7-540" fmla="*/ 146900 h 461246"/>
              <a:gd name="connsiteX8-541" fmla="*/ 449757 w 456302"/>
              <a:gd name="connsiteY8-542" fmla="*/ 237026 h 461246"/>
              <a:gd name="connsiteX9-543" fmla="*/ 456302 w 456302"/>
              <a:gd name="connsiteY9-544" fmla="*/ 319290 h 461246"/>
              <a:gd name="connsiteX10-545" fmla="*/ 444066 w 456302"/>
              <a:gd name="connsiteY10-546" fmla="*/ 372737 h 461246"/>
              <a:gd name="connsiteX11-547" fmla="*/ 405192 w 456302"/>
              <a:gd name="connsiteY11-548" fmla="*/ 426464 h 461246"/>
              <a:gd name="connsiteX12-549" fmla="*/ 314346 w 456302"/>
              <a:gd name="connsiteY12-550" fmla="*/ 461246 h 461246"/>
              <a:gd name="connsiteX13-551" fmla="*/ 210866 w 456302"/>
              <a:gd name="connsiteY13-552" fmla="*/ 460355 h 461246"/>
              <a:gd name="connsiteX14-553" fmla="*/ 141956 w 456302"/>
              <a:gd name="connsiteY14-554" fmla="*/ 461246 h 461246"/>
              <a:gd name="connsiteX15-555" fmla="*/ 48202 w 456302"/>
              <a:gd name="connsiteY15-556" fmla="*/ 421184 h 461246"/>
              <a:gd name="connsiteX16-557" fmla="*/ 21275 w 456302"/>
              <a:gd name="connsiteY16-558" fmla="*/ 370297 h 461246"/>
              <a:gd name="connsiteX17-559" fmla="*/ 0 w 456302"/>
              <a:gd name="connsiteY17-560" fmla="*/ 319290 h 461246"/>
              <a:gd name="connsiteX18-561" fmla="*/ 1114 w 456302"/>
              <a:gd name="connsiteY18-562" fmla="*/ 268532 h 461246"/>
              <a:gd name="connsiteX19-563" fmla="*/ 5335 w 456302"/>
              <a:gd name="connsiteY19-564" fmla="*/ 226556 h 461246"/>
              <a:gd name="connsiteX20-565" fmla="*/ 0 w 456302"/>
              <a:gd name="connsiteY20-566" fmla="*/ 146900 h 461246"/>
              <a:gd name="connsiteX21-567" fmla="*/ 12225 w 456302"/>
              <a:gd name="connsiteY21-568" fmla="*/ 88638 h 4612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59" y="connsiteY10-60"/>
              </a:cxn>
              <a:cxn ang="0">
                <a:pos x="connsiteX11-83" y="connsiteY11-84"/>
              </a:cxn>
              <a:cxn ang="0">
                <a:pos x="connsiteX12-109" y="connsiteY12-110"/>
              </a:cxn>
              <a:cxn ang="0">
                <a:pos x="connsiteX13-137" y="connsiteY13-138"/>
              </a:cxn>
              <a:cxn ang="0">
                <a:pos x="connsiteX14-167" y="connsiteY14-168"/>
              </a:cxn>
              <a:cxn ang="0">
                <a:pos x="connsiteX15-199" y="connsiteY15-200"/>
              </a:cxn>
              <a:cxn ang="0">
                <a:pos x="connsiteX16-233" y="connsiteY16-234"/>
              </a:cxn>
              <a:cxn ang="0">
                <a:pos x="connsiteX17-269" y="connsiteY17-270"/>
              </a:cxn>
              <a:cxn ang="0">
                <a:pos x="connsiteX18-307" y="connsiteY18-308"/>
              </a:cxn>
              <a:cxn ang="0">
                <a:pos x="connsiteX19-347" y="connsiteY19-348"/>
              </a:cxn>
              <a:cxn ang="0">
                <a:pos x="connsiteX20-389" y="connsiteY20-390"/>
              </a:cxn>
              <a:cxn ang="0">
                <a:pos x="connsiteX21-433" y="connsiteY21-434"/>
              </a:cxn>
            </a:cxnLst>
            <a:rect l="l" t="t" r="r" b="b"/>
            <a:pathLst>
              <a:path w="456302" h="461246">
                <a:moveTo>
                  <a:pt x="67047" y="94976"/>
                </a:moveTo>
                <a:cubicBezTo>
                  <a:pt x="88669" y="81027"/>
                  <a:pt x="113594" y="13349"/>
                  <a:pt x="141956" y="4944"/>
                </a:cubicBezTo>
                <a:lnTo>
                  <a:pt x="215133" y="0"/>
                </a:lnTo>
                <a:lnTo>
                  <a:pt x="314346" y="4944"/>
                </a:lnTo>
                <a:cubicBezTo>
                  <a:pt x="336534" y="7563"/>
                  <a:pt x="331729" y="9060"/>
                  <a:pt x="348262" y="15714"/>
                </a:cubicBezTo>
                <a:cubicBezTo>
                  <a:pt x="364795" y="22368"/>
                  <a:pt x="399535" y="35692"/>
                  <a:pt x="413546" y="44868"/>
                </a:cubicBezTo>
                <a:cubicBezTo>
                  <a:pt x="427557" y="54044"/>
                  <a:pt x="425204" y="53767"/>
                  <a:pt x="432330" y="70772"/>
                </a:cubicBezTo>
                <a:cubicBezTo>
                  <a:pt x="439456" y="87777"/>
                  <a:pt x="453398" y="119191"/>
                  <a:pt x="456302" y="146900"/>
                </a:cubicBezTo>
                <a:lnTo>
                  <a:pt x="449757" y="237026"/>
                </a:lnTo>
                <a:lnTo>
                  <a:pt x="456302" y="319290"/>
                </a:lnTo>
                <a:cubicBezTo>
                  <a:pt x="455354" y="341908"/>
                  <a:pt x="452584" y="354875"/>
                  <a:pt x="444066" y="372737"/>
                </a:cubicBezTo>
                <a:cubicBezTo>
                  <a:pt x="435548" y="390599"/>
                  <a:pt x="426812" y="411713"/>
                  <a:pt x="405192" y="426464"/>
                </a:cubicBezTo>
                <a:cubicBezTo>
                  <a:pt x="383572" y="441216"/>
                  <a:pt x="346734" y="455598"/>
                  <a:pt x="314346" y="461246"/>
                </a:cubicBezTo>
                <a:lnTo>
                  <a:pt x="210866" y="460355"/>
                </a:lnTo>
                <a:lnTo>
                  <a:pt x="141956" y="461246"/>
                </a:lnTo>
                <a:cubicBezTo>
                  <a:pt x="97599" y="454569"/>
                  <a:pt x="71861" y="444843"/>
                  <a:pt x="48202" y="421184"/>
                </a:cubicBezTo>
                <a:cubicBezTo>
                  <a:pt x="28089" y="406026"/>
                  <a:pt x="29309" y="387279"/>
                  <a:pt x="21275" y="370297"/>
                </a:cubicBezTo>
                <a:cubicBezTo>
                  <a:pt x="13241" y="353315"/>
                  <a:pt x="3360" y="336251"/>
                  <a:pt x="0" y="319290"/>
                </a:cubicBezTo>
                <a:cubicBezTo>
                  <a:pt x="371" y="302371"/>
                  <a:pt x="743" y="285451"/>
                  <a:pt x="1114" y="268532"/>
                </a:cubicBezTo>
                <a:lnTo>
                  <a:pt x="5335" y="226556"/>
                </a:lnTo>
                <a:lnTo>
                  <a:pt x="0" y="146900"/>
                </a:lnTo>
                <a:cubicBezTo>
                  <a:pt x="1148" y="123914"/>
                  <a:pt x="4732" y="104716"/>
                  <a:pt x="12225" y="8863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矩形: 圆角 25"/>
          <p:cNvSpPr/>
          <p:nvPr/>
        </p:nvSpPr>
        <p:spPr>
          <a:xfrm rot="4545109">
            <a:off x="6094808" y="4330042"/>
            <a:ext cx="456302" cy="461246"/>
          </a:xfrm>
          <a:custGeom>
            <a:avLst/>
            <a:gdLst>
              <a:gd name="connsiteX0" fmla="*/ 0 w 456302"/>
              <a:gd name="connsiteY0" fmla="*/ 141956 h 456302"/>
              <a:gd name="connsiteX1" fmla="*/ 141956 w 456302"/>
              <a:gd name="connsiteY1" fmla="*/ 0 h 456302"/>
              <a:gd name="connsiteX2" fmla="*/ 314346 w 456302"/>
              <a:gd name="connsiteY2" fmla="*/ 0 h 456302"/>
              <a:gd name="connsiteX3" fmla="*/ 456302 w 456302"/>
              <a:gd name="connsiteY3" fmla="*/ 141956 h 456302"/>
              <a:gd name="connsiteX4" fmla="*/ 456302 w 456302"/>
              <a:gd name="connsiteY4" fmla="*/ 314346 h 456302"/>
              <a:gd name="connsiteX5" fmla="*/ 314346 w 456302"/>
              <a:gd name="connsiteY5" fmla="*/ 456302 h 456302"/>
              <a:gd name="connsiteX6" fmla="*/ 141956 w 456302"/>
              <a:gd name="connsiteY6" fmla="*/ 456302 h 456302"/>
              <a:gd name="connsiteX7" fmla="*/ 0 w 456302"/>
              <a:gd name="connsiteY7" fmla="*/ 314346 h 456302"/>
              <a:gd name="connsiteX8" fmla="*/ 0 w 456302"/>
              <a:gd name="connsiteY8" fmla="*/ 141956 h 456302"/>
              <a:gd name="connsiteX0-1" fmla="*/ 0 w 456302"/>
              <a:gd name="connsiteY0-2" fmla="*/ 141956 h 456302"/>
              <a:gd name="connsiteX1-3" fmla="*/ 141956 w 456302"/>
              <a:gd name="connsiteY1-4" fmla="*/ 0 h 456302"/>
              <a:gd name="connsiteX2-5" fmla="*/ 314346 w 456302"/>
              <a:gd name="connsiteY2-6" fmla="*/ 0 h 456302"/>
              <a:gd name="connsiteX3-7" fmla="*/ 413546 w 456302"/>
              <a:gd name="connsiteY3-8" fmla="*/ 39924 h 456302"/>
              <a:gd name="connsiteX4-9" fmla="*/ 456302 w 456302"/>
              <a:gd name="connsiteY4-10" fmla="*/ 141956 h 456302"/>
              <a:gd name="connsiteX5-11" fmla="*/ 456302 w 456302"/>
              <a:gd name="connsiteY5-12" fmla="*/ 314346 h 456302"/>
              <a:gd name="connsiteX6-13" fmla="*/ 314346 w 456302"/>
              <a:gd name="connsiteY6-14" fmla="*/ 456302 h 456302"/>
              <a:gd name="connsiteX7-15" fmla="*/ 141956 w 456302"/>
              <a:gd name="connsiteY7-16" fmla="*/ 456302 h 456302"/>
              <a:gd name="connsiteX8-17" fmla="*/ 0 w 456302"/>
              <a:gd name="connsiteY8-18" fmla="*/ 314346 h 456302"/>
              <a:gd name="connsiteX9" fmla="*/ 0 w 456302"/>
              <a:gd name="connsiteY9" fmla="*/ 141956 h 456302"/>
              <a:gd name="connsiteX0-19" fmla="*/ 0 w 456302"/>
              <a:gd name="connsiteY0-20" fmla="*/ 141956 h 456302"/>
              <a:gd name="connsiteX1-21" fmla="*/ 44960 w 456302"/>
              <a:gd name="connsiteY1-22" fmla="*/ 45485 h 456302"/>
              <a:gd name="connsiteX2-23" fmla="*/ 141956 w 456302"/>
              <a:gd name="connsiteY2-24" fmla="*/ 0 h 456302"/>
              <a:gd name="connsiteX3-25" fmla="*/ 314346 w 456302"/>
              <a:gd name="connsiteY3-26" fmla="*/ 0 h 456302"/>
              <a:gd name="connsiteX4-27" fmla="*/ 413546 w 456302"/>
              <a:gd name="connsiteY4-28" fmla="*/ 39924 h 456302"/>
              <a:gd name="connsiteX5-29" fmla="*/ 456302 w 456302"/>
              <a:gd name="connsiteY5-30" fmla="*/ 141956 h 456302"/>
              <a:gd name="connsiteX6-31" fmla="*/ 456302 w 456302"/>
              <a:gd name="connsiteY6-32" fmla="*/ 314346 h 456302"/>
              <a:gd name="connsiteX7-33" fmla="*/ 314346 w 456302"/>
              <a:gd name="connsiteY7-34" fmla="*/ 456302 h 456302"/>
              <a:gd name="connsiteX8-35" fmla="*/ 141956 w 456302"/>
              <a:gd name="connsiteY8-36" fmla="*/ 456302 h 456302"/>
              <a:gd name="connsiteX9-37" fmla="*/ 0 w 456302"/>
              <a:gd name="connsiteY9-38" fmla="*/ 314346 h 456302"/>
              <a:gd name="connsiteX10" fmla="*/ 0 w 456302"/>
              <a:gd name="connsiteY10" fmla="*/ 141956 h 456302"/>
              <a:gd name="connsiteX0-39" fmla="*/ 0 w 456302"/>
              <a:gd name="connsiteY0-40" fmla="*/ 146900 h 461246"/>
              <a:gd name="connsiteX1-41" fmla="*/ 44960 w 456302"/>
              <a:gd name="connsiteY1-42" fmla="*/ 50429 h 461246"/>
              <a:gd name="connsiteX2-43" fmla="*/ 141956 w 456302"/>
              <a:gd name="connsiteY2-44" fmla="*/ 4944 h 461246"/>
              <a:gd name="connsiteX3-45" fmla="*/ 215133 w 456302"/>
              <a:gd name="connsiteY3-46" fmla="*/ 0 h 461246"/>
              <a:gd name="connsiteX4-47" fmla="*/ 314346 w 456302"/>
              <a:gd name="connsiteY4-48" fmla="*/ 4944 h 461246"/>
              <a:gd name="connsiteX5-49" fmla="*/ 413546 w 456302"/>
              <a:gd name="connsiteY5-50" fmla="*/ 44868 h 461246"/>
              <a:gd name="connsiteX6-51" fmla="*/ 456302 w 456302"/>
              <a:gd name="connsiteY6-52" fmla="*/ 146900 h 461246"/>
              <a:gd name="connsiteX7-53" fmla="*/ 456302 w 456302"/>
              <a:gd name="connsiteY7-54" fmla="*/ 319290 h 461246"/>
              <a:gd name="connsiteX8-55" fmla="*/ 314346 w 456302"/>
              <a:gd name="connsiteY8-56" fmla="*/ 461246 h 461246"/>
              <a:gd name="connsiteX9-57" fmla="*/ 141956 w 456302"/>
              <a:gd name="connsiteY9-58" fmla="*/ 461246 h 461246"/>
              <a:gd name="connsiteX10-59" fmla="*/ 0 w 456302"/>
              <a:gd name="connsiteY10-60" fmla="*/ 319290 h 461246"/>
              <a:gd name="connsiteX11" fmla="*/ 0 w 456302"/>
              <a:gd name="connsiteY11" fmla="*/ 146900 h 461246"/>
              <a:gd name="connsiteX0-61" fmla="*/ 0 w 456302"/>
              <a:gd name="connsiteY0-62" fmla="*/ 146900 h 461246"/>
              <a:gd name="connsiteX1-63" fmla="*/ 44960 w 456302"/>
              <a:gd name="connsiteY1-64" fmla="*/ 50429 h 461246"/>
              <a:gd name="connsiteX2-65" fmla="*/ 141956 w 456302"/>
              <a:gd name="connsiteY2-66" fmla="*/ 4944 h 461246"/>
              <a:gd name="connsiteX3-67" fmla="*/ 215133 w 456302"/>
              <a:gd name="connsiteY3-68" fmla="*/ 0 h 461246"/>
              <a:gd name="connsiteX4-69" fmla="*/ 314346 w 456302"/>
              <a:gd name="connsiteY4-70" fmla="*/ 4944 h 461246"/>
              <a:gd name="connsiteX5-71" fmla="*/ 413546 w 456302"/>
              <a:gd name="connsiteY5-72" fmla="*/ 44868 h 461246"/>
              <a:gd name="connsiteX6-73" fmla="*/ 456302 w 456302"/>
              <a:gd name="connsiteY6-74" fmla="*/ 146900 h 461246"/>
              <a:gd name="connsiteX7-75" fmla="*/ 456302 w 456302"/>
              <a:gd name="connsiteY7-76" fmla="*/ 319290 h 461246"/>
              <a:gd name="connsiteX8-77" fmla="*/ 314346 w 456302"/>
              <a:gd name="connsiteY8-78" fmla="*/ 461246 h 461246"/>
              <a:gd name="connsiteX9-79" fmla="*/ 141956 w 456302"/>
              <a:gd name="connsiteY9-80" fmla="*/ 461246 h 461246"/>
              <a:gd name="connsiteX10-81" fmla="*/ 48202 w 456302"/>
              <a:gd name="connsiteY10-82" fmla="*/ 421184 h 461246"/>
              <a:gd name="connsiteX11-83" fmla="*/ 0 w 456302"/>
              <a:gd name="connsiteY11-84" fmla="*/ 319290 h 461246"/>
              <a:gd name="connsiteX12" fmla="*/ 0 w 456302"/>
              <a:gd name="connsiteY12" fmla="*/ 146900 h 461246"/>
              <a:gd name="connsiteX0-85" fmla="*/ 0 w 456302"/>
              <a:gd name="connsiteY0-86" fmla="*/ 146900 h 461246"/>
              <a:gd name="connsiteX1-87" fmla="*/ 44960 w 456302"/>
              <a:gd name="connsiteY1-88" fmla="*/ 50429 h 461246"/>
              <a:gd name="connsiteX2-89" fmla="*/ 141956 w 456302"/>
              <a:gd name="connsiteY2-90" fmla="*/ 4944 h 461246"/>
              <a:gd name="connsiteX3-91" fmla="*/ 215133 w 456302"/>
              <a:gd name="connsiteY3-92" fmla="*/ 0 h 461246"/>
              <a:gd name="connsiteX4-93" fmla="*/ 314346 w 456302"/>
              <a:gd name="connsiteY4-94" fmla="*/ 4944 h 461246"/>
              <a:gd name="connsiteX5-95" fmla="*/ 413546 w 456302"/>
              <a:gd name="connsiteY5-96" fmla="*/ 44868 h 461246"/>
              <a:gd name="connsiteX6-97" fmla="*/ 456302 w 456302"/>
              <a:gd name="connsiteY6-98" fmla="*/ 146900 h 461246"/>
              <a:gd name="connsiteX7-99" fmla="*/ 456302 w 456302"/>
              <a:gd name="connsiteY7-100" fmla="*/ 319290 h 461246"/>
              <a:gd name="connsiteX8-101" fmla="*/ 314346 w 456302"/>
              <a:gd name="connsiteY8-102" fmla="*/ 461246 h 461246"/>
              <a:gd name="connsiteX9-103" fmla="*/ 141956 w 456302"/>
              <a:gd name="connsiteY9-104" fmla="*/ 461246 h 461246"/>
              <a:gd name="connsiteX10-105" fmla="*/ 48202 w 456302"/>
              <a:gd name="connsiteY10-106" fmla="*/ 421184 h 461246"/>
              <a:gd name="connsiteX11-107" fmla="*/ 0 w 456302"/>
              <a:gd name="connsiteY11-108" fmla="*/ 319290 h 461246"/>
              <a:gd name="connsiteX12-109" fmla="*/ 5335 w 456302"/>
              <a:gd name="connsiteY12-110" fmla="*/ 226556 h 461246"/>
              <a:gd name="connsiteX13" fmla="*/ 0 w 456302"/>
              <a:gd name="connsiteY13" fmla="*/ 146900 h 461246"/>
              <a:gd name="connsiteX0-111" fmla="*/ 0 w 456302"/>
              <a:gd name="connsiteY0-112" fmla="*/ 146900 h 461246"/>
              <a:gd name="connsiteX1-113" fmla="*/ 44960 w 456302"/>
              <a:gd name="connsiteY1-114" fmla="*/ 50429 h 461246"/>
              <a:gd name="connsiteX2-115" fmla="*/ 141956 w 456302"/>
              <a:gd name="connsiteY2-116" fmla="*/ 4944 h 461246"/>
              <a:gd name="connsiteX3-117" fmla="*/ 215133 w 456302"/>
              <a:gd name="connsiteY3-118" fmla="*/ 0 h 461246"/>
              <a:gd name="connsiteX4-119" fmla="*/ 314346 w 456302"/>
              <a:gd name="connsiteY4-120" fmla="*/ 4944 h 461246"/>
              <a:gd name="connsiteX5-121" fmla="*/ 413546 w 456302"/>
              <a:gd name="connsiteY5-122" fmla="*/ 44868 h 461246"/>
              <a:gd name="connsiteX6-123" fmla="*/ 456302 w 456302"/>
              <a:gd name="connsiteY6-124" fmla="*/ 146900 h 461246"/>
              <a:gd name="connsiteX7-125" fmla="*/ 456302 w 456302"/>
              <a:gd name="connsiteY7-126" fmla="*/ 319290 h 461246"/>
              <a:gd name="connsiteX8-127" fmla="*/ 314346 w 456302"/>
              <a:gd name="connsiteY8-128" fmla="*/ 461246 h 461246"/>
              <a:gd name="connsiteX9-129" fmla="*/ 210866 w 456302"/>
              <a:gd name="connsiteY9-130" fmla="*/ 460355 h 461246"/>
              <a:gd name="connsiteX10-131" fmla="*/ 141956 w 456302"/>
              <a:gd name="connsiteY10-132" fmla="*/ 461246 h 461246"/>
              <a:gd name="connsiteX11-133" fmla="*/ 48202 w 456302"/>
              <a:gd name="connsiteY11-134" fmla="*/ 421184 h 461246"/>
              <a:gd name="connsiteX12-135" fmla="*/ 0 w 456302"/>
              <a:gd name="connsiteY12-136" fmla="*/ 319290 h 461246"/>
              <a:gd name="connsiteX13-137" fmla="*/ 5335 w 456302"/>
              <a:gd name="connsiteY13-138" fmla="*/ 226556 h 461246"/>
              <a:gd name="connsiteX14" fmla="*/ 0 w 456302"/>
              <a:gd name="connsiteY14" fmla="*/ 146900 h 461246"/>
              <a:gd name="connsiteX0-139" fmla="*/ 0 w 456302"/>
              <a:gd name="connsiteY0-140" fmla="*/ 146900 h 461246"/>
              <a:gd name="connsiteX1-141" fmla="*/ 44960 w 456302"/>
              <a:gd name="connsiteY1-142" fmla="*/ 50429 h 461246"/>
              <a:gd name="connsiteX2-143" fmla="*/ 141956 w 456302"/>
              <a:gd name="connsiteY2-144" fmla="*/ 4944 h 461246"/>
              <a:gd name="connsiteX3-145" fmla="*/ 215133 w 456302"/>
              <a:gd name="connsiteY3-146" fmla="*/ 0 h 461246"/>
              <a:gd name="connsiteX4-147" fmla="*/ 314346 w 456302"/>
              <a:gd name="connsiteY4-148" fmla="*/ 4944 h 461246"/>
              <a:gd name="connsiteX5-149" fmla="*/ 413546 w 456302"/>
              <a:gd name="connsiteY5-150" fmla="*/ 44868 h 461246"/>
              <a:gd name="connsiteX6-151" fmla="*/ 456302 w 456302"/>
              <a:gd name="connsiteY6-152" fmla="*/ 146900 h 461246"/>
              <a:gd name="connsiteX7-153" fmla="*/ 456302 w 456302"/>
              <a:gd name="connsiteY7-154" fmla="*/ 319290 h 461246"/>
              <a:gd name="connsiteX8-155" fmla="*/ 405192 w 456302"/>
              <a:gd name="connsiteY8-156" fmla="*/ 426464 h 461246"/>
              <a:gd name="connsiteX9-157" fmla="*/ 314346 w 456302"/>
              <a:gd name="connsiteY9-158" fmla="*/ 461246 h 461246"/>
              <a:gd name="connsiteX10-159" fmla="*/ 210866 w 456302"/>
              <a:gd name="connsiteY10-160" fmla="*/ 460355 h 461246"/>
              <a:gd name="connsiteX11-161" fmla="*/ 141956 w 456302"/>
              <a:gd name="connsiteY11-162" fmla="*/ 461246 h 461246"/>
              <a:gd name="connsiteX12-163" fmla="*/ 48202 w 456302"/>
              <a:gd name="connsiteY12-164" fmla="*/ 421184 h 461246"/>
              <a:gd name="connsiteX13-165" fmla="*/ 0 w 456302"/>
              <a:gd name="connsiteY13-166" fmla="*/ 319290 h 461246"/>
              <a:gd name="connsiteX14-167" fmla="*/ 5335 w 456302"/>
              <a:gd name="connsiteY14-168" fmla="*/ 226556 h 461246"/>
              <a:gd name="connsiteX15" fmla="*/ 0 w 456302"/>
              <a:gd name="connsiteY15" fmla="*/ 146900 h 461246"/>
              <a:gd name="connsiteX0-169" fmla="*/ 0 w 456302"/>
              <a:gd name="connsiteY0-170" fmla="*/ 146900 h 461246"/>
              <a:gd name="connsiteX1-171" fmla="*/ 44960 w 456302"/>
              <a:gd name="connsiteY1-172" fmla="*/ 50429 h 461246"/>
              <a:gd name="connsiteX2-173" fmla="*/ 141956 w 456302"/>
              <a:gd name="connsiteY2-174" fmla="*/ 4944 h 461246"/>
              <a:gd name="connsiteX3-175" fmla="*/ 215133 w 456302"/>
              <a:gd name="connsiteY3-176" fmla="*/ 0 h 461246"/>
              <a:gd name="connsiteX4-177" fmla="*/ 314346 w 456302"/>
              <a:gd name="connsiteY4-178" fmla="*/ 4944 h 461246"/>
              <a:gd name="connsiteX5-179" fmla="*/ 413546 w 456302"/>
              <a:gd name="connsiteY5-180" fmla="*/ 44868 h 461246"/>
              <a:gd name="connsiteX6-181" fmla="*/ 456302 w 456302"/>
              <a:gd name="connsiteY6-182" fmla="*/ 146900 h 461246"/>
              <a:gd name="connsiteX7-183" fmla="*/ 449757 w 456302"/>
              <a:gd name="connsiteY7-184" fmla="*/ 237026 h 461246"/>
              <a:gd name="connsiteX8-185" fmla="*/ 456302 w 456302"/>
              <a:gd name="connsiteY8-186" fmla="*/ 319290 h 461246"/>
              <a:gd name="connsiteX9-187" fmla="*/ 405192 w 456302"/>
              <a:gd name="connsiteY9-188" fmla="*/ 426464 h 461246"/>
              <a:gd name="connsiteX10-189" fmla="*/ 314346 w 456302"/>
              <a:gd name="connsiteY10-190" fmla="*/ 461246 h 461246"/>
              <a:gd name="connsiteX11-191" fmla="*/ 210866 w 456302"/>
              <a:gd name="connsiteY11-192" fmla="*/ 460355 h 461246"/>
              <a:gd name="connsiteX12-193" fmla="*/ 141956 w 456302"/>
              <a:gd name="connsiteY12-194" fmla="*/ 461246 h 461246"/>
              <a:gd name="connsiteX13-195" fmla="*/ 48202 w 456302"/>
              <a:gd name="connsiteY13-196" fmla="*/ 421184 h 461246"/>
              <a:gd name="connsiteX14-197" fmla="*/ 0 w 456302"/>
              <a:gd name="connsiteY14-198" fmla="*/ 319290 h 461246"/>
              <a:gd name="connsiteX15-199" fmla="*/ 5335 w 456302"/>
              <a:gd name="connsiteY15-200" fmla="*/ 226556 h 461246"/>
              <a:gd name="connsiteX16" fmla="*/ 0 w 456302"/>
              <a:gd name="connsiteY16" fmla="*/ 146900 h 461246"/>
              <a:gd name="connsiteX0-201" fmla="*/ 0 w 456302"/>
              <a:gd name="connsiteY0-202" fmla="*/ 146900 h 461246"/>
              <a:gd name="connsiteX1-203" fmla="*/ 44960 w 456302"/>
              <a:gd name="connsiteY1-204" fmla="*/ 50429 h 461246"/>
              <a:gd name="connsiteX2-205" fmla="*/ 141956 w 456302"/>
              <a:gd name="connsiteY2-206" fmla="*/ 4944 h 461246"/>
              <a:gd name="connsiteX3-207" fmla="*/ 215133 w 456302"/>
              <a:gd name="connsiteY3-208" fmla="*/ 0 h 461246"/>
              <a:gd name="connsiteX4-209" fmla="*/ 314346 w 456302"/>
              <a:gd name="connsiteY4-210" fmla="*/ 4944 h 461246"/>
              <a:gd name="connsiteX5-211" fmla="*/ 413546 w 456302"/>
              <a:gd name="connsiteY5-212" fmla="*/ 44868 h 461246"/>
              <a:gd name="connsiteX6-213" fmla="*/ 456302 w 456302"/>
              <a:gd name="connsiteY6-214" fmla="*/ 146900 h 461246"/>
              <a:gd name="connsiteX7-215" fmla="*/ 449757 w 456302"/>
              <a:gd name="connsiteY7-216" fmla="*/ 237026 h 461246"/>
              <a:gd name="connsiteX8-217" fmla="*/ 456302 w 456302"/>
              <a:gd name="connsiteY8-218" fmla="*/ 319290 h 461246"/>
              <a:gd name="connsiteX9-219" fmla="*/ 444066 w 456302"/>
              <a:gd name="connsiteY9-220" fmla="*/ 372737 h 461246"/>
              <a:gd name="connsiteX10-221" fmla="*/ 405192 w 456302"/>
              <a:gd name="connsiteY10-222" fmla="*/ 426464 h 461246"/>
              <a:gd name="connsiteX11-223" fmla="*/ 314346 w 456302"/>
              <a:gd name="connsiteY11-224" fmla="*/ 461246 h 461246"/>
              <a:gd name="connsiteX12-225" fmla="*/ 210866 w 456302"/>
              <a:gd name="connsiteY12-226" fmla="*/ 460355 h 461246"/>
              <a:gd name="connsiteX13-227" fmla="*/ 141956 w 456302"/>
              <a:gd name="connsiteY13-228" fmla="*/ 461246 h 461246"/>
              <a:gd name="connsiteX14-229" fmla="*/ 48202 w 456302"/>
              <a:gd name="connsiteY14-230" fmla="*/ 421184 h 461246"/>
              <a:gd name="connsiteX15-231" fmla="*/ 0 w 456302"/>
              <a:gd name="connsiteY15-232" fmla="*/ 319290 h 461246"/>
              <a:gd name="connsiteX16-233" fmla="*/ 5335 w 456302"/>
              <a:gd name="connsiteY16-234" fmla="*/ 226556 h 461246"/>
              <a:gd name="connsiteX17" fmla="*/ 0 w 456302"/>
              <a:gd name="connsiteY17" fmla="*/ 146900 h 461246"/>
              <a:gd name="connsiteX0-235" fmla="*/ 0 w 456302"/>
              <a:gd name="connsiteY0-236" fmla="*/ 146900 h 461246"/>
              <a:gd name="connsiteX1-237" fmla="*/ 12225 w 456302"/>
              <a:gd name="connsiteY1-238" fmla="*/ 88638 h 461246"/>
              <a:gd name="connsiteX2-239" fmla="*/ 44960 w 456302"/>
              <a:gd name="connsiteY2-240" fmla="*/ 50429 h 461246"/>
              <a:gd name="connsiteX3-241" fmla="*/ 141956 w 456302"/>
              <a:gd name="connsiteY3-242" fmla="*/ 4944 h 461246"/>
              <a:gd name="connsiteX4-243" fmla="*/ 215133 w 456302"/>
              <a:gd name="connsiteY4-244" fmla="*/ 0 h 461246"/>
              <a:gd name="connsiteX5-245" fmla="*/ 314346 w 456302"/>
              <a:gd name="connsiteY5-246" fmla="*/ 4944 h 461246"/>
              <a:gd name="connsiteX6-247" fmla="*/ 413546 w 456302"/>
              <a:gd name="connsiteY6-248" fmla="*/ 44868 h 461246"/>
              <a:gd name="connsiteX7-249" fmla="*/ 456302 w 456302"/>
              <a:gd name="connsiteY7-250" fmla="*/ 146900 h 461246"/>
              <a:gd name="connsiteX8-251" fmla="*/ 449757 w 456302"/>
              <a:gd name="connsiteY8-252" fmla="*/ 237026 h 461246"/>
              <a:gd name="connsiteX9-253" fmla="*/ 456302 w 456302"/>
              <a:gd name="connsiteY9-254" fmla="*/ 319290 h 461246"/>
              <a:gd name="connsiteX10-255" fmla="*/ 444066 w 456302"/>
              <a:gd name="connsiteY10-256" fmla="*/ 372737 h 461246"/>
              <a:gd name="connsiteX11-257" fmla="*/ 405192 w 456302"/>
              <a:gd name="connsiteY11-258" fmla="*/ 426464 h 461246"/>
              <a:gd name="connsiteX12-259" fmla="*/ 314346 w 456302"/>
              <a:gd name="connsiteY12-260" fmla="*/ 461246 h 461246"/>
              <a:gd name="connsiteX13-261" fmla="*/ 210866 w 456302"/>
              <a:gd name="connsiteY13-262" fmla="*/ 460355 h 461246"/>
              <a:gd name="connsiteX14-263" fmla="*/ 141956 w 456302"/>
              <a:gd name="connsiteY14-264" fmla="*/ 461246 h 461246"/>
              <a:gd name="connsiteX15-265" fmla="*/ 48202 w 456302"/>
              <a:gd name="connsiteY15-266" fmla="*/ 421184 h 461246"/>
              <a:gd name="connsiteX16-267" fmla="*/ 0 w 456302"/>
              <a:gd name="connsiteY16-268" fmla="*/ 319290 h 461246"/>
              <a:gd name="connsiteX17-269" fmla="*/ 5335 w 456302"/>
              <a:gd name="connsiteY17-270" fmla="*/ 226556 h 461246"/>
              <a:gd name="connsiteX18" fmla="*/ 0 w 456302"/>
              <a:gd name="connsiteY18" fmla="*/ 146900 h 461246"/>
              <a:gd name="connsiteX0-271" fmla="*/ 0 w 456302"/>
              <a:gd name="connsiteY0-272" fmla="*/ 146900 h 461246"/>
              <a:gd name="connsiteX1-273" fmla="*/ 12225 w 456302"/>
              <a:gd name="connsiteY1-274" fmla="*/ 88638 h 461246"/>
              <a:gd name="connsiteX2-275" fmla="*/ 44960 w 456302"/>
              <a:gd name="connsiteY2-276" fmla="*/ 50429 h 461246"/>
              <a:gd name="connsiteX3-277" fmla="*/ 141956 w 456302"/>
              <a:gd name="connsiteY3-278" fmla="*/ 4944 h 461246"/>
              <a:gd name="connsiteX4-279" fmla="*/ 215133 w 456302"/>
              <a:gd name="connsiteY4-280" fmla="*/ 0 h 461246"/>
              <a:gd name="connsiteX5-281" fmla="*/ 314346 w 456302"/>
              <a:gd name="connsiteY5-282" fmla="*/ 4944 h 461246"/>
              <a:gd name="connsiteX6-283" fmla="*/ 413546 w 456302"/>
              <a:gd name="connsiteY6-284" fmla="*/ 44868 h 461246"/>
              <a:gd name="connsiteX7-285" fmla="*/ 456302 w 456302"/>
              <a:gd name="connsiteY7-286" fmla="*/ 146900 h 461246"/>
              <a:gd name="connsiteX8-287" fmla="*/ 449757 w 456302"/>
              <a:gd name="connsiteY8-288" fmla="*/ 237026 h 461246"/>
              <a:gd name="connsiteX9-289" fmla="*/ 456302 w 456302"/>
              <a:gd name="connsiteY9-290" fmla="*/ 319290 h 461246"/>
              <a:gd name="connsiteX10-291" fmla="*/ 444066 w 456302"/>
              <a:gd name="connsiteY10-292" fmla="*/ 372737 h 461246"/>
              <a:gd name="connsiteX11-293" fmla="*/ 405192 w 456302"/>
              <a:gd name="connsiteY11-294" fmla="*/ 426464 h 461246"/>
              <a:gd name="connsiteX12-295" fmla="*/ 314346 w 456302"/>
              <a:gd name="connsiteY12-296" fmla="*/ 461246 h 461246"/>
              <a:gd name="connsiteX13-297" fmla="*/ 210866 w 456302"/>
              <a:gd name="connsiteY13-298" fmla="*/ 460355 h 461246"/>
              <a:gd name="connsiteX14-299" fmla="*/ 141956 w 456302"/>
              <a:gd name="connsiteY14-300" fmla="*/ 461246 h 461246"/>
              <a:gd name="connsiteX15-301" fmla="*/ 48202 w 456302"/>
              <a:gd name="connsiteY15-302" fmla="*/ 421184 h 461246"/>
              <a:gd name="connsiteX16-303" fmla="*/ 0 w 456302"/>
              <a:gd name="connsiteY16-304" fmla="*/ 319290 h 461246"/>
              <a:gd name="connsiteX17-305" fmla="*/ 1114 w 456302"/>
              <a:gd name="connsiteY17-306" fmla="*/ 268532 h 461246"/>
              <a:gd name="connsiteX18-307" fmla="*/ 5335 w 456302"/>
              <a:gd name="connsiteY18-308" fmla="*/ 226556 h 461246"/>
              <a:gd name="connsiteX19" fmla="*/ 0 w 456302"/>
              <a:gd name="connsiteY19" fmla="*/ 146900 h 461246"/>
              <a:gd name="connsiteX0-309" fmla="*/ 0 w 456302"/>
              <a:gd name="connsiteY0-310" fmla="*/ 146900 h 461246"/>
              <a:gd name="connsiteX1-311" fmla="*/ 12225 w 456302"/>
              <a:gd name="connsiteY1-312" fmla="*/ 88638 h 461246"/>
              <a:gd name="connsiteX2-313" fmla="*/ 44960 w 456302"/>
              <a:gd name="connsiteY2-314" fmla="*/ 50429 h 461246"/>
              <a:gd name="connsiteX3-315" fmla="*/ 141956 w 456302"/>
              <a:gd name="connsiteY3-316" fmla="*/ 4944 h 461246"/>
              <a:gd name="connsiteX4-317" fmla="*/ 215133 w 456302"/>
              <a:gd name="connsiteY4-318" fmla="*/ 0 h 461246"/>
              <a:gd name="connsiteX5-319" fmla="*/ 314346 w 456302"/>
              <a:gd name="connsiteY5-320" fmla="*/ 4944 h 461246"/>
              <a:gd name="connsiteX6-321" fmla="*/ 413546 w 456302"/>
              <a:gd name="connsiteY6-322" fmla="*/ 44868 h 461246"/>
              <a:gd name="connsiteX7-323" fmla="*/ 456302 w 456302"/>
              <a:gd name="connsiteY7-324" fmla="*/ 146900 h 461246"/>
              <a:gd name="connsiteX8-325" fmla="*/ 449757 w 456302"/>
              <a:gd name="connsiteY8-326" fmla="*/ 237026 h 461246"/>
              <a:gd name="connsiteX9-327" fmla="*/ 456302 w 456302"/>
              <a:gd name="connsiteY9-328" fmla="*/ 319290 h 461246"/>
              <a:gd name="connsiteX10-329" fmla="*/ 444066 w 456302"/>
              <a:gd name="connsiteY10-330" fmla="*/ 372737 h 461246"/>
              <a:gd name="connsiteX11-331" fmla="*/ 405192 w 456302"/>
              <a:gd name="connsiteY11-332" fmla="*/ 426464 h 461246"/>
              <a:gd name="connsiteX12-333" fmla="*/ 314346 w 456302"/>
              <a:gd name="connsiteY12-334" fmla="*/ 461246 h 461246"/>
              <a:gd name="connsiteX13-335" fmla="*/ 210866 w 456302"/>
              <a:gd name="connsiteY13-336" fmla="*/ 460355 h 461246"/>
              <a:gd name="connsiteX14-337" fmla="*/ 141956 w 456302"/>
              <a:gd name="connsiteY14-338" fmla="*/ 461246 h 461246"/>
              <a:gd name="connsiteX15-339" fmla="*/ 48202 w 456302"/>
              <a:gd name="connsiteY15-340" fmla="*/ 421184 h 461246"/>
              <a:gd name="connsiteX16-341" fmla="*/ 21275 w 456302"/>
              <a:gd name="connsiteY16-342" fmla="*/ 370297 h 461246"/>
              <a:gd name="connsiteX17-343" fmla="*/ 0 w 456302"/>
              <a:gd name="connsiteY17-344" fmla="*/ 319290 h 461246"/>
              <a:gd name="connsiteX18-345" fmla="*/ 1114 w 456302"/>
              <a:gd name="connsiteY18-346" fmla="*/ 268532 h 461246"/>
              <a:gd name="connsiteX19-347" fmla="*/ 5335 w 456302"/>
              <a:gd name="connsiteY19-348" fmla="*/ 226556 h 461246"/>
              <a:gd name="connsiteX20" fmla="*/ 0 w 456302"/>
              <a:gd name="connsiteY20" fmla="*/ 146900 h 461246"/>
              <a:gd name="connsiteX0-349" fmla="*/ 0 w 456302"/>
              <a:gd name="connsiteY0-350" fmla="*/ 146900 h 461246"/>
              <a:gd name="connsiteX1-351" fmla="*/ 12225 w 456302"/>
              <a:gd name="connsiteY1-352" fmla="*/ 88638 h 461246"/>
              <a:gd name="connsiteX2-353" fmla="*/ 44960 w 456302"/>
              <a:gd name="connsiteY2-354" fmla="*/ 50429 h 461246"/>
              <a:gd name="connsiteX3-355" fmla="*/ 141956 w 456302"/>
              <a:gd name="connsiteY3-356" fmla="*/ 4944 h 461246"/>
              <a:gd name="connsiteX4-357" fmla="*/ 215133 w 456302"/>
              <a:gd name="connsiteY4-358" fmla="*/ 0 h 461246"/>
              <a:gd name="connsiteX5-359" fmla="*/ 314346 w 456302"/>
              <a:gd name="connsiteY5-360" fmla="*/ 4944 h 461246"/>
              <a:gd name="connsiteX6-361" fmla="*/ 348262 w 456302"/>
              <a:gd name="connsiteY6-362" fmla="*/ 15714 h 461246"/>
              <a:gd name="connsiteX7-363" fmla="*/ 413546 w 456302"/>
              <a:gd name="connsiteY7-364" fmla="*/ 44868 h 461246"/>
              <a:gd name="connsiteX8-365" fmla="*/ 456302 w 456302"/>
              <a:gd name="connsiteY8-366" fmla="*/ 146900 h 461246"/>
              <a:gd name="connsiteX9-367" fmla="*/ 449757 w 456302"/>
              <a:gd name="connsiteY9-368" fmla="*/ 237026 h 461246"/>
              <a:gd name="connsiteX10-369" fmla="*/ 456302 w 456302"/>
              <a:gd name="connsiteY10-370" fmla="*/ 319290 h 461246"/>
              <a:gd name="connsiteX11-371" fmla="*/ 444066 w 456302"/>
              <a:gd name="connsiteY11-372" fmla="*/ 372737 h 461246"/>
              <a:gd name="connsiteX12-373" fmla="*/ 405192 w 456302"/>
              <a:gd name="connsiteY12-374" fmla="*/ 426464 h 461246"/>
              <a:gd name="connsiteX13-375" fmla="*/ 314346 w 456302"/>
              <a:gd name="connsiteY13-376" fmla="*/ 461246 h 461246"/>
              <a:gd name="connsiteX14-377" fmla="*/ 210866 w 456302"/>
              <a:gd name="connsiteY14-378" fmla="*/ 460355 h 461246"/>
              <a:gd name="connsiteX15-379" fmla="*/ 141956 w 456302"/>
              <a:gd name="connsiteY15-380" fmla="*/ 461246 h 461246"/>
              <a:gd name="connsiteX16-381" fmla="*/ 48202 w 456302"/>
              <a:gd name="connsiteY16-382" fmla="*/ 421184 h 461246"/>
              <a:gd name="connsiteX17-383" fmla="*/ 21275 w 456302"/>
              <a:gd name="connsiteY17-384" fmla="*/ 370297 h 461246"/>
              <a:gd name="connsiteX18-385" fmla="*/ 0 w 456302"/>
              <a:gd name="connsiteY18-386" fmla="*/ 319290 h 461246"/>
              <a:gd name="connsiteX19-387" fmla="*/ 1114 w 456302"/>
              <a:gd name="connsiteY19-388" fmla="*/ 268532 h 461246"/>
              <a:gd name="connsiteX20-389" fmla="*/ 5335 w 456302"/>
              <a:gd name="connsiteY20-390" fmla="*/ 226556 h 461246"/>
              <a:gd name="connsiteX21" fmla="*/ 0 w 456302"/>
              <a:gd name="connsiteY21" fmla="*/ 146900 h 461246"/>
              <a:gd name="connsiteX0-391" fmla="*/ 0 w 456302"/>
              <a:gd name="connsiteY0-392" fmla="*/ 146900 h 461246"/>
              <a:gd name="connsiteX1-393" fmla="*/ 12225 w 456302"/>
              <a:gd name="connsiteY1-394" fmla="*/ 88638 h 461246"/>
              <a:gd name="connsiteX2-395" fmla="*/ 44960 w 456302"/>
              <a:gd name="connsiteY2-396" fmla="*/ 50429 h 461246"/>
              <a:gd name="connsiteX3-397" fmla="*/ 141956 w 456302"/>
              <a:gd name="connsiteY3-398" fmla="*/ 4944 h 461246"/>
              <a:gd name="connsiteX4-399" fmla="*/ 215133 w 456302"/>
              <a:gd name="connsiteY4-400" fmla="*/ 0 h 461246"/>
              <a:gd name="connsiteX5-401" fmla="*/ 314346 w 456302"/>
              <a:gd name="connsiteY5-402" fmla="*/ 4944 h 461246"/>
              <a:gd name="connsiteX6-403" fmla="*/ 348262 w 456302"/>
              <a:gd name="connsiteY6-404" fmla="*/ 15714 h 461246"/>
              <a:gd name="connsiteX7-405" fmla="*/ 413546 w 456302"/>
              <a:gd name="connsiteY7-406" fmla="*/ 44868 h 461246"/>
              <a:gd name="connsiteX8-407" fmla="*/ 432330 w 456302"/>
              <a:gd name="connsiteY8-408" fmla="*/ 70772 h 461246"/>
              <a:gd name="connsiteX9-409" fmla="*/ 456302 w 456302"/>
              <a:gd name="connsiteY9-410" fmla="*/ 146900 h 461246"/>
              <a:gd name="connsiteX10-411" fmla="*/ 449757 w 456302"/>
              <a:gd name="connsiteY10-412" fmla="*/ 237026 h 461246"/>
              <a:gd name="connsiteX11-413" fmla="*/ 456302 w 456302"/>
              <a:gd name="connsiteY11-414" fmla="*/ 319290 h 461246"/>
              <a:gd name="connsiteX12-415" fmla="*/ 444066 w 456302"/>
              <a:gd name="connsiteY12-416" fmla="*/ 372737 h 461246"/>
              <a:gd name="connsiteX13-417" fmla="*/ 405192 w 456302"/>
              <a:gd name="connsiteY13-418" fmla="*/ 426464 h 461246"/>
              <a:gd name="connsiteX14-419" fmla="*/ 314346 w 456302"/>
              <a:gd name="connsiteY14-420" fmla="*/ 461246 h 461246"/>
              <a:gd name="connsiteX15-421" fmla="*/ 210866 w 456302"/>
              <a:gd name="connsiteY15-422" fmla="*/ 460355 h 461246"/>
              <a:gd name="connsiteX16-423" fmla="*/ 141956 w 456302"/>
              <a:gd name="connsiteY16-424" fmla="*/ 461246 h 461246"/>
              <a:gd name="connsiteX17-425" fmla="*/ 48202 w 456302"/>
              <a:gd name="connsiteY17-426" fmla="*/ 421184 h 461246"/>
              <a:gd name="connsiteX18-427" fmla="*/ 21275 w 456302"/>
              <a:gd name="connsiteY18-428" fmla="*/ 370297 h 461246"/>
              <a:gd name="connsiteX19-429" fmla="*/ 0 w 456302"/>
              <a:gd name="connsiteY19-430" fmla="*/ 319290 h 461246"/>
              <a:gd name="connsiteX20-431" fmla="*/ 1114 w 456302"/>
              <a:gd name="connsiteY20-432" fmla="*/ 268532 h 461246"/>
              <a:gd name="connsiteX21-433" fmla="*/ 5335 w 456302"/>
              <a:gd name="connsiteY21-434" fmla="*/ 226556 h 461246"/>
              <a:gd name="connsiteX22" fmla="*/ 0 w 456302"/>
              <a:gd name="connsiteY22" fmla="*/ 146900 h 461246"/>
              <a:gd name="connsiteX0-435" fmla="*/ 44960 w 456302"/>
              <a:gd name="connsiteY0-436" fmla="*/ 50429 h 461246"/>
              <a:gd name="connsiteX1-437" fmla="*/ 141956 w 456302"/>
              <a:gd name="connsiteY1-438" fmla="*/ 4944 h 461246"/>
              <a:gd name="connsiteX2-439" fmla="*/ 215133 w 456302"/>
              <a:gd name="connsiteY2-440" fmla="*/ 0 h 461246"/>
              <a:gd name="connsiteX3-441" fmla="*/ 314346 w 456302"/>
              <a:gd name="connsiteY3-442" fmla="*/ 4944 h 461246"/>
              <a:gd name="connsiteX4-443" fmla="*/ 348262 w 456302"/>
              <a:gd name="connsiteY4-444" fmla="*/ 15714 h 461246"/>
              <a:gd name="connsiteX5-445" fmla="*/ 413546 w 456302"/>
              <a:gd name="connsiteY5-446" fmla="*/ 44868 h 461246"/>
              <a:gd name="connsiteX6-447" fmla="*/ 432330 w 456302"/>
              <a:gd name="connsiteY6-448" fmla="*/ 70772 h 461246"/>
              <a:gd name="connsiteX7-449" fmla="*/ 456302 w 456302"/>
              <a:gd name="connsiteY7-450" fmla="*/ 146900 h 461246"/>
              <a:gd name="connsiteX8-451" fmla="*/ 449757 w 456302"/>
              <a:gd name="connsiteY8-452" fmla="*/ 237026 h 461246"/>
              <a:gd name="connsiteX9-453" fmla="*/ 456302 w 456302"/>
              <a:gd name="connsiteY9-454" fmla="*/ 319290 h 461246"/>
              <a:gd name="connsiteX10-455" fmla="*/ 444066 w 456302"/>
              <a:gd name="connsiteY10-456" fmla="*/ 372737 h 461246"/>
              <a:gd name="connsiteX11-457" fmla="*/ 405192 w 456302"/>
              <a:gd name="connsiteY11-458" fmla="*/ 426464 h 461246"/>
              <a:gd name="connsiteX12-459" fmla="*/ 314346 w 456302"/>
              <a:gd name="connsiteY12-460" fmla="*/ 461246 h 461246"/>
              <a:gd name="connsiteX13-461" fmla="*/ 210866 w 456302"/>
              <a:gd name="connsiteY13-462" fmla="*/ 460355 h 461246"/>
              <a:gd name="connsiteX14-463" fmla="*/ 141956 w 456302"/>
              <a:gd name="connsiteY14-464" fmla="*/ 461246 h 461246"/>
              <a:gd name="connsiteX15-465" fmla="*/ 48202 w 456302"/>
              <a:gd name="connsiteY15-466" fmla="*/ 421184 h 461246"/>
              <a:gd name="connsiteX16-467" fmla="*/ 21275 w 456302"/>
              <a:gd name="connsiteY16-468" fmla="*/ 370297 h 461246"/>
              <a:gd name="connsiteX17-469" fmla="*/ 0 w 456302"/>
              <a:gd name="connsiteY17-470" fmla="*/ 319290 h 461246"/>
              <a:gd name="connsiteX18-471" fmla="*/ 1114 w 456302"/>
              <a:gd name="connsiteY18-472" fmla="*/ 268532 h 461246"/>
              <a:gd name="connsiteX19-473" fmla="*/ 5335 w 456302"/>
              <a:gd name="connsiteY19-474" fmla="*/ 226556 h 461246"/>
              <a:gd name="connsiteX20-475" fmla="*/ 0 w 456302"/>
              <a:gd name="connsiteY20-476" fmla="*/ 146900 h 461246"/>
              <a:gd name="connsiteX21-477" fmla="*/ 12225 w 456302"/>
              <a:gd name="connsiteY21-478" fmla="*/ 88638 h 461246"/>
              <a:gd name="connsiteX22-479" fmla="*/ 136400 w 456302"/>
              <a:gd name="connsiteY22-480" fmla="*/ 141869 h 461246"/>
              <a:gd name="connsiteX0-481" fmla="*/ 44960 w 456302"/>
              <a:gd name="connsiteY0-482" fmla="*/ 50429 h 461246"/>
              <a:gd name="connsiteX1-483" fmla="*/ 141956 w 456302"/>
              <a:gd name="connsiteY1-484" fmla="*/ 4944 h 461246"/>
              <a:gd name="connsiteX2-485" fmla="*/ 215133 w 456302"/>
              <a:gd name="connsiteY2-486" fmla="*/ 0 h 461246"/>
              <a:gd name="connsiteX3-487" fmla="*/ 314346 w 456302"/>
              <a:gd name="connsiteY3-488" fmla="*/ 4944 h 461246"/>
              <a:gd name="connsiteX4-489" fmla="*/ 348262 w 456302"/>
              <a:gd name="connsiteY4-490" fmla="*/ 15714 h 461246"/>
              <a:gd name="connsiteX5-491" fmla="*/ 413546 w 456302"/>
              <a:gd name="connsiteY5-492" fmla="*/ 44868 h 461246"/>
              <a:gd name="connsiteX6-493" fmla="*/ 432330 w 456302"/>
              <a:gd name="connsiteY6-494" fmla="*/ 70772 h 461246"/>
              <a:gd name="connsiteX7-495" fmla="*/ 456302 w 456302"/>
              <a:gd name="connsiteY7-496" fmla="*/ 146900 h 461246"/>
              <a:gd name="connsiteX8-497" fmla="*/ 449757 w 456302"/>
              <a:gd name="connsiteY8-498" fmla="*/ 237026 h 461246"/>
              <a:gd name="connsiteX9-499" fmla="*/ 456302 w 456302"/>
              <a:gd name="connsiteY9-500" fmla="*/ 319290 h 461246"/>
              <a:gd name="connsiteX10-501" fmla="*/ 444066 w 456302"/>
              <a:gd name="connsiteY10-502" fmla="*/ 372737 h 461246"/>
              <a:gd name="connsiteX11-503" fmla="*/ 405192 w 456302"/>
              <a:gd name="connsiteY11-504" fmla="*/ 426464 h 461246"/>
              <a:gd name="connsiteX12-505" fmla="*/ 314346 w 456302"/>
              <a:gd name="connsiteY12-506" fmla="*/ 461246 h 461246"/>
              <a:gd name="connsiteX13-507" fmla="*/ 210866 w 456302"/>
              <a:gd name="connsiteY13-508" fmla="*/ 460355 h 461246"/>
              <a:gd name="connsiteX14-509" fmla="*/ 141956 w 456302"/>
              <a:gd name="connsiteY14-510" fmla="*/ 461246 h 461246"/>
              <a:gd name="connsiteX15-511" fmla="*/ 48202 w 456302"/>
              <a:gd name="connsiteY15-512" fmla="*/ 421184 h 461246"/>
              <a:gd name="connsiteX16-513" fmla="*/ 21275 w 456302"/>
              <a:gd name="connsiteY16-514" fmla="*/ 370297 h 461246"/>
              <a:gd name="connsiteX17-515" fmla="*/ 0 w 456302"/>
              <a:gd name="connsiteY17-516" fmla="*/ 319290 h 461246"/>
              <a:gd name="connsiteX18-517" fmla="*/ 1114 w 456302"/>
              <a:gd name="connsiteY18-518" fmla="*/ 268532 h 461246"/>
              <a:gd name="connsiteX19-519" fmla="*/ 5335 w 456302"/>
              <a:gd name="connsiteY19-520" fmla="*/ 226556 h 461246"/>
              <a:gd name="connsiteX20-521" fmla="*/ 0 w 456302"/>
              <a:gd name="connsiteY20-522" fmla="*/ 146900 h 461246"/>
              <a:gd name="connsiteX21-523" fmla="*/ 12225 w 456302"/>
              <a:gd name="connsiteY21-524" fmla="*/ 88638 h 461246"/>
              <a:gd name="connsiteX0-525" fmla="*/ 67047 w 456302"/>
              <a:gd name="connsiteY0-526" fmla="*/ 94976 h 461246"/>
              <a:gd name="connsiteX1-527" fmla="*/ 141956 w 456302"/>
              <a:gd name="connsiteY1-528" fmla="*/ 4944 h 461246"/>
              <a:gd name="connsiteX2-529" fmla="*/ 215133 w 456302"/>
              <a:gd name="connsiteY2-530" fmla="*/ 0 h 461246"/>
              <a:gd name="connsiteX3-531" fmla="*/ 314346 w 456302"/>
              <a:gd name="connsiteY3-532" fmla="*/ 4944 h 461246"/>
              <a:gd name="connsiteX4-533" fmla="*/ 348262 w 456302"/>
              <a:gd name="connsiteY4-534" fmla="*/ 15714 h 461246"/>
              <a:gd name="connsiteX5-535" fmla="*/ 413546 w 456302"/>
              <a:gd name="connsiteY5-536" fmla="*/ 44868 h 461246"/>
              <a:gd name="connsiteX6-537" fmla="*/ 432330 w 456302"/>
              <a:gd name="connsiteY6-538" fmla="*/ 70772 h 461246"/>
              <a:gd name="connsiteX7-539" fmla="*/ 456302 w 456302"/>
              <a:gd name="connsiteY7-540" fmla="*/ 146900 h 461246"/>
              <a:gd name="connsiteX8-541" fmla="*/ 449757 w 456302"/>
              <a:gd name="connsiteY8-542" fmla="*/ 237026 h 461246"/>
              <a:gd name="connsiteX9-543" fmla="*/ 456302 w 456302"/>
              <a:gd name="connsiteY9-544" fmla="*/ 319290 h 461246"/>
              <a:gd name="connsiteX10-545" fmla="*/ 444066 w 456302"/>
              <a:gd name="connsiteY10-546" fmla="*/ 372737 h 461246"/>
              <a:gd name="connsiteX11-547" fmla="*/ 405192 w 456302"/>
              <a:gd name="connsiteY11-548" fmla="*/ 426464 h 461246"/>
              <a:gd name="connsiteX12-549" fmla="*/ 314346 w 456302"/>
              <a:gd name="connsiteY12-550" fmla="*/ 461246 h 461246"/>
              <a:gd name="connsiteX13-551" fmla="*/ 210866 w 456302"/>
              <a:gd name="connsiteY13-552" fmla="*/ 460355 h 461246"/>
              <a:gd name="connsiteX14-553" fmla="*/ 141956 w 456302"/>
              <a:gd name="connsiteY14-554" fmla="*/ 461246 h 461246"/>
              <a:gd name="connsiteX15-555" fmla="*/ 48202 w 456302"/>
              <a:gd name="connsiteY15-556" fmla="*/ 421184 h 461246"/>
              <a:gd name="connsiteX16-557" fmla="*/ 21275 w 456302"/>
              <a:gd name="connsiteY16-558" fmla="*/ 370297 h 461246"/>
              <a:gd name="connsiteX17-559" fmla="*/ 0 w 456302"/>
              <a:gd name="connsiteY17-560" fmla="*/ 319290 h 461246"/>
              <a:gd name="connsiteX18-561" fmla="*/ 1114 w 456302"/>
              <a:gd name="connsiteY18-562" fmla="*/ 268532 h 461246"/>
              <a:gd name="connsiteX19-563" fmla="*/ 5335 w 456302"/>
              <a:gd name="connsiteY19-564" fmla="*/ 226556 h 461246"/>
              <a:gd name="connsiteX20-565" fmla="*/ 0 w 456302"/>
              <a:gd name="connsiteY20-566" fmla="*/ 146900 h 461246"/>
              <a:gd name="connsiteX21-567" fmla="*/ 12225 w 456302"/>
              <a:gd name="connsiteY21-568" fmla="*/ 88638 h 4612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59" y="connsiteY10-60"/>
              </a:cxn>
              <a:cxn ang="0">
                <a:pos x="connsiteX11-83" y="connsiteY11-84"/>
              </a:cxn>
              <a:cxn ang="0">
                <a:pos x="connsiteX12-109" y="connsiteY12-110"/>
              </a:cxn>
              <a:cxn ang="0">
                <a:pos x="connsiteX13-137" y="connsiteY13-138"/>
              </a:cxn>
              <a:cxn ang="0">
                <a:pos x="connsiteX14-167" y="connsiteY14-168"/>
              </a:cxn>
              <a:cxn ang="0">
                <a:pos x="connsiteX15-199" y="connsiteY15-200"/>
              </a:cxn>
              <a:cxn ang="0">
                <a:pos x="connsiteX16-233" y="connsiteY16-234"/>
              </a:cxn>
              <a:cxn ang="0">
                <a:pos x="connsiteX17-269" y="connsiteY17-270"/>
              </a:cxn>
              <a:cxn ang="0">
                <a:pos x="connsiteX18-307" y="connsiteY18-308"/>
              </a:cxn>
              <a:cxn ang="0">
                <a:pos x="connsiteX19-347" y="connsiteY19-348"/>
              </a:cxn>
              <a:cxn ang="0">
                <a:pos x="connsiteX20-389" y="connsiteY20-390"/>
              </a:cxn>
              <a:cxn ang="0">
                <a:pos x="connsiteX21-433" y="connsiteY21-434"/>
              </a:cxn>
            </a:cxnLst>
            <a:rect l="l" t="t" r="r" b="b"/>
            <a:pathLst>
              <a:path w="456302" h="461246">
                <a:moveTo>
                  <a:pt x="67047" y="94976"/>
                </a:moveTo>
                <a:cubicBezTo>
                  <a:pt x="88669" y="81027"/>
                  <a:pt x="113594" y="13349"/>
                  <a:pt x="141956" y="4944"/>
                </a:cubicBezTo>
                <a:lnTo>
                  <a:pt x="215133" y="0"/>
                </a:lnTo>
                <a:lnTo>
                  <a:pt x="314346" y="4944"/>
                </a:lnTo>
                <a:cubicBezTo>
                  <a:pt x="336534" y="7563"/>
                  <a:pt x="331729" y="9060"/>
                  <a:pt x="348262" y="15714"/>
                </a:cubicBezTo>
                <a:cubicBezTo>
                  <a:pt x="364795" y="22368"/>
                  <a:pt x="399535" y="35692"/>
                  <a:pt x="413546" y="44868"/>
                </a:cubicBezTo>
                <a:cubicBezTo>
                  <a:pt x="427557" y="54044"/>
                  <a:pt x="425204" y="53767"/>
                  <a:pt x="432330" y="70772"/>
                </a:cubicBezTo>
                <a:cubicBezTo>
                  <a:pt x="439456" y="87777"/>
                  <a:pt x="453398" y="119191"/>
                  <a:pt x="456302" y="146900"/>
                </a:cubicBezTo>
                <a:lnTo>
                  <a:pt x="449757" y="237026"/>
                </a:lnTo>
                <a:lnTo>
                  <a:pt x="456302" y="319290"/>
                </a:lnTo>
                <a:cubicBezTo>
                  <a:pt x="455354" y="341908"/>
                  <a:pt x="452584" y="354875"/>
                  <a:pt x="444066" y="372737"/>
                </a:cubicBezTo>
                <a:cubicBezTo>
                  <a:pt x="435548" y="390599"/>
                  <a:pt x="426812" y="411713"/>
                  <a:pt x="405192" y="426464"/>
                </a:cubicBezTo>
                <a:cubicBezTo>
                  <a:pt x="383572" y="441216"/>
                  <a:pt x="346734" y="455598"/>
                  <a:pt x="314346" y="461246"/>
                </a:cubicBezTo>
                <a:lnTo>
                  <a:pt x="210866" y="460355"/>
                </a:lnTo>
                <a:lnTo>
                  <a:pt x="141956" y="461246"/>
                </a:lnTo>
                <a:cubicBezTo>
                  <a:pt x="97599" y="454569"/>
                  <a:pt x="71861" y="444843"/>
                  <a:pt x="48202" y="421184"/>
                </a:cubicBezTo>
                <a:cubicBezTo>
                  <a:pt x="28089" y="406026"/>
                  <a:pt x="29309" y="387279"/>
                  <a:pt x="21275" y="370297"/>
                </a:cubicBezTo>
                <a:cubicBezTo>
                  <a:pt x="13241" y="353315"/>
                  <a:pt x="3360" y="336251"/>
                  <a:pt x="0" y="319290"/>
                </a:cubicBezTo>
                <a:cubicBezTo>
                  <a:pt x="371" y="302371"/>
                  <a:pt x="743" y="285451"/>
                  <a:pt x="1114" y="268532"/>
                </a:cubicBezTo>
                <a:lnTo>
                  <a:pt x="5335" y="226556"/>
                </a:lnTo>
                <a:lnTo>
                  <a:pt x="0" y="146900"/>
                </a:lnTo>
                <a:cubicBezTo>
                  <a:pt x="1148" y="123914"/>
                  <a:pt x="4732" y="104716"/>
                  <a:pt x="12225" y="8863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矩形: 圆角 25"/>
          <p:cNvSpPr/>
          <p:nvPr/>
        </p:nvSpPr>
        <p:spPr>
          <a:xfrm rot="4545109">
            <a:off x="6094809" y="1895044"/>
            <a:ext cx="456302" cy="461246"/>
          </a:xfrm>
          <a:custGeom>
            <a:avLst/>
            <a:gdLst>
              <a:gd name="connsiteX0" fmla="*/ 0 w 456302"/>
              <a:gd name="connsiteY0" fmla="*/ 141956 h 456302"/>
              <a:gd name="connsiteX1" fmla="*/ 141956 w 456302"/>
              <a:gd name="connsiteY1" fmla="*/ 0 h 456302"/>
              <a:gd name="connsiteX2" fmla="*/ 314346 w 456302"/>
              <a:gd name="connsiteY2" fmla="*/ 0 h 456302"/>
              <a:gd name="connsiteX3" fmla="*/ 456302 w 456302"/>
              <a:gd name="connsiteY3" fmla="*/ 141956 h 456302"/>
              <a:gd name="connsiteX4" fmla="*/ 456302 w 456302"/>
              <a:gd name="connsiteY4" fmla="*/ 314346 h 456302"/>
              <a:gd name="connsiteX5" fmla="*/ 314346 w 456302"/>
              <a:gd name="connsiteY5" fmla="*/ 456302 h 456302"/>
              <a:gd name="connsiteX6" fmla="*/ 141956 w 456302"/>
              <a:gd name="connsiteY6" fmla="*/ 456302 h 456302"/>
              <a:gd name="connsiteX7" fmla="*/ 0 w 456302"/>
              <a:gd name="connsiteY7" fmla="*/ 314346 h 456302"/>
              <a:gd name="connsiteX8" fmla="*/ 0 w 456302"/>
              <a:gd name="connsiteY8" fmla="*/ 141956 h 456302"/>
              <a:gd name="connsiteX0-1" fmla="*/ 0 w 456302"/>
              <a:gd name="connsiteY0-2" fmla="*/ 141956 h 456302"/>
              <a:gd name="connsiteX1-3" fmla="*/ 141956 w 456302"/>
              <a:gd name="connsiteY1-4" fmla="*/ 0 h 456302"/>
              <a:gd name="connsiteX2-5" fmla="*/ 314346 w 456302"/>
              <a:gd name="connsiteY2-6" fmla="*/ 0 h 456302"/>
              <a:gd name="connsiteX3-7" fmla="*/ 413546 w 456302"/>
              <a:gd name="connsiteY3-8" fmla="*/ 39924 h 456302"/>
              <a:gd name="connsiteX4-9" fmla="*/ 456302 w 456302"/>
              <a:gd name="connsiteY4-10" fmla="*/ 141956 h 456302"/>
              <a:gd name="connsiteX5-11" fmla="*/ 456302 w 456302"/>
              <a:gd name="connsiteY5-12" fmla="*/ 314346 h 456302"/>
              <a:gd name="connsiteX6-13" fmla="*/ 314346 w 456302"/>
              <a:gd name="connsiteY6-14" fmla="*/ 456302 h 456302"/>
              <a:gd name="connsiteX7-15" fmla="*/ 141956 w 456302"/>
              <a:gd name="connsiteY7-16" fmla="*/ 456302 h 456302"/>
              <a:gd name="connsiteX8-17" fmla="*/ 0 w 456302"/>
              <a:gd name="connsiteY8-18" fmla="*/ 314346 h 456302"/>
              <a:gd name="connsiteX9" fmla="*/ 0 w 456302"/>
              <a:gd name="connsiteY9" fmla="*/ 141956 h 456302"/>
              <a:gd name="connsiteX0-19" fmla="*/ 0 w 456302"/>
              <a:gd name="connsiteY0-20" fmla="*/ 141956 h 456302"/>
              <a:gd name="connsiteX1-21" fmla="*/ 44960 w 456302"/>
              <a:gd name="connsiteY1-22" fmla="*/ 45485 h 456302"/>
              <a:gd name="connsiteX2-23" fmla="*/ 141956 w 456302"/>
              <a:gd name="connsiteY2-24" fmla="*/ 0 h 456302"/>
              <a:gd name="connsiteX3-25" fmla="*/ 314346 w 456302"/>
              <a:gd name="connsiteY3-26" fmla="*/ 0 h 456302"/>
              <a:gd name="connsiteX4-27" fmla="*/ 413546 w 456302"/>
              <a:gd name="connsiteY4-28" fmla="*/ 39924 h 456302"/>
              <a:gd name="connsiteX5-29" fmla="*/ 456302 w 456302"/>
              <a:gd name="connsiteY5-30" fmla="*/ 141956 h 456302"/>
              <a:gd name="connsiteX6-31" fmla="*/ 456302 w 456302"/>
              <a:gd name="connsiteY6-32" fmla="*/ 314346 h 456302"/>
              <a:gd name="connsiteX7-33" fmla="*/ 314346 w 456302"/>
              <a:gd name="connsiteY7-34" fmla="*/ 456302 h 456302"/>
              <a:gd name="connsiteX8-35" fmla="*/ 141956 w 456302"/>
              <a:gd name="connsiteY8-36" fmla="*/ 456302 h 456302"/>
              <a:gd name="connsiteX9-37" fmla="*/ 0 w 456302"/>
              <a:gd name="connsiteY9-38" fmla="*/ 314346 h 456302"/>
              <a:gd name="connsiteX10" fmla="*/ 0 w 456302"/>
              <a:gd name="connsiteY10" fmla="*/ 141956 h 456302"/>
              <a:gd name="connsiteX0-39" fmla="*/ 0 w 456302"/>
              <a:gd name="connsiteY0-40" fmla="*/ 146900 h 461246"/>
              <a:gd name="connsiteX1-41" fmla="*/ 44960 w 456302"/>
              <a:gd name="connsiteY1-42" fmla="*/ 50429 h 461246"/>
              <a:gd name="connsiteX2-43" fmla="*/ 141956 w 456302"/>
              <a:gd name="connsiteY2-44" fmla="*/ 4944 h 461246"/>
              <a:gd name="connsiteX3-45" fmla="*/ 215133 w 456302"/>
              <a:gd name="connsiteY3-46" fmla="*/ 0 h 461246"/>
              <a:gd name="connsiteX4-47" fmla="*/ 314346 w 456302"/>
              <a:gd name="connsiteY4-48" fmla="*/ 4944 h 461246"/>
              <a:gd name="connsiteX5-49" fmla="*/ 413546 w 456302"/>
              <a:gd name="connsiteY5-50" fmla="*/ 44868 h 461246"/>
              <a:gd name="connsiteX6-51" fmla="*/ 456302 w 456302"/>
              <a:gd name="connsiteY6-52" fmla="*/ 146900 h 461246"/>
              <a:gd name="connsiteX7-53" fmla="*/ 456302 w 456302"/>
              <a:gd name="connsiteY7-54" fmla="*/ 319290 h 461246"/>
              <a:gd name="connsiteX8-55" fmla="*/ 314346 w 456302"/>
              <a:gd name="connsiteY8-56" fmla="*/ 461246 h 461246"/>
              <a:gd name="connsiteX9-57" fmla="*/ 141956 w 456302"/>
              <a:gd name="connsiteY9-58" fmla="*/ 461246 h 461246"/>
              <a:gd name="connsiteX10-59" fmla="*/ 0 w 456302"/>
              <a:gd name="connsiteY10-60" fmla="*/ 319290 h 461246"/>
              <a:gd name="connsiteX11" fmla="*/ 0 w 456302"/>
              <a:gd name="connsiteY11" fmla="*/ 146900 h 461246"/>
              <a:gd name="connsiteX0-61" fmla="*/ 0 w 456302"/>
              <a:gd name="connsiteY0-62" fmla="*/ 146900 h 461246"/>
              <a:gd name="connsiteX1-63" fmla="*/ 44960 w 456302"/>
              <a:gd name="connsiteY1-64" fmla="*/ 50429 h 461246"/>
              <a:gd name="connsiteX2-65" fmla="*/ 141956 w 456302"/>
              <a:gd name="connsiteY2-66" fmla="*/ 4944 h 461246"/>
              <a:gd name="connsiteX3-67" fmla="*/ 215133 w 456302"/>
              <a:gd name="connsiteY3-68" fmla="*/ 0 h 461246"/>
              <a:gd name="connsiteX4-69" fmla="*/ 314346 w 456302"/>
              <a:gd name="connsiteY4-70" fmla="*/ 4944 h 461246"/>
              <a:gd name="connsiteX5-71" fmla="*/ 413546 w 456302"/>
              <a:gd name="connsiteY5-72" fmla="*/ 44868 h 461246"/>
              <a:gd name="connsiteX6-73" fmla="*/ 456302 w 456302"/>
              <a:gd name="connsiteY6-74" fmla="*/ 146900 h 461246"/>
              <a:gd name="connsiteX7-75" fmla="*/ 456302 w 456302"/>
              <a:gd name="connsiteY7-76" fmla="*/ 319290 h 461246"/>
              <a:gd name="connsiteX8-77" fmla="*/ 314346 w 456302"/>
              <a:gd name="connsiteY8-78" fmla="*/ 461246 h 461246"/>
              <a:gd name="connsiteX9-79" fmla="*/ 141956 w 456302"/>
              <a:gd name="connsiteY9-80" fmla="*/ 461246 h 461246"/>
              <a:gd name="connsiteX10-81" fmla="*/ 48202 w 456302"/>
              <a:gd name="connsiteY10-82" fmla="*/ 421184 h 461246"/>
              <a:gd name="connsiteX11-83" fmla="*/ 0 w 456302"/>
              <a:gd name="connsiteY11-84" fmla="*/ 319290 h 461246"/>
              <a:gd name="connsiteX12" fmla="*/ 0 w 456302"/>
              <a:gd name="connsiteY12" fmla="*/ 146900 h 461246"/>
              <a:gd name="connsiteX0-85" fmla="*/ 0 w 456302"/>
              <a:gd name="connsiteY0-86" fmla="*/ 146900 h 461246"/>
              <a:gd name="connsiteX1-87" fmla="*/ 44960 w 456302"/>
              <a:gd name="connsiteY1-88" fmla="*/ 50429 h 461246"/>
              <a:gd name="connsiteX2-89" fmla="*/ 141956 w 456302"/>
              <a:gd name="connsiteY2-90" fmla="*/ 4944 h 461246"/>
              <a:gd name="connsiteX3-91" fmla="*/ 215133 w 456302"/>
              <a:gd name="connsiteY3-92" fmla="*/ 0 h 461246"/>
              <a:gd name="connsiteX4-93" fmla="*/ 314346 w 456302"/>
              <a:gd name="connsiteY4-94" fmla="*/ 4944 h 461246"/>
              <a:gd name="connsiteX5-95" fmla="*/ 413546 w 456302"/>
              <a:gd name="connsiteY5-96" fmla="*/ 44868 h 461246"/>
              <a:gd name="connsiteX6-97" fmla="*/ 456302 w 456302"/>
              <a:gd name="connsiteY6-98" fmla="*/ 146900 h 461246"/>
              <a:gd name="connsiteX7-99" fmla="*/ 456302 w 456302"/>
              <a:gd name="connsiteY7-100" fmla="*/ 319290 h 461246"/>
              <a:gd name="connsiteX8-101" fmla="*/ 314346 w 456302"/>
              <a:gd name="connsiteY8-102" fmla="*/ 461246 h 461246"/>
              <a:gd name="connsiteX9-103" fmla="*/ 141956 w 456302"/>
              <a:gd name="connsiteY9-104" fmla="*/ 461246 h 461246"/>
              <a:gd name="connsiteX10-105" fmla="*/ 48202 w 456302"/>
              <a:gd name="connsiteY10-106" fmla="*/ 421184 h 461246"/>
              <a:gd name="connsiteX11-107" fmla="*/ 0 w 456302"/>
              <a:gd name="connsiteY11-108" fmla="*/ 319290 h 461246"/>
              <a:gd name="connsiteX12-109" fmla="*/ 5335 w 456302"/>
              <a:gd name="connsiteY12-110" fmla="*/ 226556 h 461246"/>
              <a:gd name="connsiteX13" fmla="*/ 0 w 456302"/>
              <a:gd name="connsiteY13" fmla="*/ 146900 h 461246"/>
              <a:gd name="connsiteX0-111" fmla="*/ 0 w 456302"/>
              <a:gd name="connsiteY0-112" fmla="*/ 146900 h 461246"/>
              <a:gd name="connsiteX1-113" fmla="*/ 44960 w 456302"/>
              <a:gd name="connsiteY1-114" fmla="*/ 50429 h 461246"/>
              <a:gd name="connsiteX2-115" fmla="*/ 141956 w 456302"/>
              <a:gd name="connsiteY2-116" fmla="*/ 4944 h 461246"/>
              <a:gd name="connsiteX3-117" fmla="*/ 215133 w 456302"/>
              <a:gd name="connsiteY3-118" fmla="*/ 0 h 461246"/>
              <a:gd name="connsiteX4-119" fmla="*/ 314346 w 456302"/>
              <a:gd name="connsiteY4-120" fmla="*/ 4944 h 461246"/>
              <a:gd name="connsiteX5-121" fmla="*/ 413546 w 456302"/>
              <a:gd name="connsiteY5-122" fmla="*/ 44868 h 461246"/>
              <a:gd name="connsiteX6-123" fmla="*/ 456302 w 456302"/>
              <a:gd name="connsiteY6-124" fmla="*/ 146900 h 461246"/>
              <a:gd name="connsiteX7-125" fmla="*/ 456302 w 456302"/>
              <a:gd name="connsiteY7-126" fmla="*/ 319290 h 461246"/>
              <a:gd name="connsiteX8-127" fmla="*/ 314346 w 456302"/>
              <a:gd name="connsiteY8-128" fmla="*/ 461246 h 461246"/>
              <a:gd name="connsiteX9-129" fmla="*/ 210866 w 456302"/>
              <a:gd name="connsiteY9-130" fmla="*/ 460355 h 461246"/>
              <a:gd name="connsiteX10-131" fmla="*/ 141956 w 456302"/>
              <a:gd name="connsiteY10-132" fmla="*/ 461246 h 461246"/>
              <a:gd name="connsiteX11-133" fmla="*/ 48202 w 456302"/>
              <a:gd name="connsiteY11-134" fmla="*/ 421184 h 461246"/>
              <a:gd name="connsiteX12-135" fmla="*/ 0 w 456302"/>
              <a:gd name="connsiteY12-136" fmla="*/ 319290 h 461246"/>
              <a:gd name="connsiteX13-137" fmla="*/ 5335 w 456302"/>
              <a:gd name="connsiteY13-138" fmla="*/ 226556 h 461246"/>
              <a:gd name="connsiteX14" fmla="*/ 0 w 456302"/>
              <a:gd name="connsiteY14" fmla="*/ 146900 h 461246"/>
              <a:gd name="connsiteX0-139" fmla="*/ 0 w 456302"/>
              <a:gd name="connsiteY0-140" fmla="*/ 146900 h 461246"/>
              <a:gd name="connsiteX1-141" fmla="*/ 44960 w 456302"/>
              <a:gd name="connsiteY1-142" fmla="*/ 50429 h 461246"/>
              <a:gd name="connsiteX2-143" fmla="*/ 141956 w 456302"/>
              <a:gd name="connsiteY2-144" fmla="*/ 4944 h 461246"/>
              <a:gd name="connsiteX3-145" fmla="*/ 215133 w 456302"/>
              <a:gd name="connsiteY3-146" fmla="*/ 0 h 461246"/>
              <a:gd name="connsiteX4-147" fmla="*/ 314346 w 456302"/>
              <a:gd name="connsiteY4-148" fmla="*/ 4944 h 461246"/>
              <a:gd name="connsiteX5-149" fmla="*/ 413546 w 456302"/>
              <a:gd name="connsiteY5-150" fmla="*/ 44868 h 461246"/>
              <a:gd name="connsiteX6-151" fmla="*/ 456302 w 456302"/>
              <a:gd name="connsiteY6-152" fmla="*/ 146900 h 461246"/>
              <a:gd name="connsiteX7-153" fmla="*/ 456302 w 456302"/>
              <a:gd name="connsiteY7-154" fmla="*/ 319290 h 461246"/>
              <a:gd name="connsiteX8-155" fmla="*/ 405192 w 456302"/>
              <a:gd name="connsiteY8-156" fmla="*/ 426464 h 461246"/>
              <a:gd name="connsiteX9-157" fmla="*/ 314346 w 456302"/>
              <a:gd name="connsiteY9-158" fmla="*/ 461246 h 461246"/>
              <a:gd name="connsiteX10-159" fmla="*/ 210866 w 456302"/>
              <a:gd name="connsiteY10-160" fmla="*/ 460355 h 461246"/>
              <a:gd name="connsiteX11-161" fmla="*/ 141956 w 456302"/>
              <a:gd name="connsiteY11-162" fmla="*/ 461246 h 461246"/>
              <a:gd name="connsiteX12-163" fmla="*/ 48202 w 456302"/>
              <a:gd name="connsiteY12-164" fmla="*/ 421184 h 461246"/>
              <a:gd name="connsiteX13-165" fmla="*/ 0 w 456302"/>
              <a:gd name="connsiteY13-166" fmla="*/ 319290 h 461246"/>
              <a:gd name="connsiteX14-167" fmla="*/ 5335 w 456302"/>
              <a:gd name="connsiteY14-168" fmla="*/ 226556 h 461246"/>
              <a:gd name="connsiteX15" fmla="*/ 0 w 456302"/>
              <a:gd name="connsiteY15" fmla="*/ 146900 h 461246"/>
              <a:gd name="connsiteX0-169" fmla="*/ 0 w 456302"/>
              <a:gd name="connsiteY0-170" fmla="*/ 146900 h 461246"/>
              <a:gd name="connsiteX1-171" fmla="*/ 44960 w 456302"/>
              <a:gd name="connsiteY1-172" fmla="*/ 50429 h 461246"/>
              <a:gd name="connsiteX2-173" fmla="*/ 141956 w 456302"/>
              <a:gd name="connsiteY2-174" fmla="*/ 4944 h 461246"/>
              <a:gd name="connsiteX3-175" fmla="*/ 215133 w 456302"/>
              <a:gd name="connsiteY3-176" fmla="*/ 0 h 461246"/>
              <a:gd name="connsiteX4-177" fmla="*/ 314346 w 456302"/>
              <a:gd name="connsiteY4-178" fmla="*/ 4944 h 461246"/>
              <a:gd name="connsiteX5-179" fmla="*/ 413546 w 456302"/>
              <a:gd name="connsiteY5-180" fmla="*/ 44868 h 461246"/>
              <a:gd name="connsiteX6-181" fmla="*/ 456302 w 456302"/>
              <a:gd name="connsiteY6-182" fmla="*/ 146900 h 461246"/>
              <a:gd name="connsiteX7-183" fmla="*/ 449757 w 456302"/>
              <a:gd name="connsiteY7-184" fmla="*/ 237026 h 461246"/>
              <a:gd name="connsiteX8-185" fmla="*/ 456302 w 456302"/>
              <a:gd name="connsiteY8-186" fmla="*/ 319290 h 461246"/>
              <a:gd name="connsiteX9-187" fmla="*/ 405192 w 456302"/>
              <a:gd name="connsiteY9-188" fmla="*/ 426464 h 461246"/>
              <a:gd name="connsiteX10-189" fmla="*/ 314346 w 456302"/>
              <a:gd name="connsiteY10-190" fmla="*/ 461246 h 461246"/>
              <a:gd name="connsiteX11-191" fmla="*/ 210866 w 456302"/>
              <a:gd name="connsiteY11-192" fmla="*/ 460355 h 461246"/>
              <a:gd name="connsiteX12-193" fmla="*/ 141956 w 456302"/>
              <a:gd name="connsiteY12-194" fmla="*/ 461246 h 461246"/>
              <a:gd name="connsiteX13-195" fmla="*/ 48202 w 456302"/>
              <a:gd name="connsiteY13-196" fmla="*/ 421184 h 461246"/>
              <a:gd name="connsiteX14-197" fmla="*/ 0 w 456302"/>
              <a:gd name="connsiteY14-198" fmla="*/ 319290 h 461246"/>
              <a:gd name="connsiteX15-199" fmla="*/ 5335 w 456302"/>
              <a:gd name="connsiteY15-200" fmla="*/ 226556 h 461246"/>
              <a:gd name="connsiteX16" fmla="*/ 0 w 456302"/>
              <a:gd name="connsiteY16" fmla="*/ 146900 h 461246"/>
              <a:gd name="connsiteX0-201" fmla="*/ 0 w 456302"/>
              <a:gd name="connsiteY0-202" fmla="*/ 146900 h 461246"/>
              <a:gd name="connsiteX1-203" fmla="*/ 44960 w 456302"/>
              <a:gd name="connsiteY1-204" fmla="*/ 50429 h 461246"/>
              <a:gd name="connsiteX2-205" fmla="*/ 141956 w 456302"/>
              <a:gd name="connsiteY2-206" fmla="*/ 4944 h 461246"/>
              <a:gd name="connsiteX3-207" fmla="*/ 215133 w 456302"/>
              <a:gd name="connsiteY3-208" fmla="*/ 0 h 461246"/>
              <a:gd name="connsiteX4-209" fmla="*/ 314346 w 456302"/>
              <a:gd name="connsiteY4-210" fmla="*/ 4944 h 461246"/>
              <a:gd name="connsiteX5-211" fmla="*/ 413546 w 456302"/>
              <a:gd name="connsiteY5-212" fmla="*/ 44868 h 461246"/>
              <a:gd name="connsiteX6-213" fmla="*/ 456302 w 456302"/>
              <a:gd name="connsiteY6-214" fmla="*/ 146900 h 461246"/>
              <a:gd name="connsiteX7-215" fmla="*/ 449757 w 456302"/>
              <a:gd name="connsiteY7-216" fmla="*/ 237026 h 461246"/>
              <a:gd name="connsiteX8-217" fmla="*/ 456302 w 456302"/>
              <a:gd name="connsiteY8-218" fmla="*/ 319290 h 461246"/>
              <a:gd name="connsiteX9-219" fmla="*/ 444066 w 456302"/>
              <a:gd name="connsiteY9-220" fmla="*/ 372737 h 461246"/>
              <a:gd name="connsiteX10-221" fmla="*/ 405192 w 456302"/>
              <a:gd name="connsiteY10-222" fmla="*/ 426464 h 461246"/>
              <a:gd name="connsiteX11-223" fmla="*/ 314346 w 456302"/>
              <a:gd name="connsiteY11-224" fmla="*/ 461246 h 461246"/>
              <a:gd name="connsiteX12-225" fmla="*/ 210866 w 456302"/>
              <a:gd name="connsiteY12-226" fmla="*/ 460355 h 461246"/>
              <a:gd name="connsiteX13-227" fmla="*/ 141956 w 456302"/>
              <a:gd name="connsiteY13-228" fmla="*/ 461246 h 461246"/>
              <a:gd name="connsiteX14-229" fmla="*/ 48202 w 456302"/>
              <a:gd name="connsiteY14-230" fmla="*/ 421184 h 461246"/>
              <a:gd name="connsiteX15-231" fmla="*/ 0 w 456302"/>
              <a:gd name="connsiteY15-232" fmla="*/ 319290 h 461246"/>
              <a:gd name="connsiteX16-233" fmla="*/ 5335 w 456302"/>
              <a:gd name="connsiteY16-234" fmla="*/ 226556 h 461246"/>
              <a:gd name="connsiteX17" fmla="*/ 0 w 456302"/>
              <a:gd name="connsiteY17" fmla="*/ 146900 h 461246"/>
              <a:gd name="connsiteX0-235" fmla="*/ 0 w 456302"/>
              <a:gd name="connsiteY0-236" fmla="*/ 146900 h 461246"/>
              <a:gd name="connsiteX1-237" fmla="*/ 12225 w 456302"/>
              <a:gd name="connsiteY1-238" fmla="*/ 88638 h 461246"/>
              <a:gd name="connsiteX2-239" fmla="*/ 44960 w 456302"/>
              <a:gd name="connsiteY2-240" fmla="*/ 50429 h 461246"/>
              <a:gd name="connsiteX3-241" fmla="*/ 141956 w 456302"/>
              <a:gd name="connsiteY3-242" fmla="*/ 4944 h 461246"/>
              <a:gd name="connsiteX4-243" fmla="*/ 215133 w 456302"/>
              <a:gd name="connsiteY4-244" fmla="*/ 0 h 461246"/>
              <a:gd name="connsiteX5-245" fmla="*/ 314346 w 456302"/>
              <a:gd name="connsiteY5-246" fmla="*/ 4944 h 461246"/>
              <a:gd name="connsiteX6-247" fmla="*/ 413546 w 456302"/>
              <a:gd name="connsiteY6-248" fmla="*/ 44868 h 461246"/>
              <a:gd name="connsiteX7-249" fmla="*/ 456302 w 456302"/>
              <a:gd name="connsiteY7-250" fmla="*/ 146900 h 461246"/>
              <a:gd name="connsiteX8-251" fmla="*/ 449757 w 456302"/>
              <a:gd name="connsiteY8-252" fmla="*/ 237026 h 461246"/>
              <a:gd name="connsiteX9-253" fmla="*/ 456302 w 456302"/>
              <a:gd name="connsiteY9-254" fmla="*/ 319290 h 461246"/>
              <a:gd name="connsiteX10-255" fmla="*/ 444066 w 456302"/>
              <a:gd name="connsiteY10-256" fmla="*/ 372737 h 461246"/>
              <a:gd name="connsiteX11-257" fmla="*/ 405192 w 456302"/>
              <a:gd name="connsiteY11-258" fmla="*/ 426464 h 461246"/>
              <a:gd name="connsiteX12-259" fmla="*/ 314346 w 456302"/>
              <a:gd name="connsiteY12-260" fmla="*/ 461246 h 461246"/>
              <a:gd name="connsiteX13-261" fmla="*/ 210866 w 456302"/>
              <a:gd name="connsiteY13-262" fmla="*/ 460355 h 461246"/>
              <a:gd name="connsiteX14-263" fmla="*/ 141956 w 456302"/>
              <a:gd name="connsiteY14-264" fmla="*/ 461246 h 461246"/>
              <a:gd name="connsiteX15-265" fmla="*/ 48202 w 456302"/>
              <a:gd name="connsiteY15-266" fmla="*/ 421184 h 461246"/>
              <a:gd name="connsiteX16-267" fmla="*/ 0 w 456302"/>
              <a:gd name="connsiteY16-268" fmla="*/ 319290 h 461246"/>
              <a:gd name="connsiteX17-269" fmla="*/ 5335 w 456302"/>
              <a:gd name="connsiteY17-270" fmla="*/ 226556 h 461246"/>
              <a:gd name="connsiteX18" fmla="*/ 0 w 456302"/>
              <a:gd name="connsiteY18" fmla="*/ 146900 h 461246"/>
              <a:gd name="connsiteX0-271" fmla="*/ 0 w 456302"/>
              <a:gd name="connsiteY0-272" fmla="*/ 146900 h 461246"/>
              <a:gd name="connsiteX1-273" fmla="*/ 12225 w 456302"/>
              <a:gd name="connsiteY1-274" fmla="*/ 88638 h 461246"/>
              <a:gd name="connsiteX2-275" fmla="*/ 44960 w 456302"/>
              <a:gd name="connsiteY2-276" fmla="*/ 50429 h 461246"/>
              <a:gd name="connsiteX3-277" fmla="*/ 141956 w 456302"/>
              <a:gd name="connsiteY3-278" fmla="*/ 4944 h 461246"/>
              <a:gd name="connsiteX4-279" fmla="*/ 215133 w 456302"/>
              <a:gd name="connsiteY4-280" fmla="*/ 0 h 461246"/>
              <a:gd name="connsiteX5-281" fmla="*/ 314346 w 456302"/>
              <a:gd name="connsiteY5-282" fmla="*/ 4944 h 461246"/>
              <a:gd name="connsiteX6-283" fmla="*/ 413546 w 456302"/>
              <a:gd name="connsiteY6-284" fmla="*/ 44868 h 461246"/>
              <a:gd name="connsiteX7-285" fmla="*/ 456302 w 456302"/>
              <a:gd name="connsiteY7-286" fmla="*/ 146900 h 461246"/>
              <a:gd name="connsiteX8-287" fmla="*/ 449757 w 456302"/>
              <a:gd name="connsiteY8-288" fmla="*/ 237026 h 461246"/>
              <a:gd name="connsiteX9-289" fmla="*/ 456302 w 456302"/>
              <a:gd name="connsiteY9-290" fmla="*/ 319290 h 461246"/>
              <a:gd name="connsiteX10-291" fmla="*/ 444066 w 456302"/>
              <a:gd name="connsiteY10-292" fmla="*/ 372737 h 461246"/>
              <a:gd name="connsiteX11-293" fmla="*/ 405192 w 456302"/>
              <a:gd name="connsiteY11-294" fmla="*/ 426464 h 461246"/>
              <a:gd name="connsiteX12-295" fmla="*/ 314346 w 456302"/>
              <a:gd name="connsiteY12-296" fmla="*/ 461246 h 461246"/>
              <a:gd name="connsiteX13-297" fmla="*/ 210866 w 456302"/>
              <a:gd name="connsiteY13-298" fmla="*/ 460355 h 461246"/>
              <a:gd name="connsiteX14-299" fmla="*/ 141956 w 456302"/>
              <a:gd name="connsiteY14-300" fmla="*/ 461246 h 461246"/>
              <a:gd name="connsiteX15-301" fmla="*/ 48202 w 456302"/>
              <a:gd name="connsiteY15-302" fmla="*/ 421184 h 461246"/>
              <a:gd name="connsiteX16-303" fmla="*/ 0 w 456302"/>
              <a:gd name="connsiteY16-304" fmla="*/ 319290 h 461246"/>
              <a:gd name="connsiteX17-305" fmla="*/ 1114 w 456302"/>
              <a:gd name="connsiteY17-306" fmla="*/ 268532 h 461246"/>
              <a:gd name="connsiteX18-307" fmla="*/ 5335 w 456302"/>
              <a:gd name="connsiteY18-308" fmla="*/ 226556 h 461246"/>
              <a:gd name="connsiteX19" fmla="*/ 0 w 456302"/>
              <a:gd name="connsiteY19" fmla="*/ 146900 h 461246"/>
              <a:gd name="connsiteX0-309" fmla="*/ 0 w 456302"/>
              <a:gd name="connsiteY0-310" fmla="*/ 146900 h 461246"/>
              <a:gd name="connsiteX1-311" fmla="*/ 12225 w 456302"/>
              <a:gd name="connsiteY1-312" fmla="*/ 88638 h 461246"/>
              <a:gd name="connsiteX2-313" fmla="*/ 44960 w 456302"/>
              <a:gd name="connsiteY2-314" fmla="*/ 50429 h 461246"/>
              <a:gd name="connsiteX3-315" fmla="*/ 141956 w 456302"/>
              <a:gd name="connsiteY3-316" fmla="*/ 4944 h 461246"/>
              <a:gd name="connsiteX4-317" fmla="*/ 215133 w 456302"/>
              <a:gd name="connsiteY4-318" fmla="*/ 0 h 461246"/>
              <a:gd name="connsiteX5-319" fmla="*/ 314346 w 456302"/>
              <a:gd name="connsiteY5-320" fmla="*/ 4944 h 461246"/>
              <a:gd name="connsiteX6-321" fmla="*/ 413546 w 456302"/>
              <a:gd name="connsiteY6-322" fmla="*/ 44868 h 461246"/>
              <a:gd name="connsiteX7-323" fmla="*/ 456302 w 456302"/>
              <a:gd name="connsiteY7-324" fmla="*/ 146900 h 461246"/>
              <a:gd name="connsiteX8-325" fmla="*/ 449757 w 456302"/>
              <a:gd name="connsiteY8-326" fmla="*/ 237026 h 461246"/>
              <a:gd name="connsiteX9-327" fmla="*/ 456302 w 456302"/>
              <a:gd name="connsiteY9-328" fmla="*/ 319290 h 461246"/>
              <a:gd name="connsiteX10-329" fmla="*/ 444066 w 456302"/>
              <a:gd name="connsiteY10-330" fmla="*/ 372737 h 461246"/>
              <a:gd name="connsiteX11-331" fmla="*/ 405192 w 456302"/>
              <a:gd name="connsiteY11-332" fmla="*/ 426464 h 461246"/>
              <a:gd name="connsiteX12-333" fmla="*/ 314346 w 456302"/>
              <a:gd name="connsiteY12-334" fmla="*/ 461246 h 461246"/>
              <a:gd name="connsiteX13-335" fmla="*/ 210866 w 456302"/>
              <a:gd name="connsiteY13-336" fmla="*/ 460355 h 461246"/>
              <a:gd name="connsiteX14-337" fmla="*/ 141956 w 456302"/>
              <a:gd name="connsiteY14-338" fmla="*/ 461246 h 461246"/>
              <a:gd name="connsiteX15-339" fmla="*/ 48202 w 456302"/>
              <a:gd name="connsiteY15-340" fmla="*/ 421184 h 461246"/>
              <a:gd name="connsiteX16-341" fmla="*/ 21275 w 456302"/>
              <a:gd name="connsiteY16-342" fmla="*/ 370297 h 461246"/>
              <a:gd name="connsiteX17-343" fmla="*/ 0 w 456302"/>
              <a:gd name="connsiteY17-344" fmla="*/ 319290 h 461246"/>
              <a:gd name="connsiteX18-345" fmla="*/ 1114 w 456302"/>
              <a:gd name="connsiteY18-346" fmla="*/ 268532 h 461246"/>
              <a:gd name="connsiteX19-347" fmla="*/ 5335 w 456302"/>
              <a:gd name="connsiteY19-348" fmla="*/ 226556 h 461246"/>
              <a:gd name="connsiteX20" fmla="*/ 0 w 456302"/>
              <a:gd name="connsiteY20" fmla="*/ 146900 h 461246"/>
              <a:gd name="connsiteX0-349" fmla="*/ 0 w 456302"/>
              <a:gd name="connsiteY0-350" fmla="*/ 146900 h 461246"/>
              <a:gd name="connsiteX1-351" fmla="*/ 12225 w 456302"/>
              <a:gd name="connsiteY1-352" fmla="*/ 88638 h 461246"/>
              <a:gd name="connsiteX2-353" fmla="*/ 44960 w 456302"/>
              <a:gd name="connsiteY2-354" fmla="*/ 50429 h 461246"/>
              <a:gd name="connsiteX3-355" fmla="*/ 141956 w 456302"/>
              <a:gd name="connsiteY3-356" fmla="*/ 4944 h 461246"/>
              <a:gd name="connsiteX4-357" fmla="*/ 215133 w 456302"/>
              <a:gd name="connsiteY4-358" fmla="*/ 0 h 461246"/>
              <a:gd name="connsiteX5-359" fmla="*/ 314346 w 456302"/>
              <a:gd name="connsiteY5-360" fmla="*/ 4944 h 461246"/>
              <a:gd name="connsiteX6-361" fmla="*/ 348262 w 456302"/>
              <a:gd name="connsiteY6-362" fmla="*/ 15714 h 461246"/>
              <a:gd name="connsiteX7-363" fmla="*/ 413546 w 456302"/>
              <a:gd name="connsiteY7-364" fmla="*/ 44868 h 461246"/>
              <a:gd name="connsiteX8-365" fmla="*/ 456302 w 456302"/>
              <a:gd name="connsiteY8-366" fmla="*/ 146900 h 461246"/>
              <a:gd name="connsiteX9-367" fmla="*/ 449757 w 456302"/>
              <a:gd name="connsiteY9-368" fmla="*/ 237026 h 461246"/>
              <a:gd name="connsiteX10-369" fmla="*/ 456302 w 456302"/>
              <a:gd name="connsiteY10-370" fmla="*/ 319290 h 461246"/>
              <a:gd name="connsiteX11-371" fmla="*/ 444066 w 456302"/>
              <a:gd name="connsiteY11-372" fmla="*/ 372737 h 461246"/>
              <a:gd name="connsiteX12-373" fmla="*/ 405192 w 456302"/>
              <a:gd name="connsiteY12-374" fmla="*/ 426464 h 461246"/>
              <a:gd name="connsiteX13-375" fmla="*/ 314346 w 456302"/>
              <a:gd name="connsiteY13-376" fmla="*/ 461246 h 461246"/>
              <a:gd name="connsiteX14-377" fmla="*/ 210866 w 456302"/>
              <a:gd name="connsiteY14-378" fmla="*/ 460355 h 461246"/>
              <a:gd name="connsiteX15-379" fmla="*/ 141956 w 456302"/>
              <a:gd name="connsiteY15-380" fmla="*/ 461246 h 461246"/>
              <a:gd name="connsiteX16-381" fmla="*/ 48202 w 456302"/>
              <a:gd name="connsiteY16-382" fmla="*/ 421184 h 461246"/>
              <a:gd name="connsiteX17-383" fmla="*/ 21275 w 456302"/>
              <a:gd name="connsiteY17-384" fmla="*/ 370297 h 461246"/>
              <a:gd name="connsiteX18-385" fmla="*/ 0 w 456302"/>
              <a:gd name="connsiteY18-386" fmla="*/ 319290 h 461246"/>
              <a:gd name="connsiteX19-387" fmla="*/ 1114 w 456302"/>
              <a:gd name="connsiteY19-388" fmla="*/ 268532 h 461246"/>
              <a:gd name="connsiteX20-389" fmla="*/ 5335 w 456302"/>
              <a:gd name="connsiteY20-390" fmla="*/ 226556 h 461246"/>
              <a:gd name="connsiteX21" fmla="*/ 0 w 456302"/>
              <a:gd name="connsiteY21" fmla="*/ 146900 h 461246"/>
              <a:gd name="connsiteX0-391" fmla="*/ 0 w 456302"/>
              <a:gd name="connsiteY0-392" fmla="*/ 146900 h 461246"/>
              <a:gd name="connsiteX1-393" fmla="*/ 12225 w 456302"/>
              <a:gd name="connsiteY1-394" fmla="*/ 88638 h 461246"/>
              <a:gd name="connsiteX2-395" fmla="*/ 44960 w 456302"/>
              <a:gd name="connsiteY2-396" fmla="*/ 50429 h 461246"/>
              <a:gd name="connsiteX3-397" fmla="*/ 141956 w 456302"/>
              <a:gd name="connsiteY3-398" fmla="*/ 4944 h 461246"/>
              <a:gd name="connsiteX4-399" fmla="*/ 215133 w 456302"/>
              <a:gd name="connsiteY4-400" fmla="*/ 0 h 461246"/>
              <a:gd name="connsiteX5-401" fmla="*/ 314346 w 456302"/>
              <a:gd name="connsiteY5-402" fmla="*/ 4944 h 461246"/>
              <a:gd name="connsiteX6-403" fmla="*/ 348262 w 456302"/>
              <a:gd name="connsiteY6-404" fmla="*/ 15714 h 461246"/>
              <a:gd name="connsiteX7-405" fmla="*/ 413546 w 456302"/>
              <a:gd name="connsiteY7-406" fmla="*/ 44868 h 461246"/>
              <a:gd name="connsiteX8-407" fmla="*/ 432330 w 456302"/>
              <a:gd name="connsiteY8-408" fmla="*/ 70772 h 461246"/>
              <a:gd name="connsiteX9-409" fmla="*/ 456302 w 456302"/>
              <a:gd name="connsiteY9-410" fmla="*/ 146900 h 461246"/>
              <a:gd name="connsiteX10-411" fmla="*/ 449757 w 456302"/>
              <a:gd name="connsiteY10-412" fmla="*/ 237026 h 461246"/>
              <a:gd name="connsiteX11-413" fmla="*/ 456302 w 456302"/>
              <a:gd name="connsiteY11-414" fmla="*/ 319290 h 461246"/>
              <a:gd name="connsiteX12-415" fmla="*/ 444066 w 456302"/>
              <a:gd name="connsiteY12-416" fmla="*/ 372737 h 461246"/>
              <a:gd name="connsiteX13-417" fmla="*/ 405192 w 456302"/>
              <a:gd name="connsiteY13-418" fmla="*/ 426464 h 461246"/>
              <a:gd name="connsiteX14-419" fmla="*/ 314346 w 456302"/>
              <a:gd name="connsiteY14-420" fmla="*/ 461246 h 461246"/>
              <a:gd name="connsiteX15-421" fmla="*/ 210866 w 456302"/>
              <a:gd name="connsiteY15-422" fmla="*/ 460355 h 461246"/>
              <a:gd name="connsiteX16-423" fmla="*/ 141956 w 456302"/>
              <a:gd name="connsiteY16-424" fmla="*/ 461246 h 461246"/>
              <a:gd name="connsiteX17-425" fmla="*/ 48202 w 456302"/>
              <a:gd name="connsiteY17-426" fmla="*/ 421184 h 461246"/>
              <a:gd name="connsiteX18-427" fmla="*/ 21275 w 456302"/>
              <a:gd name="connsiteY18-428" fmla="*/ 370297 h 461246"/>
              <a:gd name="connsiteX19-429" fmla="*/ 0 w 456302"/>
              <a:gd name="connsiteY19-430" fmla="*/ 319290 h 461246"/>
              <a:gd name="connsiteX20-431" fmla="*/ 1114 w 456302"/>
              <a:gd name="connsiteY20-432" fmla="*/ 268532 h 461246"/>
              <a:gd name="connsiteX21-433" fmla="*/ 5335 w 456302"/>
              <a:gd name="connsiteY21-434" fmla="*/ 226556 h 461246"/>
              <a:gd name="connsiteX22" fmla="*/ 0 w 456302"/>
              <a:gd name="connsiteY22" fmla="*/ 146900 h 461246"/>
              <a:gd name="connsiteX0-435" fmla="*/ 44960 w 456302"/>
              <a:gd name="connsiteY0-436" fmla="*/ 50429 h 461246"/>
              <a:gd name="connsiteX1-437" fmla="*/ 141956 w 456302"/>
              <a:gd name="connsiteY1-438" fmla="*/ 4944 h 461246"/>
              <a:gd name="connsiteX2-439" fmla="*/ 215133 w 456302"/>
              <a:gd name="connsiteY2-440" fmla="*/ 0 h 461246"/>
              <a:gd name="connsiteX3-441" fmla="*/ 314346 w 456302"/>
              <a:gd name="connsiteY3-442" fmla="*/ 4944 h 461246"/>
              <a:gd name="connsiteX4-443" fmla="*/ 348262 w 456302"/>
              <a:gd name="connsiteY4-444" fmla="*/ 15714 h 461246"/>
              <a:gd name="connsiteX5-445" fmla="*/ 413546 w 456302"/>
              <a:gd name="connsiteY5-446" fmla="*/ 44868 h 461246"/>
              <a:gd name="connsiteX6-447" fmla="*/ 432330 w 456302"/>
              <a:gd name="connsiteY6-448" fmla="*/ 70772 h 461246"/>
              <a:gd name="connsiteX7-449" fmla="*/ 456302 w 456302"/>
              <a:gd name="connsiteY7-450" fmla="*/ 146900 h 461246"/>
              <a:gd name="connsiteX8-451" fmla="*/ 449757 w 456302"/>
              <a:gd name="connsiteY8-452" fmla="*/ 237026 h 461246"/>
              <a:gd name="connsiteX9-453" fmla="*/ 456302 w 456302"/>
              <a:gd name="connsiteY9-454" fmla="*/ 319290 h 461246"/>
              <a:gd name="connsiteX10-455" fmla="*/ 444066 w 456302"/>
              <a:gd name="connsiteY10-456" fmla="*/ 372737 h 461246"/>
              <a:gd name="connsiteX11-457" fmla="*/ 405192 w 456302"/>
              <a:gd name="connsiteY11-458" fmla="*/ 426464 h 461246"/>
              <a:gd name="connsiteX12-459" fmla="*/ 314346 w 456302"/>
              <a:gd name="connsiteY12-460" fmla="*/ 461246 h 461246"/>
              <a:gd name="connsiteX13-461" fmla="*/ 210866 w 456302"/>
              <a:gd name="connsiteY13-462" fmla="*/ 460355 h 461246"/>
              <a:gd name="connsiteX14-463" fmla="*/ 141956 w 456302"/>
              <a:gd name="connsiteY14-464" fmla="*/ 461246 h 461246"/>
              <a:gd name="connsiteX15-465" fmla="*/ 48202 w 456302"/>
              <a:gd name="connsiteY15-466" fmla="*/ 421184 h 461246"/>
              <a:gd name="connsiteX16-467" fmla="*/ 21275 w 456302"/>
              <a:gd name="connsiteY16-468" fmla="*/ 370297 h 461246"/>
              <a:gd name="connsiteX17-469" fmla="*/ 0 w 456302"/>
              <a:gd name="connsiteY17-470" fmla="*/ 319290 h 461246"/>
              <a:gd name="connsiteX18-471" fmla="*/ 1114 w 456302"/>
              <a:gd name="connsiteY18-472" fmla="*/ 268532 h 461246"/>
              <a:gd name="connsiteX19-473" fmla="*/ 5335 w 456302"/>
              <a:gd name="connsiteY19-474" fmla="*/ 226556 h 461246"/>
              <a:gd name="connsiteX20-475" fmla="*/ 0 w 456302"/>
              <a:gd name="connsiteY20-476" fmla="*/ 146900 h 461246"/>
              <a:gd name="connsiteX21-477" fmla="*/ 12225 w 456302"/>
              <a:gd name="connsiteY21-478" fmla="*/ 88638 h 461246"/>
              <a:gd name="connsiteX22-479" fmla="*/ 136400 w 456302"/>
              <a:gd name="connsiteY22-480" fmla="*/ 141869 h 461246"/>
              <a:gd name="connsiteX0-481" fmla="*/ 44960 w 456302"/>
              <a:gd name="connsiteY0-482" fmla="*/ 50429 h 461246"/>
              <a:gd name="connsiteX1-483" fmla="*/ 141956 w 456302"/>
              <a:gd name="connsiteY1-484" fmla="*/ 4944 h 461246"/>
              <a:gd name="connsiteX2-485" fmla="*/ 215133 w 456302"/>
              <a:gd name="connsiteY2-486" fmla="*/ 0 h 461246"/>
              <a:gd name="connsiteX3-487" fmla="*/ 314346 w 456302"/>
              <a:gd name="connsiteY3-488" fmla="*/ 4944 h 461246"/>
              <a:gd name="connsiteX4-489" fmla="*/ 348262 w 456302"/>
              <a:gd name="connsiteY4-490" fmla="*/ 15714 h 461246"/>
              <a:gd name="connsiteX5-491" fmla="*/ 413546 w 456302"/>
              <a:gd name="connsiteY5-492" fmla="*/ 44868 h 461246"/>
              <a:gd name="connsiteX6-493" fmla="*/ 432330 w 456302"/>
              <a:gd name="connsiteY6-494" fmla="*/ 70772 h 461246"/>
              <a:gd name="connsiteX7-495" fmla="*/ 456302 w 456302"/>
              <a:gd name="connsiteY7-496" fmla="*/ 146900 h 461246"/>
              <a:gd name="connsiteX8-497" fmla="*/ 449757 w 456302"/>
              <a:gd name="connsiteY8-498" fmla="*/ 237026 h 461246"/>
              <a:gd name="connsiteX9-499" fmla="*/ 456302 w 456302"/>
              <a:gd name="connsiteY9-500" fmla="*/ 319290 h 461246"/>
              <a:gd name="connsiteX10-501" fmla="*/ 444066 w 456302"/>
              <a:gd name="connsiteY10-502" fmla="*/ 372737 h 461246"/>
              <a:gd name="connsiteX11-503" fmla="*/ 405192 w 456302"/>
              <a:gd name="connsiteY11-504" fmla="*/ 426464 h 461246"/>
              <a:gd name="connsiteX12-505" fmla="*/ 314346 w 456302"/>
              <a:gd name="connsiteY12-506" fmla="*/ 461246 h 461246"/>
              <a:gd name="connsiteX13-507" fmla="*/ 210866 w 456302"/>
              <a:gd name="connsiteY13-508" fmla="*/ 460355 h 461246"/>
              <a:gd name="connsiteX14-509" fmla="*/ 141956 w 456302"/>
              <a:gd name="connsiteY14-510" fmla="*/ 461246 h 461246"/>
              <a:gd name="connsiteX15-511" fmla="*/ 48202 w 456302"/>
              <a:gd name="connsiteY15-512" fmla="*/ 421184 h 461246"/>
              <a:gd name="connsiteX16-513" fmla="*/ 21275 w 456302"/>
              <a:gd name="connsiteY16-514" fmla="*/ 370297 h 461246"/>
              <a:gd name="connsiteX17-515" fmla="*/ 0 w 456302"/>
              <a:gd name="connsiteY17-516" fmla="*/ 319290 h 461246"/>
              <a:gd name="connsiteX18-517" fmla="*/ 1114 w 456302"/>
              <a:gd name="connsiteY18-518" fmla="*/ 268532 h 461246"/>
              <a:gd name="connsiteX19-519" fmla="*/ 5335 w 456302"/>
              <a:gd name="connsiteY19-520" fmla="*/ 226556 h 461246"/>
              <a:gd name="connsiteX20-521" fmla="*/ 0 w 456302"/>
              <a:gd name="connsiteY20-522" fmla="*/ 146900 h 461246"/>
              <a:gd name="connsiteX21-523" fmla="*/ 12225 w 456302"/>
              <a:gd name="connsiteY21-524" fmla="*/ 88638 h 461246"/>
              <a:gd name="connsiteX0-525" fmla="*/ 67047 w 456302"/>
              <a:gd name="connsiteY0-526" fmla="*/ 94976 h 461246"/>
              <a:gd name="connsiteX1-527" fmla="*/ 141956 w 456302"/>
              <a:gd name="connsiteY1-528" fmla="*/ 4944 h 461246"/>
              <a:gd name="connsiteX2-529" fmla="*/ 215133 w 456302"/>
              <a:gd name="connsiteY2-530" fmla="*/ 0 h 461246"/>
              <a:gd name="connsiteX3-531" fmla="*/ 314346 w 456302"/>
              <a:gd name="connsiteY3-532" fmla="*/ 4944 h 461246"/>
              <a:gd name="connsiteX4-533" fmla="*/ 348262 w 456302"/>
              <a:gd name="connsiteY4-534" fmla="*/ 15714 h 461246"/>
              <a:gd name="connsiteX5-535" fmla="*/ 413546 w 456302"/>
              <a:gd name="connsiteY5-536" fmla="*/ 44868 h 461246"/>
              <a:gd name="connsiteX6-537" fmla="*/ 432330 w 456302"/>
              <a:gd name="connsiteY6-538" fmla="*/ 70772 h 461246"/>
              <a:gd name="connsiteX7-539" fmla="*/ 456302 w 456302"/>
              <a:gd name="connsiteY7-540" fmla="*/ 146900 h 461246"/>
              <a:gd name="connsiteX8-541" fmla="*/ 449757 w 456302"/>
              <a:gd name="connsiteY8-542" fmla="*/ 237026 h 461246"/>
              <a:gd name="connsiteX9-543" fmla="*/ 456302 w 456302"/>
              <a:gd name="connsiteY9-544" fmla="*/ 319290 h 461246"/>
              <a:gd name="connsiteX10-545" fmla="*/ 444066 w 456302"/>
              <a:gd name="connsiteY10-546" fmla="*/ 372737 h 461246"/>
              <a:gd name="connsiteX11-547" fmla="*/ 405192 w 456302"/>
              <a:gd name="connsiteY11-548" fmla="*/ 426464 h 461246"/>
              <a:gd name="connsiteX12-549" fmla="*/ 314346 w 456302"/>
              <a:gd name="connsiteY12-550" fmla="*/ 461246 h 461246"/>
              <a:gd name="connsiteX13-551" fmla="*/ 210866 w 456302"/>
              <a:gd name="connsiteY13-552" fmla="*/ 460355 h 461246"/>
              <a:gd name="connsiteX14-553" fmla="*/ 141956 w 456302"/>
              <a:gd name="connsiteY14-554" fmla="*/ 461246 h 461246"/>
              <a:gd name="connsiteX15-555" fmla="*/ 48202 w 456302"/>
              <a:gd name="connsiteY15-556" fmla="*/ 421184 h 461246"/>
              <a:gd name="connsiteX16-557" fmla="*/ 21275 w 456302"/>
              <a:gd name="connsiteY16-558" fmla="*/ 370297 h 461246"/>
              <a:gd name="connsiteX17-559" fmla="*/ 0 w 456302"/>
              <a:gd name="connsiteY17-560" fmla="*/ 319290 h 461246"/>
              <a:gd name="connsiteX18-561" fmla="*/ 1114 w 456302"/>
              <a:gd name="connsiteY18-562" fmla="*/ 268532 h 461246"/>
              <a:gd name="connsiteX19-563" fmla="*/ 5335 w 456302"/>
              <a:gd name="connsiteY19-564" fmla="*/ 226556 h 461246"/>
              <a:gd name="connsiteX20-565" fmla="*/ 0 w 456302"/>
              <a:gd name="connsiteY20-566" fmla="*/ 146900 h 461246"/>
              <a:gd name="connsiteX21-567" fmla="*/ 12225 w 456302"/>
              <a:gd name="connsiteY21-568" fmla="*/ 88638 h 4612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59" y="connsiteY10-60"/>
              </a:cxn>
              <a:cxn ang="0">
                <a:pos x="connsiteX11-83" y="connsiteY11-84"/>
              </a:cxn>
              <a:cxn ang="0">
                <a:pos x="connsiteX12-109" y="connsiteY12-110"/>
              </a:cxn>
              <a:cxn ang="0">
                <a:pos x="connsiteX13-137" y="connsiteY13-138"/>
              </a:cxn>
              <a:cxn ang="0">
                <a:pos x="connsiteX14-167" y="connsiteY14-168"/>
              </a:cxn>
              <a:cxn ang="0">
                <a:pos x="connsiteX15-199" y="connsiteY15-200"/>
              </a:cxn>
              <a:cxn ang="0">
                <a:pos x="connsiteX16-233" y="connsiteY16-234"/>
              </a:cxn>
              <a:cxn ang="0">
                <a:pos x="connsiteX17-269" y="connsiteY17-270"/>
              </a:cxn>
              <a:cxn ang="0">
                <a:pos x="connsiteX18-307" y="connsiteY18-308"/>
              </a:cxn>
              <a:cxn ang="0">
                <a:pos x="connsiteX19-347" y="connsiteY19-348"/>
              </a:cxn>
              <a:cxn ang="0">
                <a:pos x="connsiteX20-389" y="connsiteY20-390"/>
              </a:cxn>
              <a:cxn ang="0">
                <a:pos x="connsiteX21-433" y="connsiteY21-434"/>
              </a:cxn>
            </a:cxnLst>
            <a:rect l="l" t="t" r="r" b="b"/>
            <a:pathLst>
              <a:path w="456302" h="461246">
                <a:moveTo>
                  <a:pt x="67047" y="94976"/>
                </a:moveTo>
                <a:cubicBezTo>
                  <a:pt x="88669" y="81027"/>
                  <a:pt x="113594" y="13349"/>
                  <a:pt x="141956" y="4944"/>
                </a:cubicBezTo>
                <a:lnTo>
                  <a:pt x="215133" y="0"/>
                </a:lnTo>
                <a:lnTo>
                  <a:pt x="314346" y="4944"/>
                </a:lnTo>
                <a:cubicBezTo>
                  <a:pt x="336534" y="7563"/>
                  <a:pt x="331729" y="9060"/>
                  <a:pt x="348262" y="15714"/>
                </a:cubicBezTo>
                <a:cubicBezTo>
                  <a:pt x="364795" y="22368"/>
                  <a:pt x="399535" y="35692"/>
                  <a:pt x="413546" y="44868"/>
                </a:cubicBezTo>
                <a:cubicBezTo>
                  <a:pt x="427557" y="54044"/>
                  <a:pt x="425204" y="53767"/>
                  <a:pt x="432330" y="70772"/>
                </a:cubicBezTo>
                <a:cubicBezTo>
                  <a:pt x="439456" y="87777"/>
                  <a:pt x="453398" y="119191"/>
                  <a:pt x="456302" y="146900"/>
                </a:cubicBezTo>
                <a:lnTo>
                  <a:pt x="449757" y="237026"/>
                </a:lnTo>
                <a:lnTo>
                  <a:pt x="456302" y="319290"/>
                </a:lnTo>
                <a:cubicBezTo>
                  <a:pt x="455354" y="341908"/>
                  <a:pt x="452584" y="354875"/>
                  <a:pt x="444066" y="372737"/>
                </a:cubicBezTo>
                <a:cubicBezTo>
                  <a:pt x="435548" y="390599"/>
                  <a:pt x="426812" y="411713"/>
                  <a:pt x="405192" y="426464"/>
                </a:cubicBezTo>
                <a:cubicBezTo>
                  <a:pt x="383572" y="441216"/>
                  <a:pt x="346734" y="455598"/>
                  <a:pt x="314346" y="461246"/>
                </a:cubicBezTo>
                <a:lnTo>
                  <a:pt x="210866" y="460355"/>
                </a:lnTo>
                <a:lnTo>
                  <a:pt x="141956" y="461246"/>
                </a:lnTo>
                <a:cubicBezTo>
                  <a:pt x="97599" y="454569"/>
                  <a:pt x="71861" y="444843"/>
                  <a:pt x="48202" y="421184"/>
                </a:cubicBezTo>
                <a:cubicBezTo>
                  <a:pt x="28089" y="406026"/>
                  <a:pt x="29309" y="387279"/>
                  <a:pt x="21275" y="370297"/>
                </a:cubicBezTo>
                <a:cubicBezTo>
                  <a:pt x="13241" y="353315"/>
                  <a:pt x="3360" y="336251"/>
                  <a:pt x="0" y="319290"/>
                </a:cubicBezTo>
                <a:cubicBezTo>
                  <a:pt x="371" y="302371"/>
                  <a:pt x="743" y="285451"/>
                  <a:pt x="1114" y="268532"/>
                </a:cubicBezTo>
                <a:lnTo>
                  <a:pt x="5335" y="226556"/>
                </a:lnTo>
                <a:lnTo>
                  <a:pt x="0" y="146900"/>
                </a:lnTo>
                <a:cubicBezTo>
                  <a:pt x="1148" y="123914"/>
                  <a:pt x="4732" y="104716"/>
                  <a:pt x="12225" y="8863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矩形: 圆角 25"/>
          <p:cNvSpPr/>
          <p:nvPr/>
        </p:nvSpPr>
        <p:spPr>
          <a:xfrm rot="4545109">
            <a:off x="6094809" y="2677453"/>
            <a:ext cx="456302" cy="461246"/>
          </a:xfrm>
          <a:custGeom>
            <a:avLst/>
            <a:gdLst>
              <a:gd name="connsiteX0" fmla="*/ 0 w 456302"/>
              <a:gd name="connsiteY0" fmla="*/ 141956 h 456302"/>
              <a:gd name="connsiteX1" fmla="*/ 141956 w 456302"/>
              <a:gd name="connsiteY1" fmla="*/ 0 h 456302"/>
              <a:gd name="connsiteX2" fmla="*/ 314346 w 456302"/>
              <a:gd name="connsiteY2" fmla="*/ 0 h 456302"/>
              <a:gd name="connsiteX3" fmla="*/ 456302 w 456302"/>
              <a:gd name="connsiteY3" fmla="*/ 141956 h 456302"/>
              <a:gd name="connsiteX4" fmla="*/ 456302 w 456302"/>
              <a:gd name="connsiteY4" fmla="*/ 314346 h 456302"/>
              <a:gd name="connsiteX5" fmla="*/ 314346 w 456302"/>
              <a:gd name="connsiteY5" fmla="*/ 456302 h 456302"/>
              <a:gd name="connsiteX6" fmla="*/ 141956 w 456302"/>
              <a:gd name="connsiteY6" fmla="*/ 456302 h 456302"/>
              <a:gd name="connsiteX7" fmla="*/ 0 w 456302"/>
              <a:gd name="connsiteY7" fmla="*/ 314346 h 456302"/>
              <a:gd name="connsiteX8" fmla="*/ 0 w 456302"/>
              <a:gd name="connsiteY8" fmla="*/ 141956 h 456302"/>
              <a:gd name="connsiteX0-1" fmla="*/ 0 w 456302"/>
              <a:gd name="connsiteY0-2" fmla="*/ 141956 h 456302"/>
              <a:gd name="connsiteX1-3" fmla="*/ 141956 w 456302"/>
              <a:gd name="connsiteY1-4" fmla="*/ 0 h 456302"/>
              <a:gd name="connsiteX2-5" fmla="*/ 314346 w 456302"/>
              <a:gd name="connsiteY2-6" fmla="*/ 0 h 456302"/>
              <a:gd name="connsiteX3-7" fmla="*/ 413546 w 456302"/>
              <a:gd name="connsiteY3-8" fmla="*/ 39924 h 456302"/>
              <a:gd name="connsiteX4-9" fmla="*/ 456302 w 456302"/>
              <a:gd name="connsiteY4-10" fmla="*/ 141956 h 456302"/>
              <a:gd name="connsiteX5-11" fmla="*/ 456302 w 456302"/>
              <a:gd name="connsiteY5-12" fmla="*/ 314346 h 456302"/>
              <a:gd name="connsiteX6-13" fmla="*/ 314346 w 456302"/>
              <a:gd name="connsiteY6-14" fmla="*/ 456302 h 456302"/>
              <a:gd name="connsiteX7-15" fmla="*/ 141956 w 456302"/>
              <a:gd name="connsiteY7-16" fmla="*/ 456302 h 456302"/>
              <a:gd name="connsiteX8-17" fmla="*/ 0 w 456302"/>
              <a:gd name="connsiteY8-18" fmla="*/ 314346 h 456302"/>
              <a:gd name="connsiteX9" fmla="*/ 0 w 456302"/>
              <a:gd name="connsiteY9" fmla="*/ 141956 h 456302"/>
              <a:gd name="connsiteX0-19" fmla="*/ 0 w 456302"/>
              <a:gd name="connsiteY0-20" fmla="*/ 141956 h 456302"/>
              <a:gd name="connsiteX1-21" fmla="*/ 44960 w 456302"/>
              <a:gd name="connsiteY1-22" fmla="*/ 45485 h 456302"/>
              <a:gd name="connsiteX2-23" fmla="*/ 141956 w 456302"/>
              <a:gd name="connsiteY2-24" fmla="*/ 0 h 456302"/>
              <a:gd name="connsiteX3-25" fmla="*/ 314346 w 456302"/>
              <a:gd name="connsiteY3-26" fmla="*/ 0 h 456302"/>
              <a:gd name="connsiteX4-27" fmla="*/ 413546 w 456302"/>
              <a:gd name="connsiteY4-28" fmla="*/ 39924 h 456302"/>
              <a:gd name="connsiteX5-29" fmla="*/ 456302 w 456302"/>
              <a:gd name="connsiteY5-30" fmla="*/ 141956 h 456302"/>
              <a:gd name="connsiteX6-31" fmla="*/ 456302 w 456302"/>
              <a:gd name="connsiteY6-32" fmla="*/ 314346 h 456302"/>
              <a:gd name="connsiteX7-33" fmla="*/ 314346 w 456302"/>
              <a:gd name="connsiteY7-34" fmla="*/ 456302 h 456302"/>
              <a:gd name="connsiteX8-35" fmla="*/ 141956 w 456302"/>
              <a:gd name="connsiteY8-36" fmla="*/ 456302 h 456302"/>
              <a:gd name="connsiteX9-37" fmla="*/ 0 w 456302"/>
              <a:gd name="connsiteY9-38" fmla="*/ 314346 h 456302"/>
              <a:gd name="connsiteX10" fmla="*/ 0 w 456302"/>
              <a:gd name="connsiteY10" fmla="*/ 141956 h 456302"/>
              <a:gd name="connsiteX0-39" fmla="*/ 0 w 456302"/>
              <a:gd name="connsiteY0-40" fmla="*/ 146900 h 461246"/>
              <a:gd name="connsiteX1-41" fmla="*/ 44960 w 456302"/>
              <a:gd name="connsiteY1-42" fmla="*/ 50429 h 461246"/>
              <a:gd name="connsiteX2-43" fmla="*/ 141956 w 456302"/>
              <a:gd name="connsiteY2-44" fmla="*/ 4944 h 461246"/>
              <a:gd name="connsiteX3-45" fmla="*/ 215133 w 456302"/>
              <a:gd name="connsiteY3-46" fmla="*/ 0 h 461246"/>
              <a:gd name="connsiteX4-47" fmla="*/ 314346 w 456302"/>
              <a:gd name="connsiteY4-48" fmla="*/ 4944 h 461246"/>
              <a:gd name="connsiteX5-49" fmla="*/ 413546 w 456302"/>
              <a:gd name="connsiteY5-50" fmla="*/ 44868 h 461246"/>
              <a:gd name="connsiteX6-51" fmla="*/ 456302 w 456302"/>
              <a:gd name="connsiteY6-52" fmla="*/ 146900 h 461246"/>
              <a:gd name="connsiteX7-53" fmla="*/ 456302 w 456302"/>
              <a:gd name="connsiteY7-54" fmla="*/ 319290 h 461246"/>
              <a:gd name="connsiteX8-55" fmla="*/ 314346 w 456302"/>
              <a:gd name="connsiteY8-56" fmla="*/ 461246 h 461246"/>
              <a:gd name="connsiteX9-57" fmla="*/ 141956 w 456302"/>
              <a:gd name="connsiteY9-58" fmla="*/ 461246 h 461246"/>
              <a:gd name="connsiteX10-59" fmla="*/ 0 w 456302"/>
              <a:gd name="connsiteY10-60" fmla="*/ 319290 h 461246"/>
              <a:gd name="connsiteX11" fmla="*/ 0 w 456302"/>
              <a:gd name="connsiteY11" fmla="*/ 146900 h 461246"/>
              <a:gd name="connsiteX0-61" fmla="*/ 0 w 456302"/>
              <a:gd name="connsiteY0-62" fmla="*/ 146900 h 461246"/>
              <a:gd name="connsiteX1-63" fmla="*/ 44960 w 456302"/>
              <a:gd name="connsiteY1-64" fmla="*/ 50429 h 461246"/>
              <a:gd name="connsiteX2-65" fmla="*/ 141956 w 456302"/>
              <a:gd name="connsiteY2-66" fmla="*/ 4944 h 461246"/>
              <a:gd name="connsiteX3-67" fmla="*/ 215133 w 456302"/>
              <a:gd name="connsiteY3-68" fmla="*/ 0 h 461246"/>
              <a:gd name="connsiteX4-69" fmla="*/ 314346 w 456302"/>
              <a:gd name="connsiteY4-70" fmla="*/ 4944 h 461246"/>
              <a:gd name="connsiteX5-71" fmla="*/ 413546 w 456302"/>
              <a:gd name="connsiteY5-72" fmla="*/ 44868 h 461246"/>
              <a:gd name="connsiteX6-73" fmla="*/ 456302 w 456302"/>
              <a:gd name="connsiteY6-74" fmla="*/ 146900 h 461246"/>
              <a:gd name="connsiteX7-75" fmla="*/ 456302 w 456302"/>
              <a:gd name="connsiteY7-76" fmla="*/ 319290 h 461246"/>
              <a:gd name="connsiteX8-77" fmla="*/ 314346 w 456302"/>
              <a:gd name="connsiteY8-78" fmla="*/ 461246 h 461246"/>
              <a:gd name="connsiteX9-79" fmla="*/ 141956 w 456302"/>
              <a:gd name="connsiteY9-80" fmla="*/ 461246 h 461246"/>
              <a:gd name="connsiteX10-81" fmla="*/ 48202 w 456302"/>
              <a:gd name="connsiteY10-82" fmla="*/ 421184 h 461246"/>
              <a:gd name="connsiteX11-83" fmla="*/ 0 w 456302"/>
              <a:gd name="connsiteY11-84" fmla="*/ 319290 h 461246"/>
              <a:gd name="connsiteX12" fmla="*/ 0 w 456302"/>
              <a:gd name="connsiteY12" fmla="*/ 146900 h 461246"/>
              <a:gd name="connsiteX0-85" fmla="*/ 0 w 456302"/>
              <a:gd name="connsiteY0-86" fmla="*/ 146900 h 461246"/>
              <a:gd name="connsiteX1-87" fmla="*/ 44960 w 456302"/>
              <a:gd name="connsiteY1-88" fmla="*/ 50429 h 461246"/>
              <a:gd name="connsiteX2-89" fmla="*/ 141956 w 456302"/>
              <a:gd name="connsiteY2-90" fmla="*/ 4944 h 461246"/>
              <a:gd name="connsiteX3-91" fmla="*/ 215133 w 456302"/>
              <a:gd name="connsiteY3-92" fmla="*/ 0 h 461246"/>
              <a:gd name="connsiteX4-93" fmla="*/ 314346 w 456302"/>
              <a:gd name="connsiteY4-94" fmla="*/ 4944 h 461246"/>
              <a:gd name="connsiteX5-95" fmla="*/ 413546 w 456302"/>
              <a:gd name="connsiteY5-96" fmla="*/ 44868 h 461246"/>
              <a:gd name="connsiteX6-97" fmla="*/ 456302 w 456302"/>
              <a:gd name="connsiteY6-98" fmla="*/ 146900 h 461246"/>
              <a:gd name="connsiteX7-99" fmla="*/ 456302 w 456302"/>
              <a:gd name="connsiteY7-100" fmla="*/ 319290 h 461246"/>
              <a:gd name="connsiteX8-101" fmla="*/ 314346 w 456302"/>
              <a:gd name="connsiteY8-102" fmla="*/ 461246 h 461246"/>
              <a:gd name="connsiteX9-103" fmla="*/ 141956 w 456302"/>
              <a:gd name="connsiteY9-104" fmla="*/ 461246 h 461246"/>
              <a:gd name="connsiteX10-105" fmla="*/ 48202 w 456302"/>
              <a:gd name="connsiteY10-106" fmla="*/ 421184 h 461246"/>
              <a:gd name="connsiteX11-107" fmla="*/ 0 w 456302"/>
              <a:gd name="connsiteY11-108" fmla="*/ 319290 h 461246"/>
              <a:gd name="connsiteX12-109" fmla="*/ 5335 w 456302"/>
              <a:gd name="connsiteY12-110" fmla="*/ 226556 h 461246"/>
              <a:gd name="connsiteX13" fmla="*/ 0 w 456302"/>
              <a:gd name="connsiteY13" fmla="*/ 146900 h 461246"/>
              <a:gd name="connsiteX0-111" fmla="*/ 0 w 456302"/>
              <a:gd name="connsiteY0-112" fmla="*/ 146900 h 461246"/>
              <a:gd name="connsiteX1-113" fmla="*/ 44960 w 456302"/>
              <a:gd name="connsiteY1-114" fmla="*/ 50429 h 461246"/>
              <a:gd name="connsiteX2-115" fmla="*/ 141956 w 456302"/>
              <a:gd name="connsiteY2-116" fmla="*/ 4944 h 461246"/>
              <a:gd name="connsiteX3-117" fmla="*/ 215133 w 456302"/>
              <a:gd name="connsiteY3-118" fmla="*/ 0 h 461246"/>
              <a:gd name="connsiteX4-119" fmla="*/ 314346 w 456302"/>
              <a:gd name="connsiteY4-120" fmla="*/ 4944 h 461246"/>
              <a:gd name="connsiteX5-121" fmla="*/ 413546 w 456302"/>
              <a:gd name="connsiteY5-122" fmla="*/ 44868 h 461246"/>
              <a:gd name="connsiteX6-123" fmla="*/ 456302 w 456302"/>
              <a:gd name="connsiteY6-124" fmla="*/ 146900 h 461246"/>
              <a:gd name="connsiteX7-125" fmla="*/ 456302 w 456302"/>
              <a:gd name="connsiteY7-126" fmla="*/ 319290 h 461246"/>
              <a:gd name="connsiteX8-127" fmla="*/ 314346 w 456302"/>
              <a:gd name="connsiteY8-128" fmla="*/ 461246 h 461246"/>
              <a:gd name="connsiteX9-129" fmla="*/ 210866 w 456302"/>
              <a:gd name="connsiteY9-130" fmla="*/ 460355 h 461246"/>
              <a:gd name="connsiteX10-131" fmla="*/ 141956 w 456302"/>
              <a:gd name="connsiteY10-132" fmla="*/ 461246 h 461246"/>
              <a:gd name="connsiteX11-133" fmla="*/ 48202 w 456302"/>
              <a:gd name="connsiteY11-134" fmla="*/ 421184 h 461246"/>
              <a:gd name="connsiteX12-135" fmla="*/ 0 w 456302"/>
              <a:gd name="connsiteY12-136" fmla="*/ 319290 h 461246"/>
              <a:gd name="connsiteX13-137" fmla="*/ 5335 w 456302"/>
              <a:gd name="connsiteY13-138" fmla="*/ 226556 h 461246"/>
              <a:gd name="connsiteX14" fmla="*/ 0 w 456302"/>
              <a:gd name="connsiteY14" fmla="*/ 146900 h 461246"/>
              <a:gd name="connsiteX0-139" fmla="*/ 0 w 456302"/>
              <a:gd name="connsiteY0-140" fmla="*/ 146900 h 461246"/>
              <a:gd name="connsiteX1-141" fmla="*/ 44960 w 456302"/>
              <a:gd name="connsiteY1-142" fmla="*/ 50429 h 461246"/>
              <a:gd name="connsiteX2-143" fmla="*/ 141956 w 456302"/>
              <a:gd name="connsiteY2-144" fmla="*/ 4944 h 461246"/>
              <a:gd name="connsiteX3-145" fmla="*/ 215133 w 456302"/>
              <a:gd name="connsiteY3-146" fmla="*/ 0 h 461246"/>
              <a:gd name="connsiteX4-147" fmla="*/ 314346 w 456302"/>
              <a:gd name="connsiteY4-148" fmla="*/ 4944 h 461246"/>
              <a:gd name="connsiteX5-149" fmla="*/ 413546 w 456302"/>
              <a:gd name="connsiteY5-150" fmla="*/ 44868 h 461246"/>
              <a:gd name="connsiteX6-151" fmla="*/ 456302 w 456302"/>
              <a:gd name="connsiteY6-152" fmla="*/ 146900 h 461246"/>
              <a:gd name="connsiteX7-153" fmla="*/ 456302 w 456302"/>
              <a:gd name="connsiteY7-154" fmla="*/ 319290 h 461246"/>
              <a:gd name="connsiteX8-155" fmla="*/ 405192 w 456302"/>
              <a:gd name="connsiteY8-156" fmla="*/ 426464 h 461246"/>
              <a:gd name="connsiteX9-157" fmla="*/ 314346 w 456302"/>
              <a:gd name="connsiteY9-158" fmla="*/ 461246 h 461246"/>
              <a:gd name="connsiteX10-159" fmla="*/ 210866 w 456302"/>
              <a:gd name="connsiteY10-160" fmla="*/ 460355 h 461246"/>
              <a:gd name="connsiteX11-161" fmla="*/ 141956 w 456302"/>
              <a:gd name="connsiteY11-162" fmla="*/ 461246 h 461246"/>
              <a:gd name="connsiteX12-163" fmla="*/ 48202 w 456302"/>
              <a:gd name="connsiteY12-164" fmla="*/ 421184 h 461246"/>
              <a:gd name="connsiteX13-165" fmla="*/ 0 w 456302"/>
              <a:gd name="connsiteY13-166" fmla="*/ 319290 h 461246"/>
              <a:gd name="connsiteX14-167" fmla="*/ 5335 w 456302"/>
              <a:gd name="connsiteY14-168" fmla="*/ 226556 h 461246"/>
              <a:gd name="connsiteX15" fmla="*/ 0 w 456302"/>
              <a:gd name="connsiteY15" fmla="*/ 146900 h 461246"/>
              <a:gd name="connsiteX0-169" fmla="*/ 0 w 456302"/>
              <a:gd name="connsiteY0-170" fmla="*/ 146900 h 461246"/>
              <a:gd name="connsiteX1-171" fmla="*/ 44960 w 456302"/>
              <a:gd name="connsiteY1-172" fmla="*/ 50429 h 461246"/>
              <a:gd name="connsiteX2-173" fmla="*/ 141956 w 456302"/>
              <a:gd name="connsiteY2-174" fmla="*/ 4944 h 461246"/>
              <a:gd name="connsiteX3-175" fmla="*/ 215133 w 456302"/>
              <a:gd name="connsiteY3-176" fmla="*/ 0 h 461246"/>
              <a:gd name="connsiteX4-177" fmla="*/ 314346 w 456302"/>
              <a:gd name="connsiteY4-178" fmla="*/ 4944 h 461246"/>
              <a:gd name="connsiteX5-179" fmla="*/ 413546 w 456302"/>
              <a:gd name="connsiteY5-180" fmla="*/ 44868 h 461246"/>
              <a:gd name="connsiteX6-181" fmla="*/ 456302 w 456302"/>
              <a:gd name="connsiteY6-182" fmla="*/ 146900 h 461246"/>
              <a:gd name="connsiteX7-183" fmla="*/ 449757 w 456302"/>
              <a:gd name="connsiteY7-184" fmla="*/ 237026 h 461246"/>
              <a:gd name="connsiteX8-185" fmla="*/ 456302 w 456302"/>
              <a:gd name="connsiteY8-186" fmla="*/ 319290 h 461246"/>
              <a:gd name="connsiteX9-187" fmla="*/ 405192 w 456302"/>
              <a:gd name="connsiteY9-188" fmla="*/ 426464 h 461246"/>
              <a:gd name="connsiteX10-189" fmla="*/ 314346 w 456302"/>
              <a:gd name="connsiteY10-190" fmla="*/ 461246 h 461246"/>
              <a:gd name="connsiteX11-191" fmla="*/ 210866 w 456302"/>
              <a:gd name="connsiteY11-192" fmla="*/ 460355 h 461246"/>
              <a:gd name="connsiteX12-193" fmla="*/ 141956 w 456302"/>
              <a:gd name="connsiteY12-194" fmla="*/ 461246 h 461246"/>
              <a:gd name="connsiteX13-195" fmla="*/ 48202 w 456302"/>
              <a:gd name="connsiteY13-196" fmla="*/ 421184 h 461246"/>
              <a:gd name="connsiteX14-197" fmla="*/ 0 w 456302"/>
              <a:gd name="connsiteY14-198" fmla="*/ 319290 h 461246"/>
              <a:gd name="connsiteX15-199" fmla="*/ 5335 w 456302"/>
              <a:gd name="connsiteY15-200" fmla="*/ 226556 h 461246"/>
              <a:gd name="connsiteX16" fmla="*/ 0 w 456302"/>
              <a:gd name="connsiteY16" fmla="*/ 146900 h 461246"/>
              <a:gd name="connsiteX0-201" fmla="*/ 0 w 456302"/>
              <a:gd name="connsiteY0-202" fmla="*/ 146900 h 461246"/>
              <a:gd name="connsiteX1-203" fmla="*/ 44960 w 456302"/>
              <a:gd name="connsiteY1-204" fmla="*/ 50429 h 461246"/>
              <a:gd name="connsiteX2-205" fmla="*/ 141956 w 456302"/>
              <a:gd name="connsiteY2-206" fmla="*/ 4944 h 461246"/>
              <a:gd name="connsiteX3-207" fmla="*/ 215133 w 456302"/>
              <a:gd name="connsiteY3-208" fmla="*/ 0 h 461246"/>
              <a:gd name="connsiteX4-209" fmla="*/ 314346 w 456302"/>
              <a:gd name="connsiteY4-210" fmla="*/ 4944 h 461246"/>
              <a:gd name="connsiteX5-211" fmla="*/ 413546 w 456302"/>
              <a:gd name="connsiteY5-212" fmla="*/ 44868 h 461246"/>
              <a:gd name="connsiteX6-213" fmla="*/ 456302 w 456302"/>
              <a:gd name="connsiteY6-214" fmla="*/ 146900 h 461246"/>
              <a:gd name="connsiteX7-215" fmla="*/ 449757 w 456302"/>
              <a:gd name="connsiteY7-216" fmla="*/ 237026 h 461246"/>
              <a:gd name="connsiteX8-217" fmla="*/ 456302 w 456302"/>
              <a:gd name="connsiteY8-218" fmla="*/ 319290 h 461246"/>
              <a:gd name="connsiteX9-219" fmla="*/ 444066 w 456302"/>
              <a:gd name="connsiteY9-220" fmla="*/ 372737 h 461246"/>
              <a:gd name="connsiteX10-221" fmla="*/ 405192 w 456302"/>
              <a:gd name="connsiteY10-222" fmla="*/ 426464 h 461246"/>
              <a:gd name="connsiteX11-223" fmla="*/ 314346 w 456302"/>
              <a:gd name="connsiteY11-224" fmla="*/ 461246 h 461246"/>
              <a:gd name="connsiteX12-225" fmla="*/ 210866 w 456302"/>
              <a:gd name="connsiteY12-226" fmla="*/ 460355 h 461246"/>
              <a:gd name="connsiteX13-227" fmla="*/ 141956 w 456302"/>
              <a:gd name="connsiteY13-228" fmla="*/ 461246 h 461246"/>
              <a:gd name="connsiteX14-229" fmla="*/ 48202 w 456302"/>
              <a:gd name="connsiteY14-230" fmla="*/ 421184 h 461246"/>
              <a:gd name="connsiteX15-231" fmla="*/ 0 w 456302"/>
              <a:gd name="connsiteY15-232" fmla="*/ 319290 h 461246"/>
              <a:gd name="connsiteX16-233" fmla="*/ 5335 w 456302"/>
              <a:gd name="connsiteY16-234" fmla="*/ 226556 h 461246"/>
              <a:gd name="connsiteX17" fmla="*/ 0 w 456302"/>
              <a:gd name="connsiteY17" fmla="*/ 146900 h 461246"/>
              <a:gd name="connsiteX0-235" fmla="*/ 0 w 456302"/>
              <a:gd name="connsiteY0-236" fmla="*/ 146900 h 461246"/>
              <a:gd name="connsiteX1-237" fmla="*/ 12225 w 456302"/>
              <a:gd name="connsiteY1-238" fmla="*/ 88638 h 461246"/>
              <a:gd name="connsiteX2-239" fmla="*/ 44960 w 456302"/>
              <a:gd name="connsiteY2-240" fmla="*/ 50429 h 461246"/>
              <a:gd name="connsiteX3-241" fmla="*/ 141956 w 456302"/>
              <a:gd name="connsiteY3-242" fmla="*/ 4944 h 461246"/>
              <a:gd name="connsiteX4-243" fmla="*/ 215133 w 456302"/>
              <a:gd name="connsiteY4-244" fmla="*/ 0 h 461246"/>
              <a:gd name="connsiteX5-245" fmla="*/ 314346 w 456302"/>
              <a:gd name="connsiteY5-246" fmla="*/ 4944 h 461246"/>
              <a:gd name="connsiteX6-247" fmla="*/ 413546 w 456302"/>
              <a:gd name="connsiteY6-248" fmla="*/ 44868 h 461246"/>
              <a:gd name="connsiteX7-249" fmla="*/ 456302 w 456302"/>
              <a:gd name="connsiteY7-250" fmla="*/ 146900 h 461246"/>
              <a:gd name="connsiteX8-251" fmla="*/ 449757 w 456302"/>
              <a:gd name="connsiteY8-252" fmla="*/ 237026 h 461246"/>
              <a:gd name="connsiteX9-253" fmla="*/ 456302 w 456302"/>
              <a:gd name="connsiteY9-254" fmla="*/ 319290 h 461246"/>
              <a:gd name="connsiteX10-255" fmla="*/ 444066 w 456302"/>
              <a:gd name="connsiteY10-256" fmla="*/ 372737 h 461246"/>
              <a:gd name="connsiteX11-257" fmla="*/ 405192 w 456302"/>
              <a:gd name="connsiteY11-258" fmla="*/ 426464 h 461246"/>
              <a:gd name="connsiteX12-259" fmla="*/ 314346 w 456302"/>
              <a:gd name="connsiteY12-260" fmla="*/ 461246 h 461246"/>
              <a:gd name="connsiteX13-261" fmla="*/ 210866 w 456302"/>
              <a:gd name="connsiteY13-262" fmla="*/ 460355 h 461246"/>
              <a:gd name="connsiteX14-263" fmla="*/ 141956 w 456302"/>
              <a:gd name="connsiteY14-264" fmla="*/ 461246 h 461246"/>
              <a:gd name="connsiteX15-265" fmla="*/ 48202 w 456302"/>
              <a:gd name="connsiteY15-266" fmla="*/ 421184 h 461246"/>
              <a:gd name="connsiteX16-267" fmla="*/ 0 w 456302"/>
              <a:gd name="connsiteY16-268" fmla="*/ 319290 h 461246"/>
              <a:gd name="connsiteX17-269" fmla="*/ 5335 w 456302"/>
              <a:gd name="connsiteY17-270" fmla="*/ 226556 h 461246"/>
              <a:gd name="connsiteX18" fmla="*/ 0 w 456302"/>
              <a:gd name="connsiteY18" fmla="*/ 146900 h 461246"/>
              <a:gd name="connsiteX0-271" fmla="*/ 0 w 456302"/>
              <a:gd name="connsiteY0-272" fmla="*/ 146900 h 461246"/>
              <a:gd name="connsiteX1-273" fmla="*/ 12225 w 456302"/>
              <a:gd name="connsiteY1-274" fmla="*/ 88638 h 461246"/>
              <a:gd name="connsiteX2-275" fmla="*/ 44960 w 456302"/>
              <a:gd name="connsiteY2-276" fmla="*/ 50429 h 461246"/>
              <a:gd name="connsiteX3-277" fmla="*/ 141956 w 456302"/>
              <a:gd name="connsiteY3-278" fmla="*/ 4944 h 461246"/>
              <a:gd name="connsiteX4-279" fmla="*/ 215133 w 456302"/>
              <a:gd name="connsiteY4-280" fmla="*/ 0 h 461246"/>
              <a:gd name="connsiteX5-281" fmla="*/ 314346 w 456302"/>
              <a:gd name="connsiteY5-282" fmla="*/ 4944 h 461246"/>
              <a:gd name="connsiteX6-283" fmla="*/ 413546 w 456302"/>
              <a:gd name="connsiteY6-284" fmla="*/ 44868 h 461246"/>
              <a:gd name="connsiteX7-285" fmla="*/ 456302 w 456302"/>
              <a:gd name="connsiteY7-286" fmla="*/ 146900 h 461246"/>
              <a:gd name="connsiteX8-287" fmla="*/ 449757 w 456302"/>
              <a:gd name="connsiteY8-288" fmla="*/ 237026 h 461246"/>
              <a:gd name="connsiteX9-289" fmla="*/ 456302 w 456302"/>
              <a:gd name="connsiteY9-290" fmla="*/ 319290 h 461246"/>
              <a:gd name="connsiteX10-291" fmla="*/ 444066 w 456302"/>
              <a:gd name="connsiteY10-292" fmla="*/ 372737 h 461246"/>
              <a:gd name="connsiteX11-293" fmla="*/ 405192 w 456302"/>
              <a:gd name="connsiteY11-294" fmla="*/ 426464 h 461246"/>
              <a:gd name="connsiteX12-295" fmla="*/ 314346 w 456302"/>
              <a:gd name="connsiteY12-296" fmla="*/ 461246 h 461246"/>
              <a:gd name="connsiteX13-297" fmla="*/ 210866 w 456302"/>
              <a:gd name="connsiteY13-298" fmla="*/ 460355 h 461246"/>
              <a:gd name="connsiteX14-299" fmla="*/ 141956 w 456302"/>
              <a:gd name="connsiteY14-300" fmla="*/ 461246 h 461246"/>
              <a:gd name="connsiteX15-301" fmla="*/ 48202 w 456302"/>
              <a:gd name="connsiteY15-302" fmla="*/ 421184 h 461246"/>
              <a:gd name="connsiteX16-303" fmla="*/ 0 w 456302"/>
              <a:gd name="connsiteY16-304" fmla="*/ 319290 h 461246"/>
              <a:gd name="connsiteX17-305" fmla="*/ 1114 w 456302"/>
              <a:gd name="connsiteY17-306" fmla="*/ 268532 h 461246"/>
              <a:gd name="connsiteX18-307" fmla="*/ 5335 w 456302"/>
              <a:gd name="connsiteY18-308" fmla="*/ 226556 h 461246"/>
              <a:gd name="connsiteX19" fmla="*/ 0 w 456302"/>
              <a:gd name="connsiteY19" fmla="*/ 146900 h 461246"/>
              <a:gd name="connsiteX0-309" fmla="*/ 0 w 456302"/>
              <a:gd name="connsiteY0-310" fmla="*/ 146900 h 461246"/>
              <a:gd name="connsiteX1-311" fmla="*/ 12225 w 456302"/>
              <a:gd name="connsiteY1-312" fmla="*/ 88638 h 461246"/>
              <a:gd name="connsiteX2-313" fmla="*/ 44960 w 456302"/>
              <a:gd name="connsiteY2-314" fmla="*/ 50429 h 461246"/>
              <a:gd name="connsiteX3-315" fmla="*/ 141956 w 456302"/>
              <a:gd name="connsiteY3-316" fmla="*/ 4944 h 461246"/>
              <a:gd name="connsiteX4-317" fmla="*/ 215133 w 456302"/>
              <a:gd name="connsiteY4-318" fmla="*/ 0 h 461246"/>
              <a:gd name="connsiteX5-319" fmla="*/ 314346 w 456302"/>
              <a:gd name="connsiteY5-320" fmla="*/ 4944 h 461246"/>
              <a:gd name="connsiteX6-321" fmla="*/ 413546 w 456302"/>
              <a:gd name="connsiteY6-322" fmla="*/ 44868 h 461246"/>
              <a:gd name="connsiteX7-323" fmla="*/ 456302 w 456302"/>
              <a:gd name="connsiteY7-324" fmla="*/ 146900 h 461246"/>
              <a:gd name="connsiteX8-325" fmla="*/ 449757 w 456302"/>
              <a:gd name="connsiteY8-326" fmla="*/ 237026 h 461246"/>
              <a:gd name="connsiteX9-327" fmla="*/ 456302 w 456302"/>
              <a:gd name="connsiteY9-328" fmla="*/ 319290 h 461246"/>
              <a:gd name="connsiteX10-329" fmla="*/ 444066 w 456302"/>
              <a:gd name="connsiteY10-330" fmla="*/ 372737 h 461246"/>
              <a:gd name="connsiteX11-331" fmla="*/ 405192 w 456302"/>
              <a:gd name="connsiteY11-332" fmla="*/ 426464 h 461246"/>
              <a:gd name="connsiteX12-333" fmla="*/ 314346 w 456302"/>
              <a:gd name="connsiteY12-334" fmla="*/ 461246 h 461246"/>
              <a:gd name="connsiteX13-335" fmla="*/ 210866 w 456302"/>
              <a:gd name="connsiteY13-336" fmla="*/ 460355 h 461246"/>
              <a:gd name="connsiteX14-337" fmla="*/ 141956 w 456302"/>
              <a:gd name="connsiteY14-338" fmla="*/ 461246 h 461246"/>
              <a:gd name="connsiteX15-339" fmla="*/ 48202 w 456302"/>
              <a:gd name="connsiteY15-340" fmla="*/ 421184 h 461246"/>
              <a:gd name="connsiteX16-341" fmla="*/ 21275 w 456302"/>
              <a:gd name="connsiteY16-342" fmla="*/ 370297 h 461246"/>
              <a:gd name="connsiteX17-343" fmla="*/ 0 w 456302"/>
              <a:gd name="connsiteY17-344" fmla="*/ 319290 h 461246"/>
              <a:gd name="connsiteX18-345" fmla="*/ 1114 w 456302"/>
              <a:gd name="connsiteY18-346" fmla="*/ 268532 h 461246"/>
              <a:gd name="connsiteX19-347" fmla="*/ 5335 w 456302"/>
              <a:gd name="connsiteY19-348" fmla="*/ 226556 h 461246"/>
              <a:gd name="connsiteX20" fmla="*/ 0 w 456302"/>
              <a:gd name="connsiteY20" fmla="*/ 146900 h 461246"/>
              <a:gd name="connsiteX0-349" fmla="*/ 0 w 456302"/>
              <a:gd name="connsiteY0-350" fmla="*/ 146900 h 461246"/>
              <a:gd name="connsiteX1-351" fmla="*/ 12225 w 456302"/>
              <a:gd name="connsiteY1-352" fmla="*/ 88638 h 461246"/>
              <a:gd name="connsiteX2-353" fmla="*/ 44960 w 456302"/>
              <a:gd name="connsiteY2-354" fmla="*/ 50429 h 461246"/>
              <a:gd name="connsiteX3-355" fmla="*/ 141956 w 456302"/>
              <a:gd name="connsiteY3-356" fmla="*/ 4944 h 461246"/>
              <a:gd name="connsiteX4-357" fmla="*/ 215133 w 456302"/>
              <a:gd name="connsiteY4-358" fmla="*/ 0 h 461246"/>
              <a:gd name="connsiteX5-359" fmla="*/ 314346 w 456302"/>
              <a:gd name="connsiteY5-360" fmla="*/ 4944 h 461246"/>
              <a:gd name="connsiteX6-361" fmla="*/ 348262 w 456302"/>
              <a:gd name="connsiteY6-362" fmla="*/ 15714 h 461246"/>
              <a:gd name="connsiteX7-363" fmla="*/ 413546 w 456302"/>
              <a:gd name="connsiteY7-364" fmla="*/ 44868 h 461246"/>
              <a:gd name="connsiteX8-365" fmla="*/ 456302 w 456302"/>
              <a:gd name="connsiteY8-366" fmla="*/ 146900 h 461246"/>
              <a:gd name="connsiteX9-367" fmla="*/ 449757 w 456302"/>
              <a:gd name="connsiteY9-368" fmla="*/ 237026 h 461246"/>
              <a:gd name="connsiteX10-369" fmla="*/ 456302 w 456302"/>
              <a:gd name="connsiteY10-370" fmla="*/ 319290 h 461246"/>
              <a:gd name="connsiteX11-371" fmla="*/ 444066 w 456302"/>
              <a:gd name="connsiteY11-372" fmla="*/ 372737 h 461246"/>
              <a:gd name="connsiteX12-373" fmla="*/ 405192 w 456302"/>
              <a:gd name="connsiteY12-374" fmla="*/ 426464 h 461246"/>
              <a:gd name="connsiteX13-375" fmla="*/ 314346 w 456302"/>
              <a:gd name="connsiteY13-376" fmla="*/ 461246 h 461246"/>
              <a:gd name="connsiteX14-377" fmla="*/ 210866 w 456302"/>
              <a:gd name="connsiteY14-378" fmla="*/ 460355 h 461246"/>
              <a:gd name="connsiteX15-379" fmla="*/ 141956 w 456302"/>
              <a:gd name="connsiteY15-380" fmla="*/ 461246 h 461246"/>
              <a:gd name="connsiteX16-381" fmla="*/ 48202 w 456302"/>
              <a:gd name="connsiteY16-382" fmla="*/ 421184 h 461246"/>
              <a:gd name="connsiteX17-383" fmla="*/ 21275 w 456302"/>
              <a:gd name="connsiteY17-384" fmla="*/ 370297 h 461246"/>
              <a:gd name="connsiteX18-385" fmla="*/ 0 w 456302"/>
              <a:gd name="connsiteY18-386" fmla="*/ 319290 h 461246"/>
              <a:gd name="connsiteX19-387" fmla="*/ 1114 w 456302"/>
              <a:gd name="connsiteY19-388" fmla="*/ 268532 h 461246"/>
              <a:gd name="connsiteX20-389" fmla="*/ 5335 w 456302"/>
              <a:gd name="connsiteY20-390" fmla="*/ 226556 h 461246"/>
              <a:gd name="connsiteX21" fmla="*/ 0 w 456302"/>
              <a:gd name="connsiteY21" fmla="*/ 146900 h 461246"/>
              <a:gd name="connsiteX0-391" fmla="*/ 0 w 456302"/>
              <a:gd name="connsiteY0-392" fmla="*/ 146900 h 461246"/>
              <a:gd name="connsiteX1-393" fmla="*/ 12225 w 456302"/>
              <a:gd name="connsiteY1-394" fmla="*/ 88638 h 461246"/>
              <a:gd name="connsiteX2-395" fmla="*/ 44960 w 456302"/>
              <a:gd name="connsiteY2-396" fmla="*/ 50429 h 461246"/>
              <a:gd name="connsiteX3-397" fmla="*/ 141956 w 456302"/>
              <a:gd name="connsiteY3-398" fmla="*/ 4944 h 461246"/>
              <a:gd name="connsiteX4-399" fmla="*/ 215133 w 456302"/>
              <a:gd name="connsiteY4-400" fmla="*/ 0 h 461246"/>
              <a:gd name="connsiteX5-401" fmla="*/ 314346 w 456302"/>
              <a:gd name="connsiteY5-402" fmla="*/ 4944 h 461246"/>
              <a:gd name="connsiteX6-403" fmla="*/ 348262 w 456302"/>
              <a:gd name="connsiteY6-404" fmla="*/ 15714 h 461246"/>
              <a:gd name="connsiteX7-405" fmla="*/ 413546 w 456302"/>
              <a:gd name="connsiteY7-406" fmla="*/ 44868 h 461246"/>
              <a:gd name="connsiteX8-407" fmla="*/ 432330 w 456302"/>
              <a:gd name="connsiteY8-408" fmla="*/ 70772 h 461246"/>
              <a:gd name="connsiteX9-409" fmla="*/ 456302 w 456302"/>
              <a:gd name="connsiteY9-410" fmla="*/ 146900 h 461246"/>
              <a:gd name="connsiteX10-411" fmla="*/ 449757 w 456302"/>
              <a:gd name="connsiteY10-412" fmla="*/ 237026 h 461246"/>
              <a:gd name="connsiteX11-413" fmla="*/ 456302 w 456302"/>
              <a:gd name="connsiteY11-414" fmla="*/ 319290 h 461246"/>
              <a:gd name="connsiteX12-415" fmla="*/ 444066 w 456302"/>
              <a:gd name="connsiteY12-416" fmla="*/ 372737 h 461246"/>
              <a:gd name="connsiteX13-417" fmla="*/ 405192 w 456302"/>
              <a:gd name="connsiteY13-418" fmla="*/ 426464 h 461246"/>
              <a:gd name="connsiteX14-419" fmla="*/ 314346 w 456302"/>
              <a:gd name="connsiteY14-420" fmla="*/ 461246 h 461246"/>
              <a:gd name="connsiteX15-421" fmla="*/ 210866 w 456302"/>
              <a:gd name="connsiteY15-422" fmla="*/ 460355 h 461246"/>
              <a:gd name="connsiteX16-423" fmla="*/ 141956 w 456302"/>
              <a:gd name="connsiteY16-424" fmla="*/ 461246 h 461246"/>
              <a:gd name="connsiteX17-425" fmla="*/ 48202 w 456302"/>
              <a:gd name="connsiteY17-426" fmla="*/ 421184 h 461246"/>
              <a:gd name="connsiteX18-427" fmla="*/ 21275 w 456302"/>
              <a:gd name="connsiteY18-428" fmla="*/ 370297 h 461246"/>
              <a:gd name="connsiteX19-429" fmla="*/ 0 w 456302"/>
              <a:gd name="connsiteY19-430" fmla="*/ 319290 h 461246"/>
              <a:gd name="connsiteX20-431" fmla="*/ 1114 w 456302"/>
              <a:gd name="connsiteY20-432" fmla="*/ 268532 h 461246"/>
              <a:gd name="connsiteX21-433" fmla="*/ 5335 w 456302"/>
              <a:gd name="connsiteY21-434" fmla="*/ 226556 h 461246"/>
              <a:gd name="connsiteX22" fmla="*/ 0 w 456302"/>
              <a:gd name="connsiteY22" fmla="*/ 146900 h 461246"/>
              <a:gd name="connsiteX0-435" fmla="*/ 44960 w 456302"/>
              <a:gd name="connsiteY0-436" fmla="*/ 50429 h 461246"/>
              <a:gd name="connsiteX1-437" fmla="*/ 141956 w 456302"/>
              <a:gd name="connsiteY1-438" fmla="*/ 4944 h 461246"/>
              <a:gd name="connsiteX2-439" fmla="*/ 215133 w 456302"/>
              <a:gd name="connsiteY2-440" fmla="*/ 0 h 461246"/>
              <a:gd name="connsiteX3-441" fmla="*/ 314346 w 456302"/>
              <a:gd name="connsiteY3-442" fmla="*/ 4944 h 461246"/>
              <a:gd name="connsiteX4-443" fmla="*/ 348262 w 456302"/>
              <a:gd name="connsiteY4-444" fmla="*/ 15714 h 461246"/>
              <a:gd name="connsiteX5-445" fmla="*/ 413546 w 456302"/>
              <a:gd name="connsiteY5-446" fmla="*/ 44868 h 461246"/>
              <a:gd name="connsiteX6-447" fmla="*/ 432330 w 456302"/>
              <a:gd name="connsiteY6-448" fmla="*/ 70772 h 461246"/>
              <a:gd name="connsiteX7-449" fmla="*/ 456302 w 456302"/>
              <a:gd name="connsiteY7-450" fmla="*/ 146900 h 461246"/>
              <a:gd name="connsiteX8-451" fmla="*/ 449757 w 456302"/>
              <a:gd name="connsiteY8-452" fmla="*/ 237026 h 461246"/>
              <a:gd name="connsiteX9-453" fmla="*/ 456302 w 456302"/>
              <a:gd name="connsiteY9-454" fmla="*/ 319290 h 461246"/>
              <a:gd name="connsiteX10-455" fmla="*/ 444066 w 456302"/>
              <a:gd name="connsiteY10-456" fmla="*/ 372737 h 461246"/>
              <a:gd name="connsiteX11-457" fmla="*/ 405192 w 456302"/>
              <a:gd name="connsiteY11-458" fmla="*/ 426464 h 461246"/>
              <a:gd name="connsiteX12-459" fmla="*/ 314346 w 456302"/>
              <a:gd name="connsiteY12-460" fmla="*/ 461246 h 461246"/>
              <a:gd name="connsiteX13-461" fmla="*/ 210866 w 456302"/>
              <a:gd name="connsiteY13-462" fmla="*/ 460355 h 461246"/>
              <a:gd name="connsiteX14-463" fmla="*/ 141956 w 456302"/>
              <a:gd name="connsiteY14-464" fmla="*/ 461246 h 461246"/>
              <a:gd name="connsiteX15-465" fmla="*/ 48202 w 456302"/>
              <a:gd name="connsiteY15-466" fmla="*/ 421184 h 461246"/>
              <a:gd name="connsiteX16-467" fmla="*/ 21275 w 456302"/>
              <a:gd name="connsiteY16-468" fmla="*/ 370297 h 461246"/>
              <a:gd name="connsiteX17-469" fmla="*/ 0 w 456302"/>
              <a:gd name="connsiteY17-470" fmla="*/ 319290 h 461246"/>
              <a:gd name="connsiteX18-471" fmla="*/ 1114 w 456302"/>
              <a:gd name="connsiteY18-472" fmla="*/ 268532 h 461246"/>
              <a:gd name="connsiteX19-473" fmla="*/ 5335 w 456302"/>
              <a:gd name="connsiteY19-474" fmla="*/ 226556 h 461246"/>
              <a:gd name="connsiteX20-475" fmla="*/ 0 w 456302"/>
              <a:gd name="connsiteY20-476" fmla="*/ 146900 h 461246"/>
              <a:gd name="connsiteX21-477" fmla="*/ 12225 w 456302"/>
              <a:gd name="connsiteY21-478" fmla="*/ 88638 h 461246"/>
              <a:gd name="connsiteX22-479" fmla="*/ 136400 w 456302"/>
              <a:gd name="connsiteY22-480" fmla="*/ 141869 h 461246"/>
              <a:gd name="connsiteX0-481" fmla="*/ 44960 w 456302"/>
              <a:gd name="connsiteY0-482" fmla="*/ 50429 h 461246"/>
              <a:gd name="connsiteX1-483" fmla="*/ 141956 w 456302"/>
              <a:gd name="connsiteY1-484" fmla="*/ 4944 h 461246"/>
              <a:gd name="connsiteX2-485" fmla="*/ 215133 w 456302"/>
              <a:gd name="connsiteY2-486" fmla="*/ 0 h 461246"/>
              <a:gd name="connsiteX3-487" fmla="*/ 314346 w 456302"/>
              <a:gd name="connsiteY3-488" fmla="*/ 4944 h 461246"/>
              <a:gd name="connsiteX4-489" fmla="*/ 348262 w 456302"/>
              <a:gd name="connsiteY4-490" fmla="*/ 15714 h 461246"/>
              <a:gd name="connsiteX5-491" fmla="*/ 413546 w 456302"/>
              <a:gd name="connsiteY5-492" fmla="*/ 44868 h 461246"/>
              <a:gd name="connsiteX6-493" fmla="*/ 432330 w 456302"/>
              <a:gd name="connsiteY6-494" fmla="*/ 70772 h 461246"/>
              <a:gd name="connsiteX7-495" fmla="*/ 456302 w 456302"/>
              <a:gd name="connsiteY7-496" fmla="*/ 146900 h 461246"/>
              <a:gd name="connsiteX8-497" fmla="*/ 449757 w 456302"/>
              <a:gd name="connsiteY8-498" fmla="*/ 237026 h 461246"/>
              <a:gd name="connsiteX9-499" fmla="*/ 456302 w 456302"/>
              <a:gd name="connsiteY9-500" fmla="*/ 319290 h 461246"/>
              <a:gd name="connsiteX10-501" fmla="*/ 444066 w 456302"/>
              <a:gd name="connsiteY10-502" fmla="*/ 372737 h 461246"/>
              <a:gd name="connsiteX11-503" fmla="*/ 405192 w 456302"/>
              <a:gd name="connsiteY11-504" fmla="*/ 426464 h 461246"/>
              <a:gd name="connsiteX12-505" fmla="*/ 314346 w 456302"/>
              <a:gd name="connsiteY12-506" fmla="*/ 461246 h 461246"/>
              <a:gd name="connsiteX13-507" fmla="*/ 210866 w 456302"/>
              <a:gd name="connsiteY13-508" fmla="*/ 460355 h 461246"/>
              <a:gd name="connsiteX14-509" fmla="*/ 141956 w 456302"/>
              <a:gd name="connsiteY14-510" fmla="*/ 461246 h 461246"/>
              <a:gd name="connsiteX15-511" fmla="*/ 48202 w 456302"/>
              <a:gd name="connsiteY15-512" fmla="*/ 421184 h 461246"/>
              <a:gd name="connsiteX16-513" fmla="*/ 21275 w 456302"/>
              <a:gd name="connsiteY16-514" fmla="*/ 370297 h 461246"/>
              <a:gd name="connsiteX17-515" fmla="*/ 0 w 456302"/>
              <a:gd name="connsiteY17-516" fmla="*/ 319290 h 461246"/>
              <a:gd name="connsiteX18-517" fmla="*/ 1114 w 456302"/>
              <a:gd name="connsiteY18-518" fmla="*/ 268532 h 461246"/>
              <a:gd name="connsiteX19-519" fmla="*/ 5335 w 456302"/>
              <a:gd name="connsiteY19-520" fmla="*/ 226556 h 461246"/>
              <a:gd name="connsiteX20-521" fmla="*/ 0 w 456302"/>
              <a:gd name="connsiteY20-522" fmla="*/ 146900 h 461246"/>
              <a:gd name="connsiteX21-523" fmla="*/ 12225 w 456302"/>
              <a:gd name="connsiteY21-524" fmla="*/ 88638 h 461246"/>
              <a:gd name="connsiteX0-525" fmla="*/ 67047 w 456302"/>
              <a:gd name="connsiteY0-526" fmla="*/ 94976 h 461246"/>
              <a:gd name="connsiteX1-527" fmla="*/ 141956 w 456302"/>
              <a:gd name="connsiteY1-528" fmla="*/ 4944 h 461246"/>
              <a:gd name="connsiteX2-529" fmla="*/ 215133 w 456302"/>
              <a:gd name="connsiteY2-530" fmla="*/ 0 h 461246"/>
              <a:gd name="connsiteX3-531" fmla="*/ 314346 w 456302"/>
              <a:gd name="connsiteY3-532" fmla="*/ 4944 h 461246"/>
              <a:gd name="connsiteX4-533" fmla="*/ 348262 w 456302"/>
              <a:gd name="connsiteY4-534" fmla="*/ 15714 h 461246"/>
              <a:gd name="connsiteX5-535" fmla="*/ 413546 w 456302"/>
              <a:gd name="connsiteY5-536" fmla="*/ 44868 h 461246"/>
              <a:gd name="connsiteX6-537" fmla="*/ 432330 w 456302"/>
              <a:gd name="connsiteY6-538" fmla="*/ 70772 h 461246"/>
              <a:gd name="connsiteX7-539" fmla="*/ 456302 w 456302"/>
              <a:gd name="connsiteY7-540" fmla="*/ 146900 h 461246"/>
              <a:gd name="connsiteX8-541" fmla="*/ 449757 w 456302"/>
              <a:gd name="connsiteY8-542" fmla="*/ 237026 h 461246"/>
              <a:gd name="connsiteX9-543" fmla="*/ 456302 w 456302"/>
              <a:gd name="connsiteY9-544" fmla="*/ 319290 h 461246"/>
              <a:gd name="connsiteX10-545" fmla="*/ 444066 w 456302"/>
              <a:gd name="connsiteY10-546" fmla="*/ 372737 h 461246"/>
              <a:gd name="connsiteX11-547" fmla="*/ 405192 w 456302"/>
              <a:gd name="connsiteY11-548" fmla="*/ 426464 h 461246"/>
              <a:gd name="connsiteX12-549" fmla="*/ 314346 w 456302"/>
              <a:gd name="connsiteY12-550" fmla="*/ 461246 h 461246"/>
              <a:gd name="connsiteX13-551" fmla="*/ 210866 w 456302"/>
              <a:gd name="connsiteY13-552" fmla="*/ 460355 h 461246"/>
              <a:gd name="connsiteX14-553" fmla="*/ 141956 w 456302"/>
              <a:gd name="connsiteY14-554" fmla="*/ 461246 h 461246"/>
              <a:gd name="connsiteX15-555" fmla="*/ 48202 w 456302"/>
              <a:gd name="connsiteY15-556" fmla="*/ 421184 h 461246"/>
              <a:gd name="connsiteX16-557" fmla="*/ 21275 w 456302"/>
              <a:gd name="connsiteY16-558" fmla="*/ 370297 h 461246"/>
              <a:gd name="connsiteX17-559" fmla="*/ 0 w 456302"/>
              <a:gd name="connsiteY17-560" fmla="*/ 319290 h 461246"/>
              <a:gd name="connsiteX18-561" fmla="*/ 1114 w 456302"/>
              <a:gd name="connsiteY18-562" fmla="*/ 268532 h 461246"/>
              <a:gd name="connsiteX19-563" fmla="*/ 5335 w 456302"/>
              <a:gd name="connsiteY19-564" fmla="*/ 226556 h 461246"/>
              <a:gd name="connsiteX20-565" fmla="*/ 0 w 456302"/>
              <a:gd name="connsiteY20-566" fmla="*/ 146900 h 461246"/>
              <a:gd name="connsiteX21-567" fmla="*/ 12225 w 456302"/>
              <a:gd name="connsiteY21-568" fmla="*/ 88638 h 4612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59" y="connsiteY10-60"/>
              </a:cxn>
              <a:cxn ang="0">
                <a:pos x="connsiteX11-83" y="connsiteY11-84"/>
              </a:cxn>
              <a:cxn ang="0">
                <a:pos x="connsiteX12-109" y="connsiteY12-110"/>
              </a:cxn>
              <a:cxn ang="0">
                <a:pos x="connsiteX13-137" y="connsiteY13-138"/>
              </a:cxn>
              <a:cxn ang="0">
                <a:pos x="connsiteX14-167" y="connsiteY14-168"/>
              </a:cxn>
              <a:cxn ang="0">
                <a:pos x="connsiteX15-199" y="connsiteY15-200"/>
              </a:cxn>
              <a:cxn ang="0">
                <a:pos x="connsiteX16-233" y="connsiteY16-234"/>
              </a:cxn>
              <a:cxn ang="0">
                <a:pos x="connsiteX17-269" y="connsiteY17-270"/>
              </a:cxn>
              <a:cxn ang="0">
                <a:pos x="connsiteX18-307" y="connsiteY18-308"/>
              </a:cxn>
              <a:cxn ang="0">
                <a:pos x="connsiteX19-347" y="connsiteY19-348"/>
              </a:cxn>
              <a:cxn ang="0">
                <a:pos x="connsiteX20-389" y="connsiteY20-390"/>
              </a:cxn>
              <a:cxn ang="0">
                <a:pos x="connsiteX21-433" y="connsiteY21-434"/>
              </a:cxn>
            </a:cxnLst>
            <a:rect l="l" t="t" r="r" b="b"/>
            <a:pathLst>
              <a:path w="456302" h="461246">
                <a:moveTo>
                  <a:pt x="67047" y="94976"/>
                </a:moveTo>
                <a:cubicBezTo>
                  <a:pt x="88669" y="81027"/>
                  <a:pt x="113594" y="13349"/>
                  <a:pt x="141956" y="4944"/>
                </a:cubicBezTo>
                <a:lnTo>
                  <a:pt x="215133" y="0"/>
                </a:lnTo>
                <a:lnTo>
                  <a:pt x="314346" y="4944"/>
                </a:lnTo>
                <a:cubicBezTo>
                  <a:pt x="336534" y="7563"/>
                  <a:pt x="331729" y="9060"/>
                  <a:pt x="348262" y="15714"/>
                </a:cubicBezTo>
                <a:cubicBezTo>
                  <a:pt x="364795" y="22368"/>
                  <a:pt x="399535" y="35692"/>
                  <a:pt x="413546" y="44868"/>
                </a:cubicBezTo>
                <a:cubicBezTo>
                  <a:pt x="427557" y="54044"/>
                  <a:pt x="425204" y="53767"/>
                  <a:pt x="432330" y="70772"/>
                </a:cubicBezTo>
                <a:cubicBezTo>
                  <a:pt x="439456" y="87777"/>
                  <a:pt x="453398" y="119191"/>
                  <a:pt x="456302" y="146900"/>
                </a:cubicBezTo>
                <a:lnTo>
                  <a:pt x="449757" y="237026"/>
                </a:lnTo>
                <a:lnTo>
                  <a:pt x="456302" y="319290"/>
                </a:lnTo>
                <a:cubicBezTo>
                  <a:pt x="455354" y="341908"/>
                  <a:pt x="452584" y="354875"/>
                  <a:pt x="444066" y="372737"/>
                </a:cubicBezTo>
                <a:cubicBezTo>
                  <a:pt x="435548" y="390599"/>
                  <a:pt x="426812" y="411713"/>
                  <a:pt x="405192" y="426464"/>
                </a:cubicBezTo>
                <a:cubicBezTo>
                  <a:pt x="383572" y="441216"/>
                  <a:pt x="346734" y="455598"/>
                  <a:pt x="314346" y="461246"/>
                </a:cubicBezTo>
                <a:lnTo>
                  <a:pt x="210866" y="460355"/>
                </a:lnTo>
                <a:lnTo>
                  <a:pt x="141956" y="461246"/>
                </a:lnTo>
                <a:cubicBezTo>
                  <a:pt x="97599" y="454569"/>
                  <a:pt x="71861" y="444843"/>
                  <a:pt x="48202" y="421184"/>
                </a:cubicBezTo>
                <a:cubicBezTo>
                  <a:pt x="28089" y="406026"/>
                  <a:pt x="29309" y="387279"/>
                  <a:pt x="21275" y="370297"/>
                </a:cubicBezTo>
                <a:cubicBezTo>
                  <a:pt x="13241" y="353315"/>
                  <a:pt x="3360" y="336251"/>
                  <a:pt x="0" y="319290"/>
                </a:cubicBezTo>
                <a:cubicBezTo>
                  <a:pt x="371" y="302371"/>
                  <a:pt x="743" y="285451"/>
                  <a:pt x="1114" y="268532"/>
                </a:cubicBezTo>
                <a:lnTo>
                  <a:pt x="5335" y="226556"/>
                </a:lnTo>
                <a:lnTo>
                  <a:pt x="0" y="146900"/>
                </a:lnTo>
                <a:cubicBezTo>
                  <a:pt x="1148" y="123914"/>
                  <a:pt x="4732" y="104716"/>
                  <a:pt x="12225" y="8863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 b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矩形 15"/>
          <p:cNvSpPr/>
          <p:nvPr/>
        </p:nvSpPr>
        <p:spPr>
          <a:xfrm>
            <a:off x="2676717" y="1338121"/>
            <a:ext cx="2256071" cy="3695700"/>
          </a:xfrm>
          <a:custGeom>
            <a:avLst/>
            <a:gdLst>
              <a:gd name="connsiteX0" fmla="*/ 0 w 2170245"/>
              <a:gd name="connsiteY0" fmla="*/ 0 h 3670300"/>
              <a:gd name="connsiteX1" fmla="*/ 2170245 w 2170245"/>
              <a:gd name="connsiteY1" fmla="*/ 0 h 3670300"/>
              <a:gd name="connsiteX2" fmla="*/ 2170245 w 2170245"/>
              <a:gd name="connsiteY2" fmla="*/ 3670300 h 3670300"/>
              <a:gd name="connsiteX3" fmla="*/ 0 w 2170245"/>
              <a:gd name="connsiteY3" fmla="*/ 3670300 h 3670300"/>
              <a:gd name="connsiteX4" fmla="*/ 0 w 2170245"/>
              <a:gd name="connsiteY4" fmla="*/ 0 h 3670300"/>
              <a:gd name="connsiteX0-1" fmla="*/ 0 w 2170245"/>
              <a:gd name="connsiteY0-2" fmla="*/ 0 h 3670300"/>
              <a:gd name="connsiteX1-3" fmla="*/ 2170245 w 2170245"/>
              <a:gd name="connsiteY1-4" fmla="*/ 0 h 3670300"/>
              <a:gd name="connsiteX2-5" fmla="*/ 2170245 w 2170245"/>
              <a:gd name="connsiteY2-6" fmla="*/ 3670300 h 3670300"/>
              <a:gd name="connsiteX3-7" fmla="*/ 0 w 2170245"/>
              <a:gd name="connsiteY3-8" fmla="*/ 3670300 h 3670300"/>
              <a:gd name="connsiteX4-9" fmla="*/ 1720 w 2170245"/>
              <a:gd name="connsiteY4-10" fmla="*/ 709613 h 3670300"/>
              <a:gd name="connsiteX5" fmla="*/ 0 w 2170245"/>
              <a:gd name="connsiteY5" fmla="*/ 0 h 3670300"/>
              <a:gd name="connsiteX0-11" fmla="*/ 1720 w 2170245"/>
              <a:gd name="connsiteY0-12" fmla="*/ 709613 h 3670300"/>
              <a:gd name="connsiteX1-13" fmla="*/ 0 w 2170245"/>
              <a:gd name="connsiteY1-14" fmla="*/ 0 h 3670300"/>
              <a:gd name="connsiteX2-15" fmla="*/ 2170245 w 2170245"/>
              <a:gd name="connsiteY2-16" fmla="*/ 0 h 3670300"/>
              <a:gd name="connsiteX3-17" fmla="*/ 2170245 w 2170245"/>
              <a:gd name="connsiteY3-18" fmla="*/ 3670300 h 3670300"/>
              <a:gd name="connsiteX4-19" fmla="*/ 0 w 2170245"/>
              <a:gd name="connsiteY4-20" fmla="*/ 3670300 h 3670300"/>
              <a:gd name="connsiteX5-21" fmla="*/ 93160 w 2170245"/>
              <a:gd name="connsiteY5-22" fmla="*/ 801053 h 3670300"/>
              <a:gd name="connsiteX0-23" fmla="*/ 43776 w 2212301"/>
              <a:gd name="connsiteY0-24" fmla="*/ 709613 h 3670300"/>
              <a:gd name="connsiteX1-25" fmla="*/ 42056 w 2212301"/>
              <a:gd name="connsiteY1-26" fmla="*/ 0 h 3670300"/>
              <a:gd name="connsiteX2-27" fmla="*/ 2212301 w 2212301"/>
              <a:gd name="connsiteY2-28" fmla="*/ 0 h 3670300"/>
              <a:gd name="connsiteX3-29" fmla="*/ 2212301 w 2212301"/>
              <a:gd name="connsiteY3-30" fmla="*/ 3670300 h 3670300"/>
              <a:gd name="connsiteX4-31" fmla="*/ 42056 w 2212301"/>
              <a:gd name="connsiteY4-32" fmla="*/ 3670300 h 3670300"/>
              <a:gd name="connsiteX5-33" fmla="*/ 40325 w 2212301"/>
              <a:gd name="connsiteY5-34" fmla="*/ 2440071 h 3670300"/>
              <a:gd name="connsiteX0-35" fmla="*/ 5532 w 2174057"/>
              <a:gd name="connsiteY0-36" fmla="*/ 709613 h 3670300"/>
              <a:gd name="connsiteX1-37" fmla="*/ 3812 w 2174057"/>
              <a:gd name="connsiteY1-38" fmla="*/ 0 h 3670300"/>
              <a:gd name="connsiteX2-39" fmla="*/ 2174057 w 2174057"/>
              <a:gd name="connsiteY2-40" fmla="*/ 0 h 3670300"/>
              <a:gd name="connsiteX3-41" fmla="*/ 2174057 w 2174057"/>
              <a:gd name="connsiteY3-42" fmla="*/ 3670300 h 3670300"/>
              <a:gd name="connsiteX4-43" fmla="*/ 3812 w 2174057"/>
              <a:gd name="connsiteY4-44" fmla="*/ 3670300 h 3670300"/>
              <a:gd name="connsiteX5-45" fmla="*/ 2081 w 2174057"/>
              <a:gd name="connsiteY5-46" fmla="*/ 2440071 h 3670300"/>
              <a:gd name="connsiteX0-47" fmla="*/ 3451 w 2171976"/>
              <a:gd name="connsiteY0-48" fmla="*/ 709613 h 3670300"/>
              <a:gd name="connsiteX1-49" fmla="*/ 1731 w 2171976"/>
              <a:gd name="connsiteY1-50" fmla="*/ 0 h 3670300"/>
              <a:gd name="connsiteX2-51" fmla="*/ 2171976 w 2171976"/>
              <a:gd name="connsiteY2-52" fmla="*/ 0 h 3670300"/>
              <a:gd name="connsiteX3-53" fmla="*/ 2171976 w 2171976"/>
              <a:gd name="connsiteY3-54" fmla="*/ 3670300 h 3670300"/>
              <a:gd name="connsiteX4-55" fmla="*/ 1731 w 2171976"/>
              <a:gd name="connsiteY4-56" fmla="*/ 3670300 h 3670300"/>
              <a:gd name="connsiteX5-57" fmla="*/ 0 w 2171976"/>
              <a:gd name="connsiteY5-58" fmla="*/ 2440071 h 3670300"/>
              <a:gd name="connsiteX0-59" fmla="*/ 4020 w 2172545"/>
              <a:gd name="connsiteY0-60" fmla="*/ 709613 h 3670300"/>
              <a:gd name="connsiteX1-61" fmla="*/ 2300 w 2172545"/>
              <a:gd name="connsiteY1-62" fmla="*/ 0 h 3670300"/>
              <a:gd name="connsiteX2-63" fmla="*/ 2172545 w 2172545"/>
              <a:gd name="connsiteY2-64" fmla="*/ 0 h 3670300"/>
              <a:gd name="connsiteX3-65" fmla="*/ 2172545 w 2172545"/>
              <a:gd name="connsiteY3-66" fmla="*/ 3670300 h 3670300"/>
              <a:gd name="connsiteX4-67" fmla="*/ 2300 w 2172545"/>
              <a:gd name="connsiteY4-68" fmla="*/ 3670300 h 3670300"/>
              <a:gd name="connsiteX5-69" fmla="*/ 569 w 2172545"/>
              <a:gd name="connsiteY5-70" fmla="*/ 2440071 h 3670300"/>
              <a:gd name="connsiteX0-71" fmla="*/ 4020 w 2177625"/>
              <a:gd name="connsiteY0-72" fmla="*/ 709613 h 3670300"/>
              <a:gd name="connsiteX1-73" fmla="*/ 2300 w 2177625"/>
              <a:gd name="connsiteY1-74" fmla="*/ 0 h 3670300"/>
              <a:gd name="connsiteX2-75" fmla="*/ 2172545 w 2177625"/>
              <a:gd name="connsiteY2-76" fmla="*/ 0 h 3670300"/>
              <a:gd name="connsiteX3-77" fmla="*/ 2177625 w 2177625"/>
              <a:gd name="connsiteY3-78" fmla="*/ 629920 h 3670300"/>
              <a:gd name="connsiteX4-79" fmla="*/ 2172545 w 2177625"/>
              <a:gd name="connsiteY4-80" fmla="*/ 3670300 h 3670300"/>
              <a:gd name="connsiteX5-81" fmla="*/ 2300 w 2177625"/>
              <a:gd name="connsiteY5-82" fmla="*/ 3670300 h 3670300"/>
              <a:gd name="connsiteX6" fmla="*/ 569 w 2177625"/>
              <a:gd name="connsiteY6" fmla="*/ 2440071 h 3670300"/>
              <a:gd name="connsiteX0-83" fmla="*/ 4020 w 2332273"/>
              <a:gd name="connsiteY0-84" fmla="*/ 709613 h 3670300"/>
              <a:gd name="connsiteX1-85" fmla="*/ 2300 w 2332273"/>
              <a:gd name="connsiteY1-86" fmla="*/ 0 h 3670300"/>
              <a:gd name="connsiteX2-87" fmla="*/ 2172545 w 2332273"/>
              <a:gd name="connsiteY2-88" fmla="*/ 0 h 3670300"/>
              <a:gd name="connsiteX3-89" fmla="*/ 2177625 w 2332273"/>
              <a:gd name="connsiteY3-90" fmla="*/ 629920 h 3670300"/>
              <a:gd name="connsiteX4-91" fmla="*/ 2170005 w 2332273"/>
              <a:gd name="connsiteY4-92" fmla="*/ 1117600 h 3670300"/>
              <a:gd name="connsiteX5-93" fmla="*/ 2172545 w 2332273"/>
              <a:gd name="connsiteY5-94" fmla="*/ 3670300 h 3670300"/>
              <a:gd name="connsiteX6-95" fmla="*/ 2300 w 2332273"/>
              <a:gd name="connsiteY6-96" fmla="*/ 3670300 h 3670300"/>
              <a:gd name="connsiteX7" fmla="*/ 569 w 2332273"/>
              <a:gd name="connsiteY7" fmla="*/ 2440071 h 3670300"/>
              <a:gd name="connsiteX0-97" fmla="*/ 4020 w 2390609"/>
              <a:gd name="connsiteY0-98" fmla="*/ 709613 h 3670300"/>
              <a:gd name="connsiteX1-99" fmla="*/ 2300 w 2390609"/>
              <a:gd name="connsiteY1-100" fmla="*/ 0 h 3670300"/>
              <a:gd name="connsiteX2-101" fmla="*/ 2172545 w 2390609"/>
              <a:gd name="connsiteY2-102" fmla="*/ 0 h 3670300"/>
              <a:gd name="connsiteX3-103" fmla="*/ 2177625 w 2390609"/>
              <a:gd name="connsiteY3-104" fmla="*/ 629920 h 3670300"/>
              <a:gd name="connsiteX4-105" fmla="*/ 2170005 w 2390609"/>
              <a:gd name="connsiteY4-106" fmla="*/ 1117600 h 3670300"/>
              <a:gd name="connsiteX5-107" fmla="*/ 2314785 w 2390609"/>
              <a:gd name="connsiteY5-108" fmla="*/ 2603500 h 3670300"/>
              <a:gd name="connsiteX6-109" fmla="*/ 2172545 w 2390609"/>
              <a:gd name="connsiteY6-110" fmla="*/ 3670300 h 3670300"/>
              <a:gd name="connsiteX7-111" fmla="*/ 2300 w 2390609"/>
              <a:gd name="connsiteY7-112" fmla="*/ 3670300 h 3670300"/>
              <a:gd name="connsiteX8" fmla="*/ 569 w 2390609"/>
              <a:gd name="connsiteY8" fmla="*/ 2440071 h 3670300"/>
              <a:gd name="connsiteX0-113" fmla="*/ 4020 w 2314786"/>
              <a:gd name="connsiteY0-114" fmla="*/ 709613 h 3670300"/>
              <a:gd name="connsiteX1-115" fmla="*/ 2300 w 2314786"/>
              <a:gd name="connsiteY1-116" fmla="*/ 0 h 3670300"/>
              <a:gd name="connsiteX2-117" fmla="*/ 2172545 w 2314786"/>
              <a:gd name="connsiteY2-118" fmla="*/ 0 h 3670300"/>
              <a:gd name="connsiteX3-119" fmla="*/ 2177625 w 2314786"/>
              <a:gd name="connsiteY3-120" fmla="*/ 629920 h 3670300"/>
              <a:gd name="connsiteX4-121" fmla="*/ 2170005 w 2314786"/>
              <a:gd name="connsiteY4-122" fmla="*/ 1117600 h 3670300"/>
              <a:gd name="connsiteX5-123" fmla="*/ 2314785 w 2314786"/>
              <a:gd name="connsiteY5-124" fmla="*/ 2603500 h 3670300"/>
              <a:gd name="connsiteX6-125" fmla="*/ 2172545 w 2314786"/>
              <a:gd name="connsiteY6-126" fmla="*/ 3670300 h 3670300"/>
              <a:gd name="connsiteX7-127" fmla="*/ 1903305 w 2314786"/>
              <a:gd name="connsiteY7-128" fmla="*/ 3670300 h 3670300"/>
              <a:gd name="connsiteX8-129" fmla="*/ 2300 w 2314786"/>
              <a:gd name="connsiteY8-130" fmla="*/ 3670300 h 3670300"/>
              <a:gd name="connsiteX9" fmla="*/ 569 w 2314786"/>
              <a:gd name="connsiteY9" fmla="*/ 2440071 h 3670300"/>
              <a:gd name="connsiteX0-131" fmla="*/ 4020 w 2314786"/>
              <a:gd name="connsiteY0-132" fmla="*/ 709613 h 3670300"/>
              <a:gd name="connsiteX1-133" fmla="*/ 2300 w 2314786"/>
              <a:gd name="connsiteY1-134" fmla="*/ 0 h 3670300"/>
              <a:gd name="connsiteX2-135" fmla="*/ 2172545 w 2314786"/>
              <a:gd name="connsiteY2-136" fmla="*/ 0 h 3670300"/>
              <a:gd name="connsiteX3-137" fmla="*/ 2177625 w 2314786"/>
              <a:gd name="connsiteY3-138" fmla="*/ 629920 h 3670300"/>
              <a:gd name="connsiteX4-139" fmla="*/ 2170005 w 2314786"/>
              <a:gd name="connsiteY4-140" fmla="*/ 1117600 h 3670300"/>
              <a:gd name="connsiteX5-141" fmla="*/ 2314785 w 2314786"/>
              <a:gd name="connsiteY5-142" fmla="*/ 2603500 h 3670300"/>
              <a:gd name="connsiteX6-143" fmla="*/ 2172545 w 2314786"/>
              <a:gd name="connsiteY6-144" fmla="*/ 3670300 h 3670300"/>
              <a:gd name="connsiteX7-145" fmla="*/ 1903305 w 2314786"/>
              <a:gd name="connsiteY7-146" fmla="*/ 3670300 h 3670300"/>
              <a:gd name="connsiteX8-147" fmla="*/ 798405 w 2314786"/>
              <a:gd name="connsiteY8-148" fmla="*/ 3670300 h 3670300"/>
              <a:gd name="connsiteX9-149" fmla="*/ 2300 w 2314786"/>
              <a:gd name="connsiteY9-150" fmla="*/ 3670300 h 3670300"/>
              <a:gd name="connsiteX10" fmla="*/ 569 w 2314786"/>
              <a:gd name="connsiteY10" fmla="*/ 2440071 h 3670300"/>
              <a:gd name="connsiteX0-151" fmla="*/ 4020 w 2317874"/>
              <a:gd name="connsiteY0-152" fmla="*/ 709613 h 3670300"/>
              <a:gd name="connsiteX1-153" fmla="*/ 2300 w 2317874"/>
              <a:gd name="connsiteY1-154" fmla="*/ 0 h 3670300"/>
              <a:gd name="connsiteX2-155" fmla="*/ 2172545 w 2317874"/>
              <a:gd name="connsiteY2-156" fmla="*/ 0 h 3670300"/>
              <a:gd name="connsiteX3-157" fmla="*/ 2177625 w 2317874"/>
              <a:gd name="connsiteY3-158" fmla="*/ 629920 h 3670300"/>
              <a:gd name="connsiteX4-159" fmla="*/ 2170005 w 2317874"/>
              <a:gd name="connsiteY4-160" fmla="*/ 1117600 h 3670300"/>
              <a:gd name="connsiteX5-161" fmla="*/ 2314785 w 2317874"/>
              <a:gd name="connsiteY5-162" fmla="*/ 2603500 h 3670300"/>
              <a:gd name="connsiteX6-163" fmla="*/ 2261445 w 2317874"/>
              <a:gd name="connsiteY6-164" fmla="*/ 3335020 h 3670300"/>
              <a:gd name="connsiteX7-165" fmla="*/ 2172545 w 2317874"/>
              <a:gd name="connsiteY7-166" fmla="*/ 3670300 h 3670300"/>
              <a:gd name="connsiteX8-167" fmla="*/ 1903305 w 2317874"/>
              <a:gd name="connsiteY8-168" fmla="*/ 3670300 h 3670300"/>
              <a:gd name="connsiteX9-169" fmla="*/ 798405 w 2317874"/>
              <a:gd name="connsiteY9-170" fmla="*/ 3670300 h 3670300"/>
              <a:gd name="connsiteX10-171" fmla="*/ 2300 w 2317874"/>
              <a:gd name="connsiteY10-172" fmla="*/ 3670300 h 3670300"/>
              <a:gd name="connsiteX11" fmla="*/ 569 w 2317874"/>
              <a:gd name="connsiteY11" fmla="*/ 2440071 h 3670300"/>
              <a:gd name="connsiteX0-173" fmla="*/ 4020 w 2317874"/>
              <a:gd name="connsiteY0-174" fmla="*/ 709613 h 3670300"/>
              <a:gd name="connsiteX1-175" fmla="*/ 2300 w 2317874"/>
              <a:gd name="connsiteY1-176" fmla="*/ 0 h 3670300"/>
              <a:gd name="connsiteX2-177" fmla="*/ 2172545 w 2317874"/>
              <a:gd name="connsiteY2-178" fmla="*/ 0 h 3670300"/>
              <a:gd name="connsiteX3-179" fmla="*/ 2177625 w 2317874"/>
              <a:gd name="connsiteY3-180" fmla="*/ 629920 h 3670300"/>
              <a:gd name="connsiteX4-181" fmla="*/ 2170005 w 2317874"/>
              <a:gd name="connsiteY4-182" fmla="*/ 1117600 h 3670300"/>
              <a:gd name="connsiteX5-183" fmla="*/ 2276685 w 2317874"/>
              <a:gd name="connsiteY5-184" fmla="*/ 2054860 h 3670300"/>
              <a:gd name="connsiteX6-185" fmla="*/ 2314785 w 2317874"/>
              <a:gd name="connsiteY6-186" fmla="*/ 2603500 h 3670300"/>
              <a:gd name="connsiteX7-187" fmla="*/ 2261445 w 2317874"/>
              <a:gd name="connsiteY7-188" fmla="*/ 3335020 h 3670300"/>
              <a:gd name="connsiteX8-189" fmla="*/ 2172545 w 2317874"/>
              <a:gd name="connsiteY8-190" fmla="*/ 3670300 h 3670300"/>
              <a:gd name="connsiteX9-191" fmla="*/ 1903305 w 2317874"/>
              <a:gd name="connsiteY9-192" fmla="*/ 3670300 h 3670300"/>
              <a:gd name="connsiteX10-193" fmla="*/ 798405 w 2317874"/>
              <a:gd name="connsiteY10-194" fmla="*/ 3670300 h 3670300"/>
              <a:gd name="connsiteX11-195" fmla="*/ 2300 w 2317874"/>
              <a:gd name="connsiteY11-196" fmla="*/ 3670300 h 3670300"/>
              <a:gd name="connsiteX12" fmla="*/ 569 w 2317874"/>
              <a:gd name="connsiteY12" fmla="*/ 2440071 h 3670300"/>
              <a:gd name="connsiteX0-197" fmla="*/ 4020 w 2317874"/>
              <a:gd name="connsiteY0-198" fmla="*/ 709613 h 3670300"/>
              <a:gd name="connsiteX1-199" fmla="*/ 2300 w 2317874"/>
              <a:gd name="connsiteY1-200" fmla="*/ 0 h 3670300"/>
              <a:gd name="connsiteX2-201" fmla="*/ 2172545 w 2317874"/>
              <a:gd name="connsiteY2-202" fmla="*/ 0 h 3670300"/>
              <a:gd name="connsiteX3-203" fmla="*/ 2177625 w 2317874"/>
              <a:gd name="connsiteY3-204" fmla="*/ 629920 h 3670300"/>
              <a:gd name="connsiteX4-205" fmla="*/ 2170005 w 2317874"/>
              <a:gd name="connsiteY4-206" fmla="*/ 1117600 h 3670300"/>
              <a:gd name="connsiteX5-207" fmla="*/ 2192865 w 2317874"/>
              <a:gd name="connsiteY5-208" fmla="*/ 1483360 h 3670300"/>
              <a:gd name="connsiteX6-209" fmla="*/ 2276685 w 2317874"/>
              <a:gd name="connsiteY6-210" fmla="*/ 2054860 h 3670300"/>
              <a:gd name="connsiteX7-211" fmla="*/ 2314785 w 2317874"/>
              <a:gd name="connsiteY7-212" fmla="*/ 2603500 h 3670300"/>
              <a:gd name="connsiteX8-213" fmla="*/ 2261445 w 2317874"/>
              <a:gd name="connsiteY8-214" fmla="*/ 3335020 h 3670300"/>
              <a:gd name="connsiteX9-215" fmla="*/ 2172545 w 2317874"/>
              <a:gd name="connsiteY9-216" fmla="*/ 3670300 h 3670300"/>
              <a:gd name="connsiteX10-217" fmla="*/ 1903305 w 2317874"/>
              <a:gd name="connsiteY10-218" fmla="*/ 3670300 h 3670300"/>
              <a:gd name="connsiteX11-219" fmla="*/ 798405 w 2317874"/>
              <a:gd name="connsiteY11-220" fmla="*/ 3670300 h 3670300"/>
              <a:gd name="connsiteX12-221" fmla="*/ 2300 w 2317874"/>
              <a:gd name="connsiteY12-222" fmla="*/ 3670300 h 3670300"/>
              <a:gd name="connsiteX13" fmla="*/ 569 w 2317874"/>
              <a:gd name="connsiteY13" fmla="*/ 2440071 h 3670300"/>
              <a:gd name="connsiteX0-223" fmla="*/ 4020 w 2334817"/>
              <a:gd name="connsiteY0-224" fmla="*/ 709613 h 3670300"/>
              <a:gd name="connsiteX1-225" fmla="*/ 2300 w 2334817"/>
              <a:gd name="connsiteY1-226" fmla="*/ 0 h 3670300"/>
              <a:gd name="connsiteX2-227" fmla="*/ 2172545 w 2334817"/>
              <a:gd name="connsiteY2-228" fmla="*/ 0 h 3670300"/>
              <a:gd name="connsiteX3-229" fmla="*/ 2177625 w 2334817"/>
              <a:gd name="connsiteY3-230" fmla="*/ 271780 h 3670300"/>
              <a:gd name="connsiteX4-231" fmla="*/ 2177625 w 2334817"/>
              <a:gd name="connsiteY4-232" fmla="*/ 629920 h 3670300"/>
              <a:gd name="connsiteX5-233" fmla="*/ 2170005 w 2334817"/>
              <a:gd name="connsiteY5-234" fmla="*/ 1117600 h 3670300"/>
              <a:gd name="connsiteX6-235" fmla="*/ 2192865 w 2334817"/>
              <a:gd name="connsiteY6-236" fmla="*/ 1483360 h 3670300"/>
              <a:gd name="connsiteX7-237" fmla="*/ 2276685 w 2334817"/>
              <a:gd name="connsiteY7-238" fmla="*/ 2054860 h 3670300"/>
              <a:gd name="connsiteX8-239" fmla="*/ 2314785 w 2334817"/>
              <a:gd name="connsiteY8-240" fmla="*/ 2603500 h 3670300"/>
              <a:gd name="connsiteX9-241" fmla="*/ 2261445 w 2334817"/>
              <a:gd name="connsiteY9-242" fmla="*/ 3335020 h 3670300"/>
              <a:gd name="connsiteX10-243" fmla="*/ 2172545 w 2334817"/>
              <a:gd name="connsiteY10-244" fmla="*/ 3670300 h 3670300"/>
              <a:gd name="connsiteX11-245" fmla="*/ 1903305 w 2334817"/>
              <a:gd name="connsiteY11-246" fmla="*/ 3670300 h 3670300"/>
              <a:gd name="connsiteX12-247" fmla="*/ 798405 w 2334817"/>
              <a:gd name="connsiteY12-248" fmla="*/ 3670300 h 3670300"/>
              <a:gd name="connsiteX13-249" fmla="*/ 2300 w 2334817"/>
              <a:gd name="connsiteY13-250" fmla="*/ 3670300 h 3670300"/>
              <a:gd name="connsiteX14" fmla="*/ 569 w 2334817"/>
              <a:gd name="connsiteY14" fmla="*/ 2440071 h 3670300"/>
              <a:gd name="connsiteX0-251" fmla="*/ 4020 w 2334817"/>
              <a:gd name="connsiteY0-252" fmla="*/ 712153 h 3672840"/>
              <a:gd name="connsiteX1-253" fmla="*/ 2300 w 2334817"/>
              <a:gd name="connsiteY1-254" fmla="*/ 2540 h 3672840"/>
              <a:gd name="connsiteX2-255" fmla="*/ 1979505 w 2334817"/>
              <a:gd name="connsiteY2-256" fmla="*/ 0 h 3672840"/>
              <a:gd name="connsiteX3-257" fmla="*/ 2172545 w 2334817"/>
              <a:gd name="connsiteY3-258" fmla="*/ 2540 h 3672840"/>
              <a:gd name="connsiteX4-259" fmla="*/ 2177625 w 2334817"/>
              <a:gd name="connsiteY4-260" fmla="*/ 274320 h 3672840"/>
              <a:gd name="connsiteX5-261" fmla="*/ 2177625 w 2334817"/>
              <a:gd name="connsiteY5-262" fmla="*/ 632460 h 3672840"/>
              <a:gd name="connsiteX6-263" fmla="*/ 2170005 w 2334817"/>
              <a:gd name="connsiteY6-264" fmla="*/ 1120140 h 3672840"/>
              <a:gd name="connsiteX7-265" fmla="*/ 2192865 w 2334817"/>
              <a:gd name="connsiteY7-266" fmla="*/ 1485900 h 3672840"/>
              <a:gd name="connsiteX8-267" fmla="*/ 2276685 w 2334817"/>
              <a:gd name="connsiteY8-268" fmla="*/ 2057400 h 3672840"/>
              <a:gd name="connsiteX9-269" fmla="*/ 2314785 w 2334817"/>
              <a:gd name="connsiteY9-270" fmla="*/ 2606040 h 3672840"/>
              <a:gd name="connsiteX10-271" fmla="*/ 2261445 w 2334817"/>
              <a:gd name="connsiteY10-272" fmla="*/ 3337560 h 3672840"/>
              <a:gd name="connsiteX11-273" fmla="*/ 2172545 w 2334817"/>
              <a:gd name="connsiteY11-274" fmla="*/ 3672840 h 3672840"/>
              <a:gd name="connsiteX12-275" fmla="*/ 1903305 w 2334817"/>
              <a:gd name="connsiteY12-276" fmla="*/ 3672840 h 3672840"/>
              <a:gd name="connsiteX13-277" fmla="*/ 798405 w 2334817"/>
              <a:gd name="connsiteY13-278" fmla="*/ 3672840 h 3672840"/>
              <a:gd name="connsiteX14-279" fmla="*/ 2300 w 2334817"/>
              <a:gd name="connsiteY14-280" fmla="*/ 3672840 h 3672840"/>
              <a:gd name="connsiteX15" fmla="*/ 569 w 2334817"/>
              <a:gd name="connsiteY15" fmla="*/ 2442611 h 3672840"/>
              <a:gd name="connsiteX0-281" fmla="*/ 4020 w 2334817"/>
              <a:gd name="connsiteY0-282" fmla="*/ 712153 h 3672840"/>
              <a:gd name="connsiteX1-283" fmla="*/ 2300 w 2334817"/>
              <a:gd name="connsiteY1-284" fmla="*/ 2540 h 3672840"/>
              <a:gd name="connsiteX2-285" fmla="*/ 1202265 w 2334817"/>
              <a:gd name="connsiteY2-286" fmla="*/ 0 h 3672840"/>
              <a:gd name="connsiteX3-287" fmla="*/ 1979505 w 2334817"/>
              <a:gd name="connsiteY3-288" fmla="*/ 0 h 3672840"/>
              <a:gd name="connsiteX4-289" fmla="*/ 2172545 w 2334817"/>
              <a:gd name="connsiteY4-290" fmla="*/ 2540 h 3672840"/>
              <a:gd name="connsiteX5-291" fmla="*/ 2177625 w 2334817"/>
              <a:gd name="connsiteY5-292" fmla="*/ 274320 h 3672840"/>
              <a:gd name="connsiteX6-293" fmla="*/ 2177625 w 2334817"/>
              <a:gd name="connsiteY6-294" fmla="*/ 632460 h 3672840"/>
              <a:gd name="connsiteX7-295" fmla="*/ 2170005 w 2334817"/>
              <a:gd name="connsiteY7-296" fmla="*/ 1120140 h 3672840"/>
              <a:gd name="connsiteX8-297" fmla="*/ 2192865 w 2334817"/>
              <a:gd name="connsiteY8-298" fmla="*/ 1485900 h 3672840"/>
              <a:gd name="connsiteX9-299" fmla="*/ 2276685 w 2334817"/>
              <a:gd name="connsiteY9-300" fmla="*/ 2057400 h 3672840"/>
              <a:gd name="connsiteX10-301" fmla="*/ 2314785 w 2334817"/>
              <a:gd name="connsiteY10-302" fmla="*/ 2606040 h 3672840"/>
              <a:gd name="connsiteX11-303" fmla="*/ 2261445 w 2334817"/>
              <a:gd name="connsiteY11-304" fmla="*/ 3337560 h 3672840"/>
              <a:gd name="connsiteX12-305" fmla="*/ 2172545 w 2334817"/>
              <a:gd name="connsiteY12-306" fmla="*/ 3672840 h 3672840"/>
              <a:gd name="connsiteX13-307" fmla="*/ 1903305 w 2334817"/>
              <a:gd name="connsiteY13-308" fmla="*/ 3672840 h 3672840"/>
              <a:gd name="connsiteX14-309" fmla="*/ 798405 w 2334817"/>
              <a:gd name="connsiteY14-310" fmla="*/ 3672840 h 3672840"/>
              <a:gd name="connsiteX15-311" fmla="*/ 2300 w 2334817"/>
              <a:gd name="connsiteY15-312" fmla="*/ 3672840 h 3672840"/>
              <a:gd name="connsiteX16" fmla="*/ 569 w 2334817"/>
              <a:gd name="connsiteY16" fmla="*/ 2442611 h 3672840"/>
              <a:gd name="connsiteX0-313" fmla="*/ 4020 w 2334817"/>
              <a:gd name="connsiteY0-314" fmla="*/ 712153 h 3672840"/>
              <a:gd name="connsiteX1-315" fmla="*/ 2300 w 2334817"/>
              <a:gd name="connsiteY1-316" fmla="*/ 2540 h 3672840"/>
              <a:gd name="connsiteX2-317" fmla="*/ 508845 w 2334817"/>
              <a:gd name="connsiteY2-318" fmla="*/ 0 h 3672840"/>
              <a:gd name="connsiteX3-319" fmla="*/ 1202265 w 2334817"/>
              <a:gd name="connsiteY3-320" fmla="*/ 0 h 3672840"/>
              <a:gd name="connsiteX4-321" fmla="*/ 1979505 w 2334817"/>
              <a:gd name="connsiteY4-322" fmla="*/ 0 h 3672840"/>
              <a:gd name="connsiteX5-323" fmla="*/ 2172545 w 2334817"/>
              <a:gd name="connsiteY5-324" fmla="*/ 2540 h 3672840"/>
              <a:gd name="connsiteX6-325" fmla="*/ 2177625 w 2334817"/>
              <a:gd name="connsiteY6-326" fmla="*/ 274320 h 3672840"/>
              <a:gd name="connsiteX7-327" fmla="*/ 2177625 w 2334817"/>
              <a:gd name="connsiteY7-328" fmla="*/ 632460 h 3672840"/>
              <a:gd name="connsiteX8-329" fmla="*/ 2170005 w 2334817"/>
              <a:gd name="connsiteY8-330" fmla="*/ 1120140 h 3672840"/>
              <a:gd name="connsiteX9-331" fmla="*/ 2192865 w 2334817"/>
              <a:gd name="connsiteY9-332" fmla="*/ 1485900 h 3672840"/>
              <a:gd name="connsiteX10-333" fmla="*/ 2276685 w 2334817"/>
              <a:gd name="connsiteY10-334" fmla="*/ 2057400 h 3672840"/>
              <a:gd name="connsiteX11-335" fmla="*/ 2314785 w 2334817"/>
              <a:gd name="connsiteY11-336" fmla="*/ 2606040 h 3672840"/>
              <a:gd name="connsiteX12-337" fmla="*/ 2261445 w 2334817"/>
              <a:gd name="connsiteY12-338" fmla="*/ 3337560 h 3672840"/>
              <a:gd name="connsiteX13-339" fmla="*/ 2172545 w 2334817"/>
              <a:gd name="connsiteY13-340" fmla="*/ 3672840 h 3672840"/>
              <a:gd name="connsiteX14-341" fmla="*/ 1903305 w 2334817"/>
              <a:gd name="connsiteY14-342" fmla="*/ 3672840 h 3672840"/>
              <a:gd name="connsiteX15-343" fmla="*/ 798405 w 2334817"/>
              <a:gd name="connsiteY15-344" fmla="*/ 3672840 h 3672840"/>
              <a:gd name="connsiteX16-345" fmla="*/ 2300 w 2334817"/>
              <a:gd name="connsiteY16-346" fmla="*/ 3672840 h 3672840"/>
              <a:gd name="connsiteX17" fmla="*/ 569 w 2334817"/>
              <a:gd name="connsiteY17" fmla="*/ 2442611 h 3672840"/>
              <a:gd name="connsiteX0-347" fmla="*/ 4020 w 2330029"/>
              <a:gd name="connsiteY0-348" fmla="*/ 712153 h 3672840"/>
              <a:gd name="connsiteX1-349" fmla="*/ 2300 w 2330029"/>
              <a:gd name="connsiteY1-350" fmla="*/ 2540 h 3672840"/>
              <a:gd name="connsiteX2-351" fmla="*/ 508845 w 2330029"/>
              <a:gd name="connsiteY2-352" fmla="*/ 0 h 3672840"/>
              <a:gd name="connsiteX3-353" fmla="*/ 1202265 w 2330029"/>
              <a:gd name="connsiteY3-354" fmla="*/ 0 h 3672840"/>
              <a:gd name="connsiteX4-355" fmla="*/ 1979505 w 2330029"/>
              <a:gd name="connsiteY4-356" fmla="*/ 0 h 3672840"/>
              <a:gd name="connsiteX5-357" fmla="*/ 2172545 w 2330029"/>
              <a:gd name="connsiteY5-358" fmla="*/ 2540 h 3672840"/>
              <a:gd name="connsiteX6-359" fmla="*/ 2330025 w 2330029"/>
              <a:gd name="connsiteY6-360" fmla="*/ 60960 h 3672840"/>
              <a:gd name="connsiteX7-361" fmla="*/ 2177625 w 2330029"/>
              <a:gd name="connsiteY7-362" fmla="*/ 274320 h 3672840"/>
              <a:gd name="connsiteX8-363" fmla="*/ 2177625 w 2330029"/>
              <a:gd name="connsiteY8-364" fmla="*/ 632460 h 3672840"/>
              <a:gd name="connsiteX9-365" fmla="*/ 2170005 w 2330029"/>
              <a:gd name="connsiteY9-366" fmla="*/ 1120140 h 3672840"/>
              <a:gd name="connsiteX10-367" fmla="*/ 2192865 w 2330029"/>
              <a:gd name="connsiteY10-368" fmla="*/ 1485900 h 3672840"/>
              <a:gd name="connsiteX11-369" fmla="*/ 2276685 w 2330029"/>
              <a:gd name="connsiteY11-370" fmla="*/ 2057400 h 3672840"/>
              <a:gd name="connsiteX12-371" fmla="*/ 2314785 w 2330029"/>
              <a:gd name="connsiteY12-372" fmla="*/ 2606040 h 3672840"/>
              <a:gd name="connsiteX13-373" fmla="*/ 2261445 w 2330029"/>
              <a:gd name="connsiteY13-374" fmla="*/ 3337560 h 3672840"/>
              <a:gd name="connsiteX14-375" fmla="*/ 2172545 w 2330029"/>
              <a:gd name="connsiteY14-376" fmla="*/ 3672840 h 3672840"/>
              <a:gd name="connsiteX15-377" fmla="*/ 1903305 w 2330029"/>
              <a:gd name="connsiteY15-378" fmla="*/ 3672840 h 3672840"/>
              <a:gd name="connsiteX16-379" fmla="*/ 798405 w 2330029"/>
              <a:gd name="connsiteY16-380" fmla="*/ 3672840 h 3672840"/>
              <a:gd name="connsiteX17-381" fmla="*/ 2300 w 2330029"/>
              <a:gd name="connsiteY17-382" fmla="*/ 3672840 h 3672840"/>
              <a:gd name="connsiteX18" fmla="*/ 569 w 2330029"/>
              <a:gd name="connsiteY18" fmla="*/ 2442611 h 3672840"/>
              <a:gd name="connsiteX0-383" fmla="*/ 4020 w 2330029"/>
              <a:gd name="connsiteY0-384" fmla="*/ 712153 h 3672840"/>
              <a:gd name="connsiteX1-385" fmla="*/ 2300 w 2330029"/>
              <a:gd name="connsiteY1-386" fmla="*/ 2540 h 3672840"/>
              <a:gd name="connsiteX2-387" fmla="*/ 508845 w 2330029"/>
              <a:gd name="connsiteY2-388" fmla="*/ 0 h 3672840"/>
              <a:gd name="connsiteX3-389" fmla="*/ 1202265 w 2330029"/>
              <a:gd name="connsiteY3-390" fmla="*/ 0 h 3672840"/>
              <a:gd name="connsiteX4-391" fmla="*/ 1979505 w 2330029"/>
              <a:gd name="connsiteY4-392" fmla="*/ 0 h 3672840"/>
              <a:gd name="connsiteX5-393" fmla="*/ 2330025 w 2330029"/>
              <a:gd name="connsiteY5-394" fmla="*/ 60960 h 3672840"/>
              <a:gd name="connsiteX6-395" fmla="*/ 2177625 w 2330029"/>
              <a:gd name="connsiteY6-396" fmla="*/ 274320 h 3672840"/>
              <a:gd name="connsiteX7-397" fmla="*/ 2177625 w 2330029"/>
              <a:gd name="connsiteY7-398" fmla="*/ 632460 h 3672840"/>
              <a:gd name="connsiteX8-399" fmla="*/ 2170005 w 2330029"/>
              <a:gd name="connsiteY8-400" fmla="*/ 1120140 h 3672840"/>
              <a:gd name="connsiteX9-401" fmla="*/ 2192865 w 2330029"/>
              <a:gd name="connsiteY9-402" fmla="*/ 1485900 h 3672840"/>
              <a:gd name="connsiteX10-403" fmla="*/ 2276685 w 2330029"/>
              <a:gd name="connsiteY10-404" fmla="*/ 2057400 h 3672840"/>
              <a:gd name="connsiteX11-405" fmla="*/ 2314785 w 2330029"/>
              <a:gd name="connsiteY11-406" fmla="*/ 2606040 h 3672840"/>
              <a:gd name="connsiteX12-407" fmla="*/ 2261445 w 2330029"/>
              <a:gd name="connsiteY12-408" fmla="*/ 3337560 h 3672840"/>
              <a:gd name="connsiteX13-409" fmla="*/ 2172545 w 2330029"/>
              <a:gd name="connsiteY13-410" fmla="*/ 3672840 h 3672840"/>
              <a:gd name="connsiteX14-411" fmla="*/ 1903305 w 2330029"/>
              <a:gd name="connsiteY14-412" fmla="*/ 3672840 h 3672840"/>
              <a:gd name="connsiteX15-413" fmla="*/ 798405 w 2330029"/>
              <a:gd name="connsiteY15-414" fmla="*/ 3672840 h 3672840"/>
              <a:gd name="connsiteX16-415" fmla="*/ 2300 w 2330029"/>
              <a:gd name="connsiteY16-416" fmla="*/ 3672840 h 3672840"/>
              <a:gd name="connsiteX17-417" fmla="*/ 569 w 2330029"/>
              <a:gd name="connsiteY17-418" fmla="*/ 2442611 h 3672840"/>
              <a:gd name="connsiteX0-419" fmla="*/ 4020 w 2317874"/>
              <a:gd name="connsiteY0-420" fmla="*/ 712153 h 3672840"/>
              <a:gd name="connsiteX1-421" fmla="*/ 2300 w 2317874"/>
              <a:gd name="connsiteY1-422" fmla="*/ 2540 h 3672840"/>
              <a:gd name="connsiteX2-423" fmla="*/ 508845 w 2317874"/>
              <a:gd name="connsiteY2-424" fmla="*/ 0 h 3672840"/>
              <a:gd name="connsiteX3-425" fmla="*/ 1202265 w 2317874"/>
              <a:gd name="connsiteY3-426" fmla="*/ 0 h 3672840"/>
              <a:gd name="connsiteX4-427" fmla="*/ 1979505 w 2317874"/>
              <a:gd name="connsiteY4-428" fmla="*/ 0 h 3672840"/>
              <a:gd name="connsiteX5-429" fmla="*/ 2177625 w 2317874"/>
              <a:gd name="connsiteY5-430" fmla="*/ 274320 h 3672840"/>
              <a:gd name="connsiteX6-431" fmla="*/ 2177625 w 2317874"/>
              <a:gd name="connsiteY6-432" fmla="*/ 632460 h 3672840"/>
              <a:gd name="connsiteX7-433" fmla="*/ 2170005 w 2317874"/>
              <a:gd name="connsiteY7-434" fmla="*/ 1120140 h 3672840"/>
              <a:gd name="connsiteX8-435" fmla="*/ 2192865 w 2317874"/>
              <a:gd name="connsiteY8-436" fmla="*/ 1485900 h 3672840"/>
              <a:gd name="connsiteX9-437" fmla="*/ 2276685 w 2317874"/>
              <a:gd name="connsiteY9-438" fmla="*/ 2057400 h 3672840"/>
              <a:gd name="connsiteX10-439" fmla="*/ 2314785 w 2317874"/>
              <a:gd name="connsiteY10-440" fmla="*/ 2606040 h 3672840"/>
              <a:gd name="connsiteX11-441" fmla="*/ 2261445 w 2317874"/>
              <a:gd name="connsiteY11-442" fmla="*/ 3337560 h 3672840"/>
              <a:gd name="connsiteX12-443" fmla="*/ 2172545 w 2317874"/>
              <a:gd name="connsiteY12-444" fmla="*/ 3672840 h 3672840"/>
              <a:gd name="connsiteX13-445" fmla="*/ 1903305 w 2317874"/>
              <a:gd name="connsiteY13-446" fmla="*/ 3672840 h 3672840"/>
              <a:gd name="connsiteX14-447" fmla="*/ 798405 w 2317874"/>
              <a:gd name="connsiteY14-448" fmla="*/ 3672840 h 3672840"/>
              <a:gd name="connsiteX15-449" fmla="*/ 2300 w 2317874"/>
              <a:gd name="connsiteY15-450" fmla="*/ 3672840 h 3672840"/>
              <a:gd name="connsiteX16-451" fmla="*/ 569 w 2317874"/>
              <a:gd name="connsiteY16-452" fmla="*/ 2442611 h 3672840"/>
              <a:gd name="connsiteX0-453" fmla="*/ 4020 w 2317874"/>
              <a:gd name="connsiteY0-454" fmla="*/ 712153 h 3672840"/>
              <a:gd name="connsiteX1-455" fmla="*/ 2300 w 2317874"/>
              <a:gd name="connsiteY1-456" fmla="*/ 2540 h 3672840"/>
              <a:gd name="connsiteX2-457" fmla="*/ 508845 w 2317874"/>
              <a:gd name="connsiteY2-458" fmla="*/ 0 h 3672840"/>
              <a:gd name="connsiteX3-459" fmla="*/ 1202265 w 2317874"/>
              <a:gd name="connsiteY3-460" fmla="*/ 0 h 3672840"/>
              <a:gd name="connsiteX4-461" fmla="*/ 1979505 w 2317874"/>
              <a:gd name="connsiteY4-462" fmla="*/ 0 h 3672840"/>
              <a:gd name="connsiteX5-463" fmla="*/ 2063325 w 2317874"/>
              <a:gd name="connsiteY5-464" fmla="*/ 137160 h 3672840"/>
              <a:gd name="connsiteX6-465" fmla="*/ 2177625 w 2317874"/>
              <a:gd name="connsiteY6-466" fmla="*/ 274320 h 3672840"/>
              <a:gd name="connsiteX7-467" fmla="*/ 2177625 w 2317874"/>
              <a:gd name="connsiteY7-468" fmla="*/ 632460 h 3672840"/>
              <a:gd name="connsiteX8-469" fmla="*/ 2170005 w 2317874"/>
              <a:gd name="connsiteY8-470" fmla="*/ 1120140 h 3672840"/>
              <a:gd name="connsiteX9-471" fmla="*/ 2192865 w 2317874"/>
              <a:gd name="connsiteY9-472" fmla="*/ 1485900 h 3672840"/>
              <a:gd name="connsiteX10-473" fmla="*/ 2276685 w 2317874"/>
              <a:gd name="connsiteY10-474" fmla="*/ 2057400 h 3672840"/>
              <a:gd name="connsiteX11-475" fmla="*/ 2314785 w 2317874"/>
              <a:gd name="connsiteY11-476" fmla="*/ 2606040 h 3672840"/>
              <a:gd name="connsiteX12-477" fmla="*/ 2261445 w 2317874"/>
              <a:gd name="connsiteY12-478" fmla="*/ 3337560 h 3672840"/>
              <a:gd name="connsiteX13-479" fmla="*/ 2172545 w 2317874"/>
              <a:gd name="connsiteY13-480" fmla="*/ 3672840 h 3672840"/>
              <a:gd name="connsiteX14-481" fmla="*/ 1903305 w 2317874"/>
              <a:gd name="connsiteY14-482" fmla="*/ 3672840 h 3672840"/>
              <a:gd name="connsiteX15-483" fmla="*/ 798405 w 2317874"/>
              <a:gd name="connsiteY15-484" fmla="*/ 3672840 h 3672840"/>
              <a:gd name="connsiteX16-485" fmla="*/ 2300 w 2317874"/>
              <a:gd name="connsiteY16-486" fmla="*/ 3672840 h 3672840"/>
              <a:gd name="connsiteX17-487" fmla="*/ 569 w 2317874"/>
              <a:gd name="connsiteY17-488" fmla="*/ 2442611 h 3672840"/>
              <a:gd name="connsiteX0-489" fmla="*/ 4020 w 2317874"/>
              <a:gd name="connsiteY0-490" fmla="*/ 712153 h 3672840"/>
              <a:gd name="connsiteX1-491" fmla="*/ 2300 w 2317874"/>
              <a:gd name="connsiteY1-492" fmla="*/ 2540 h 3672840"/>
              <a:gd name="connsiteX2-493" fmla="*/ 508845 w 2317874"/>
              <a:gd name="connsiteY2-494" fmla="*/ 0 h 3672840"/>
              <a:gd name="connsiteX3-495" fmla="*/ 1202265 w 2317874"/>
              <a:gd name="connsiteY3-496" fmla="*/ 0 h 3672840"/>
              <a:gd name="connsiteX4-497" fmla="*/ 1979505 w 2317874"/>
              <a:gd name="connsiteY4-498" fmla="*/ 0 h 3672840"/>
              <a:gd name="connsiteX5-499" fmla="*/ 2192865 w 2317874"/>
              <a:gd name="connsiteY5-500" fmla="*/ 22860 h 3672840"/>
              <a:gd name="connsiteX6-501" fmla="*/ 2177625 w 2317874"/>
              <a:gd name="connsiteY6-502" fmla="*/ 274320 h 3672840"/>
              <a:gd name="connsiteX7-503" fmla="*/ 2177625 w 2317874"/>
              <a:gd name="connsiteY7-504" fmla="*/ 632460 h 3672840"/>
              <a:gd name="connsiteX8-505" fmla="*/ 2170005 w 2317874"/>
              <a:gd name="connsiteY8-506" fmla="*/ 1120140 h 3672840"/>
              <a:gd name="connsiteX9-507" fmla="*/ 2192865 w 2317874"/>
              <a:gd name="connsiteY9-508" fmla="*/ 1485900 h 3672840"/>
              <a:gd name="connsiteX10-509" fmla="*/ 2276685 w 2317874"/>
              <a:gd name="connsiteY10-510" fmla="*/ 2057400 h 3672840"/>
              <a:gd name="connsiteX11-511" fmla="*/ 2314785 w 2317874"/>
              <a:gd name="connsiteY11-512" fmla="*/ 2606040 h 3672840"/>
              <a:gd name="connsiteX12-513" fmla="*/ 2261445 w 2317874"/>
              <a:gd name="connsiteY12-514" fmla="*/ 3337560 h 3672840"/>
              <a:gd name="connsiteX13-515" fmla="*/ 2172545 w 2317874"/>
              <a:gd name="connsiteY13-516" fmla="*/ 3672840 h 3672840"/>
              <a:gd name="connsiteX14-517" fmla="*/ 1903305 w 2317874"/>
              <a:gd name="connsiteY14-518" fmla="*/ 3672840 h 3672840"/>
              <a:gd name="connsiteX15-519" fmla="*/ 798405 w 2317874"/>
              <a:gd name="connsiteY15-520" fmla="*/ 3672840 h 3672840"/>
              <a:gd name="connsiteX16-521" fmla="*/ 2300 w 2317874"/>
              <a:gd name="connsiteY16-522" fmla="*/ 3672840 h 3672840"/>
              <a:gd name="connsiteX17-523" fmla="*/ 569 w 2317874"/>
              <a:gd name="connsiteY17-524" fmla="*/ 2442611 h 3672840"/>
              <a:gd name="connsiteX0-525" fmla="*/ 4020 w 2317874"/>
              <a:gd name="connsiteY0-526" fmla="*/ 712153 h 3672840"/>
              <a:gd name="connsiteX1-527" fmla="*/ 2300 w 2317874"/>
              <a:gd name="connsiteY1-528" fmla="*/ 2540 h 3672840"/>
              <a:gd name="connsiteX2-529" fmla="*/ 508845 w 2317874"/>
              <a:gd name="connsiteY2-530" fmla="*/ 0 h 3672840"/>
              <a:gd name="connsiteX3-531" fmla="*/ 1202265 w 2317874"/>
              <a:gd name="connsiteY3-532" fmla="*/ 0 h 3672840"/>
              <a:gd name="connsiteX4-533" fmla="*/ 1979505 w 2317874"/>
              <a:gd name="connsiteY4-534" fmla="*/ 0 h 3672840"/>
              <a:gd name="connsiteX5-535" fmla="*/ 2192865 w 2317874"/>
              <a:gd name="connsiteY5-536" fmla="*/ 22860 h 3672840"/>
              <a:gd name="connsiteX6-537" fmla="*/ 2177625 w 2317874"/>
              <a:gd name="connsiteY6-538" fmla="*/ 274320 h 3672840"/>
              <a:gd name="connsiteX7-539" fmla="*/ 2177625 w 2317874"/>
              <a:gd name="connsiteY7-540" fmla="*/ 632460 h 3672840"/>
              <a:gd name="connsiteX8-541" fmla="*/ 2170005 w 2317874"/>
              <a:gd name="connsiteY8-542" fmla="*/ 1120140 h 3672840"/>
              <a:gd name="connsiteX9-543" fmla="*/ 2192865 w 2317874"/>
              <a:gd name="connsiteY9-544" fmla="*/ 1485900 h 3672840"/>
              <a:gd name="connsiteX10-545" fmla="*/ 2276685 w 2317874"/>
              <a:gd name="connsiteY10-546" fmla="*/ 2057400 h 3672840"/>
              <a:gd name="connsiteX11-547" fmla="*/ 2307165 w 2317874"/>
              <a:gd name="connsiteY11-548" fmla="*/ 2308860 h 3672840"/>
              <a:gd name="connsiteX12-549" fmla="*/ 2314785 w 2317874"/>
              <a:gd name="connsiteY12-550" fmla="*/ 2606040 h 3672840"/>
              <a:gd name="connsiteX13-551" fmla="*/ 2261445 w 2317874"/>
              <a:gd name="connsiteY13-552" fmla="*/ 3337560 h 3672840"/>
              <a:gd name="connsiteX14-553" fmla="*/ 2172545 w 2317874"/>
              <a:gd name="connsiteY14-554" fmla="*/ 3672840 h 3672840"/>
              <a:gd name="connsiteX15-555" fmla="*/ 1903305 w 2317874"/>
              <a:gd name="connsiteY15-556" fmla="*/ 3672840 h 3672840"/>
              <a:gd name="connsiteX16-557" fmla="*/ 798405 w 2317874"/>
              <a:gd name="connsiteY16-558" fmla="*/ 3672840 h 3672840"/>
              <a:gd name="connsiteX17-559" fmla="*/ 2300 w 2317874"/>
              <a:gd name="connsiteY17-560" fmla="*/ 3672840 h 3672840"/>
              <a:gd name="connsiteX18-561" fmla="*/ 569 w 2317874"/>
              <a:gd name="connsiteY18-562" fmla="*/ 2442611 h 3672840"/>
              <a:gd name="connsiteX0-563" fmla="*/ 4020 w 2315102"/>
              <a:gd name="connsiteY0-564" fmla="*/ 712153 h 3672840"/>
              <a:gd name="connsiteX1-565" fmla="*/ 2300 w 2315102"/>
              <a:gd name="connsiteY1-566" fmla="*/ 2540 h 3672840"/>
              <a:gd name="connsiteX2-567" fmla="*/ 508845 w 2315102"/>
              <a:gd name="connsiteY2-568" fmla="*/ 0 h 3672840"/>
              <a:gd name="connsiteX3-569" fmla="*/ 1202265 w 2315102"/>
              <a:gd name="connsiteY3-570" fmla="*/ 0 h 3672840"/>
              <a:gd name="connsiteX4-571" fmla="*/ 1979505 w 2315102"/>
              <a:gd name="connsiteY4-572" fmla="*/ 0 h 3672840"/>
              <a:gd name="connsiteX5-573" fmla="*/ 2192865 w 2315102"/>
              <a:gd name="connsiteY5-574" fmla="*/ 22860 h 3672840"/>
              <a:gd name="connsiteX6-575" fmla="*/ 2177625 w 2315102"/>
              <a:gd name="connsiteY6-576" fmla="*/ 274320 h 3672840"/>
              <a:gd name="connsiteX7-577" fmla="*/ 2177625 w 2315102"/>
              <a:gd name="connsiteY7-578" fmla="*/ 632460 h 3672840"/>
              <a:gd name="connsiteX8-579" fmla="*/ 2170005 w 2315102"/>
              <a:gd name="connsiteY8-580" fmla="*/ 1120140 h 3672840"/>
              <a:gd name="connsiteX9-581" fmla="*/ 2192865 w 2315102"/>
              <a:gd name="connsiteY9-582" fmla="*/ 1485900 h 3672840"/>
              <a:gd name="connsiteX10-583" fmla="*/ 2276685 w 2315102"/>
              <a:gd name="connsiteY10-584" fmla="*/ 2057400 h 3672840"/>
              <a:gd name="connsiteX11-585" fmla="*/ 2307165 w 2315102"/>
              <a:gd name="connsiteY11-586" fmla="*/ 2308860 h 3672840"/>
              <a:gd name="connsiteX12-587" fmla="*/ 2314785 w 2315102"/>
              <a:gd name="connsiteY12-588" fmla="*/ 2606040 h 3672840"/>
              <a:gd name="connsiteX13-589" fmla="*/ 2299545 w 2315102"/>
              <a:gd name="connsiteY13-590" fmla="*/ 2956560 h 3672840"/>
              <a:gd name="connsiteX14-591" fmla="*/ 2261445 w 2315102"/>
              <a:gd name="connsiteY14-592" fmla="*/ 3337560 h 3672840"/>
              <a:gd name="connsiteX15-593" fmla="*/ 2172545 w 2315102"/>
              <a:gd name="connsiteY15-594" fmla="*/ 3672840 h 3672840"/>
              <a:gd name="connsiteX16-595" fmla="*/ 1903305 w 2315102"/>
              <a:gd name="connsiteY16-596" fmla="*/ 3672840 h 3672840"/>
              <a:gd name="connsiteX17-597" fmla="*/ 798405 w 2315102"/>
              <a:gd name="connsiteY17-598" fmla="*/ 3672840 h 3672840"/>
              <a:gd name="connsiteX18-599" fmla="*/ 2300 w 2315102"/>
              <a:gd name="connsiteY18-600" fmla="*/ 3672840 h 3672840"/>
              <a:gd name="connsiteX19" fmla="*/ 569 w 2315102"/>
              <a:gd name="connsiteY19" fmla="*/ 2442611 h 3672840"/>
              <a:gd name="connsiteX0-601" fmla="*/ 4020 w 2315102"/>
              <a:gd name="connsiteY0-602" fmla="*/ 712153 h 3672840"/>
              <a:gd name="connsiteX1-603" fmla="*/ 2300 w 2315102"/>
              <a:gd name="connsiteY1-604" fmla="*/ 2540 h 3672840"/>
              <a:gd name="connsiteX2-605" fmla="*/ 508845 w 2315102"/>
              <a:gd name="connsiteY2-606" fmla="*/ 0 h 3672840"/>
              <a:gd name="connsiteX3-607" fmla="*/ 1202265 w 2315102"/>
              <a:gd name="connsiteY3-608" fmla="*/ 0 h 3672840"/>
              <a:gd name="connsiteX4-609" fmla="*/ 1979505 w 2315102"/>
              <a:gd name="connsiteY4-610" fmla="*/ 0 h 3672840"/>
              <a:gd name="connsiteX5-611" fmla="*/ 2192865 w 2315102"/>
              <a:gd name="connsiteY5-612" fmla="*/ 22860 h 3672840"/>
              <a:gd name="connsiteX6-613" fmla="*/ 2177625 w 2315102"/>
              <a:gd name="connsiteY6-614" fmla="*/ 274320 h 3672840"/>
              <a:gd name="connsiteX7-615" fmla="*/ 2177625 w 2315102"/>
              <a:gd name="connsiteY7-616" fmla="*/ 632460 h 3672840"/>
              <a:gd name="connsiteX8-617" fmla="*/ 2170005 w 2315102"/>
              <a:gd name="connsiteY8-618" fmla="*/ 1120140 h 3672840"/>
              <a:gd name="connsiteX9-619" fmla="*/ 2192865 w 2315102"/>
              <a:gd name="connsiteY9-620" fmla="*/ 1485900 h 3672840"/>
              <a:gd name="connsiteX10-621" fmla="*/ 2230965 w 2315102"/>
              <a:gd name="connsiteY10-622" fmla="*/ 1744980 h 3672840"/>
              <a:gd name="connsiteX11-623" fmla="*/ 2276685 w 2315102"/>
              <a:gd name="connsiteY11-624" fmla="*/ 2057400 h 3672840"/>
              <a:gd name="connsiteX12-625" fmla="*/ 2307165 w 2315102"/>
              <a:gd name="connsiteY12-626" fmla="*/ 2308860 h 3672840"/>
              <a:gd name="connsiteX13-627" fmla="*/ 2314785 w 2315102"/>
              <a:gd name="connsiteY13-628" fmla="*/ 2606040 h 3672840"/>
              <a:gd name="connsiteX14-629" fmla="*/ 2299545 w 2315102"/>
              <a:gd name="connsiteY14-630" fmla="*/ 2956560 h 3672840"/>
              <a:gd name="connsiteX15-631" fmla="*/ 2261445 w 2315102"/>
              <a:gd name="connsiteY15-632" fmla="*/ 3337560 h 3672840"/>
              <a:gd name="connsiteX16-633" fmla="*/ 2172545 w 2315102"/>
              <a:gd name="connsiteY16-634" fmla="*/ 3672840 h 3672840"/>
              <a:gd name="connsiteX17-635" fmla="*/ 1903305 w 2315102"/>
              <a:gd name="connsiteY17-636" fmla="*/ 3672840 h 3672840"/>
              <a:gd name="connsiteX18-637" fmla="*/ 798405 w 2315102"/>
              <a:gd name="connsiteY18-638" fmla="*/ 3672840 h 3672840"/>
              <a:gd name="connsiteX19-639" fmla="*/ 2300 w 2315102"/>
              <a:gd name="connsiteY19-640" fmla="*/ 3672840 h 3672840"/>
              <a:gd name="connsiteX20" fmla="*/ 569 w 2315102"/>
              <a:gd name="connsiteY20" fmla="*/ 2442611 h 3672840"/>
              <a:gd name="connsiteX0-641" fmla="*/ 4020 w 2315102"/>
              <a:gd name="connsiteY0-642" fmla="*/ 712153 h 3672840"/>
              <a:gd name="connsiteX1-643" fmla="*/ 2300 w 2315102"/>
              <a:gd name="connsiteY1-644" fmla="*/ 2540 h 3672840"/>
              <a:gd name="connsiteX2-645" fmla="*/ 508845 w 2315102"/>
              <a:gd name="connsiteY2-646" fmla="*/ 0 h 3672840"/>
              <a:gd name="connsiteX3-647" fmla="*/ 1202265 w 2315102"/>
              <a:gd name="connsiteY3-648" fmla="*/ 0 h 3672840"/>
              <a:gd name="connsiteX4-649" fmla="*/ 1979505 w 2315102"/>
              <a:gd name="connsiteY4-650" fmla="*/ 0 h 3672840"/>
              <a:gd name="connsiteX5-651" fmla="*/ 2192865 w 2315102"/>
              <a:gd name="connsiteY5-652" fmla="*/ 22860 h 3672840"/>
              <a:gd name="connsiteX6-653" fmla="*/ 2177625 w 2315102"/>
              <a:gd name="connsiteY6-654" fmla="*/ 274320 h 3672840"/>
              <a:gd name="connsiteX7-655" fmla="*/ 2177625 w 2315102"/>
              <a:gd name="connsiteY7-656" fmla="*/ 632460 h 3672840"/>
              <a:gd name="connsiteX8-657" fmla="*/ 2170005 w 2315102"/>
              <a:gd name="connsiteY8-658" fmla="*/ 1120140 h 3672840"/>
              <a:gd name="connsiteX9-659" fmla="*/ 2170005 w 2315102"/>
              <a:gd name="connsiteY9-660" fmla="*/ 1318260 h 3672840"/>
              <a:gd name="connsiteX10-661" fmla="*/ 2192865 w 2315102"/>
              <a:gd name="connsiteY10-662" fmla="*/ 1485900 h 3672840"/>
              <a:gd name="connsiteX11-663" fmla="*/ 2230965 w 2315102"/>
              <a:gd name="connsiteY11-664" fmla="*/ 1744980 h 3672840"/>
              <a:gd name="connsiteX12-665" fmla="*/ 2276685 w 2315102"/>
              <a:gd name="connsiteY12-666" fmla="*/ 2057400 h 3672840"/>
              <a:gd name="connsiteX13-667" fmla="*/ 2307165 w 2315102"/>
              <a:gd name="connsiteY13-668" fmla="*/ 2308860 h 3672840"/>
              <a:gd name="connsiteX14-669" fmla="*/ 2314785 w 2315102"/>
              <a:gd name="connsiteY14-670" fmla="*/ 2606040 h 3672840"/>
              <a:gd name="connsiteX15-671" fmla="*/ 2299545 w 2315102"/>
              <a:gd name="connsiteY15-672" fmla="*/ 2956560 h 3672840"/>
              <a:gd name="connsiteX16-673" fmla="*/ 2261445 w 2315102"/>
              <a:gd name="connsiteY16-674" fmla="*/ 3337560 h 3672840"/>
              <a:gd name="connsiteX17-675" fmla="*/ 2172545 w 2315102"/>
              <a:gd name="connsiteY17-676" fmla="*/ 3672840 h 3672840"/>
              <a:gd name="connsiteX18-677" fmla="*/ 1903305 w 2315102"/>
              <a:gd name="connsiteY18-678" fmla="*/ 3672840 h 3672840"/>
              <a:gd name="connsiteX19-679" fmla="*/ 798405 w 2315102"/>
              <a:gd name="connsiteY19-680" fmla="*/ 3672840 h 3672840"/>
              <a:gd name="connsiteX20-681" fmla="*/ 2300 w 2315102"/>
              <a:gd name="connsiteY20-682" fmla="*/ 3672840 h 3672840"/>
              <a:gd name="connsiteX21" fmla="*/ 569 w 2315102"/>
              <a:gd name="connsiteY21" fmla="*/ 2442611 h 3672840"/>
              <a:gd name="connsiteX0-683" fmla="*/ 4020 w 2315102"/>
              <a:gd name="connsiteY0-684" fmla="*/ 712153 h 3672840"/>
              <a:gd name="connsiteX1-685" fmla="*/ 2300 w 2315102"/>
              <a:gd name="connsiteY1-686" fmla="*/ 2540 h 3672840"/>
              <a:gd name="connsiteX2-687" fmla="*/ 508845 w 2315102"/>
              <a:gd name="connsiteY2-688" fmla="*/ 0 h 3672840"/>
              <a:gd name="connsiteX3-689" fmla="*/ 1202265 w 2315102"/>
              <a:gd name="connsiteY3-690" fmla="*/ 0 h 3672840"/>
              <a:gd name="connsiteX4-691" fmla="*/ 1979505 w 2315102"/>
              <a:gd name="connsiteY4-692" fmla="*/ 0 h 3672840"/>
              <a:gd name="connsiteX5-693" fmla="*/ 2192865 w 2315102"/>
              <a:gd name="connsiteY5-694" fmla="*/ 22860 h 3672840"/>
              <a:gd name="connsiteX6-695" fmla="*/ 2177625 w 2315102"/>
              <a:gd name="connsiteY6-696" fmla="*/ 274320 h 3672840"/>
              <a:gd name="connsiteX7-697" fmla="*/ 2177625 w 2315102"/>
              <a:gd name="connsiteY7-698" fmla="*/ 632460 h 3672840"/>
              <a:gd name="connsiteX8-699" fmla="*/ 2162385 w 2315102"/>
              <a:gd name="connsiteY8-700" fmla="*/ 845820 h 3672840"/>
              <a:gd name="connsiteX9-701" fmla="*/ 2170005 w 2315102"/>
              <a:gd name="connsiteY9-702" fmla="*/ 1120140 h 3672840"/>
              <a:gd name="connsiteX10-703" fmla="*/ 2170005 w 2315102"/>
              <a:gd name="connsiteY10-704" fmla="*/ 1318260 h 3672840"/>
              <a:gd name="connsiteX11-705" fmla="*/ 2192865 w 2315102"/>
              <a:gd name="connsiteY11-706" fmla="*/ 1485900 h 3672840"/>
              <a:gd name="connsiteX12-707" fmla="*/ 2230965 w 2315102"/>
              <a:gd name="connsiteY12-708" fmla="*/ 1744980 h 3672840"/>
              <a:gd name="connsiteX13-709" fmla="*/ 2276685 w 2315102"/>
              <a:gd name="connsiteY13-710" fmla="*/ 2057400 h 3672840"/>
              <a:gd name="connsiteX14-711" fmla="*/ 2307165 w 2315102"/>
              <a:gd name="connsiteY14-712" fmla="*/ 2308860 h 3672840"/>
              <a:gd name="connsiteX15-713" fmla="*/ 2314785 w 2315102"/>
              <a:gd name="connsiteY15-714" fmla="*/ 2606040 h 3672840"/>
              <a:gd name="connsiteX16-715" fmla="*/ 2299545 w 2315102"/>
              <a:gd name="connsiteY16-716" fmla="*/ 2956560 h 3672840"/>
              <a:gd name="connsiteX17-717" fmla="*/ 2261445 w 2315102"/>
              <a:gd name="connsiteY17-718" fmla="*/ 3337560 h 3672840"/>
              <a:gd name="connsiteX18-719" fmla="*/ 2172545 w 2315102"/>
              <a:gd name="connsiteY18-720" fmla="*/ 3672840 h 3672840"/>
              <a:gd name="connsiteX19-721" fmla="*/ 1903305 w 2315102"/>
              <a:gd name="connsiteY19-722" fmla="*/ 3672840 h 3672840"/>
              <a:gd name="connsiteX20-723" fmla="*/ 798405 w 2315102"/>
              <a:gd name="connsiteY20-724" fmla="*/ 3672840 h 3672840"/>
              <a:gd name="connsiteX21-725" fmla="*/ 2300 w 2315102"/>
              <a:gd name="connsiteY21-726" fmla="*/ 3672840 h 3672840"/>
              <a:gd name="connsiteX22" fmla="*/ 569 w 2315102"/>
              <a:gd name="connsiteY22" fmla="*/ 2442611 h 3672840"/>
              <a:gd name="connsiteX0-727" fmla="*/ 4020 w 2314785"/>
              <a:gd name="connsiteY0-728" fmla="*/ 712153 h 3672840"/>
              <a:gd name="connsiteX1-729" fmla="*/ 2300 w 2314785"/>
              <a:gd name="connsiteY1-730" fmla="*/ 2540 h 3672840"/>
              <a:gd name="connsiteX2-731" fmla="*/ 508845 w 2314785"/>
              <a:gd name="connsiteY2-732" fmla="*/ 0 h 3672840"/>
              <a:gd name="connsiteX3-733" fmla="*/ 1202265 w 2314785"/>
              <a:gd name="connsiteY3-734" fmla="*/ 0 h 3672840"/>
              <a:gd name="connsiteX4-735" fmla="*/ 1979505 w 2314785"/>
              <a:gd name="connsiteY4-736" fmla="*/ 0 h 3672840"/>
              <a:gd name="connsiteX5-737" fmla="*/ 2192865 w 2314785"/>
              <a:gd name="connsiteY5-738" fmla="*/ 22860 h 3672840"/>
              <a:gd name="connsiteX6-739" fmla="*/ 2177625 w 2314785"/>
              <a:gd name="connsiteY6-740" fmla="*/ 274320 h 3672840"/>
              <a:gd name="connsiteX7-741" fmla="*/ 2177625 w 2314785"/>
              <a:gd name="connsiteY7-742" fmla="*/ 632460 h 3672840"/>
              <a:gd name="connsiteX8-743" fmla="*/ 2162385 w 2314785"/>
              <a:gd name="connsiteY8-744" fmla="*/ 845820 h 3672840"/>
              <a:gd name="connsiteX9-745" fmla="*/ 2170005 w 2314785"/>
              <a:gd name="connsiteY9-746" fmla="*/ 1120140 h 3672840"/>
              <a:gd name="connsiteX10-747" fmla="*/ 2170005 w 2314785"/>
              <a:gd name="connsiteY10-748" fmla="*/ 1318260 h 3672840"/>
              <a:gd name="connsiteX11-749" fmla="*/ 2192865 w 2314785"/>
              <a:gd name="connsiteY11-750" fmla="*/ 1485900 h 3672840"/>
              <a:gd name="connsiteX12-751" fmla="*/ 2230965 w 2314785"/>
              <a:gd name="connsiteY12-752" fmla="*/ 1744980 h 3672840"/>
              <a:gd name="connsiteX13-753" fmla="*/ 2276685 w 2314785"/>
              <a:gd name="connsiteY13-754" fmla="*/ 2057400 h 3672840"/>
              <a:gd name="connsiteX14-755" fmla="*/ 2307165 w 2314785"/>
              <a:gd name="connsiteY14-756" fmla="*/ 2308860 h 3672840"/>
              <a:gd name="connsiteX15-757" fmla="*/ 2299545 w 2314785"/>
              <a:gd name="connsiteY15-758" fmla="*/ 2461260 h 3672840"/>
              <a:gd name="connsiteX16-759" fmla="*/ 2314785 w 2314785"/>
              <a:gd name="connsiteY16-760" fmla="*/ 2606040 h 3672840"/>
              <a:gd name="connsiteX17-761" fmla="*/ 2299545 w 2314785"/>
              <a:gd name="connsiteY17-762" fmla="*/ 2956560 h 3672840"/>
              <a:gd name="connsiteX18-763" fmla="*/ 2261445 w 2314785"/>
              <a:gd name="connsiteY18-764" fmla="*/ 3337560 h 3672840"/>
              <a:gd name="connsiteX19-765" fmla="*/ 2172545 w 2314785"/>
              <a:gd name="connsiteY19-766" fmla="*/ 3672840 h 3672840"/>
              <a:gd name="connsiteX20-767" fmla="*/ 1903305 w 2314785"/>
              <a:gd name="connsiteY20-768" fmla="*/ 3672840 h 3672840"/>
              <a:gd name="connsiteX21-769" fmla="*/ 798405 w 2314785"/>
              <a:gd name="connsiteY21-770" fmla="*/ 3672840 h 3672840"/>
              <a:gd name="connsiteX22-771" fmla="*/ 2300 w 2314785"/>
              <a:gd name="connsiteY22-772" fmla="*/ 3672840 h 3672840"/>
              <a:gd name="connsiteX23" fmla="*/ 569 w 2314785"/>
              <a:gd name="connsiteY23" fmla="*/ 2442611 h 3672840"/>
              <a:gd name="connsiteX0-773" fmla="*/ 4020 w 2314785"/>
              <a:gd name="connsiteY0-774" fmla="*/ 712153 h 3672840"/>
              <a:gd name="connsiteX1-775" fmla="*/ 2300 w 2314785"/>
              <a:gd name="connsiteY1-776" fmla="*/ 2540 h 3672840"/>
              <a:gd name="connsiteX2-777" fmla="*/ 508845 w 2314785"/>
              <a:gd name="connsiteY2-778" fmla="*/ 0 h 3672840"/>
              <a:gd name="connsiteX3-779" fmla="*/ 1202265 w 2314785"/>
              <a:gd name="connsiteY3-780" fmla="*/ 0 h 3672840"/>
              <a:gd name="connsiteX4-781" fmla="*/ 1979505 w 2314785"/>
              <a:gd name="connsiteY4-782" fmla="*/ 0 h 3672840"/>
              <a:gd name="connsiteX5-783" fmla="*/ 2192865 w 2314785"/>
              <a:gd name="connsiteY5-784" fmla="*/ 22860 h 3672840"/>
              <a:gd name="connsiteX6-785" fmla="*/ 2177625 w 2314785"/>
              <a:gd name="connsiteY6-786" fmla="*/ 274320 h 3672840"/>
              <a:gd name="connsiteX7-787" fmla="*/ 2177625 w 2314785"/>
              <a:gd name="connsiteY7-788" fmla="*/ 632460 h 3672840"/>
              <a:gd name="connsiteX8-789" fmla="*/ 2162385 w 2314785"/>
              <a:gd name="connsiteY8-790" fmla="*/ 845820 h 3672840"/>
              <a:gd name="connsiteX9-791" fmla="*/ 2170005 w 2314785"/>
              <a:gd name="connsiteY9-792" fmla="*/ 1120140 h 3672840"/>
              <a:gd name="connsiteX10-793" fmla="*/ 2170005 w 2314785"/>
              <a:gd name="connsiteY10-794" fmla="*/ 1318260 h 3672840"/>
              <a:gd name="connsiteX11-795" fmla="*/ 2192865 w 2314785"/>
              <a:gd name="connsiteY11-796" fmla="*/ 1485900 h 3672840"/>
              <a:gd name="connsiteX12-797" fmla="*/ 2230965 w 2314785"/>
              <a:gd name="connsiteY12-798" fmla="*/ 1744980 h 3672840"/>
              <a:gd name="connsiteX13-799" fmla="*/ 2276685 w 2314785"/>
              <a:gd name="connsiteY13-800" fmla="*/ 2057400 h 3672840"/>
              <a:gd name="connsiteX14-801" fmla="*/ 2276686 w 2314785"/>
              <a:gd name="connsiteY14-802" fmla="*/ 2156460 h 3672840"/>
              <a:gd name="connsiteX15-803" fmla="*/ 2307165 w 2314785"/>
              <a:gd name="connsiteY15-804" fmla="*/ 2308860 h 3672840"/>
              <a:gd name="connsiteX16-805" fmla="*/ 2299545 w 2314785"/>
              <a:gd name="connsiteY16-806" fmla="*/ 2461260 h 3672840"/>
              <a:gd name="connsiteX17-807" fmla="*/ 2314785 w 2314785"/>
              <a:gd name="connsiteY17-808" fmla="*/ 2606040 h 3672840"/>
              <a:gd name="connsiteX18-809" fmla="*/ 2299545 w 2314785"/>
              <a:gd name="connsiteY18-810" fmla="*/ 2956560 h 3672840"/>
              <a:gd name="connsiteX19-811" fmla="*/ 2261445 w 2314785"/>
              <a:gd name="connsiteY19-812" fmla="*/ 3337560 h 3672840"/>
              <a:gd name="connsiteX20-813" fmla="*/ 2172545 w 2314785"/>
              <a:gd name="connsiteY20-814" fmla="*/ 3672840 h 3672840"/>
              <a:gd name="connsiteX21-815" fmla="*/ 1903305 w 2314785"/>
              <a:gd name="connsiteY21-816" fmla="*/ 3672840 h 3672840"/>
              <a:gd name="connsiteX22-817" fmla="*/ 798405 w 2314785"/>
              <a:gd name="connsiteY22-818" fmla="*/ 3672840 h 3672840"/>
              <a:gd name="connsiteX23-819" fmla="*/ 2300 w 2314785"/>
              <a:gd name="connsiteY23-820" fmla="*/ 3672840 h 3672840"/>
              <a:gd name="connsiteX24" fmla="*/ 569 w 2314785"/>
              <a:gd name="connsiteY24" fmla="*/ 2442611 h 3672840"/>
              <a:gd name="connsiteX0-821" fmla="*/ 4020 w 2314785"/>
              <a:gd name="connsiteY0-822" fmla="*/ 712153 h 3672840"/>
              <a:gd name="connsiteX1-823" fmla="*/ 2300 w 2314785"/>
              <a:gd name="connsiteY1-824" fmla="*/ 2540 h 3672840"/>
              <a:gd name="connsiteX2-825" fmla="*/ 508845 w 2314785"/>
              <a:gd name="connsiteY2-826" fmla="*/ 0 h 3672840"/>
              <a:gd name="connsiteX3-827" fmla="*/ 1202265 w 2314785"/>
              <a:gd name="connsiteY3-828" fmla="*/ 0 h 3672840"/>
              <a:gd name="connsiteX4-829" fmla="*/ 1979505 w 2314785"/>
              <a:gd name="connsiteY4-830" fmla="*/ 0 h 3672840"/>
              <a:gd name="connsiteX5-831" fmla="*/ 2192865 w 2314785"/>
              <a:gd name="connsiteY5-832" fmla="*/ 22860 h 3672840"/>
              <a:gd name="connsiteX6-833" fmla="*/ 2177625 w 2314785"/>
              <a:gd name="connsiteY6-834" fmla="*/ 274320 h 3672840"/>
              <a:gd name="connsiteX7-835" fmla="*/ 2177625 w 2314785"/>
              <a:gd name="connsiteY7-836" fmla="*/ 632460 h 3672840"/>
              <a:gd name="connsiteX8-837" fmla="*/ 2162385 w 2314785"/>
              <a:gd name="connsiteY8-838" fmla="*/ 845820 h 3672840"/>
              <a:gd name="connsiteX9-839" fmla="*/ 2170005 w 2314785"/>
              <a:gd name="connsiteY9-840" fmla="*/ 1120140 h 3672840"/>
              <a:gd name="connsiteX10-841" fmla="*/ 2170005 w 2314785"/>
              <a:gd name="connsiteY10-842" fmla="*/ 1318260 h 3672840"/>
              <a:gd name="connsiteX11-843" fmla="*/ 2192865 w 2314785"/>
              <a:gd name="connsiteY11-844" fmla="*/ 1485900 h 3672840"/>
              <a:gd name="connsiteX12-845" fmla="*/ 2230965 w 2314785"/>
              <a:gd name="connsiteY12-846" fmla="*/ 1744980 h 3672840"/>
              <a:gd name="connsiteX13-847" fmla="*/ 2238586 w 2314785"/>
              <a:gd name="connsiteY13-848" fmla="*/ 1844040 h 3672840"/>
              <a:gd name="connsiteX14-849" fmla="*/ 2276685 w 2314785"/>
              <a:gd name="connsiteY14-850" fmla="*/ 2057400 h 3672840"/>
              <a:gd name="connsiteX15-851" fmla="*/ 2276686 w 2314785"/>
              <a:gd name="connsiteY15-852" fmla="*/ 2156460 h 3672840"/>
              <a:gd name="connsiteX16-853" fmla="*/ 2307165 w 2314785"/>
              <a:gd name="connsiteY16-854" fmla="*/ 2308860 h 3672840"/>
              <a:gd name="connsiteX17-855" fmla="*/ 2299545 w 2314785"/>
              <a:gd name="connsiteY17-856" fmla="*/ 2461260 h 3672840"/>
              <a:gd name="connsiteX18-857" fmla="*/ 2314785 w 2314785"/>
              <a:gd name="connsiteY18-858" fmla="*/ 2606040 h 3672840"/>
              <a:gd name="connsiteX19-859" fmla="*/ 2299545 w 2314785"/>
              <a:gd name="connsiteY19-860" fmla="*/ 2956560 h 3672840"/>
              <a:gd name="connsiteX20-861" fmla="*/ 2261445 w 2314785"/>
              <a:gd name="connsiteY20-862" fmla="*/ 3337560 h 3672840"/>
              <a:gd name="connsiteX21-863" fmla="*/ 2172545 w 2314785"/>
              <a:gd name="connsiteY21-864" fmla="*/ 3672840 h 3672840"/>
              <a:gd name="connsiteX22-865" fmla="*/ 1903305 w 2314785"/>
              <a:gd name="connsiteY22-866" fmla="*/ 3672840 h 3672840"/>
              <a:gd name="connsiteX23-867" fmla="*/ 798405 w 2314785"/>
              <a:gd name="connsiteY23-868" fmla="*/ 3672840 h 3672840"/>
              <a:gd name="connsiteX24-869" fmla="*/ 2300 w 2314785"/>
              <a:gd name="connsiteY24-870" fmla="*/ 3672840 h 3672840"/>
              <a:gd name="connsiteX25" fmla="*/ 569 w 2314785"/>
              <a:gd name="connsiteY25" fmla="*/ 2442611 h 3672840"/>
              <a:gd name="connsiteX0-871" fmla="*/ 4020 w 2314785"/>
              <a:gd name="connsiteY0-872" fmla="*/ 712153 h 3672840"/>
              <a:gd name="connsiteX1-873" fmla="*/ 2300 w 2314785"/>
              <a:gd name="connsiteY1-874" fmla="*/ 2540 h 3672840"/>
              <a:gd name="connsiteX2-875" fmla="*/ 508845 w 2314785"/>
              <a:gd name="connsiteY2-876" fmla="*/ 0 h 3672840"/>
              <a:gd name="connsiteX3-877" fmla="*/ 1202265 w 2314785"/>
              <a:gd name="connsiteY3-878" fmla="*/ 0 h 3672840"/>
              <a:gd name="connsiteX4-879" fmla="*/ 1979505 w 2314785"/>
              <a:gd name="connsiteY4-880" fmla="*/ 0 h 3672840"/>
              <a:gd name="connsiteX5-881" fmla="*/ 2192865 w 2314785"/>
              <a:gd name="connsiteY5-882" fmla="*/ 22860 h 3672840"/>
              <a:gd name="connsiteX6-883" fmla="*/ 2177625 w 2314785"/>
              <a:gd name="connsiteY6-884" fmla="*/ 274320 h 3672840"/>
              <a:gd name="connsiteX7-885" fmla="*/ 2177625 w 2314785"/>
              <a:gd name="connsiteY7-886" fmla="*/ 632460 h 3672840"/>
              <a:gd name="connsiteX8-887" fmla="*/ 2162385 w 2314785"/>
              <a:gd name="connsiteY8-888" fmla="*/ 845820 h 3672840"/>
              <a:gd name="connsiteX9-889" fmla="*/ 2170005 w 2314785"/>
              <a:gd name="connsiteY9-890" fmla="*/ 1120140 h 3672840"/>
              <a:gd name="connsiteX10-891" fmla="*/ 2170005 w 2314785"/>
              <a:gd name="connsiteY10-892" fmla="*/ 1318260 h 3672840"/>
              <a:gd name="connsiteX11-893" fmla="*/ 2192865 w 2314785"/>
              <a:gd name="connsiteY11-894" fmla="*/ 1485900 h 3672840"/>
              <a:gd name="connsiteX12-895" fmla="*/ 2230965 w 2314785"/>
              <a:gd name="connsiteY12-896" fmla="*/ 1744980 h 3672840"/>
              <a:gd name="connsiteX13-897" fmla="*/ 2238586 w 2314785"/>
              <a:gd name="connsiteY13-898" fmla="*/ 1844040 h 3672840"/>
              <a:gd name="connsiteX14-899" fmla="*/ 2276685 w 2314785"/>
              <a:gd name="connsiteY14-900" fmla="*/ 2057400 h 3672840"/>
              <a:gd name="connsiteX15-901" fmla="*/ 2276686 w 2314785"/>
              <a:gd name="connsiteY15-902" fmla="*/ 2156460 h 3672840"/>
              <a:gd name="connsiteX16-903" fmla="*/ 2307165 w 2314785"/>
              <a:gd name="connsiteY16-904" fmla="*/ 2308860 h 3672840"/>
              <a:gd name="connsiteX17-905" fmla="*/ 2299545 w 2314785"/>
              <a:gd name="connsiteY17-906" fmla="*/ 2461260 h 3672840"/>
              <a:gd name="connsiteX18-907" fmla="*/ 2314785 w 2314785"/>
              <a:gd name="connsiteY18-908" fmla="*/ 2606040 h 3672840"/>
              <a:gd name="connsiteX19-909" fmla="*/ 2299545 w 2314785"/>
              <a:gd name="connsiteY19-910" fmla="*/ 2956560 h 3672840"/>
              <a:gd name="connsiteX20-911" fmla="*/ 2284306 w 2314785"/>
              <a:gd name="connsiteY20-912" fmla="*/ 3169920 h 3672840"/>
              <a:gd name="connsiteX21-913" fmla="*/ 2261445 w 2314785"/>
              <a:gd name="connsiteY21-914" fmla="*/ 3337560 h 3672840"/>
              <a:gd name="connsiteX22-915" fmla="*/ 2172545 w 2314785"/>
              <a:gd name="connsiteY22-916" fmla="*/ 3672840 h 3672840"/>
              <a:gd name="connsiteX23-917" fmla="*/ 1903305 w 2314785"/>
              <a:gd name="connsiteY23-918" fmla="*/ 3672840 h 3672840"/>
              <a:gd name="connsiteX24-919" fmla="*/ 798405 w 2314785"/>
              <a:gd name="connsiteY24-920" fmla="*/ 3672840 h 3672840"/>
              <a:gd name="connsiteX25-921" fmla="*/ 2300 w 2314785"/>
              <a:gd name="connsiteY25-922" fmla="*/ 3672840 h 3672840"/>
              <a:gd name="connsiteX26" fmla="*/ 569 w 2314785"/>
              <a:gd name="connsiteY26" fmla="*/ 2442611 h 3672840"/>
              <a:gd name="connsiteX0-923" fmla="*/ 4020 w 2314860"/>
              <a:gd name="connsiteY0-924" fmla="*/ 712153 h 3672840"/>
              <a:gd name="connsiteX1-925" fmla="*/ 2300 w 2314860"/>
              <a:gd name="connsiteY1-926" fmla="*/ 2540 h 3672840"/>
              <a:gd name="connsiteX2-927" fmla="*/ 508845 w 2314860"/>
              <a:gd name="connsiteY2-928" fmla="*/ 0 h 3672840"/>
              <a:gd name="connsiteX3-929" fmla="*/ 1202265 w 2314860"/>
              <a:gd name="connsiteY3-930" fmla="*/ 0 h 3672840"/>
              <a:gd name="connsiteX4-931" fmla="*/ 1979505 w 2314860"/>
              <a:gd name="connsiteY4-932" fmla="*/ 0 h 3672840"/>
              <a:gd name="connsiteX5-933" fmla="*/ 2192865 w 2314860"/>
              <a:gd name="connsiteY5-934" fmla="*/ 22860 h 3672840"/>
              <a:gd name="connsiteX6-935" fmla="*/ 2177625 w 2314860"/>
              <a:gd name="connsiteY6-936" fmla="*/ 274320 h 3672840"/>
              <a:gd name="connsiteX7-937" fmla="*/ 2177625 w 2314860"/>
              <a:gd name="connsiteY7-938" fmla="*/ 632460 h 3672840"/>
              <a:gd name="connsiteX8-939" fmla="*/ 2162385 w 2314860"/>
              <a:gd name="connsiteY8-940" fmla="*/ 845820 h 3672840"/>
              <a:gd name="connsiteX9-941" fmla="*/ 2170005 w 2314860"/>
              <a:gd name="connsiteY9-942" fmla="*/ 1120140 h 3672840"/>
              <a:gd name="connsiteX10-943" fmla="*/ 2170005 w 2314860"/>
              <a:gd name="connsiteY10-944" fmla="*/ 1318260 h 3672840"/>
              <a:gd name="connsiteX11-945" fmla="*/ 2192865 w 2314860"/>
              <a:gd name="connsiteY11-946" fmla="*/ 1485900 h 3672840"/>
              <a:gd name="connsiteX12-947" fmla="*/ 2230965 w 2314860"/>
              <a:gd name="connsiteY12-948" fmla="*/ 1744980 h 3672840"/>
              <a:gd name="connsiteX13-949" fmla="*/ 2238586 w 2314860"/>
              <a:gd name="connsiteY13-950" fmla="*/ 1844040 h 3672840"/>
              <a:gd name="connsiteX14-951" fmla="*/ 2276685 w 2314860"/>
              <a:gd name="connsiteY14-952" fmla="*/ 2057400 h 3672840"/>
              <a:gd name="connsiteX15-953" fmla="*/ 2276686 w 2314860"/>
              <a:gd name="connsiteY15-954" fmla="*/ 2156460 h 3672840"/>
              <a:gd name="connsiteX16-955" fmla="*/ 2307165 w 2314860"/>
              <a:gd name="connsiteY16-956" fmla="*/ 2308860 h 3672840"/>
              <a:gd name="connsiteX17-957" fmla="*/ 2299545 w 2314860"/>
              <a:gd name="connsiteY17-958" fmla="*/ 2461260 h 3672840"/>
              <a:gd name="connsiteX18-959" fmla="*/ 2314785 w 2314860"/>
              <a:gd name="connsiteY18-960" fmla="*/ 2606040 h 3672840"/>
              <a:gd name="connsiteX19-961" fmla="*/ 2291926 w 2314860"/>
              <a:gd name="connsiteY19-962" fmla="*/ 2712720 h 3672840"/>
              <a:gd name="connsiteX20-963" fmla="*/ 2299545 w 2314860"/>
              <a:gd name="connsiteY20-964" fmla="*/ 2956560 h 3672840"/>
              <a:gd name="connsiteX21-965" fmla="*/ 2284306 w 2314860"/>
              <a:gd name="connsiteY21-966" fmla="*/ 3169920 h 3672840"/>
              <a:gd name="connsiteX22-967" fmla="*/ 2261445 w 2314860"/>
              <a:gd name="connsiteY22-968" fmla="*/ 3337560 h 3672840"/>
              <a:gd name="connsiteX23-969" fmla="*/ 2172545 w 2314860"/>
              <a:gd name="connsiteY23-970" fmla="*/ 3672840 h 3672840"/>
              <a:gd name="connsiteX24-971" fmla="*/ 1903305 w 2314860"/>
              <a:gd name="connsiteY24-972" fmla="*/ 3672840 h 3672840"/>
              <a:gd name="connsiteX25-973" fmla="*/ 798405 w 2314860"/>
              <a:gd name="connsiteY25-974" fmla="*/ 3672840 h 3672840"/>
              <a:gd name="connsiteX26-975" fmla="*/ 2300 w 2314860"/>
              <a:gd name="connsiteY26-976" fmla="*/ 3672840 h 3672840"/>
              <a:gd name="connsiteX27" fmla="*/ 569 w 2314860"/>
              <a:gd name="connsiteY27" fmla="*/ 2442611 h 3672840"/>
              <a:gd name="connsiteX0-977" fmla="*/ 4020 w 2314860"/>
              <a:gd name="connsiteY0-978" fmla="*/ 712153 h 3672840"/>
              <a:gd name="connsiteX1-979" fmla="*/ 2300 w 2314860"/>
              <a:gd name="connsiteY1-980" fmla="*/ 2540 h 3672840"/>
              <a:gd name="connsiteX2-981" fmla="*/ 508845 w 2314860"/>
              <a:gd name="connsiteY2-982" fmla="*/ 0 h 3672840"/>
              <a:gd name="connsiteX3-983" fmla="*/ 1202265 w 2314860"/>
              <a:gd name="connsiteY3-984" fmla="*/ 0 h 3672840"/>
              <a:gd name="connsiteX4-985" fmla="*/ 1979505 w 2314860"/>
              <a:gd name="connsiteY4-986" fmla="*/ 0 h 3672840"/>
              <a:gd name="connsiteX5-987" fmla="*/ 2192865 w 2314860"/>
              <a:gd name="connsiteY5-988" fmla="*/ 22860 h 3672840"/>
              <a:gd name="connsiteX6-989" fmla="*/ 2177625 w 2314860"/>
              <a:gd name="connsiteY6-990" fmla="*/ 274320 h 3672840"/>
              <a:gd name="connsiteX7-991" fmla="*/ 2177625 w 2314860"/>
              <a:gd name="connsiteY7-992" fmla="*/ 632460 h 3672840"/>
              <a:gd name="connsiteX8-993" fmla="*/ 2162385 w 2314860"/>
              <a:gd name="connsiteY8-994" fmla="*/ 845820 h 3672840"/>
              <a:gd name="connsiteX9-995" fmla="*/ 2170005 w 2314860"/>
              <a:gd name="connsiteY9-996" fmla="*/ 1120140 h 3672840"/>
              <a:gd name="connsiteX10-997" fmla="*/ 2170005 w 2314860"/>
              <a:gd name="connsiteY10-998" fmla="*/ 1318260 h 3672840"/>
              <a:gd name="connsiteX11-999" fmla="*/ 2192865 w 2314860"/>
              <a:gd name="connsiteY11-1000" fmla="*/ 1485900 h 3672840"/>
              <a:gd name="connsiteX12-1001" fmla="*/ 2230965 w 2314860"/>
              <a:gd name="connsiteY12-1002" fmla="*/ 1744980 h 3672840"/>
              <a:gd name="connsiteX13-1003" fmla="*/ 2238586 w 2314860"/>
              <a:gd name="connsiteY13-1004" fmla="*/ 1844040 h 3672840"/>
              <a:gd name="connsiteX14-1005" fmla="*/ 2276685 w 2314860"/>
              <a:gd name="connsiteY14-1006" fmla="*/ 2057400 h 3672840"/>
              <a:gd name="connsiteX15-1007" fmla="*/ 2276686 w 2314860"/>
              <a:gd name="connsiteY15-1008" fmla="*/ 2156460 h 3672840"/>
              <a:gd name="connsiteX16-1009" fmla="*/ 2307165 w 2314860"/>
              <a:gd name="connsiteY16-1010" fmla="*/ 2308860 h 3672840"/>
              <a:gd name="connsiteX17-1011" fmla="*/ 2299545 w 2314860"/>
              <a:gd name="connsiteY17-1012" fmla="*/ 2461260 h 3672840"/>
              <a:gd name="connsiteX18-1013" fmla="*/ 2314785 w 2314860"/>
              <a:gd name="connsiteY18-1014" fmla="*/ 2606040 h 3672840"/>
              <a:gd name="connsiteX19-1015" fmla="*/ 2291926 w 2314860"/>
              <a:gd name="connsiteY19-1016" fmla="*/ 2712720 h 3672840"/>
              <a:gd name="connsiteX20-1017" fmla="*/ 2299545 w 2314860"/>
              <a:gd name="connsiteY20-1018" fmla="*/ 2956560 h 3672840"/>
              <a:gd name="connsiteX21-1019" fmla="*/ 2284306 w 2314860"/>
              <a:gd name="connsiteY21-1020" fmla="*/ 3169920 h 3672840"/>
              <a:gd name="connsiteX22-1021" fmla="*/ 2261445 w 2314860"/>
              <a:gd name="connsiteY22-1022" fmla="*/ 3337560 h 3672840"/>
              <a:gd name="connsiteX23-1023" fmla="*/ 2172545 w 2314860"/>
              <a:gd name="connsiteY23-1024" fmla="*/ 3672840 h 3672840"/>
              <a:gd name="connsiteX24-1025" fmla="*/ 1903305 w 2314860"/>
              <a:gd name="connsiteY24-1026" fmla="*/ 3672840 h 3672840"/>
              <a:gd name="connsiteX25-1027" fmla="*/ 1750905 w 2314860"/>
              <a:gd name="connsiteY25-1028" fmla="*/ 3672840 h 3672840"/>
              <a:gd name="connsiteX26-1029" fmla="*/ 798405 w 2314860"/>
              <a:gd name="connsiteY26-1030" fmla="*/ 3672840 h 3672840"/>
              <a:gd name="connsiteX27-1031" fmla="*/ 2300 w 2314860"/>
              <a:gd name="connsiteY27-1032" fmla="*/ 3672840 h 3672840"/>
              <a:gd name="connsiteX28" fmla="*/ 569 w 2314860"/>
              <a:gd name="connsiteY28" fmla="*/ 2442611 h 3672840"/>
              <a:gd name="connsiteX0-1033" fmla="*/ 4020 w 2314860"/>
              <a:gd name="connsiteY0-1034" fmla="*/ 712153 h 3672840"/>
              <a:gd name="connsiteX1-1035" fmla="*/ 2300 w 2314860"/>
              <a:gd name="connsiteY1-1036" fmla="*/ 2540 h 3672840"/>
              <a:gd name="connsiteX2-1037" fmla="*/ 508845 w 2314860"/>
              <a:gd name="connsiteY2-1038" fmla="*/ 0 h 3672840"/>
              <a:gd name="connsiteX3-1039" fmla="*/ 1202265 w 2314860"/>
              <a:gd name="connsiteY3-1040" fmla="*/ 0 h 3672840"/>
              <a:gd name="connsiteX4-1041" fmla="*/ 1979505 w 2314860"/>
              <a:gd name="connsiteY4-1042" fmla="*/ 0 h 3672840"/>
              <a:gd name="connsiteX5-1043" fmla="*/ 2192865 w 2314860"/>
              <a:gd name="connsiteY5-1044" fmla="*/ 22860 h 3672840"/>
              <a:gd name="connsiteX6-1045" fmla="*/ 2177625 w 2314860"/>
              <a:gd name="connsiteY6-1046" fmla="*/ 274320 h 3672840"/>
              <a:gd name="connsiteX7-1047" fmla="*/ 2177625 w 2314860"/>
              <a:gd name="connsiteY7-1048" fmla="*/ 632460 h 3672840"/>
              <a:gd name="connsiteX8-1049" fmla="*/ 2162385 w 2314860"/>
              <a:gd name="connsiteY8-1050" fmla="*/ 845820 h 3672840"/>
              <a:gd name="connsiteX9-1051" fmla="*/ 2170005 w 2314860"/>
              <a:gd name="connsiteY9-1052" fmla="*/ 1120140 h 3672840"/>
              <a:gd name="connsiteX10-1053" fmla="*/ 2170005 w 2314860"/>
              <a:gd name="connsiteY10-1054" fmla="*/ 1318260 h 3672840"/>
              <a:gd name="connsiteX11-1055" fmla="*/ 2192865 w 2314860"/>
              <a:gd name="connsiteY11-1056" fmla="*/ 1485900 h 3672840"/>
              <a:gd name="connsiteX12-1057" fmla="*/ 2230965 w 2314860"/>
              <a:gd name="connsiteY12-1058" fmla="*/ 1744980 h 3672840"/>
              <a:gd name="connsiteX13-1059" fmla="*/ 2238586 w 2314860"/>
              <a:gd name="connsiteY13-1060" fmla="*/ 1844040 h 3672840"/>
              <a:gd name="connsiteX14-1061" fmla="*/ 2276685 w 2314860"/>
              <a:gd name="connsiteY14-1062" fmla="*/ 2057400 h 3672840"/>
              <a:gd name="connsiteX15-1063" fmla="*/ 2276686 w 2314860"/>
              <a:gd name="connsiteY15-1064" fmla="*/ 2156460 h 3672840"/>
              <a:gd name="connsiteX16-1065" fmla="*/ 2307165 w 2314860"/>
              <a:gd name="connsiteY16-1066" fmla="*/ 2308860 h 3672840"/>
              <a:gd name="connsiteX17-1067" fmla="*/ 2299545 w 2314860"/>
              <a:gd name="connsiteY17-1068" fmla="*/ 2461260 h 3672840"/>
              <a:gd name="connsiteX18-1069" fmla="*/ 2314785 w 2314860"/>
              <a:gd name="connsiteY18-1070" fmla="*/ 2606040 h 3672840"/>
              <a:gd name="connsiteX19-1071" fmla="*/ 2291926 w 2314860"/>
              <a:gd name="connsiteY19-1072" fmla="*/ 2712720 h 3672840"/>
              <a:gd name="connsiteX20-1073" fmla="*/ 2299545 w 2314860"/>
              <a:gd name="connsiteY20-1074" fmla="*/ 2956560 h 3672840"/>
              <a:gd name="connsiteX21-1075" fmla="*/ 2284306 w 2314860"/>
              <a:gd name="connsiteY21-1076" fmla="*/ 3169920 h 3672840"/>
              <a:gd name="connsiteX22-1077" fmla="*/ 2261445 w 2314860"/>
              <a:gd name="connsiteY22-1078" fmla="*/ 3337560 h 3672840"/>
              <a:gd name="connsiteX23-1079" fmla="*/ 2172545 w 2314860"/>
              <a:gd name="connsiteY23-1080" fmla="*/ 3672840 h 3672840"/>
              <a:gd name="connsiteX24-1081" fmla="*/ 1903305 w 2314860"/>
              <a:gd name="connsiteY24-1082" fmla="*/ 3672840 h 3672840"/>
              <a:gd name="connsiteX25-1083" fmla="*/ 1750905 w 2314860"/>
              <a:gd name="connsiteY25-1084" fmla="*/ 3672840 h 3672840"/>
              <a:gd name="connsiteX26-1085" fmla="*/ 1560405 w 2314860"/>
              <a:gd name="connsiteY26-1086" fmla="*/ 3672840 h 3672840"/>
              <a:gd name="connsiteX27-1087" fmla="*/ 798405 w 2314860"/>
              <a:gd name="connsiteY27-1088" fmla="*/ 3672840 h 3672840"/>
              <a:gd name="connsiteX28-1089" fmla="*/ 2300 w 2314860"/>
              <a:gd name="connsiteY28-1090" fmla="*/ 3672840 h 3672840"/>
              <a:gd name="connsiteX29" fmla="*/ 569 w 2314860"/>
              <a:gd name="connsiteY29" fmla="*/ 2442611 h 3672840"/>
              <a:gd name="connsiteX0-1091" fmla="*/ 4020 w 2314860"/>
              <a:gd name="connsiteY0-1092" fmla="*/ 712153 h 3680460"/>
              <a:gd name="connsiteX1-1093" fmla="*/ 2300 w 2314860"/>
              <a:gd name="connsiteY1-1094" fmla="*/ 2540 h 3680460"/>
              <a:gd name="connsiteX2-1095" fmla="*/ 508845 w 2314860"/>
              <a:gd name="connsiteY2-1096" fmla="*/ 0 h 3680460"/>
              <a:gd name="connsiteX3-1097" fmla="*/ 1202265 w 2314860"/>
              <a:gd name="connsiteY3-1098" fmla="*/ 0 h 3680460"/>
              <a:gd name="connsiteX4-1099" fmla="*/ 1979505 w 2314860"/>
              <a:gd name="connsiteY4-1100" fmla="*/ 0 h 3680460"/>
              <a:gd name="connsiteX5-1101" fmla="*/ 2192865 w 2314860"/>
              <a:gd name="connsiteY5-1102" fmla="*/ 22860 h 3680460"/>
              <a:gd name="connsiteX6-1103" fmla="*/ 2177625 w 2314860"/>
              <a:gd name="connsiteY6-1104" fmla="*/ 274320 h 3680460"/>
              <a:gd name="connsiteX7-1105" fmla="*/ 2177625 w 2314860"/>
              <a:gd name="connsiteY7-1106" fmla="*/ 632460 h 3680460"/>
              <a:gd name="connsiteX8-1107" fmla="*/ 2162385 w 2314860"/>
              <a:gd name="connsiteY8-1108" fmla="*/ 845820 h 3680460"/>
              <a:gd name="connsiteX9-1109" fmla="*/ 2170005 w 2314860"/>
              <a:gd name="connsiteY9-1110" fmla="*/ 1120140 h 3680460"/>
              <a:gd name="connsiteX10-1111" fmla="*/ 2170005 w 2314860"/>
              <a:gd name="connsiteY10-1112" fmla="*/ 1318260 h 3680460"/>
              <a:gd name="connsiteX11-1113" fmla="*/ 2192865 w 2314860"/>
              <a:gd name="connsiteY11-1114" fmla="*/ 1485900 h 3680460"/>
              <a:gd name="connsiteX12-1115" fmla="*/ 2230965 w 2314860"/>
              <a:gd name="connsiteY12-1116" fmla="*/ 1744980 h 3680460"/>
              <a:gd name="connsiteX13-1117" fmla="*/ 2238586 w 2314860"/>
              <a:gd name="connsiteY13-1118" fmla="*/ 1844040 h 3680460"/>
              <a:gd name="connsiteX14-1119" fmla="*/ 2276685 w 2314860"/>
              <a:gd name="connsiteY14-1120" fmla="*/ 2057400 h 3680460"/>
              <a:gd name="connsiteX15-1121" fmla="*/ 2276686 w 2314860"/>
              <a:gd name="connsiteY15-1122" fmla="*/ 2156460 h 3680460"/>
              <a:gd name="connsiteX16-1123" fmla="*/ 2307165 w 2314860"/>
              <a:gd name="connsiteY16-1124" fmla="*/ 2308860 h 3680460"/>
              <a:gd name="connsiteX17-1125" fmla="*/ 2299545 w 2314860"/>
              <a:gd name="connsiteY17-1126" fmla="*/ 2461260 h 3680460"/>
              <a:gd name="connsiteX18-1127" fmla="*/ 2314785 w 2314860"/>
              <a:gd name="connsiteY18-1128" fmla="*/ 2606040 h 3680460"/>
              <a:gd name="connsiteX19-1129" fmla="*/ 2291926 w 2314860"/>
              <a:gd name="connsiteY19-1130" fmla="*/ 2712720 h 3680460"/>
              <a:gd name="connsiteX20-1131" fmla="*/ 2299545 w 2314860"/>
              <a:gd name="connsiteY20-1132" fmla="*/ 2956560 h 3680460"/>
              <a:gd name="connsiteX21-1133" fmla="*/ 2284306 w 2314860"/>
              <a:gd name="connsiteY21-1134" fmla="*/ 3169920 h 3680460"/>
              <a:gd name="connsiteX22-1135" fmla="*/ 2261445 w 2314860"/>
              <a:gd name="connsiteY22-1136" fmla="*/ 3337560 h 3680460"/>
              <a:gd name="connsiteX23-1137" fmla="*/ 2172545 w 2314860"/>
              <a:gd name="connsiteY23-1138" fmla="*/ 3672840 h 3680460"/>
              <a:gd name="connsiteX24-1139" fmla="*/ 1903305 w 2314860"/>
              <a:gd name="connsiteY24-1140" fmla="*/ 3672840 h 3680460"/>
              <a:gd name="connsiteX25-1141" fmla="*/ 1750905 w 2314860"/>
              <a:gd name="connsiteY25-1142" fmla="*/ 3672840 h 3680460"/>
              <a:gd name="connsiteX26-1143" fmla="*/ 1560405 w 2314860"/>
              <a:gd name="connsiteY26-1144" fmla="*/ 3672840 h 3680460"/>
              <a:gd name="connsiteX27-1145" fmla="*/ 1202265 w 2314860"/>
              <a:gd name="connsiteY27-1146" fmla="*/ 3680460 h 3680460"/>
              <a:gd name="connsiteX28-1147" fmla="*/ 798405 w 2314860"/>
              <a:gd name="connsiteY28-1148" fmla="*/ 3672840 h 3680460"/>
              <a:gd name="connsiteX29-1149" fmla="*/ 2300 w 2314860"/>
              <a:gd name="connsiteY29-1150" fmla="*/ 3672840 h 3680460"/>
              <a:gd name="connsiteX30" fmla="*/ 569 w 2314860"/>
              <a:gd name="connsiteY30" fmla="*/ 2442611 h 3680460"/>
              <a:gd name="connsiteX0-1151" fmla="*/ 4020 w 2314860"/>
              <a:gd name="connsiteY0-1152" fmla="*/ 712153 h 3680460"/>
              <a:gd name="connsiteX1-1153" fmla="*/ 2300 w 2314860"/>
              <a:gd name="connsiteY1-1154" fmla="*/ 2540 h 3680460"/>
              <a:gd name="connsiteX2-1155" fmla="*/ 508845 w 2314860"/>
              <a:gd name="connsiteY2-1156" fmla="*/ 0 h 3680460"/>
              <a:gd name="connsiteX3-1157" fmla="*/ 1202265 w 2314860"/>
              <a:gd name="connsiteY3-1158" fmla="*/ 0 h 3680460"/>
              <a:gd name="connsiteX4-1159" fmla="*/ 1979505 w 2314860"/>
              <a:gd name="connsiteY4-1160" fmla="*/ 0 h 3680460"/>
              <a:gd name="connsiteX5-1161" fmla="*/ 2192865 w 2314860"/>
              <a:gd name="connsiteY5-1162" fmla="*/ 22860 h 3680460"/>
              <a:gd name="connsiteX6-1163" fmla="*/ 2177625 w 2314860"/>
              <a:gd name="connsiteY6-1164" fmla="*/ 274320 h 3680460"/>
              <a:gd name="connsiteX7-1165" fmla="*/ 2177625 w 2314860"/>
              <a:gd name="connsiteY7-1166" fmla="*/ 632460 h 3680460"/>
              <a:gd name="connsiteX8-1167" fmla="*/ 2162385 w 2314860"/>
              <a:gd name="connsiteY8-1168" fmla="*/ 845820 h 3680460"/>
              <a:gd name="connsiteX9-1169" fmla="*/ 2170005 w 2314860"/>
              <a:gd name="connsiteY9-1170" fmla="*/ 1120140 h 3680460"/>
              <a:gd name="connsiteX10-1171" fmla="*/ 2170005 w 2314860"/>
              <a:gd name="connsiteY10-1172" fmla="*/ 1318260 h 3680460"/>
              <a:gd name="connsiteX11-1173" fmla="*/ 2192865 w 2314860"/>
              <a:gd name="connsiteY11-1174" fmla="*/ 1485900 h 3680460"/>
              <a:gd name="connsiteX12-1175" fmla="*/ 2230965 w 2314860"/>
              <a:gd name="connsiteY12-1176" fmla="*/ 1744980 h 3680460"/>
              <a:gd name="connsiteX13-1177" fmla="*/ 2238586 w 2314860"/>
              <a:gd name="connsiteY13-1178" fmla="*/ 1844040 h 3680460"/>
              <a:gd name="connsiteX14-1179" fmla="*/ 2276685 w 2314860"/>
              <a:gd name="connsiteY14-1180" fmla="*/ 2057400 h 3680460"/>
              <a:gd name="connsiteX15-1181" fmla="*/ 2276686 w 2314860"/>
              <a:gd name="connsiteY15-1182" fmla="*/ 2156460 h 3680460"/>
              <a:gd name="connsiteX16-1183" fmla="*/ 2307165 w 2314860"/>
              <a:gd name="connsiteY16-1184" fmla="*/ 2308860 h 3680460"/>
              <a:gd name="connsiteX17-1185" fmla="*/ 2299545 w 2314860"/>
              <a:gd name="connsiteY17-1186" fmla="*/ 2461260 h 3680460"/>
              <a:gd name="connsiteX18-1187" fmla="*/ 2314785 w 2314860"/>
              <a:gd name="connsiteY18-1188" fmla="*/ 2606040 h 3680460"/>
              <a:gd name="connsiteX19-1189" fmla="*/ 2291926 w 2314860"/>
              <a:gd name="connsiteY19-1190" fmla="*/ 2712720 h 3680460"/>
              <a:gd name="connsiteX20-1191" fmla="*/ 2299545 w 2314860"/>
              <a:gd name="connsiteY20-1192" fmla="*/ 2956560 h 3680460"/>
              <a:gd name="connsiteX21-1193" fmla="*/ 2284306 w 2314860"/>
              <a:gd name="connsiteY21-1194" fmla="*/ 3169920 h 3680460"/>
              <a:gd name="connsiteX22-1195" fmla="*/ 2261445 w 2314860"/>
              <a:gd name="connsiteY22-1196" fmla="*/ 3337560 h 3680460"/>
              <a:gd name="connsiteX23-1197" fmla="*/ 2172545 w 2314860"/>
              <a:gd name="connsiteY23-1198" fmla="*/ 3672840 h 3680460"/>
              <a:gd name="connsiteX24-1199" fmla="*/ 1903305 w 2314860"/>
              <a:gd name="connsiteY24-1200" fmla="*/ 3672840 h 3680460"/>
              <a:gd name="connsiteX25-1201" fmla="*/ 1750905 w 2314860"/>
              <a:gd name="connsiteY25-1202" fmla="*/ 3672840 h 3680460"/>
              <a:gd name="connsiteX26-1203" fmla="*/ 1560405 w 2314860"/>
              <a:gd name="connsiteY26-1204" fmla="*/ 3672840 h 3680460"/>
              <a:gd name="connsiteX27-1205" fmla="*/ 1202265 w 2314860"/>
              <a:gd name="connsiteY27-1206" fmla="*/ 3680460 h 3680460"/>
              <a:gd name="connsiteX28-1207" fmla="*/ 798405 w 2314860"/>
              <a:gd name="connsiteY28-1208" fmla="*/ 3672840 h 3680460"/>
              <a:gd name="connsiteX29-1209" fmla="*/ 668865 w 2314860"/>
              <a:gd name="connsiteY29-1210" fmla="*/ 3672840 h 3680460"/>
              <a:gd name="connsiteX30-1211" fmla="*/ 2300 w 2314860"/>
              <a:gd name="connsiteY30-1212" fmla="*/ 3672840 h 3680460"/>
              <a:gd name="connsiteX31" fmla="*/ 569 w 2314860"/>
              <a:gd name="connsiteY31" fmla="*/ 2442611 h 3680460"/>
              <a:gd name="connsiteX0-1213" fmla="*/ 4020 w 2314860"/>
              <a:gd name="connsiteY0-1214" fmla="*/ 712153 h 3680460"/>
              <a:gd name="connsiteX1-1215" fmla="*/ 2300 w 2314860"/>
              <a:gd name="connsiteY1-1216" fmla="*/ 2540 h 3680460"/>
              <a:gd name="connsiteX2-1217" fmla="*/ 508845 w 2314860"/>
              <a:gd name="connsiteY2-1218" fmla="*/ 0 h 3680460"/>
              <a:gd name="connsiteX3-1219" fmla="*/ 1202265 w 2314860"/>
              <a:gd name="connsiteY3-1220" fmla="*/ 0 h 3680460"/>
              <a:gd name="connsiteX4-1221" fmla="*/ 1979505 w 2314860"/>
              <a:gd name="connsiteY4-1222" fmla="*/ 0 h 3680460"/>
              <a:gd name="connsiteX5-1223" fmla="*/ 2192865 w 2314860"/>
              <a:gd name="connsiteY5-1224" fmla="*/ 22860 h 3680460"/>
              <a:gd name="connsiteX6-1225" fmla="*/ 2177625 w 2314860"/>
              <a:gd name="connsiteY6-1226" fmla="*/ 274320 h 3680460"/>
              <a:gd name="connsiteX7-1227" fmla="*/ 2177625 w 2314860"/>
              <a:gd name="connsiteY7-1228" fmla="*/ 632460 h 3680460"/>
              <a:gd name="connsiteX8-1229" fmla="*/ 2162385 w 2314860"/>
              <a:gd name="connsiteY8-1230" fmla="*/ 845820 h 3680460"/>
              <a:gd name="connsiteX9-1231" fmla="*/ 2170005 w 2314860"/>
              <a:gd name="connsiteY9-1232" fmla="*/ 1120140 h 3680460"/>
              <a:gd name="connsiteX10-1233" fmla="*/ 2170005 w 2314860"/>
              <a:gd name="connsiteY10-1234" fmla="*/ 1318260 h 3680460"/>
              <a:gd name="connsiteX11-1235" fmla="*/ 2192865 w 2314860"/>
              <a:gd name="connsiteY11-1236" fmla="*/ 1485900 h 3680460"/>
              <a:gd name="connsiteX12-1237" fmla="*/ 2230965 w 2314860"/>
              <a:gd name="connsiteY12-1238" fmla="*/ 1744980 h 3680460"/>
              <a:gd name="connsiteX13-1239" fmla="*/ 2238586 w 2314860"/>
              <a:gd name="connsiteY13-1240" fmla="*/ 1844040 h 3680460"/>
              <a:gd name="connsiteX14-1241" fmla="*/ 2276685 w 2314860"/>
              <a:gd name="connsiteY14-1242" fmla="*/ 2057400 h 3680460"/>
              <a:gd name="connsiteX15-1243" fmla="*/ 2276686 w 2314860"/>
              <a:gd name="connsiteY15-1244" fmla="*/ 2156460 h 3680460"/>
              <a:gd name="connsiteX16-1245" fmla="*/ 2307165 w 2314860"/>
              <a:gd name="connsiteY16-1246" fmla="*/ 2308860 h 3680460"/>
              <a:gd name="connsiteX17-1247" fmla="*/ 2299545 w 2314860"/>
              <a:gd name="connsiteY17-1248" fmla="*/ 2461260 h 3680460"/>
              <a:gd name="connsiteX18-1249" fmla="*/ 2314785 w 2314860"/>
              <a:gd name="connsiteY18-1250" fmla="*/ 2606040 h 3680460"/>
              <a:gd name="connsiteX19-1251" fmla="*/ 2291926 w 2314860"/>
              <a:gd name="connsiteY19-1252" fmla="*/ 2712720 h 3680460"/>
              <a:gd name="connsiteX20-1253" fmla="*/ 2299545 w 2314860"/>
              <a:gd name="connsiteY20-1254" fmla="*/ 2956560 h 3680460"/>
              <a:gd name="connsiteX21-1255" fmla="*/ 2284306 w 2314860"/>
              <a:gd name="connsiteY21-1256" fmla="*/ 3169920 h 3680460"/>
              <a:gd name="connsiteX22-1257" fmla="*/ 2261445 w 2314860"/>
              <a:gd name="connsiteY22-1258" fmla="*/ 3337560 h 3680460"/>
              <a:gd name="connsiteX23-1259" fmla="*/ 2172545 w 2314860"/>
              <a:gd name="connsiteY23-1260" fmla="*/ 3672840 h 3680460"/>
              <a:gd name="connsiteX24-1261" fmla="*/ 1903305 w 2314860"/>
              <a:gd name="connsiteY24-1262" fmla="*/ 3672840 h 3680460"/>
              <a:gd name="connsiteX25-1263" fmla="*/ 1750905 w 2314860"/>
              <a:gd name="connsiteY25-1264" fmla="*/ 3672840 h 3680460"/>
              <a:gd name="connsiteX26-1265" fmla="*/ 1560405 w 2314860"/>
              <a:gd name="connsiteY26-1266" fmla="*/ 3672840 h 3680460"/>
              <a:gd name="connsiteX27-1267" fmla="*/ 1202265 w 2314860"/>
              <a:gd name="connsiteY27-1268" fmla="*/ 3680460 h 3680460"/>
              <a:gd name="connsiteX28-1269" fmla="*/ 798405 w 2314860"/>
              <a:gd name="connsiteY28-1270" fmla="*/ 3672840 h 3680460"/>
              <a:gd name="connsiteX29-1271" fmla="*/ 668865 w 2314860"/>
              <a:gd name="connsiteY29-1272" fmla="*/ 3672840 h 3680460"/>
              <a:gd name="connsiteX30-1273" fmla="*/ 242145 w 2314860"/>
              <a:gd name="connsiteY30-1274" fmla="*/ 3665220 h 3680460"/>
              <a:gd name="connsiteX31-1275" fmla="*/ 2300 w 2314860"/>
              <a:gd name="connsiteY31-1276" fmla="*/ 3672840 h 3680460"/>
              <a:gd name="connsiteX32" fmla="*/ 569 w 2314860"/>
              <a:gd name="connsiteY32" fmla="*/ 2442611 h 3680460"/>
              <a:gd name="connsiteX0-1277" fmla="*/ 18266 w 2329106"/>
              <a:gd name="connsiteY0-1278" fmla="*/ 712153 h 3680460"/>
              <a:gd name="connsiteX1-1279" fmla="*/ 16546 w 2329106"/>
              <a:gd name="connsiteY1-1280" fmla="*/ 2540 h 3680460"/>
              <a:gd name="connsiteX2-1281" fmla="*/ 523091 w 2329106"/>
              <a:gd name="connsiteY2-1282" fmla="*/ 0 h 3680460"/>
              <a:gd name="connsiteX3-1283" fmla="*/ 1216511 w 2329106"/>
              <a:gd name="connsiteY3-1284" fmla="*/ 0 h 3680460"/>
              <a:gd name="connsiteX4-1285" fmla="*/ 1993751 w 2329106"/>
              <a:gd name="connsiteY4-1286" fmla="*/ 0 h 3680460"/>
              <a:gd name="connsiteX5-1287" fmla="*/ 2207111 w 2329106"/>
              <a:gd name="connsiteY5-1288" fmla="*/ 22860 h 3680460"/>
              <a:gd name="connsiteX6-1289" fmla="*/ 2191871 w 2329106"/>
              <a:gd name="connsiteY6-1290" fmla="*/ 274320 h 3680460"/>
              <a:gd name="connsiteX7-1291" fmla="*/ 2191871 w 2329106"/>
              <a:gd name="connsiteY7-1292" fmla="*/ 632460 h 3680460"/>
              <a:gd name="connsiteX8-1293" fmla="*/ 2176631 w 2329106"/>
              <a:gd name="connsiteY8-1294" fmla="*/ 845820 h 3680460"/>
              <a:gd name="connsiteX9-1295" fmla="*/ 2184251 w 2329106"/>
              <a:gd name="connsiteY9-1296" fmla="*/ 1120140 h 3680460"/>
              <a:gd name="connsiteX10-1297" fmla="*/ 2184251 w 2329106"/>
              <a:gd name="connsiteY10-1298" fmla="*/ 1318260 h 3680460"/>
              <a:gd name="connsiteX11-1299" fmla="*/ 2207111 w 2329106"/>
              <a:gd name="connsiteY11-1300" fmla="*/ 1485900 h 3680460"/>
              <a:gd name="connsiteX12-1301" fmla="*/ 2245211 w 2329106"/>
              <a:gd name="connsiteY12-1302" fmla="*/ 1744980 h 3680460"/>
              <a:gd name="connsiteX13-1303" fmla="*/ 2252832 w 2329106"/>
              <a:gd name="connsiteY13-1304" fmla="*/ 1844040 h 3680460"/>
              <a:gd name="connsiteX14-1305" fmla="*/ 2290931 w 2329106"/>
              <a:gd name="connsiteY14-1306" fmla="*/ 2057400 h 3680460"/>
              <a:gd name="connsiteX15-1307" fmla="*/ 2290932 w 2329106"/>
              <a:gd name="connsiteY15-1308" fmla="*/ 2156460 h 3680460"/>
              <a:gd name="connsiteX16-1309" fmla="*/ 2321411 w 2329106"/>
              <a:gd name="connsiteY16-1310" fmla="*/ 2308860 h 3680460"/>
              <a:gd name="connsiteX17-1311" fmla="*/ 2313791 w 2329106"/>
              <a:gd name="connsiteY17-1312" fmla="*/ 2461260 h 3680460"/>
              <a:gd name="connsiteX18-1313" fmla="*/ 2329031 w 2329106"/>
              <a:gd name="connsiteY18-1314" fmla="*/ 2606040 h 3680460"/>
              <a:gd name="connsiteX19-1315" fmla="*/ 2306172 w 2329106"/>
              <a:gd name="connsiteY19-1316" fmla="*/ 2712720 h 3680460"/>
              <a:gd name="connsiteX20-1317" fmla="*/ 2313791 w 2329106"/>
              <a:gd name="connsiteY20-1318" fmla="*/ 2956560 h 3680460"/>
              <a:gd name="connsiteX21-1319" fmla="*/ 2298552 w 2329106"/>
              <a:gd name="connsiteY21-1320" fmla="*/ 3169920 h 3680460"/>
              <a:gd name="connsiteX22-1321" fmla="*/ 2275691 w 2329106"/>
              <a:gd name="connsiteY22-1322" fmla="*/ 3337560 h 3680460"/>
              <a:gd name="connsiteX23-1323" fmla="*/ 2186791 w 2329106"/>
              <a:gd name="connsiteY23-1324" fmla="*/ 3672840 h 3680460"/>
              <a:gd name="connsiteX24-1325" fmla="*/ 1917551 w 2329106"/>
              <a:gd name="connsiteY24-1326" fmla="*/ 3672840 h 3680460"/>
              <a:gd name="connsiteX25-1327" fmla="*/ 1765151 w 2329106"/>
              <a:gd name="connsiteY25-1328" fmla="*/ 3672840 h 3680460"/>
              <a:gd name="connsiteX26-1329" fmla="*/ 1574651 w 2329106"/>
              <a:gd name="connsiteY26-1330" fmla="*/ 3672840 h 3680460"/>
              <a:gd name="connsiteX27-1331" fmla="*/ 1216511 w 2329106"/>
              <a:gd name="connsiteY27-1332" fmla="*/ 3680460 h 3680460"/>
              <a:gd name="connsiteX28-1333" fmla="*/ 812651 w 2329106"/>
              <a:gd name="connsiteY28-1334" fmla="*/ 3672840 h 3680460"/>
              <a:gd name="connsiteX29-1335" fmla="*/ 683111 w 2329106"/>
              <a:gd name="connsiteY29-1336" fmla="*/ 3672840 h 3680460"/>
              <a:gd name="connsiteX30-1337" fmla="*/ 256391 w 2329106"/>
              <a:gd name="connsiteY30-1338" fmla="*/ 3665220 h 3680460"/>
              <a:gd name="connsiteX31-1339" fmla="*/ 16546 w 2329106"/>
              <a:gd name="connsiteY31-1340" fmla="*/ 3672840 h 3680460"/>
              <a:gd name="connsiteX32-1341" fmla="*/ 20171 w 2329106"/>
              <a:gd name="connsiteY32-1342" fmla="*/ 3413760 h 3680460"/>
              <a:gd name="connsiteX33" fmla="*/ 14815 w 2329106"/>
              <a:gd name="connsiteY33" fmla="*/ 2442611 h 3680460"/>
              <a:gd name="connsiteX0-1343" fmla="*/ 40669 w 2351509"/>
              <a:gd name="connsiteY0-1344" fmla="*/ 712153 h 3680460"/>
              <a:gd name="connsiteX1-1345" fmla="*/ 34954 w 2351509"/>
              <a:gd name="connsiteY1-1346" fmla="*/ 342900 h 3680460"/>
              <a:gd name="connsiteX2-1347" fmla="*/ 38949 w 2351509"/>
              <a:gd name="connsiteY2-1348" fmla="*/ 2540 h 3680460"/>
              <a:gd name="connsiteX3-1349" fmla="*/ 545494 w 2351509"/>
              <a:gd name="connsiteY3-1350" fmla="*/ 0 h 3680460"/>
              <a:gd name="connsiteX4-1351" fmla="*/ 1238914 w 2351509"/>
              <a:gd name="connsiteY4-1352" fmla="*/ 0 h 3680460"/>
              <a:gd name="connsiteX5-1353" fmla="*/ 2016154 w 2351509"/>
              <a:gd name="connsiteY5-1354" fmla="*/ 0 h 3680460"/>
              <a:gd name="connsiteX6-1355" fmla="*/ 2229514 w 2351509"/>
              <a:gd name="connsiteY6-1356" fmla="*/ 22860 h 3680460"/>
              <a:gd name="connsiteX7-1357" fmla="*/ 2214274 w 2351509"/>
              <a:gd name="connsiteY7-1358" fmla="*/ 274320 h 3680460"/>
              <a:gd name="connsiteX8-1359" fmla="*/ 2214274 w 2351509"/>
              <a:gd name="connsiteY8-1360" fmla="*/ 632460 h 3680460"/>
              <a:gd name="connsiteX9-1361" fmla="*/ 2199034 w 2351509"/>
              <a:gd name="connsiteY9-1362" fmla="*/ 845820 h 3680460"/>
              <a:gd name="connsiteX10-1363" fmla="*/ 2206654 w 2351509"/>
              <a:gd name="connsiteY10-1364" fmla="*/ 1120140 h 3680460"/>
              <a:gd name="connsiteX11-1365" fmla="*/ 2206654 w 2351509"/>
              <a:gd name="connsiteY11-1366" fmla="*/ 1318260 h 3680460"/>
              <a:gd name="connsiteX12-1367" fmla="*/ 2229514 w 2351509"/>
              <a:gd name="connsiteY12-1368" fmla="*/ 1485900 h 3680460"/>
              <a:gd name="connsiteX13-1369" fmla="*/ 2267614 w 2351509"/>
              <a:gd name="connsiteY13-1370" fmla="*/ 1744980 h 3680460"/>
              <a:gd name="connsiteX14-1371" fmla="*/ 2275235 w 2351509"/>
              <a:gd name="connsiteY14-1372" fmla="*/ 1844040 h 3680460"/>
              <a:gd name="connsiteX15-1373" fmla="*/ 2313334 w 2351509"/>
              <a:gd name="connsiteY15-1374" fmla="*/ 2057400 h 3680460"/>
              <a:gd name="connsiteX16-1375" fmla="*/ 2313335 w 2351509"/>
              <a:gd name="connsiteY16-1376" fmla="*/ 2156460 h 3680460"/>
              <a:gd name="connsiteX17-1377" fmla="*/ 2343814 w 2351509"/>
              <a:gd name="connsiteY17-1378" fmla="*/ 2308860 h 3680460"/>
              <a:gd name="connsiteX18-1379" fmla="*/ 2336194 w 2351509"/>
              <a:gd name="connsiteY18-1380" fmla="*/ 2461260 h 3680460"/>
              <a:gd name="connsiteX19-1381" fmla="*/ 2351434 w 2351509"/>
              <a:gd name="connsiteY19-1382" fmla="*/ 2606040 h 3680460"/>
              <a:gd name="connsiteX20-1383" fmla="*/ 2328575 w 2351509"/>
              <a:gd name="connsiteY20-1384" fmla="*/ 2712720 h 3680460"/>
              <a:gd name="connsiteX21-1385" fmla="*/ 2336194 w 2351509"/>
              <a:gd name="connsiteY21-1386" fmla="*/ 2956560 h 3680460"/>
              <a:gd name="connsiteX22-1387" fmla="*/ 2320955 w 2351509"/>
              <a:gd name="connsiteY22-1388" fmla="*/ 3169920 h 3680460"/>
              <a:gd name="connsiteX23-1389" fmla="*/ 2298094 w 2351509"/>
              <a:gd name="connsiteY23-1390" fmla="*/ 3337560 h 3680460"/>
              <a:gd name="connsiteX24-1391" fmla="*/ 2209194 w 2351509"/>
              <a:gd name="connsiteY24-1392" fmla="*/ 3672840 h 3680460"/>
              <a:gd name="connsiteX25-1393" fmla="*/ 1939954 w 2351509"/>
              <a:gd name="connsiteY25-1394" fmla="*/ 3672840 h 3680460"/>
              <a:gd name="connsiteX26-1395" fmla="*/ 1787554 w 2351509"/>
              <a:gd name="connsiteY26-1396" fmla="*/ 3672840 h 3680460"/>
              <a:gd name="connsiteX27-1397" fmla="*/ 1597054 w 2351509"/>
              <a:gd name="connsiteY27-1398" fmla="*/ 3672840 h 3680460"/>
              <a:gd name="connsiteX28-1399" fmla="*/ 1238914 w 2351509"/>
              <a:gd name="connsiteY28-1400" fmla="*/ 3680460 h 3680460"/>
              <a:gd name="connsiteX29-1401" fmla="*/ 835054 w 2351509"/>
              <a:gd name="connsiteY29-1402" fmla="*/ 3672840 h 3680460"/>
              <a:gd name="connsiteX30-1403" fmla="*/ 705514 w 2351509"/>
              <a:gd name="connsiteY30-1404" fmla="*/ 3672840 h 3680460"/>
              <a:gd name="connsiteX31-1405" fmla="*/ 278794 w 2351509"/>
              <a:gd name="connsiteY31-1406" fmla="*/ 3665220 h 3680460"/>
              <a:gd name="connsiteX32-1407" fmla="*/ 38949 w 2351509"/>
              <a:gd name="connsiteY32-1408" fmla="*/ 3672840 h 3680460"/>
              <a:gd name="connsiteX33-1409" fmla="*/ 42574 w 2351509"/>
              <a:gd name="connsiteY33-1410" fmla="*/ 3413760 h 3680460"/>
              <a:gd name="connsiteX34" fmla="*/ 37218 w 2351509"/>
              <a:gd name="connsiteY34" fmla="*/ 2442611 h 3680460"/>
              <a:gd name="connsiteX0-1411" fmla="*/ 40669 w 2351509"/>
              <a:gd name="connsiteY0-1412" fmla="*/ 712153 h 3680460"/>
              <a:gd name="connsiteX1-1413" fmla="*/ 34954 w 2351509"/>
              <a:gd name="connsiteY1-1414" fmla="*/ 342900 h 3680460"/>
              <a:gd name="connsiteX2-1415" fmla="*/ 38949 w 2351509"/>
              <a:gd name="connsiteY2-1416" fmla="*/ 2540 h 3680460"/>
              <a:gd name="connsiteX3-1417" fmla="*/ 545494 w 2351509"/>
              <a:gd name="connsiteY3-1418" fmla="*/ 0 h 3680460"/>
              <a:gd name="connsiteX4-1419" fmla="*/ 1238914 w 2351509"/>
              <a:gd name="connsiteY4-1420" fmla="*/ 0 h 3680460"/>
              <a:gd name="connsiteX5-1421" fmla="*/ 2016154 w 2351509"/>
              <a:gd name="connsiteY5-1422" fmla="*/ 0 h 3680460"/>
              <a:gd name="connsiteX6-1423" fmla="*/ 2229514 w 2351509"/>
              <a:gd name="connsiteY6-1424" fmla="*/ 22860 h 3680460"/>
              <a:gd name="connsiteX7-1425" fmla="*/ 2214274 w 2351509"/>
              <a:gd name="connsiteY7-1426" fmla="*/ 274320 h 3680460"/>
              <a:gd name="connsiteX8-1427" fmla="*/ 2214274 w 2351509"/>
              <a:gd name="connsiteY8-1428" fmla="*/ 632460 h 3680460"/>
              <a:gd name="connsiteX9-1429" fmla="*/ 2199034 w 2351509"/>
              <a:gd name="connsiteY9-1430" fmla="*/ 845820 h 3680460"/>
              <a:gd name="connsiteX10-1431" fmla="*/ 2206654 w 2351509"/>
              <a:gd name="connsiteY10-1432" fmla="*/ 1120140 h 3680460"/>
              <a:gd name="connsiteX11-1433" fmla="*/ 2206654 w 2351509"/>
              <a:gd name="connsiteY11-1434" fmla="*/ 1318260 h 3680460"/>
              <a:gd name="connsiteX12-1435" fmla="*/ 2229514 w 2351509"/>
              <a:gd name="connsiteY12-1436" fmla="*/ 1485900 h 3680460"/>
              <a:gd name="connsiteX13-1437" fmla="*/ 2267614 w 2351509"/>
              <a:gd name="connsiteY13-1438" fmla="*/ 1744980 h 3680460"/>
              <a:gd name="connsiteX14-1439" fmla="*/ 2275235 w 2351509"/>
              <a:gd name="connsiteY14-1440" fmla="*/ 1844040 h 3680460"/>
              <a:gd name="connsiteX15-1441" fmla="*/ 2313334 w 2351509"/>
              <a:gd name="connsiteY15-1442" fmla="*/ 2057400 h 3680460"/>
              <a:gd name="connsiteX16-1443" fmla="*/ 2313335 w 2351509"/>
              <a:gd name="connsiteY16-1444" fmla="*/ 2156460 h 3680460"/>
              <a:gd name="connsiteX17-1445" fmla="*/ 2343814 w 2351509"/>
              <a:gd name="connsiteY17-1446" fmla="*/ 2308860 h 3680460"/>
              <a:gd name="connsiteX18-1447" fmla="*/ 2336194 w 2351509"/>
              <a:gd name="connsiteY18-1448" fmla="*/ 2461260 h 3680460"/>
              <a:gd name="connsiteX19-1449" fmla="*/ 2351434 w 2351509"/>
              <a:gd name="connsiteY19-1450" fmla="*/ 2606040 h 3680460"/>
              <a:gd name="connsiteX20-1451" fmla="*/ 2328575 w 2351509"/>
              <a:gd name="connsiteY20-1452" fmla="*/ 2712720 h 3680460"/>
              <a:gd name="connsiteX21-1453" fmla="*/ 2336194 w 2351509"/>
              <a:gd name="connsiteY21-1454" fmla="*/ 2956560 h 3680460"/>
              <a:gd name="connsiteX22-1455" fmla="*/ 2320955 w 2351509"/>
              <a:gd name="connsiteY22-1456" fmla="*/ 3169920 h 3680460"/>
              <a:gd name="connsiteX23-1457" fmla="*/ 2298094 w 2351509"/>
              <a:gd name="connsiteY23-1458" fmla="*/ 3337560 h 3680460"/>
              <a:gd name="connsiteX24-1459" fmla="*/ 2209194 w 2351509"/>
              <a:gd name="connsiteY24-1460" fmla="*/ 3672840 h 3680460"/>
              <a:gd name="connsiteX25-1461" fmla="*/ 1939954 w 2351509"/>
              <a:gd name="connsiteY25-1462" fmla="*/ 3672840 h 3680460"/>
              <a:gd name="connsiteX26-1463" fmla="*/ 1787554 w 2351509"/>
              <a:gd name="connsiteY26-1464" fmla="*/ 3672840 h 3680460"/>
              <a:gd name="connsiteX27-1465" fmla="*/ 1597054 w 2351509"/>
              <a:gd name="connsiteY27-1466" fmla="*/ 3672840 h 3680460"/>
              <a:gd name="connsiteX28-1467" fmla="*/ 1238914 w 2351509"/>
              <a:gd name="connsiteY28-1468" fmla="*/ 3680460 h 3680460"/>
              <a:gd name="connsiteX29-1469" fmla="*/ 835054 w 2351509"/>
              <a:gd name="connsiteY29-1470" fmla="*/ 3672840 h 3680460"/>
              <a:gd name="connsiteX30-1471" fmla="*/ 705514 w 2351509"/>
              <a:gd name="connsiteY30-1472" fmla="*/ 3672840 h 3680460"/>
              <a:gd name="connsiteX31-1473" fmla="*/ 278794 w 2351509"/>
              <a:gd name="connsiteY31-1474" fmla="*/ 3665220 h 3680460"/>
              <a:gd name="connsiteX32-1475" fmla="*/ 38949 w 2351509"/>
              <a:gd name="connsiteY32-1476" fmla="*/ 3672840 h 3680460"/>
              <a:gd name="connsiteX33-1477" fmla="*/ 42574 w 2351509"/>
              <a:gd name="connsiteY33-1478" fmla="*/ 3413760 h 3680460"/>
              <a:gd name="connsiteX34-1479" fmla="*/ 27335 w 2351509"/>
              <a:gd name="connsiteY34-1480" fmla="*/ 2964180 h 3680460"/>
              <a:gd name="connsiteX35" fmla="*/ 37218 w 2351509"/>
              <a:gd name="connsiteY35" fmla="*/ 2442611 h 3680460"/>
              <a:gd name="connsiteX0-1481" fmla="*/ 40448 w 2351288"/>
              <a:gd name="connsiteY0-1482" fmla="*/ 712153 h 3680460"/>
              <a:gd name="connsiteX1-1483" fmla="*/ 34734 w 2351288"/>
              <a:gd name="connsiteY1-1484" fmla="*/ 556260 h 3680460"/>
              <a:gd name="connsiteX2-1485" fmla="*/ 34733 w 2351288"/>
              <a:gd name="connsiteY2-1486" fmla="*/ 342900 h 3680460"/>
              <a:gd name="connsiteX3-1487" fmla="*/ 38728 w 2351288"/>
              <a:gd name="connsiteY3-1488" fmla="*/ 2540 h 3680460"/>
              <a:gd name="connsiteX4-1489" fmla="*/ 545273 w 2351288"/>
              <a:gd name="connsiteY4-1490" fmla="*/ 0 h 3680460"/>
              <a:gd name="connsiteX5-1491" fmla="*/ 1238693 w 2351288"/>
              <a:gd name="connsiteY5-1492" fmla="*/ 0 h 3680460"/>
              <a:gd name="connsiteX6-1493" fmla="*/ 2015933 w 2351288"/>
              <a:gd name="connsiteY6-1494" fmla="*/ 0 h 3680460"/>
              <a:gd name="connsiteX7-1495" fmla="*/ 2229293 w 2351288"/>
              <a:gd name="connsiteY7-1496" fmla="*/ 22860 h 3680460"/>
              <a:gd name="connsiteX8-1497" fmla="*/ 2214053 w 2351288"/>
              <a:gd name="connsiteY8-1498" fmla="*/ 274320 h 3680460"/>
              <a:gd name="connsiteX9-1499" fmla="*/ 2214053 w 2351288"/>
              <a:gd name="connsiteY9-1500" fmla="*/ 632460 h 3680460"/>
              <a:gd name="connsiteX10-1501" fmla="*/ 2198813 w 2351288"/>
              <a:gd name="connsiteY10-1502" fmla="*/ 845820 h 3680460"/>
              <a:gd name="connsiteX11-1503" fmla="*/ 2206433 w 2351288"/>
              <a:gd name="connsiteY11-1504" fmla="*/ 1120140 h 3680460"/>
              <a:gd name="connsiteX12-1505" fmla="*/ 2206433 w 2351288"/>
              <a:gd name="connsiteY12-1506" fmla="*/ 1318260 h 3680460"/>
              <a:gd name="connsiteX13-1507" fmla="*/ 2229293 w 2351288"/>
              <a:gd name="connsiteY13-1508" fmla="*/ 1485900 h 3680460"/>
              <a:gd name="connsiteX14-1509" fmla="*/ 2267393 w 2351288"/>
              <a:gd name="connsiteY14-1510" fmla="*/ 1744980 h 3680460"/>
              <a:gd name="connsiteX15-1511" fmla="*/ 2275014 w 2351288"/>
              <a:gd name="connsiteY15-1512" fmla="*/ 1844040 h 3680460"/>
              <a:gd name="connsiteX16-1513" fmla="*/ 2313113 w 2351288"/>
              <a:gd name="connsiteY16-1514" fmla="*/ 2057400 h 3680460"/>
              <a:gd name="connsiteX17-1515" fmla="*/ 2313114 w 2351288"/>
              <a:gd name="connsiteY17-1516" fmla="*/ 2156460 h 3680460"/>
              <a:gd name="connsiteX18-1517" fmla="*/ 2343593 w 2351288"/>
              <a:gd name="connsiteY18-1518" fmla="*/ 2308860 h 3680460"/>
              <a:gd name="connsiteX19-1519" fmla="*/ 2335973 w 2351288"/>
              <a:gd name="connsiteY19-1520" fmla="*/ 2461260 h 3680460"/>
              <a:gd name="connsiteX20-1521" fmla="*/ 2351213 w 2351288"/>
              <a:gd name="connsiteY20-1522" fmla="*/ 2606040 h 3680460"/>
              <a:gd name="connsiteX21-1523" fmla="*/ 2328354 w 2351288"/>
              <a:gd name="connsiteY21-1524" fmla="*/ 2712720 h 3680460"/>
              <a:gd name="connsiteX22-1525" fmla="*/ 2335973 w 2351288"/>
              <a:gd name="connsiteY22-1526" fmla="*/ 2956560 h 3680460"/>
              <a:gd name="connsiteX23-1527" fmla="*/ 2320734 w 2351288"/>
              <a:gd name="connsiteY23-1528" fmla="*/ 3169920 h 3680460"/>
              <a:gd name="connsiteX24-1529" fmla="*/ 2297873 w 2351288"/>
              <a:gd name="connsiteY24-1530" fmla="*/ 3337560 h 3680460"/>
              <a:gd name="connsiteX25-1531" fmla="*/ 2208973 w 2351288"/>
              <a:gd name="connsiteY25-1532" fmla="*/ 3672840 h 3680460"/>
              <a:gd name="connsiteX26-1533" fmla="*/ 1939733 w 2351288"/>
              <a:gd name="connsiteY26-1534" fmla="*/ 3672840 h 3680460"/>
              <a:gd name="connsiteX27-1535" fmla="*/ 1787333 w 2351288"/>
              <a:gd name="connsiteY27-1536" fmla="*/ 3672840 h 3680460"/>
              <a:gd name="connsiteX28-1537" fmla="*/ 1596833 w 2351288"/>
              <a:gd name="connsiteY28-1538" fmla="*/ 3672840 h 3680460"/>
              <a:gd name="connsiteX29-1539" fmla="*/ 1238693 w 2351288"/>
              <a:gd name="connsiteY29-1540" fmla="*/ 3680460 h 3680460"/>
              <a:gd name="connsiteX30-1541" fmla="*/ 834833 w 2351288"/>
              <a:gd name="connsiteY30-1542" fmla="*/ 3672840 h 3680460"/>
              <a:gd name="connsiteX31-1543" fmla="*/ 705293 w 2351288"/>
              <a:gd name="connsiteY31-1544" fmla="*/ 3672840 h 3680460"/>
              <a:gd name="connsiteX32-1545" fmla="*/ 278573 w 2351288"/>
              <a:gd name="connsiteY32-1546" fmla="*/ 3665220 h 3680460"/>
              <a:gd name="connsiteX33-1547" fmla="*/ 38728 w 2351288"/>
              <a:gd name="connsiteY33-1548" fmla="*/ 3672840 h 3680460"/>
              <a:gd name="connsiteX34-1549" fmla="*/ 42353 w 2351288"/>
              <a:gd name="connsiteY34-1550" fmla="*/ 3413760 h 3680460"/>
              <a:gd name="connsiteX35-1551" fmla="*/ 27114 w 2351288"/>
              <a:gd name="connsiteY35-1552" fmla="*/ 2964180 h 3680460"/>
              <a:gd name="connsiteX36" fmla="*/ 36997 w 2351288"/>
              <a:gd name="connsiteY36" fmla="*/ 2442611 h 3680460"/>
              <a:gd name="connsiteX0-1553" fmla="*/ 24660 w 2335500"/>
              <a:gd name="connsiteY0-1554" fmla="*/ 719773 h 3688080"/>
              <a:gd name="connsiteX1-1555" fmla="*/ 18946 w 2335500"/>
              <a:gd name="connsiteY1-1556" fmla="*/ 563880 h 3688080"/>
              <a:gd name="connsiteX2-1557" fmla="*/ 18945 w 2335500"/>
              <a:gd name="connsiteY2-1558" fmla="*/ 350520 h 3688080"/>
              <a:gd name="connsiteX3-1559" fmla="*/ 22940 w 2335500"/>
              <a:gd name="connsiteY3-1560" fmla="*/ 10160 h 3688080"/>
              <a:gd name="connsiteX4-1561" fmla="*/ 316125 w 2335500"/>
              <a:gd name="connsiteY4-1562" fmla="*/ 0 h 3688080"/>
              <a:gd name="connsiteX5-1563" fmla="*/ 529485 w 2335500"/>
              <a:gd name="connsiteY5-1564" fmla="*/ 7620 h 3688080"/>
              <a:gd name="connsiteX6-1565" fmla="*/ 1222905 w 2335500"/>
              <a:gd name="connsiteY6-1566" fmla="*/ 7620 h 3688080"/>
              <a:gd name="connsiteX7-1567" fmla="*/ 2000145 w 2335500"/>
              <a:gd name="connsiteY7-1568" fmla="*/ 7620 h 3688080"/>
              <a:gd name="connsiteX8-1569" fmla="*/ 2213505 w 2335500"/>
              <a:gd name="connsiteY8-1570" fmla="*/ 30480 h 3688080"/>
              <a:gd name="connsiteX9-1571" fmla="*/ 2198265 w 2335500"/>
              <a:gd name="connsiteY9-1572" fmla="*/ 281940 h 3688080"/>
              <a:gd name="connsiteX10-1573" fmla="*/ 2198265 w 2335500"/>
              <a:gd name="connsiteY10-1574" fmla="*/ 640080 h 3688080"/>
              <a:gd name="connsiteX11-1575" fmla="*/ 2183025 w 2335500"/>
              <a:gd name="connsiteY11-1576" fmla="*/ 853440 h 3688080"/>
              <a:gd name="connsiteX12-1577" fmla="*/ 2190645 w 2335500"/>
              <a:gd name="connsiteY12-1578" fmla="*/ 1127760 h 3688080"/>
              <a:gd name="connsiteX13-1579" fmla="*/ 2190645 w 2335500"/>
              <a:gd name="connsiteY13-1580" fmla="*/ 1325880 h 3688080"/>
              <a:gd name="connsiteX14-1581" fmla="*/ 2213505 w 2335500"/>
              <a:gd name="connsiteY14-1582" fmla="*/ 1493520 h 3688080"/>
              <a:gd name="connsiteX15-1583" fmla="*/ 2251605 w 2335500"/>
              <a:gd name="connsiteY15-1584" fmla="*/ 1752600 h 3688080"/>
              <a:gd name="connsiteX16-1585" fmla="*/ 2259226 w 2335500"/>
              <a:gd name="connsiteY16-1586" fmla="*/ 1851660 h 3688080"/>
              <a:gd name="connsiteX17-1587" fmla="*/ 2297325 w 2335500"/>
              <a:gd name="connsiteY17-1588" fmla="*/ 2065020 h 3688080"/>
              <a:gd name="connsiteX18-1589" fmla="*/ 2297326 w 2335500"/>
              <a:gd name="connsiteY18-1590" fmla="*/ 2164080 h 3688080"/>
              <a:gd name="connsiteX19-1591" fmla="*/ 2327805 w 2335500"/>
              <a:gd name="connsiteY19-1592" fmla="*/ 2316480 h 3688080"/>
              <a:gd name="connsiteX20-1593" fmla="*/ 2320185 w 2335500"/>
              <a:gd name="connsiteY20-1594" fmla="*/ 2468880 h 3688080"/>
              <a:gd name="connsiteX21-1595" fmla="*/ 2335425 w 2335500"/>
              <a:gd name="connsiteY21-1596" fmla="*/ 2613660 h 3688080"/>
              <a:gd name="connsiteX22-1597" fmla="*/ 2312566 w 2335500"/>
              <a:gd name="connsiteY22-1598" fmla="*/ 2720340 h 3688080"/>
              <a:gd name="connsiteX23-1599" fmla="*/ 2320185 w 2335500"/>
              <a:gd name="connsiteY23-1600" fmla="*/ 2964180 h 3688080"/>
              <a:gd name="connsiteX24-1601" fmla="*/ 2304946 w 2335500"/>
              <a:gd name="connsiteY24-1602" fmla="*/ 3177540 h 3688080"/>
              <a:gd name="connsiteX25-1603" fmla="*/ 2282085 w 2335500"/>
              <a:gd name="connsiteY25-1604" fmla="*/ 3345180 h 3688080"/>
              <a:gd name="connsiteX26-1605" fmla="*/ 2193185 w 2335500"/>
              <a:gd name="connsiteY26-1606" fmla="*/ 3680460 h 3688080"/>
              <a:gd name="connsiteX27-1607" fmla="*/ 1923945 w 2335500"/>
              <a:gd name="connsiteY27-1608" fmla="*/ 3680460 h 3688080"/>
              <a:gd name="connsiteX28-1609" fmla="*/ 1771545 w 2335500"/>
              <a:gd name="connsiteY28-1610" fmla="*/ 3680460 h 3688080"/>
              <a:gd name="connsiteX29-1611" fmla="*/ 1581045 w 2335500"/>
              <a:gd name="connsiteY29-1612" fmla="*/ 3680460 h 3688080"/>
              <a:gd name="connsiteX30-1613" fmla="*/ 1222905 w 2335500"/>
              <a:gd name="connsiteY30-1614" fmla="*/ 3688080 h 3688080"/>
              <a:gd name="connsiteX31-1615" fmla="*/ 819045 w 2335500"/>
              <a:gd name="connsiteY31-1616" fmla="*/ 3680460 h 3688080"/>
              <a:gd name="connsiteX32-1617" fmla="*/ 689505 w 2335500"/>
              <a:gd name="connsiteY32-1618" fmla="*/ 3680460 h 3688080"/>
              <a:gd name="connsiteX33-1619" fmla="*/ 262785 w 2335500"/>
              <a:gd name="connsiteY33-1620" fmla="*/ 3672840 h 3688080"/>
              <a:gd name="connsiteX34-1621" fmla="*/ 22940 w 2335500"/>
              <a:gd name="connsiteY34-1622" fmla="*/ 3680460 h 3688080"/>
              <a:gd name="connsiteX35-1623" fmla="*/ 26565 w 2335500"/>
              <a:gd name="connsiteY35-1624" fmla="*/ 3421380 h 3688080"/>
              <a:gd name="connsiteX36-1625" fmla="*/ 11326 w 2335500"/>
              <a:gd name="connsiteY36-1626" fmla="*/ 2971800 h 3688080"/>
              <a:gd name="connsiteX37" fmla="*/ 21209 w 2335500"/>
              <a:gd name="connsiteY37" fmla="*/ 2450231 h 3688080"/>
              <a:gd name="connsiteX0-1627" fmla="*/ 24660 w 2335500"/>
              <a:gd name="connsiteY0-1628" fmla="*/ 719773 h 3688080"/>
              <a:gd name="connsiteX1-1629" fmla="*/ 18946 w 2335500"/>
              <a:gd name="connsiteY1-1630" fmla="*/ 563880 h 3688080"/>
              <a:gd name="connsiteX2-1631" fmla="*/ 18945 w 2335500"/>
              <a:gd name="connsiteY2-1632" fmla="*/ 350520 h 3688080"/>
              <a:gd name="connsiteX3-1633" fmla="*/ 22940 w 2335500"/>
              <a:gd name="connsiteY3-1634" fmla="*/ 10160 h 3688080"/>
              <a:gd name="connsiteX4-1635" fmla="*/ 316125 w 2335500"/>
              <a:gd name="connsiteY4-1636" fmla="*/ 0 h 3688080"/>
              <a:gd name="connsiteX5-1637" fmla="*/ 529485 w 2335500"/>
              <a:gd name="connsiteY5-1638" fmla="*/ 7620 h 3688080"/>
              <a:gd name="connsiteX6-1639" fmla="*/ 773325 w 2335500"/>
              <a:gd name="connsiteY6-1640" fmla="*/ 7620 h 3688080"/>
              <a:gd name="connsiteX7-1641" fmla="*/ 1222905 w 2335500"/>
              <a:gd name="connsiteY7-1642" fmla="*/ 7620 h 3688080"/>
              <a:gd name="connsiteX8-1643" fmla="*/ 2000145 w 2335500"/>
              <a:gd name="connsiteY8-1644" fmla="*/ 7620 h 3688080"/>
              <a:gd name="connsiteX9-1645" fmla="*/ 2213505 w 2335500"/>
              <a:gd name="connsiteY9-1646" fmla="*/ 30480 h 3688080"/>
              <a:gd name="connsiteX10-1647" fmla="*/ 2198265 w 2335500"/>
              <a:gd name="connsiteY10-1648" fmla="*/ 281940 h 3688080"/>
              <a:gd name="connsiteX11-1649" fmla="*/ 2198265 w 2335500"/>
              <a:gd name="connsiteY11-1650" fmla="*/ 640080 h 3688080"/>
              <a:gd name="connsiteX12-1651" fmla="*/ 2183025 w 2335500"/>
              <a:gd name="connsiteY12-1652" fmla="*/ 853440 h 3688080"/>
              <a:gd name="connsiteX13-1653" fmla="*/ 2190645 w 2335500"/>
              <a:gd name="connsiteY13-1654" fmla="*/ 1127760 h 3688080"/>
              <a:gd name="connsiteX14-1655" fmla="*/ 2190645 w 2335500"/>
              <a:gd name="connsiteY14-1656" fmla="*/ 1325880 h 3688080"/>
              <a:gd name="connsiteX15-1657" fmla="*/ 2213505 w 2335500"/>
              <a:gd name="connsiteY15-1658" fmla="*/ 1493520 h 3688080"/>
              <a:gd name="connsiteX16-1659" fmla="*/ 2251605 w 2335500"/>
              <a:gd name="connsiteY16-1660" fmla="*/ 1752600 h 3688080"/>
              <a:gd name="connsiteX17-1661" fmla="*/ 2259226 w 2335500"/>
              <a:gd name="connsiteY17-1662" fmla="*/ 1851660 h 3688080"/>
              <a:gd name="connsiteX18-1663" fmla="*/ 2297325 w 2335500"/>
              <a:gd name="connsiteY18-1664" fmla="*/ 2065020 h 3688080"/>
              <a:gd name="connsiteX19-1665" fmla="*/ 2297326 w 2335500"/>
              <a:gd name="connsiteY19-1666" fmla="*/ 2164080 h 3688080"/>
              <a:gd name="connsiteX20-1667" fmla="*/ 2327805 w 2335500"/>
              <a:gd name="connsiteY20-1668" fmla="*/ 2316480 h 3688080"/>
              <a:gd name="connsiteX21-1669" fmla="*/ 2320185 w 2335500"/>
              <a:gd name="connsiteY21-1670" fmla="*/ 2468880 h 3688080"/>
              <a:gd name="connsiteX22-1671" fmla="*/ 2335425 w 2335500"/>
              <a:gd name="connsiteY22-1672" fmla="*/ 2613660 h 3688080"/>
              <a:gd name="connsiteX23-1673" fmla="*/ 2312566 w 2335500"/>
              <a:gd name="connsiteY23-1674" fmla="*/ 2720340 h 3688080"/>
              <a:gd name="connsiteX24-1675" fmla="*/ 2320185 w 2335500"/>
              <a:gd name="connsiteY24-1676" fmla="*/ 2964180 h 3688080"/>
              <a:gd name="connsiteX25-1677" fmla="*/ 2304946 w 2335500"/>
              <a:gd name="connsiteY25-1678" fmla="*/ 3177540 h 3688080"/>
              <a:gd name="connsiteX26-1679" fmla="*/ 2282085 w 2335500"/>
              <a:gd name="connsiteY26-1680" fmla="*/ 3345180 h 3688080"/>
              <a:gd name="connsiteX27-1681" fmla="*/ 2193185 w 2335500"/>
              <a:gd name="connsiteY27-1682" fmla="*/ 3680460 h 3688080"/>
              <a:gd name="connsiteX28-1683" fmla="*/ 1923945 w 2335500"/>
              <a:gd name="connsiteY28-1684" fmla="*/ 3680460 h 3688080"/>
              <a:gd name="connsiteX29-1685" fmla="*/ 1771545 w 2335500"/>
              <a:gd name="connsiteY29-1686" fmla="*/ 3680460 h 3688080"/>
              <a:gd name="connsiteX30-1687" fmla="*/ 1581045 w 2335500"/>
              <a:gd name="connsiteY30-1688" fmla="*/ 3680460 h 3688080"/>
              <a:gd name="connsiteX31-1689" fmla="*/ 1222905 w 2335500"/>
              <a:gd name="connsiteY31-1690" fmla="*/ 3688080 h 3688080"/>
              <a:gd name="connsiteX32-1691" fmla="*/ 819045 w 2335500"/>
              <a:gd name="connsiteY32-1692" fmla="*/ 3680460 h 3688080"/>
              <a:gd name="connsiteX33-1693" fmla="*/ 689505 w 2335500"/>
              <a:gd name="connsiteY33-1694" fmla="*/ 3680460 h 3688080"/>
              <a:gd name="connsiteX34-1695" fmla="*/ 262785 w 2335500"/>
              <a:gd name="connsiteY34-1696" fmla="*/ 3672840 h 3688080"/>
              <a:gd name="connsiteX35-1697" fmla="*/ 22940 w 2335500"/>
              <a:gd name="connsiteY35-1698" fmla="*/ 3680460 h 3688080"/>
              <a:gd name="connsiteX36-1699" fmla="*/ 26565 w 2335500"/>
              <a:gd name="connsiteY36-1700" fmla="*/ 3421380 h 3688080"/>
              <a:gd name="connsiteX37-1701" fmla="*/ 11326 w 2335500"/>
              <a:gd name="connsiteY37-1702" fmla="*/ 2971800 h 3688080"/>
              <a:gd name="connsiteX38" fmla="*/ 21209 w 2335500"/>
              <a:gd name="connsiteY38" fmla="*/ 2450231 h 3688080"/>
              <a:gd name="connsiteX0-1703" fmla="*/ 24660 w 2335500"/>
              <a:gd name="connsiteY0-1704" fmla="*/ 719773 h 3688080"/>
              <a:gd name="connsiteX1-1705" fmla="*/ 18946 w 2335500"/>
              <a:gd name="connsiteY1-1706" fmla="*/ 563880 h 3688080"/>
              <a:gd name="connsiteX2-1707" fmla="*/ 18945 w 2335500"/>
              <a:gd name="connsiteY2-1708" fmla="*/ 350520 h 3688080"/>
              <a:gd name="connsiteX3-1709" fmla="*/ 22940 w 2335500"/>
              <a:gd name="connsiteY3-1710" fmla="*/ 10160 h 3688080"/>
              <a:gd name="connsiteX4-1711" fmla="*/ 316125 w 2335500"/>
              <a:gd name="connsiteY4-1712" fmla="*/ 0 h 3688080"/>
              <a:gd name="connsiteX5-1713" fmla="*/ 529485 w 2335500"/>
              <a:gd name="connsiteY5-1714" fmla="*/ 7620 h 3688080"/>
              <a:gd name="connsiteX6-1715" fmla="*/ 773325 w 2335500"/>
              <a:gd name="connsiteY6-1716" fmla="*/ 7620 h 3688080"/>
              <a:gd name="connsiteX7-1717" fmla="*/ 1222905 w 2335500"/>
              <a:gd name="connsiteY7-1718" fmla="*/ 7620 h 3688080"/>
              <a:gd name="connsiteX8-1719" fmla="*/ 1573425 w 2335500"/>
              <a:gd name="connsiteY8-1720" fmla="*/ 0 h 3688080"/>
              <a:gd name="connsiteX9-1721" fmla="*/ 2000145 w 2335500"/>
              <a:gd name="connsiteY9-1722" fmla="*/ 7620 h 3688080"/>
              <a:gd name="connsiteX10-1723" fmla="*/ 2213505 w 2335500"/>
              <a:gd name="connsiteY10-1724" fmla="*/ 30480 h 3688080"/>
              <a:gd name="connsiteX11-1725" fmla="*/ 2198265 w 2335500"/>
              <a:gd name="connsiteY11-1726" fmla="*/ 281940 h 3688080"/>
              <a:gd name="connsiteX12-1727" fmla="*/ 2198265 w 2335500"/>
              <a:gd name="connsiteY12-1728" fmla="*/ 640080 h 3688080"/>
              <a:gd name="connsiteX13-1729" fmla="*/ 2183025 w 2335500"/>
              <a:gd name="connsiteY13-1730" fmla="*/ 853440 h 3688080"/>
              <a:gd name="connsiteX14-1731" fmla="*/ 2190645 w 2335500"/>
              <a:gd name="connsiteY14-1732" fmla="*/ 1127760 h 3688080"/>
              <a:gd name="connsiteX15-1733" fmla="*/ 2190645 w 2335500"/>
              <a:gd name="connsiteY15-1734" fmla="*/ 1325880 h 3688080"/>
              <a:gd name="connsiteX16-1735" fmla="*/ 2213505 w 2335500"/>
              <a:gd name="connsiteY16-1736" fmla="*/ 1493520 h 3688080"/>
              <a:gd name="connsiteX17-1737" fmla="*/ 2251605 w 2335500"/>
              <a:gd name="connsiteY17-1738" fmla="*/ 1752600 h 3688080"/>
              <a:gd name="connsiteX18-1739" fmla="*/ 2259226 w 2335500"/>
              <a:gd name="connsiteY18-1740" fmla="*/ 1851660 h 3688080"/>
              <a:gd name="connsiteX19-1741" fmla="*/ 2297325 w 2335500"/>
              <a:gd name="connsiteY19-1742" fmla="*/ 2065020 h 3688080"/>
              <a:gd name="connsiteX20-1743" fmla="*/ 2297326 w 2335500"/>
              <a:gd name="connsiteY20-1744" fmla="*/ 2164080 h 3688080"/>
              <a:gd name="connsiteX21-1745" fmla="*/ 2327805 w 2335500"/>
              <a:gd name="connsiteY21-1746" fmla="*/ 2316480 h 3688080"/>
              <a:gd name="connsiteX22-1747" fmla="*/ 2320185 w 2335500"/>
              <a:gd name="connsiteY22-1748" fmla="*/ 2468880 h 3688080"/>
              <a:gd name="connsiteX23-1749" fmla="*/ 2335425 w 2335500"/>
              <a:gd name="connsiteY23-1750" fmla="*/ 2613660 h 3688080"/>
              <a:gd name="connsiteX24-1751" fmla="*/ 2312566 w 2335500"/>
              <a:gd name="connsiteY24-1752" fmla="*/ 2720340 h 3688080"/>
              <a:gd name="connsiteX25-1753" fmla="*/ 2320185 w 2335500"/>
              <a:gd name="connsiteY25-1754" fmla="*/ 2964180 h 3688080"/>
              <a:gd name="connsiteX26-1755" fmla="*/ 2304946 w 2335500"/>
              <a:gd name="connsiteY26-1756" fmla="*/ 3177540 h 3688080"/>
              <a:gd name="connsiteX27-1757" fmla="*/ 2282085 w 2335500"/>
              <a:gd name="connsiteY27-1758" fmla="*/ 3345180 h 3688080"/>
              <a:gd name="connsiteX28-1759" fmla="*/ 2193185 w 2335500"/>
              <a:gd name="connsiteY28-1760" fmla="*/ 3680460 h 3688080"/>
              <a:gd name="connsiteX29-1761" fmla="*/ 1923945 w 2335500"/>
              <a:gd name="connsiteY29-1762" fmla="*/ 3680460 h 3688080"/>
              <a:gd name="connsiteX30-1763" fmla="*/ 1771545 w 2335500"/>
              <a:gd name="connsiteY30-1764" fmla="*/ 3680460 h 3688080"/>
              <a:gd name="connsiteX31-1765" fmla="*/ 1581045 w 2335500"/>
              <a:gd name="connsiteY31-1766" fmla="*/ 3680460 h 3688080"/>
              <a:gd name="connsiteX32-1767" fmla="*/ 1222905 w 2335500"/>
              <a:gd name="connsiteY32-1768" fmla="*/ 3688080 h 3688080"/>
              <a:gd name="connsiteX33-1769" fmla="*/ 819045 w 2335500"/>
              <a:gd name="connsiteY33-1770" fmla="*/ 3680460 h 3688080"/>
              <a:gd name="connsiteX34-1771" fmla="*/ 689505 w 2335500"/>
              <a:gd name="connsiteY34-1772" fmla="*/ 3680460 h 3688080"/>
              <a:gd name="connsiteX35-1773" fmla="*/ 262785 w 2335500"/>
              <a:gd name="connsiteY35-1774" fmla="*/ 3672840 h 3688080"/>
              <a:gd name="connsiteX36-1775" fmla="*/ 22940 w 2335500"/>
              <a:gd name="connsiteY36-1776" fmla="*/ 3680460 h 3688080"/>
              <a:gd name="connsiteX37-1777" fmla="*/ 26565 w 2335500"/>
              <a:gd name="connsiteY37-1778" fmla="*/ 3421380 h 3688080"/>
              <a:gd name="connsiteX38-1779" fmla="*/ 11326 w 2335500"/>
              <a:gd name="connsiteY38-1780" fmla="*/ 2971800 h 3688080"/>
              <a:gd name="connsiteX39" fmla="*/ 21209 w 2335500"/>
              <a:gd name="connsiteY39" fmla="*/ 2450231 h 3688080"/>
              <a:gd name="connsiteX0-1781" fmla="*/ 24660 w 2335500"/>
              <a:gd name="connsiteY0-1782" fmla="*/ 719773 h 3688080"/>
              <a:gd name="connsiteX1-1783" fmla="*/ 18946 w 2335500"/>
              <a:gd name="connsiteY1-1784" fmla="*/ 563880 h 3688080"/>
              <a:gd name="connsiteX2-1785" fmla="*/ 18945 w 2335500"/>
              <a:gd name="connsiteY2-1786" fmla="*/ 350520 h 3688080"/>
              <a:gd name="connsiteX3-1787" fmla="*/ 22940 w 2335500"/>
              <a:gd name="connsiteY3-1788" fmla="*/ 10160 h 3688080"/>
              <a:gd name="connsiteX4-1789" fmla="*/ 316125 w 2335500"/>
              <a:gd name="connsiteY4-1790" fmla="*/ 0 h 3688080"/>
              <a:gd name="connsiteX5-1791" fmla="*/ 529485 w 2335500"/>
              <a:gd name="connsiteY5-1792" fmla="*/ 7620 h 3688080"/>
              <a:gd name="connsiteX6-1793" fmla="*/ 773325 w 2335500"/>
              <a:gd name="connsiteY6-1794" fmla="*/ 7620 h 3688080"/>
              <a:gd name="connsiteX7-1795" fmla="*/ 1222905 w 2335500"/>
              <a:gd name="connsiteY7-1796" fmla="*/ 7620 h 3688080"/>
              <a:gd name="connsiteX8-1797" fmla="*/ 1573425 w 2335500"/>
              <a:gd name="connsiteY8-1798" fmla="*/ 0 h 3688080"/>
              <a:gd name="connsiteX9-1799" fmla="*/ 2000145 w 2335500"/>
              <a:gd name="connsiteY9-1800" fmla="*/ 7620 h 3688080"/>
              <a:gd name="connsiteX10-1801" fmla="*/ 2213505 w 2335500"/>
              <a:gd name="connsiteY10-1802" fmla="*/ 30480 h 3688080"/>
              <a:gd name="connsiteX11-1803" fmla="*/ 2198265 w 2335500"/>
              <a:gd name="connsiteY11-1804" fmla="*/ 281940 h 3688080"/>
              <a:gd name="connsiteX12-1805" fmla="*/ 2198265 w 2335500"/>
              <a:gd name="connsiteY12-1806" fmla="*/ 640080 h 3688080"/>
              <a:gd name="connsiteX13-1807" fmla="*/ 2183025 w 2335500"/>
              <a:gd name="connsiteY13-1808" fmla="*/ 853440 h 3688080"/>
              <a:gd name="connsiteX14-1809" fmla="*/ 2190645 w 2335500"/>
              <a:gd name="connsiteY14-1810" fmla="*/ 1127760 h 3688080"/>
              <a:gd name="connsiteX15-1811" fmla="*/ 2190645 w 2335500"/>
              <a:gd name="connsiteY15-1812" fmla="*/ 1325880 h 3688080"/>
              <a:gd name="connsiteX16-1813" fmla="*/ 2213505 w 2335500"/>
              <a:gd name="connsiteY16-1814" fmla="*/ 1493520 h 3688080"/>
              <a:gd name="connsiteX17-1815" fmla="*/ 2251605 w 2335500"/>
              <a:gd name="connsiteY17-1816" fmla="*/ 1752600 h 3688080"/>
              <a:gd name="connsiteX18-1817" fmla="*/ 2259226 w 2335500"/>
              <a:gd name="connsiteY18-1818" fmla="*/ 1851660 h 3688080"/>
              <a:gd name="connsiteX19-1819" fmla="*/ 2297325 w 2335500"/>
              <a:gd name="connsiteY19-1820" fmla="*/ 2065020 h 3688080"/>
              <a:gd name="connsiteX20-1821" fmla="*/ 2297326 w 2335500"/>
              <a:gd name="connsiteY20-1822" fmla="*/ 2164080 h 3688080"/>
              <a:gd name="connsiteX21-1823" fmla="*/ 2327805 w 2335500"/>
              <a:gd name="connsiteY21-1824" fmla="*/ 2316480 h 3688080"/>
              <a:gd name="connsiteX22-1825" fmla="*/ 2320185 w 2335500"/>
              <a:gd name="connsiteY22-1826" fmla="*/ 2468880 h 3688080"/>
              <a:gd name="connsiteX23-1827" fmla="*/ 2335425 w 2335500"/>
              <a:gd name="connsiteY23-1828" fmla="*/ 2613660 h 3688080"/>
              <a:gd name="connsiteX24-1829" fmla="*/ 2312566 w 2335500"/>
              <a:gd name="connsiteY24-1830" fmla="*/ 2720340 h 3688080"/>
              <a:gd name="connsiteX25-1831" fmla="*/ 2320185 w 2335500"/>
              <a:gd name="connsiteY25-1832" fmla="*/ 2964180 h 3688080"/>
              <a:gd name="connsiteX26-1833" fmla="*/ 2304946 w 2335500"/>
              <a:gd name="connsiteY26-1834" fmla="*/ 3177540 h 3688080"/>
              <a:gd name="connsiteX27-1835" fmla="*/ 2282085 w 2335500"/>
              <a:gd name="connsiteY27-1836" fmla="*/ 3345180 h 3688080"/>
              <a:gd name="connsiteX28-1837" fmla="*/ 1923945 w 2335500"/>
              <a:gd name="connsiteY28-1838" fmla="*/ 3680460 h 3688080"/>
              <a:gd name="connsiteX29-1839" fmla="*/ 1771545 w 2335500"/>
              <a:gd name="connsiteY29-1840" fmla="*/ 3680460 h 3688080"/>
              <a:gd name="connsiteX30-1841" fmla="*/ 1581045 w 2335500"/>
              <a:gd name="connsiteY30-1842" fmla="*/ 3680460 h 3688080"/>
              <a:gd name="connsiteX31-1843" fmla="*/ 1222905 w 2335500"/>
              <a:gd name="connsiteY31-1844" fmla="*/ 3688080 h 3688080"/>
              <a:gd name="connsiteX32-1845" fmla="*/ 819045 w 2335500"/>
              <a:gd name="connsiteY32-1846" fmla="*/ 3680460 h 3688080"/>
              <a:gd name="connsiteX33-1847" fmla="*/ 689505 w 2335500"/>
              <a:gd name="connsiteY33-1848" fmla="*/ 3680460 h 3688080"/>
              <a:gd name="connsiteX34-1849" fmla="*/ 262785 w 2335500"/>
              <a:gd name="connsiteY34-1850" fmla="*/ 3672840 h 3688080"/>
              <a:gd name="connsiteX35-1851" fmla="*/ 22940 w 2335500"/>
              <a:gd name="connsiteY35-1852" fmla="*/ 3680460 h 3688080"/>
              <a:gd name="connsiteX36-1853" fmla="*/ 26565 w 2335500"/>
              <a:gd name="connsiteY36-1854" fmla="*/ 3421380 h 3688080"/>
              <a:gd name="connsiteX37-1855" fmla="*/ 11326 w 2335500"/>
              <a:gd name="connsiteY37-1856" fmla="*/ 2971800 h 3688080"/>
              <a:gd name="connsiteX38-1857" fmla="*/ 21209 w 2335500"/>
              <a:gd name="connsiteY38-1858" fmla="*/ 2450231 h 3688080"/>
              <a:gd name="connsiteX0-1859" fmla="*/ 24660 w 2335500"/>
              <a:gd name="connsiteY0-1860" fmla="*/ 719773 h 3688080"/>
              <a:gd name="connsiteX1-1861" fmla="*/ 18946 w 2335500"/>
              <a:gd name="connsiteY1-1862" fmla="*/ 563880 h 3688080"/>
              <a:gd name="connsiteX2-1863" fmla="*/ 18945 w 2335500"/>
              <a:gd name="connsiteY2-1864" fmla="*/ 350520 h 3688080"/>
              <a:gd name="connsiteX3-1865" fmla="*/ 22940 w 2335500"/>
              <a:gd name="connsiteY3-1866" fmla="*/ 10160 h 3688080"/>
              <a:gd name="connsiteX4-1867" fmla="*/ 316125 w 2335500"/>
              <a:gd name="connsiteY4-1868" fmla="*/ 0 h 3688080"/>
              <a:gd name="connsiteX5-1869" fmla="*/ 529485 w 2335500"/>
              <a:gd name="connsiteY5-1870" fmla="*/ 7620 h 3688080"/>
              <a:gd name="connsiteX6-1871" fmla="*/ 773325 w 2335500"/>
              <a:gd name="connsiteY6-1872" fmla="*/ 7620 h 3688080"/>
              <a:gd name="connsiteX7-1873" fmla="*/ 1222905 w 2335500"/>
              <a:gd name="connsiteY7-1874" fmla="*/ 7620 h 3688080"/>
              <a:gd name="connsiteX8-1875" fmla="*/ 1573425 w 2335500"/>
              <a:gd name="connsiteY8-1876" fmla="*/ 0 h 3688080"/>
              <a:gd name="connsiteX9-1877" fmla="*/ 2000145 w 2335500"/>
              <a:gd name="connsiteY9-1878" fmla="*/ 7620 h 3688080"/>
              <a:gd name="connsiteX10-1879" fmla="*/ 2213505 w 2335500"/>
              <a:gd name="connsiteY10-1880" fmla="*/ 30480 h 3688080"/>
              <a:gd name="connsiteX11-1881" fmla="*/ 2198265 w 2335500"/>
              <a:gd name="connsiteY11-1882" fmla="*/ 281940 h 3688080"/>
              <a:gd name="connsiteX12-1883" fmla="*/ 2198265 w 2335500"/>
              <a:gd name="connsiteY12-1884" fmla="*/ 640080 h 3688080"/>
              <a:gd name="connsiteX13-1885" fmla="*/ 2183025 w 2335500"/>
              <a:gd name="connsiteY13-1886" fmla="*/ 853440 h 3688080"/>
              <a:gd name="connsiteX14-1887" fmla="*/ 2190645 w 2335500"/>
              <a:gd name="connsiteY14-1888" fmla="*/ 1127760 h 3688080"/>
              <a:gd name="connsiteX15-1889" fmla="*/ 2190645 w 2335500"/>
              <a:gd name="connsiteY15-1890" fmla="*/ 1325880 h 3688080"/>
              <a:gd name="connsiteX16-1891" fmla="*/ 2213505 w 2335500"/>
              <a:gd name="connsiteY16-1892" fmla="*/ 1493520 h 3688080"/>
              <a:gd name="connsiteX17-1893" fmla="*/ 2251605 w 2335500"/>
              <a:gd name="connsiteY17-1894" fmla="*/ 1752600 h 3688080"/>
              <a:gd name="connsiteX18-1895" fmla="*/ 2259226 w 2335500"/>
              <a:gd name="connsiteY18-1896" fmla="*/ 1851660 h 3688080"/>
              <a:gd name="connsiteX19-1897" fmla="*/ 2297325 w 2335500"/>
              <a:gd name="connsiteY19-1898" fmla="*/ 2065020 h 3688080"/>
              <a:gd name="connsiteX20-1899" fmla="*/ 2297326 w 2335500"/>
              <a:gd name="connsiteY20-1900" fmla="*/ 2164080 h 3688080"/>
              <a:gd name="connsiteX21-1901" fmla="*/ 2327805 w 2335500"/>
              <a:gd name="connsiteY21-1902" fmla="*/ 2316480 h 3688080"/>
              <a:gd name="connsiteX22-1903" fmla="*/ 2320185 w 2335500"/>
              <a:gd name="connsiteY22-1904" fmla="*/ 2468880 h 3688080"/>
              <a:gd name="connsiteX23-1905" fmla="*/ 2335425 w 2335500"/>
              <a:gd name="connsiteY23-1906" fmla="*/ 2613660 h 3688080"/>
              <a:gd name="connsiteX24-1907" fmla="*/ 2312566 w 2335500"/>
              <a:gd name="connsiteY24-1908" fmla="*/ 2720340 h 3688080"/>
              <a:gd name="connsiteX25-1909" fmla="*/ 2320185 w 2335500"/>
              <a:gd name="connsiteY25-1910" fmla="*/ 2964180 h 3688080"/>
              <a:gd name="connsiteX26-1911" fmla="*/ 2304946 w 2335500"/>
              <a:gd name="connsiteY26-1912" fmla="*/ 3177540 h 3688080"/>
              <a:gd name="connsiteX27-1913" fmla="*/ 2282085 w 2335500"/>
              <a:gd name="connsiteY27-1914" fmla="*/ 3345180 h 3688080"/>
              <a:gd name="connsiteX28-1915" fmla="*/ 2099205 w 2335500"/>
              <a:gd name="connsiteY28-1916" fmla="*/ 3535680 h 3688080"/>
              <a:gd name="connsiteX29-1917" fmla="*/ 1923945 w 2335500"/>
              <a:gd name="connsiteY29-1918" fmla="*/ 3680460 h 3688080"/>
              <a:gd name="connsiteX30-1919" fmla="*/ 1771545 w 2335500"/>
              <a:gd name="connsiteY30-1920" fmla="*/ 3680460 h 3688080"/>
              <a:gd name="connsiteX31-1921" fmla="*/ 1581045 w 2335500"/>
              <a:gd name="connsiteY31-1922" fmla="*/ 3680460 h 3688080"/>
              <a:gd name="connsiteX32-1923" fmla="*/ 1222905 w 2335500"/>
              <a:gd name="connsiteY32-1924" fmla="*/ 3688080 h 3688080"/>
              <a:gd name="connsiteX33-1925" fmla="*/ 819045 w 2335500"/>
              <a:gd name="connsiteY33-1926" fmla="*/ 3680460 h 3688080"/>
              <a:gd name="connsiteX34-1927" fmla="*/ 689505 w 2335500"/>
              <a:gd name="connsiteY34-1928" fmla="*/ 3680460 h 3688080"/>
              <a:gd name="connsiteX35-1929" fmla="*/ 262785 w 2335500"/>
              <a:gd name="connsiteY35-1930" fmla="*/ 3672840 h 3688080"/>
              <a:gd name="connsiteX36-1931" fmla="*/ 22940 w 2335500"/>
              <a:gd name="connsiteY36-1932" fmla="*/ 3680460 h 3688080"/>
              <a:gd name="connsiteX37-1933" fmla="*/ 26565 w 2335500"/>
              <a:gd name="connsiteY37-1934" fmla="*/ 3421380 h 3688080"/>
              <a:gd name="connsiteX38-1935" fmla="*/ 11326 w 2335500"/>
              <a:gd name="connsiteY38-1936" fmla="*/ 2971800 h 3688080"/>
              <a:gd name="connsiteX39-1937" fmla="*/ 21209 w 2335500"/>
              <a:gd name="connsiteY39-1938" fmla="*/ 2450231 h 3688080"/>
              <a:gd name="connsiteX0-1939" fmla="*/ 24660 w 2335500"/>
              <a:gd name="connsiteY0-1940" fmla="*/ 719773 h 3688080"/>
              <a:gd name="connsiteX1-1941" fmla="*/ 18946 w 2335500"/>
              <a:gd name="connsiteY1-1942" fmla="*/ 563880 h 3688080"/>
              <a:gd name="connsiteX2-1943" fmla="*/ 18945 w 2335500"/>
              <a:gd name="connsiteY2-1944" fmla="*/ 350520 h 3688080"/>
              <a:gd name="connsiteX3-1945" fmla="*/ 22940 w 2335500"/>
              <a:gd name="connsiteY3-1946" fmla="*/ 10160 h 3688080"/>
              <a:gd name="connsiteX4-1947" fmla="*/ 316125 w 2335500"/>
              <a:gd name="connsiteY4-1948" fmla="*/ 0 h 3688080"/>
              <a:gd name="connsiteX5-1949" fmla="*/ 529485 w 2335500"/>
              <a:gd name="connsiteY5-1950" fmla="*/ 7620 h 3688080"/>
              <a:gd name="connsiteX6-1951" fmla="*/ 773325 w 2335500"/>
              <a:gd name="connsiteY6-1952" fmla="*/ 7620 h 3688080"/>
              <a:gd name="connsiteX7-1953" fmla="*/ 1222905 w 2335500"/>
              <a:gd name="connsiteY7-1954" fmla="*/ 7620 h 3688080"/>
              <a:gd name="connsiteX8-1955" fmla="*/ 1573425 w 2335500"/>
              <a:gd name="connsiteY8-1956" fmla="*/ 0 h 3688080"/>
              <a:gd name="connsiteX9-1957" fmla="*/ 2000145 w 2335500"/>
              <a:gd name="connsiteY9-1958" fmla="*/ 7620 h 3688080"/>
              <a:gd name="connsiteX10-1959" fmla="*/ 2213505 w 2335500"/>
              <a:gd name="connsiteY10-1960" fmla="*/ 30480 h 3688080"/>
              <a:gd name="connsiteX11-1961" fmla="*/ 2198265 w 2335500"/>
              <a:gd name="connsiteY11-1962" fmla="*/ 281940 h 3688080"/>
              <a:gd name="connsiteX12-1963" fmla="*/ 2198265 w 2335500"/>
              <a:gd name="connsiteY12-1964" fmla="*/ 640080 h 3688080"/>
              <a:gd name="connsiteX13-1965" fmla="*/ 2183025 w 2335500"/>
              <a:gd name="connsiteY13-1966" fmla="*/ 853440 h 3688080"/>
              <a:gd name="connsiteX14-1967" fmla="*/ 2190645 w 2335500"/>
              <a:gd name="connsiteY14-1968" fmla="*/ 1127760 h 3688080"/>
              <a:gd name="connsiteX15-1969" fmla="*/ 2190645 w 2335500"/>
              <a:gd name="connsiteY15-1970" fmla="*/ 1325880 h 3688080"/>
              <a:gd name="connsiteX16-1971" fmla="*/ 2213505 w 2335500"/>
              <a:gd name="connsiteY16-1972" fmla="*/ 1493520 h 3688080"/>
              <a:gd name="connsiteX17-1973" fmla="*/ 2251605 w 2335500"/>
              <a:gd name="connsiteY17-1974" fmla="*/ 1752600 h 3688080"/>
              <a:gd name="connsiteX18-1975" fmla="*/ 2259226 w 2335500"/>
              <a:gd name="connsiteY18-1976" fmla="*/ 1851660 h 3688080"/>
              <a:gd name="connsiteX19-1977" fmla="*/ 2297325 w 2335500"/>
              <a:gd name="connsiteY19-1978" fmla="*/ 2065020 h 3688080"/>
              <a:gd name="connsiteX20-1979" fmla="*/ 2297326 w 2335500"/>
              <a:gd name="connsiteY20-1980" fmla="*/ 2164080 h 3688080"/>
              <a:gd name="connsiteX21-1981" fmla="*/ 2327805 w 2335500"/>
              <a:gd name="connsiteY21-1982" fmla="*/ 2316480 h 3688080"/>
              <a:gd name="connsiteX22-1983" fmla="*/ 2320185 w 2335500"/>
              <a:gd name="connsiteY22-1984" fmla="*/ 2468880 h 3688080"/>
              <a:gd name="connsiteX23-1985" fmla="*/ 2335425 w 2335500"/>
              <a:gd name="connsiteY23-1986" fmla="*/ 2613660 h 3688080"/>
              <a:gd name="connsiteX24-1987" fmla="*/ 2312566 w 2335500"/>
              <a:gd name="connsiteY24-1988" fmla="*/ 2720340 h 3688080"/>
              <a:gd name="connsiteX25-1989" fmla="*/ 2320185 w 2335500"/>
              <a:gd name="connsiteY25-1990" fmla="*/ 2964180 h 3688080"/>
              <a:gd name="connsiteX26-1991" fmla="*/ 2304946 w 2335500"/>
              <a:gd name="connsiteY26-1992" fmla="*/ 3177540 h 3688080"/>
              <a:gd name="connsiteX27-1993" fmla="*/ 2282085 w 2335500"/>
              <a:gd name="connsiteY27-1994" fmla="*/ 3345180 h 3688080"/>
              <a:gd name="connsiteX28-1995" fmla="*/ 2205885 w 2335500"/>
              <a:gd name="connsiteY28-1996" fmla="*/ 3657600 h 3688080"/>
              <a:gd name="connsiteX29-1997" fmla="*/ 1923945 w 2335500"/>
              <a:gd name="connsiteY29-1998" fmla="*/ 3680460 h 3688080"/>
              <a:gd name="connsiteX30-1999" fmla="*/ 1771545 w 2335500"/>
              <a:gd name="connsiteY30-2000" fmla="*/ 3680460 h 3688080"/>
              <a:gd name="connsiteX31-2001" fmla="*/ 1581045 w 2335500"/>
              <a:gd name="connsiteY31-2002" fmla="*/ 3680460 h 3688080"/>
              <a:gd name="connsiteX32-2003" fmla="*/ 1222905 w 2335500"/>
              <a:gd name="connsiteY32-2004" fmla="*/ 3688080 h 3688080"/>
              <a:gd name="connsiteX33-2005" fmla="*/ 819045 w 2335500"/>
              <a:gd name="connsiteY33-2006" fmla="*/ 3680460 h 3688080"/>
              <a:gd name="connsiteX34-2007" fmla="*/ 689505 w 2335500"/>
              <a:gd name="connsiteY34-2008" fmla="*/ 3680460 h 3688080"/>
              <a:gd name="connsiteX35-2009" fmla="*/ 262785 w 2335500"/>
              <a:gd name="connsiteY35-2010" fmla="*/ 3672840 h 3688080"/>
              <a:gd name="connsiteX36-2011" fmla="*/ 22940 w 2335500"/>
              <a:gd name="connsiteY36-2012" fmla="*/ 3680460 h 3688080"/>
              <a:gd name="connsiteX37-2013" fmla="*/ 26565 w 2335500"/>
              <a:gd name="connsiteY37-2014" fmla="*/ 3421380 h 3688080"/>
              <a:gd name="connsiteX38-2015" fmla="*/ 11326 w 2335500"/>
              <a:gd name="connsiteY38-2016" fmla="*/ 2971800 h 3688080"/>
              <a:gd name="connsiteX39-2017" fmla="*/ 21209 w 2335500"/>
              <a:gd name="connsiteY39-2018" fmla="*/ 2450231 h 3688080"/>
              <a:gd name="connsiteX0-2019" fmla="*/ 24660 w 2335500"/>
              <a:gd name="connsiteY0-2020" fmla="*/ 719773 h 3688080"/>
              <a:gd name="connsiteX1-2021" fmla="*/ 18946 w 2335500"/>
              <a:gd name="connsiteY1-2022" fmla="*/ 563880 h 3688080"/>
              <a:gd name="connsiteX2-2023" fmla="*/ 18945 w 2335500"/>
              <a:gd name="connsiteY2-2024" fmla="*/ 350520 h 3688080"/>
              <a:gd name="connsiteX3-2025" fmla="*/ 22940 w 2335500"/>
              <a:gd name="connsiteY3-2026" fmla="*/ 10160 h 3688080"/>
              <a:gd name="connsiteX4-2027" fmla="*/ 316125 w 2335500"/>
              <a:gd name="connsiteY4-2028" fmla="*/ 0 h 3688080"/>
              <a:gd name="connsiteX5-2029" fmla="*/ 529485 w 2335500"/>
              <a:gd name="connsiteY5-2030" fmla="*/ 7620 h 3688080"/>
              <a:gd name="connsiteX6-2031" fmla="*/ 773325 w 2335500"/>
              <a:gd name="connsiteY6-2032" fmla="*/ 7620 h 3688080"/>
              <a:gd name="connsiteX7-2033" fmla="*/ 1222905 w 2335500"/>
              <a:gd name="connsiteY7-2034" fmla="*/ 7620 h 3688080"/>
              <a:gd name="connsiteX8-2035" fmla="*/ 1573425 w 2335500"/>
              <a:gd name="connsiteY8-2036" fmla="*/ 0 h 3688080"/>
              <a:gd name="connsiteX9-2037" fmla="*/ 2000145 w 2335500"/>
              <a:gd name="connsiteY9-2038" fmla="*/ 7620 h 3688080"/>
              <a:gd name="connsiteX10-2039" fmla="*/ 2213505 w 2335500"/>
              <a:gd name="connsiteY10-2040" fmla="*/ 30480 h 3688080"/>
              <a:gd name="connsiteX11-2041" fmla="*/ 2198265 w 2335500"/>
              <a:gd name="connsiteY11-2042" fmla="*/ 281940 h 3688080"/>
              <a:gd name="connsiteX12-2043" fmla="*/ 2198265 w 2335500"/>
              <a:gd name="connsiteY12-2044" fmla="*/ 640080 h 3688080"/>
              <a:gd name="connsiteX13-2045" fmla="*/ 2183025 w 2335500"/>
              <a:gd name="connsiteY13-2046" fmla="*/ 853440 h 3688080"/>
              <a:gd name="connsiteX14-2047" fmla="*/ 2190645 w 2335500"/>
              <a:gd name="connsiteY14-2048" fmla="*/ 1127760 h 3688080"/>
              <a:gd name="connsiteX15-2049" fmla="*/ 2190645 w 2335500"/>
              <a:gd name="connsiteY15-2050" fmla="*/ 1325880 h 3688080"/>
              <a:gd name="connsiteX16-2051" fmla="*/ 2213505 w 2335500"/>
              <a:gd name="connsiteY16-2052" fmla="*/ 1493520 h 3688080"/>
              <a:gd name="connsiteX17-2053" fmla="*/ 2251605 w 2335500"/>
              <a:gd name="connsiteY17-2054" fmla="*/ 1752600 h 3688080"/>
              <a:gd name="connsiteX18-2055" fmla="*/ 2259226 w 2335500"/>
              <a:gd name="connsiteY18-2056" fmla="*/ 1851660 h 3688080"/>
              <a:gd name="connsiteX19-2057" fmla="*/ 2297325 w 2335500"/>
              <a:gd name="connsiteY19-2058" fmla="*/ 2065020 h 3688080"/>
              <a:gd name="connsiteX20-2059" fmla="*/ 2297326 w 2335500"/>
              <a:gd name="connsiteY20-2060" fmla="*/ 2164080 h 3688080"/>
              <a:gd name="connsiteX21-2061" fmla="*/ 2327805 w 2335500"/>
              <a:gd name="connsiteY21-2062" fmla="*/ 2316480 h 3688080"/>
              <a:gd name="connsiteX22-2063" fmla="*/ 2320185 w 2335500"/>
              <a:gd name="connsiteY22-2064" fmla="*/ 2468880 h 3688080"/>
              <a:gd name="connsiteX23-2065" fmla="*/ 2335425 w 2335500"/>
              <a:gd name="connsiteY23-2066" fmla="*/ 2613660 h 3688080"/>
              <a:gd name="connsiteX24-2067" fmla="*/ 2312566 w 2335500"/>
              <a:gd name="connsiteY24-2068" fmla="*/ 2720340 h 3688080"/>
              <a:gd name="connsiteX25-2069" fmla="*/ 2274465 w 2335500"/>
              <a:gd name="connsiteY25-2070" fmla="*/ 2964180 h 3688080"/>
              <a:gd name="connsiteX26-2071" fmla="*/ 2304946 w 2335500"/>
              <a:gd name="connsiteY26-2072" fmla="*/ 3177540 h 3688080"/>
              <a:gd name="connsiteX27-2073" fmla="*/ 2282085 w 2335500"/>
              <a:gd name="connsiteY27-2074" fmla="*/ 3345180 h 3688080"/>
              <a:gd name="connsiteX28-2075" fmla="*/ 2205885 w 2335500"/>
              <a:gd name="connsiteY28-2076" fmla="*/ 3657600 h 3688080"/>
              <a:gd name="connsiteX29-2077" fmla="*/ 1923945 w 2335500"/>
              <a:gd name="connsiteY29-2078" fmla="*/ 3680460 h 3688080"/>
              <a:gd name="connsiteX30-2079" fmla="*/ 1771545 w 2335500"/>
              <a:gd name="connsiteY30-2080" fmla="*/ 3680460 h 3688080"/>
              <a:gd name="connsiteX31-2081" fmla="*/ 1581045 w 2335500"/>
              <a:gd name="connsiteY31-2082" fmla="*/ 3680460 h 3688080"/>
              <a:gd name="connsiteX32-2083" fmla="*/ 1222905 w 2335500"/>
              <a:gd name="connsiteY32-2084" fmla="*/ 3688080 h 3688080"/>
              <a:gd name="connsiteX33-2085" fmla="*/ 819045 w 2335500"/>
              <a:gd name="connsiteY33-2086" fmla="*/ 3680460 h 3688080"/>
              <a:gd name="connsiteX34-2087" fmla="*/ 689505 w 2335500"/>
              <a:gd name="connsiteY34-2088" fmla="*/ 3680460 h 3688080"/>
              <a:gd name="connsiteX35-2089" fmla="*/ 262785 w 2335500"/>
              <a:gd name="connsiteY35-2090" fmla="*/ 3672840 h 3688080"/>
              <a:gd name="connsiteX36-2091" fmla="*/ 22940 w 2335500"/>
              <a:gd name="connsiteY36-2092" fmla="*/ 3680460 h 3688080"/>
              <a:gd name="connsiteX37-2093" fmla="*/ 26565 w 2335500"/>
              <a:gd name="connsiteY37-2094" fmla="*/ 3421380 h 3688080"/>
              <a:gd name="connsiteX38-2095" fmla="*/ 11326 w 2335500"/>
              <a:gd name="connsiteY38-2096" fmla="*/ 2971800 h 3688080"/>
              <a:gd name="connsiteX39-2097" fmla="*/ 21209 w 2335500"/>
              <a:gd name="connsiteY39-2098" fmla="*/ 2450231 h 3688080"/>
              <a:gd name="connsiteX0-2099" fmla="*/ 24660 w 2328520"/>
              <a:gd name="connsiteY0-2100" fmla="*/ 719773 h 3688080"/>
              <a:gd name="connsiteX1-2101" fmla="*/ 18946 w 2328520"/>
              <a:gd name="connsiteY1-2102" fmla="*/ 563880 h 3688080"/>
              <a:gd name="connsiteX2-2103" fmla="*/ 18945 w 2328520"/>
              <a:gd name="connsiteY2-2104" fmla="*/ 350520 h 3688080"/>
              <a:gd name="connsiteX3-2105" fmla="*/ 22940 w 2328520"/>
              <a:gd name="connsiteY3-2106" fmla="*/ 10160 h 3688080"/>
              <a:gd name="connsiteX4-2107" fmla="*/ 316125 w 2328520"/>
              <a:gd name="connsiteY4-2108" fmla="*/ 0 h 3688080"/>
              <a:gd name="connsiteX5-2109" fmla="*/ 529485 w 2328520"/>
              <a:gd name="connsiteY5-2110" fmla="*/ 7620 h 3688080"/>
              <a:gd name="connsiteX6-2111" fmla="*/ 773325 w 2328520"/>
              <a:gd name="connsiteY6-2112" fmla="*/ 7620 h 3688080"/>
              <a:gd name="connsiteX7-2113" fmla="*/ 1222905 w 2328520"/>
              <a:gd name="connsiteY7-2114" fmla="*/ 7620 h 3688080"/>
              <a:gd name="connsiteX8-2115" fmla="*/ 1573425 w 2328520"/>
              <a:gd name="connsiteY8-2116" fmla="*/ 0 h 3688080"/>
              <a:gd name="connsiteX9-2117" fmla="*/ 2000145 w 2328520"/>
              <a:gd name="connsiteY9-2118" fmla="*/ 7620 h 3688080"/>
              <a:gd name="connsiteX10-2119" fmla="*/ 2213505 w 2328520"/>
              <a:gd name="connsiteY10-2120" fmla="*/ 30480 h 3688080"/>
              <a:gd name="connsiteX11-2121" fmla="*/ 2198265 w 2328520"/>
              <a:gd name="connsiteY11-2122" fmla="*/ 281940 h 3688080"/>
              <a:gd name="connsiteX12-2123" fmla="*/ 2198265 w 2328520"/>
              <a:gd name="connsiteY12-2124" fmla="*/ 640080 h 3688080"/>
              <a:gd name="connsiteX13-2125" fmla="*/ 2183025 w 2328520"/>
              <a:gd name="connsiteY13-2126" fmla="*/ 853440 h 3688080"/>
              <a:gd name="connsiteX14-2127" fmla="*/ 2190645 w 2328520"/>
              <a:gd name="connsiteY14-2128" fmla="*/ 1127760 h 3688080"/>
              <a:gd name="connsiteX15-2129" fmla="*/ 2190645 w 2328520"/>
              <a:gd name="connsiteY15-2130" fmla="*/ 1325880 h 3688080"/>
              <a:gd name="connsiteX16-2131" fmla="*/ 2213505 w 2328520"/>
              <a:gd name="connsiteY16-2132" fmla="*/ 1493520 h 3688080"/>
              <a:gd name="connsiteX17-2133" fmla="*/ 2251605 w 2328520"/>
              <a:gd name="connsiteY17-2134" fmla="*/ 1752600 h 3688080"/>
              <a:gd name="connsiteX18-2135" fmla="*/ 2259226 w 2328520"/>
              <a:gd name="connsiteY18-2136" fmla="*/ 1851660 h 3688080"/>
              <a:gd name="connsiteX19-2137" fmla="*/ 2297325 w 2328520"/>
              <a:gd name="connsiteY19-2138" fmla="*/ 2065020 h 3688080"/>
              <a:gd name="connsiteX20-2139" fmla="*/ 2297326 w 2328520"/>
              <a:gd name="connsiteY20-2140" fmla="*/ 2164080 h 3688080"/>
              <a:gd name="connsiteX21-2141" fmla="*/ 2327805 w 2328520"/>
              <a:gd name="connsiteY21-2142" fmla="*/ 2316480 h 3688080"/>
              <a:gd name="connsiteX22-2143" fmla="*/ 2320185 w 2328520"/>
              <a:gd name="connsiteY22-2144" fmla="*/ 2468880 h 3688080"/>
              <a:gd name="connsiteX23-2145" fmla="*/ 2304945 w 2328520"/>
              <a:gd name="connsiteY23-2146" fmla="*/ 2598420 h 3688080"/>
              <a:gd name="connsiteX24-2147" fmla="*/ 2312566 w 2328520"/>
              <a:gd name="connsiteY24-2148" fmla="*/ 2720340 h 3688080"/>
              <a:gd name="connsiteX25-2149" fmla="*/ 2274465 w 2328520"/>
              <a:gd name="connsiteY25-2150" fmla="*/ 2964180 h 3688080"/>
              <a:gd name="connsiteX26-2151" fmla="*/ 2304946 w 2328520"/>
              <a:gd name="connsiteY26-2152" fmla="*/ 3177540 h 3688080"/>
              <a:gd name="connsiteX27-2153" fmla="*/ 2282085 w 2328520"/>
              <a:gd name="connsiteY27-2154" fmla="*/ 3345180 h 3688080"/>
              <a:gd name="connsiteX28-2155" fmla="*/ 2205885 w 2328520"/>
              <a:gd name="connsiteY28-2156" fmla="*/ 3657600 h 3688080"/>
              <a:gd name="connsiteX29-2157" fmla="*/ 1923945 w 2328520"/>
              <a:gd name="connsiteY29-2158" fmla="*/ 3680460 h 3688080"/>
              <a:gd name="connsiteX30-2159" fmla="*/ 1771545 w 2328520"/>
              <a:gd name="connsiteY30-2160" fmla="*/ 3680460 h 3688080"/>
              <a:gd name="connsiteX31-2161" fmla="*/ 1581045 w 2328520"/>
              <a:gd name="connsiteY31-2162" fmla="*/ 3680460 h 3688080"/>
              <a:gd name="connsiteX32-2163" fmla="*/ 1222905 w 2328520"/>
              <a:gd name="connsiteY32-2164" fmla="*/ 3688080 h 3688080"/>
              <a:gd name="connsiteX33-2165" fmla="*/ 819045 w 2328520"/>
              <a:gd name="connsiteY33-2166" fmla="*/ 3680460 h 3688080"/>
              <a:gd name="connsiteX34-2167" fmla="*/ 689505 w 2328520"/>
              <a:gd name="connsiteY34-2168" fmla="*/ 3680460 h 3688080"/>
              <a:gd name="connsiteX35-2169" fmla="*/ 262785 w 2328520"/>
              <a:gd name="connsiteY35-2170" fmla="*/ 3672840 h 3688080"/>
              <a:gd name="connsiteX36-2171" fmla="*/ 22940 w 2328520"/>
              <a:gd name="connsiteY36-2172" fmla="*/ 3680460 h 3688080"/>
              <a:gd name="connsiteX37-2173" fmla="*/ 26565 w 2328520"/>
              <a:gd name="connsiteY37-2174" fmla="*/ 3421380 h 3688080"/>
              <a:gd name="connsiteX38-2175" fmla="*/ 11326 w 2328520"/>
              <a:gd name="connsiteY38-2176" fmla="*/ 2971800 h 3688080"/>
              <a:gd name="connsiteX39-2177" fmla="*/ 21209 w 2328520"/>
              <a:gd name="connsiteY39-2178" fmla="*/ 2450231 h 3688080"/>
              <a:gd name="connsiteX0-2179" fmla="*/ 24660 w 2328520"/>
              <a:gd name="connsiteY0-2180" fmla="*/ 719773 h 3688080"/>
              <a:gd name="connsiteX1-2181" fmla="*/ 18946 w 2328520"/>
              <a:gd name="connsiteY1-2182" fmla="*/ 563880 h 3688080"/>
              <a:gd name="connsiteX2-2183" fmla="*/ 18945 w 2328520"/>
              <a:gd name="connsiteY2-2184" fmla="*/ 350520 h 3688080"/>
              <a:gd name="connsiteX3-2185" fmla="*/ 22940 w 2328520"/>
              <a:gd name="connsiteY3-2186" fmla="*/ 10160 h 3688080"/>
              <a:gd name="connsiteX4-2187" fmla="*/ 316125 w 2328520"/>
              <a:gd name="connsiteY4-2188" fmla="*/ 0 h 3688080"/>
              <a:gd name="connsiteX5-2189" fmla="*/ 529485 w 2328520"/>
              <a:gd name="connsiteY5-2190" fmla="*/ 7620 h 3688080"/>
              <a:gd name="connsiteX6-2191" fmla="*/ 773325 w 2328520"/>
              <a:gd name="connsiteY6-2192" fmla="*/ 7620 h 3688080"/>
              <a:gd name="connsiteX7-2193" fmla="*/ 1222905 w 2328520"/>
              <a:gd name="connsiteY7-2194" fmla="*/ 7620 h 3688080"/>
              <a:gd name="connsiteX8-2195" fmla="*/ 1573425 w 2328520"/>
              <a:gd name="connsiteY8-2196" fmla="*/ 0 h 3688080"/>
              <a:gd name="connsiteX9-2197" fmla="*/ 2000145 w 2328520"/>
              <a:gd name="connsiteY9-2198" fmla="*/ 7620 h 3688080"/>
              <a:gd name="connsiteX10-2199" fmla="*/ 2213505 w 2328520"/>
              <a:gd name="connsiteY10-2200" fmla="*/ 30480 h 3688080"/>
              <a:gd name="connsiteX11-2201" fmla="*/ 2198265 w 2328520"/>
              <a:gd name="connsiteY11-2202" fmla="*/ 281940 h 3688080"/>
              <a:gd name="connsiteX12-2203" fmla="*/ 2198265 w 2328520"/>
              <a:gd name="connsiteY12-2204" fmla="*/ 640080 h 3688080"/>
              <a:gd name="connsiteX13-2205" fmla="*/ 2183025 w 2328520"/>
              <a:gd name="connsiteY13-2206" fmla="*/ 853440 h 3688080"/>
              <a:gd name="connsiteX14-2207" fmla="*/ 2190645 w 2328520"/>
              <a:gd name="connsiteY14-2208" fmla="*/ 1127760 h 3688080"/>
              <a:gd name="connsiteX15-2209" fmla="*/ 2190645 w 2328520"/>
              <a:gd name="connsiteY15-2210" fmla="*/ 1325880 h 3688080"/>
              <a:gd name="connsiteX16-2211" fmla="*/ 2213505 w 2328520"/>
              <a:gd name="connsiteY16-2212" fmla="*/ 1493520 h 3688080"/>
              <a:gd name="connsiteX17-2213" fmla="*/ 2251605 w 2328520"/>
              <a:gd name="connsiteY17-2214" fmla="*/ 1752600 h 3688080"/>
              <a:gd name="connsiteX18-2215" fmla="*/ 2259226 w 2328520"/>
              <a:gd name="connsiteY18-2216" fmla="*/ 1851660 h 3688080"/>
              <a:gd name="connsiteX19-2217" fmla="*/ 2251605 w 2328520"/>
              <a:gd name="connsiteY19-2218" fmla="*/ 2065020 h 3688080"/>
              <a:gd name="connsiteX20-2219" fmla="*/ 2297326 w 2328520"/>
              <a:gd name="connsiteY20-2220" fmla="*/ 2164080 h 3688080"/>
              <a:gd name="connsiteX21-2221" fmla="*/ 2327805 w 2328520"/>
              <a:gd name="connsiteY21-2222" fmla="*/ 2316480 h 3688080"/>
              <a:gd name="connsiteX22-2223" fmla="*/ 2320185 w 2328520"/>
              <a:gd name="connsiteY22-2224" fmla="*/ 2468880 h 3688080"/>
              <a:gd name="connsiteX23-2225" fmla="*/ 2304945 w 2328520"/>
              <a:gd name="connsiteY23-2226" fmla="*/ 2598420 h 3688080"/>
              <a:gd name="connsiteX24-2227" fmla="*/ 2312566 w 2328520"/>
              <a:gd name="connsiteY24-2228" fmla="*/ 2720340 h 3688080"/>
              <a:gd name="connsiteX25-2229" fmla="*/ 2274465 w 2328520"/>
              <a:gd name="connsiteY25-2230" fmla="*/ 2964180 h 3688080"/>
              <a:gd name="connsiteX26-2231" fmla="*/ 2304946 w 2328520"/>
              <a:gd name="connsiteY26-2232" fmla="*/ 3177540 h 3688080"/>
              <a:gd name="connsiteX27-2233" fmla="*/ 2282085 w 2328520"/>
              <a:gd name="connsiteY27-2234" fmla="*/ 3345180 h 3688080"/>
              <a:gd name="connsiteX28-2235" fmla="*/ 2205885 w 2328520"/>
              <a:gd name="connsiteY28-2236" fmla="*/ 3657600 h 3688080"/>
              <a:gd name="connsiteX29-2237" fmla="*/ 1923945 w 2328520"/>
              <a:gd name="connsiteY29-2238" fmla="*/ 3680460 h 3688080"/>
              <a:gd name="connsiteX30-2239" fmla="*/ 1771545 w 2328520"/>
              <a:gd name="connsiteY30-2240" fmla="*/ 3680460 h 3688080"/>
              <a:gd name="connsiteX31-2241" fmla="*/ 1581045 w 2328520"/>
              <a:gd name="connsiteY31-2242" fmla="*/ 3680460 h 3688080"/>
              <a:gd name="connsiteX32-2243" fmla="*/ 1222905 w 2328520"/>
              <a:gd name="connsiteY32-2244" fmla="*/ 3688080 h 3688080"/>
              <a:gd name="connsiteX33-2245" fmla="*/ 819045 w 2328520"/>
              <a:gd name="connsiteY33-2246" fmla="*/ 3680460 h 3688080"/>
              <a:gd name="connsiteX34-2247" fmla="*/ 689505 w 2328520"/>
              <a:gd name="connsiteY34-2248" fmla="*/ 3680460 h 3688080"/>
              <a:gd name="connsiteX35-2249" fmla="*/ 262785 w 2328520"/>
              <a:gd name="connsiteY35-2250" fmla="*/ 3672840 h 3688080"/>
              <a:gd name="connsiteX36-2251" fmla="*/ 22940 w 2328520"/>
              <a:gd name="connsiteY36-2252" fmla="*/ 3680460 h 3688080"/>
              <a:gd name="connsiteX37-2253" fmla="*/ 26565 w 2328520"/>
              <a:gd name="connsiteY37-2254" fmla="*/ 3421380 h 3688080"/>
              <a:gd name="connsiteX38-2255" fmla="*/ 11326 w 2328520"/>
              <a:gd name="connsiteY38-2256" fmla="*/ 2971800 h 3688080"/>
              <a:gd name="connsiteX39-2257" fmla="*/ 21209 w 2328520"/>
              <a:gd name="connsiteY39-2258" fmla="*/ 2450231 h 3688080"/>
              <a:gd name="connsiteX0-2259" fmla="*/ 24660 w 2328740"/>
              <a:gd name="connsiteY0-2260" fmla="*/ 719773 h 3688080"/>
              <a:gd name="connsiteX1-2261" fmla="*/ 18946 w 2328740"/>
              <a:gd name="connsiteY1-2262" fmla="*/ 563880 h 3688080"/>
              <a:gd name="connsiteX2-2263" fmla="*/ 18945 w 2328740"/>
              <a:gd name="connsiteY2-2264" fmla="*/ 350520 h 3688080"/>
              <a:gd name="connsiteX3-2265" fmla="*/ 22940 w 2328740"/>
              <a:gd name="connsiteY3-2266" fmla="*/ 10160 h 3688080"/>
              <a:gd name="connsiteX4-2267" fmla="*/ 316125 w 2328740"/>
              <a:gd name="connsiteY4-2268" fmla="*/ 0 h 3688080"/>
              <a:gd name="connsiteX5-2269" fmla="*/ 529485 w 2328740"/>
              <a:gd name="connsiteY5-2270" fmla="*/ 7620 h 3688080"/>
              <a:gd name="connsiteX6-2271" fmla="*/ 773325 w 2328740"/>
              <a:gd name="connsiteY6-2272" fmla="*/ 7620 h 3688080"/>
              <a:gd name="connsiteX7-2273" fmla="*/ 1222905 w 2328740"/>
              <a:gd name="connsiteY7-2274" fmla="*/ 7620 h 3688080"/>
              <a:gd name="connsiteX8-2275" fmla="*/ 1573425 w 2328740"/>
              <a:gd name="connsiteY8-2276" fmla="*/ 0 h 3688080"/>
              <a:gd name="connsiteX9-2277" fmla="*/ 2000145 w 2328740"/>
              <a:gd name="connsiteY9-2278" fmla="*/ 7620 h 3688080"/>
              <a:gd name="connsiteX10-2279" fmla="*/ 2213505 w 2328740"/>
              <a:gd name="connsiteY10-2280" fmla="*/ 30480 h 3688080"/>
              <a:gd name="connsiteX11-2281" fmla="*/ 2198265 w 2328740"/>
              <a:gd name="connsiteY11-2282" fmla="*/ 281940 h 3688080"/>
              <a:gd name="connsiteX12-2283" fmla="*/ 2198265 w 2328740"/>
              <a:gd name="connsiteY12-2284" fmla="*/ 640080 h 3688080"/>
              <a:gd name="connsiteX13-2285" fmla="*/ 2183025 w 2328740"/>
              <a:gd name="connsiteY13-2286" fmla="*/ 853440 h 3688080"/>
              <a:gd name="connsiteX14-2287" fmla="*/ 2190645 w 2328740"/>
              <a:gd name="connsiteY14-2288" fmla="*/ 1127760 h 3688080"/>
              <a:gd name="connsiteX15-2289" fmla="*/ 2190645 w 2328740"/>
              <a:gd name="connsiteY15-2290" fmla="*/ 1325880 h 3688080"/>
              <a:gd name="connsiteX16-2291" fmla="*/ 2213505 w 2328740"/>
              <a:gd name="connsiteY16-2292" fmla="*/ 1493520 h 3688080"/>
              <a:gd name="connsiteX17-2293" fmla="*/ 2251605 w 2328740"/>
              <a:gd name="connsiteY17-2294" fmla="*/ 1752600 h 3688080"/>
              <a:gd name="connsiteX18-2295" fmla="*/ 2259226 w 2328740"/>
              <a:gd name="connsiteY18-2296" fmla="*/ 1851660 h 3688080"/>
              <a:gd name="connsiteX19-2297" fmla="*/ 2251605 w 2328740"/>
              <a:gd name="connsiteY19-2298" fmla="*/ 2065020 h 3688080"/>
              <a:gd name="connsiteX20-2299" fmla="*/ 2297326 w 2328740"/>
              <a:gd name="connsiteY20-2300" fmla="*/ 2164080 h 3688080"/>
              <a:gd name="connsiteX21-2301" fmla="*/ 2327805 w 2328740"/>
              <a:gd name="connsiteY21-2302" fmla="*/ 2316480 h 3688080"/>
              <a:gd name="connsiteX22-2303" fmla="*/ 2320185 w 2328740"/>
              <a:gd name="connsiteY22-2304" fmla="*/ 2468880 h 3688080"/>
              <a:gd name="connsiteX23-2305" fmla="*/ 2312566 w 2328740"/>
              <a:gd name="connsiteY23-2306" fmla="*/ 2720340 h 3688080"/>
              <a:gd name="connsiteX24-2307" fmla="*/ 2274465 w 2328740"/>
              <a:gd name="connsiteY24-2308" fmla="*/ 2964180 h 3688080"/>
              <a:gd name="connsiteX25-2309" fmla="*/ 2304946 w 2328740"/>
              <a:gd name="connsiteY25-2310" fmla="*/ 3177540 h 3688080"/>
              <a:gd name="connsiteX26-2311" fmla="*/ 2282085 w 2328740"/>
              <a:gd name="connsiteY26-2312" fmla="*/ 3345180 h 3688080"/>
              <a:gd name="connsiteX27-2313" fmla="*/ 2205885 w 2328740"/>
              <a:gd name="connsiteY27-2314" fmla="*/ 3657600 h 3688080"/>
              <a:gd name="connsiteX28-2315" fmla="*/ 1923945 w 2328740"/>
              <a:gd name="connsiteY28-2316" fmla="*/ 3680460 h 3688080"/>
              <a:gd name="connsiteX29-2317" fmla="*/ 1771545 w 2328740"/>
              <a:gd name="connsiteY29-2318" fmla="*/ 3680460 h 3688080"/>
              <a:gd name="connsiteX30-2319" fmla="*/ 1581045 w 2328740"/>
              <a:gd name="connsiteY30-2320" fmla="*/ 3680460 h 3688080"/>
              <a:gd name="connsiteX31-2321" fmla="*/ 1222905 w 2328740"/>
              <a:gd name="connsiteY31-2322" fmla="*/ 3688080 h 3688080"/>
              <a:gd name="connsiteX32-2323" fmla="*/ 819045 w 2328740"/>
              <a:gd name="connsiteY32-2324" fmla="*/ 3680460 h 3688080"/>
              <a:gd name="connsiteX33-2325" fmla="*/ 689505 w 2328740"/>
              <a:gd name="connsiteY33-2326" fmla="*/ 3680460 h 3688080"/>
              <a:gd name="connsiteX34-2327" fmla="*/ 262785 w 2328740"/>
              <a:gd name="connsiteY34-2328" fmla="*/ 3672840 h 3688080"/>
              <a:gd name="connsiteX35-2329" fmla="*/ 22940 w 2328740"/>
              <a:gd name="connsiteY35-2330" fmla="*/ 3680460 h 3688080"/>
              <a:gd name="connsiteX36-2331" fmla="*/ 26565 w 2328740"/>
              <a:gd name="connsiteY36-2332" fmla="*/ 3421380 h 3688080"/>
              <a:gd name="connsiteX37-2333" fmla="*/ 11326 w 2328740"/>
              <a:gd name="connsiteY37-2334" fmla="*/ 2971800 h 3688080"/>
              <a:gd name="connsiteX38-2335" fmla="*/ 21209 w 2328740"/>
              <a:gd name="connsiteY38-2336" fmla="*/ 2450231 h 3688080"/>
              <a:gd name="connsiteX0-2337" fmla="*/ 24660 w 2328245"/>
              <a:gd name="connsiteY0-2338" fmla="*/ 719773 h 3688080"/>
              <a:gd name="connsiteX1-2339" fmla="*/ 18946 w 2328245"/>
              <a:gd name="connsiteY1-2340" fmla="*/ 563880 h 3688080"/>
              <a:gd name="connsiteX2-2341" fmla="*/ 18945 w 2328245"/>
              <a:gd name="connsiteY2-2342" fmla="*/ 350520 h 3688080"/>
              <a:gd name="connsiteX3-2343" fmla="*/ 22940 w 2328245"/>
              <a:gd name="connsiteY3-2344" fmla="*/ 10160 h 3688080"/>
              <a:gd name="connsiteX4-2345" fmla="*/ 316125 w 2328245"/>
              <a:gd name="connsiteY4-2346" fmla="*/ 0 h 3688080"/>
              <a:gd name="connsiteX5-2347" fmla="*/ 529485 w 2328245"/>
              <a:gd name="connsiteY5-2348" fmla="*/ 7620 h 3688080"/>
              <a:gd name="connsiteX6-2349" fmla="*/ 773325 w 2328245"/>
              <a:gd name="connsiteY6-2350" fmla="*/ 7620 h 3688080"/>
              <a:gd name="connsiteX7-2351" fmla="*/ 1222905 w 2328245"/>
              <a:gd name="connsiteY7-2352" fmla="*/ 7620 h 3688080"/>
              <a:gd name="connsiteX8-2353" fmla="*/ 1573425 w 2328245"/>
              <a:gd name="connsiteY8-2354" fmla="*/ 0 h 3688080"/>
              <a:gd name="connsiteX9-2355" fmla="*/ 2000145 w 2328245"/>
              <a:gd name="connsiteY9-2356" fmla="*/ 7620 h 3688080"/>
              <a:gd name="connsiteX10-2357" fmla="*/ 2213505 w 2328245"/>
              <a:gd name="connsiteY10-2358" fmla="*/ 30480 h 3688080"/>
              <a:gd name="connsiteX11-2359" fmla="*/ 2198265 w 2328245"/>
              <a:gd name="connsiteY11-2360" fmla="*/ 281940 h 3688080"/>
              <a:gd name="connsiteX12-2361" fmla="*/ 2198265 w 2328245"/>
              <a:gd name="connsiteY12-2362" fmla="*/ 640080 h 3688080"/>
              <a:gd name="connsiteX13-2363" fmla="*/ 2183025 w 2328245"/>
              <a:gd name="connsiteY13-2364" fmla="*/ 853440 h 3688080"/>
              <a:gd name="connsiteX14-2365" fmla="*/ 2190645 w 2328245"/>
              <a:gd name="connsiteY14-2366" fmla="*/ 1127760 h 3688080"/>
              <a:gd name="connsiteX15-2367" fmla="*/ 2190645 w 2328245"/>
              <a:gd name="connsiteY15-2368" fmla="*/ 1325880 h 3688080"/>
              <a:gd name="connsiteX16-2369" fmla="*/ 2213505 w 2328245"/>
              <a:gd name="connsiteY16-2370" fmla="*/ 1493520 h 3688080"/>
              <a:gd name="connsiteX17-2371" fmla="*/ 2251605 w 2328245"/>
              <a:gd name="connsiteY17-2372" fmla="*/ 1752600 h 3688080"/>
              <a:gd name="connsiteX18-2373" fmla="*/ 2259226 w 2328245"/>
              <a:gd name="connsiteY18-2374" fmla="*/ 1851660 h 3688080"/>
              <a:gd name="connsiteX19-2375" fmla="*/ 2251605 w 2328245"/>
              <a:gd name="connsiteY19-2376" fmla="*/ 2065020 h 3688080"/>
              <a:gd name="connsiteX20-2377" fmla="*/ 2297326 w 2328245"/>
              <a:gd name="connsiteY20-2378" fmla="*/ 2164080 h 3688080"/>
              <a:gd name="connsiteX21-2379" fmla="*/ 2327805 w 2328245"/>
              <a:gd name="connsiteY21-2380" fmla="*/ 2316480 h 3688080"/>
              <a:gd name="connsiteX22-2381" fmla="*/ 2312566 w 2328245"/>
              <a:gd name="connsiteY22-2382" fmla="*/ 2720340 h 3688080"/>
              <a:gd name="connsiteX23-2383" fmla="*/ 2274465 w 2328245"/>
              <a:gd name="connsiteY23-2384" fmla="*/ 2964180 h 3688080"/>
              <a:gd name="connsiteX24-2385" fmla="*/ 2304946 w 2328245"/>
              <a:gd name="connsiteY24-2386" fmla="*/ 3177540 h 3688080"/>
              <a:gd name="connsiteX25-2387" fmla="*/ 2282085 w 2328245"/>
              <a:gd name="connsiteY25-2388" fmla="*/ 3345180 h 3688080"/>
              <a:gd name="connsiteX26-2389" fmla="*/ 2205885 w 2328245"/>
              <a:gd name="connsiteY26-2390" fmla="*/ 3657600 h 3688080"/>
              <a:gd name="connsiteX27-2391" fmla="*/ 1923945 w 2328245"/>
              <a:gd name="connsiteY27-2392" fmla="*/ 3680460 h 3688080"/>
              <a:gd name="connsiteX28-2393" fmla="*/ 1771545 w 2328245"/>
              <a:gd name="connsiteY28-2394" fmla="*/ 3680460 h 3688080"/>
              <a:gd name="connsiteX29-2395" fmla="*/ 1581045 w 2328245"/>
              <a:gd name="connsiteY29-2396" fmla="*/ 3680460 h 3688080"/>
              <a:gd name="connsiteX30-2397" fmla="*/ 1222905 w 2328245"/>
              <a:gd name="connsiteY30-2398" fmla="*/ 3688080 h 3688080"/>
              <a:gd name="connsiteX31-2399" fmla="*/ 819045 w 2328245"/>
              <a:gd name="connsiteY31-2400" fmla="*/ 3680460 h 3688080"/>
              <a:gd name="connsiteX32-2401" fmla="*/ 689505 w 2328245"/>
              <a:gd name="connsiteY32-2402" fmla="*/ 3680460 h 3688080"/>
              <a:gd name="connsiteX33-2403" fmla="*/ 262785 w 2328245"/>
              <a:gd name="connsiteY33-2404" fmla="*/ 3672840 h 3688080"/>
              <a:gd name="connsiteX34-2405" fmla="*/ 22940 w 2328245"/>
              <a:gd name="connsiteY34-2406" fmla="*/ 3680460 h 3688080"/>
              <a:gd name="connsiteX35-2407" fmla="*/ 26565 w 2328245"/>
              <a:gd name="connsiteY35-2408" fmla="*/ 3421380 h 3688080"/>
              <a:gd name="connsiteX36-2409" fmla="*/ 11326 w 2328245"/>
              <a:gd name="connsiteY36-2410" fmla="*/ 2971800 h 3688080"/>
              <a:gd name="connsiteX37-2411" fmla="*/ 21209 w 2328245"/>
              <a:gd name="connsiteY37-2412" fmla="*/ 2450231 h 3688080"/>
              <a:gd name="connsiteX0-2413" fmla="*/ 24660 w 2331003"/>
              <a:gd name="connsiteY0-2414" fmla="*/ 719773 h 3688080"/>
              <a:gd name="connsiteX1-2415" fmla="*/ 18946 w 2331003"/>
              <a:gd name="connsiteY1-2416" fmla="*/ 563880 h 3688080"/>
              <a:gd name="connsiteX2-2417" fmla="*/ 18945 w 2331003"/>
              <a:gd name="connsiteY2-2418" fmla="*/ 350520 h 3688080"/>
              <a:gd name="connsiteX3-2419" fmla="*/ 22940 w 2331003"/>
              <a:gd name="connsiteY3-2420" fmla="*/ 10160 h 3688080"/>
              <a:gd name="connsiteX4-2421" fmla="*/ 316125 w 2331003"/>
              <a:gd name="connsiteY4-2422" fmla="*/ 0 h 3688080"/>
              <a:gd name="connsiteX5-2423" fmla="*/ 529485 w 2331003"/>
              <a:gd name="connsiteY5-2424" fmla="*/ 7620 h 3688080"/>
              <a:gd name="connsiteX6-2425" fmla="*/ 773325 w 2331003"/>
              <a:gd name="connsiteY6-2426" fmla="*/ 7620 h 3688080"/>
              <a:gd name="connsiteX7-2427" fmla="*/ 1222905 w 2331003"/>
              <a:gd name="connsiteY7-2428" fmla="*/ 7620 h 3688080"/>
              <a:gd name="connsiteX8-2429" fmla="*/ 1573425 w 2331003"/>
              <a:gd name="connsiteY8-2430" fmla="*/ 0 h 3688080"/>
              <a:gd name="connsiteX9-2431" fmla="*/ 2000145 w 2331003"/>
              <a:gd name="connsiteY9-2432" fmla="*/ 7620 h 3688080"/>
              <a:gd name="connsiteX10-2433" fmla="*/ 2213505 w 2331003"/>
              <a:gd name="connsiteY10-2434" fmla="*/ 30480 h 3688080"/>
              <a:gd name="connsiteX11-2435" fmla="*/ 2198265 w 2331003"/>
              <a:gd name="connsiteY11-2436" fmla="*/ 281940 h 3688080"/>
              <a:gd name="connsiteX12-2437" fmla="*/ 2198265 w 2331003"/>
              <a:gd name="connsiteY12-2438" fmla="*/ 640080 h 3688080"/>
              <a:gd name="connsiteX13-2439" fmla="*/ 2183025 w 2331003"/>
              <a:gd name="connsiteY13-2440" fmla="*/ 853440 h 3688080"/>
              <a:gd name="connsiteX14-2441" fmla="*/ 2190645 w 2331003"/>
              <a:gd name="connsiteY14-2442" fmla="*/ 1127760 h 3688080"/>
              <a:gd name="connsiteX15-2443" fmla="*/ 2190645 w 2331003"/>
              <a:gd name="connsiteY15-2444" fmla="*/ 1325880 h 3688080"/>
              <a:gd name="connsiteX16-2445" fmla="*/ 2213505 w 2331003"/>
              <a:gd name="connsiteY16-2446" fmla="*/ 1493520 h 3688080"/>
              <a:gd name="connsiteX17-2447" fmla="*/ 2251605 w 2331003"/>
              <a:gd name="connsiteY17-2448" fmla="*/ 1752600 h 3688080"/>
              <a:gd name="connsiteX18-2449" fmla="*/ 2259226 w 2331003"/>
              <a:gd name="connsiteY18-2450" fmla="*/ 1851660 h 3688080"/>
              <a:gd name="connsiteX19-2451" fmla="*/ 2251605 w 2331003"/>
              <a:gd name="connsiteY19-2452" fmla="*/ 2065020 h 3688080"/>
              <a:gd name="connsiteX20-2453" fmla="*/ 2327805 w 2331003"/>
              <a:gd name="connsiteY20-2454" fmla="*/ 2316480 h 3688080"/>
              <a:gd name="connsiteX21-2455" fmla="*/ 2312566 w 2331003"/>
              <a:gd name="connsiteY21-2456" fmla="*/ 2720340 h 3688080"/>
              <a:gd name="connsiteX22-2457" fmla="*/ 2274465 w 2331003"/>
              <a:gd name="connsiteY22-2458" fmla="*/ 2964180 h 3688080"/>
              <a:gd name="connsiteX23-2459" fmla="*/ 2304946 w 2331003"/>
              <a:gd name="connsiteY23-2460" fmla="*/ 3177540 h 3688080"/>
              <a:gd name="connsiteX24-2461" fmla="*/ 2282085 w 2331003"/>
              <a:gd name="connsiteY24-2462" fmla="*/ 3345180 h 3688080"/>
              <a:gd name="connsiteX25-2463" fmla="*/ 2205885 w 2331003"/>
              <a:gd name="connsiteY25-2464" fmla="*/ 3657600 h 3688080"/>
              <a:gd name="connsiteX26-2465" fmla="*/ 1923945 w 2331003"/>
              <a:gd name="connsiteY26-2466" fmla="*/ 3680460 h 3688080"/>
              <a:gd name="connsiteX27-2467" fmla="*/ 1771545 w 2331003"/>
              <a:gd name="connsiteY27-2468" fmla="*/ 3680460 h 3688080"/>
              <a:gd name="connsiteX28-2469" fmla="*/ 1581045 w 2331003"/>
              <a:gd name="connsiteY28-2470" fmla="*/ 3680460 h 3688080"/>
              <a:gd name="connsiteX29-2471" fmla="*/ 1222905 w 2331003"/>
              <a:gd name="connsiteY29-2472" fmla="*/ 3688080 h 3688080"/>
              <a:gd name="connsiteX30-2473" fmla="*/ 819045 w 2331003"/>
              <a:gd name="connsiteY30-2474" fmla="*/ 3680460 h 3688080"/>
              <a:gd name="connsiteX31-2475" fmla="*/ 689505 w 2331003"/>
              <a:gd name="connsiteY31-2476" fmla="*/ 3680460 h 3688080"/>
              <a:gd name="connsiteX32-2477" fmla="*/ 262785 w 2331003"/>
              <a:gd name="connsiteY32-2478" fmla="*/ 3672840 h 3688080"/>
              <a:gd name="connsiteX33-2479" fmla="*/ 22940 w 2331003"/>
              <a:gd name="connsiteY33-2480" fmla="*/ 3680460 h 3688080"/>
              <a:gd name="connsiteX34-2481" fmla="*/ 26565 w 2331003"/>
              <a:gd name="connsiteY34-2482" fmla="*/ 3421380 h 3688080"/>
              <a:gd name="connsiteX35-2483" fmla="*/ 11326 w 2331003"/>
              <a:gd name="connsiteY35-2484" fmla="*/ 2971800 h 3688080"/>
              <a:gd name="connsiteX36-2485" fmla="*/ 21209 w 2331003"/>
              <a:gd name="connsiteY36-2486" fmla="*/ 2450231 h 3688080"/>
              <a:gd name="connsiteX0-2487" fmla="*/ 24660 w 2330496"/>
              <a:gd name="connsiteY0-2488" fmla="*/ 719773 h 3688080"/>
              <a:gd name="connsiteX1-2489" fmla="*/ 18946 w 2330496"/>
              <a:gd name="connsiteY1-2490" fmla="*/ 563880 h 3688080"/>
              <a:gd name="connsiteX2-2491" fmla="*/ 18945 w 2330496"/>
              <a:gd name="connsiteY2-2492" fmla="*/ 350520 h 3688080"/>
              <a:gd name="connsiteX3-2493" fmla="*/ 22940 w 2330496"/>
              <a:gd name="connsiteY3-2494" fmla="*/ 10160 h 3688080"/>
              <a:gd name="connsiteX4-2495" fmla="*/ 316125 w 2330496"/>
              <a:gd name="connsiteY4-2496" fmla="*/ 0 h 3688080"/>
              <a:gd name="connsiteX5-2497" fmla="*/ 529485 w 2330496"/>
              <a:gd name="connsiteY5-2498" fmla="*/ 7620 h 3688080"/>
              <a:gd name="connsiteX6-2499" fmla="*/ 773325 w 2330496"/>
              <a:gd name="connsiteY6-2500" fmla="*/ 7620 h 3688080"/>
              <a:gd name="connsiteX7-2501" fmla="*/ 1222905 w 2330496"/>
              <a:gd name="connsiteY7-2502" fmla="*/ 7620 h 3688080"/>
              <a:gd name="connsiteX8-2503" fmla="*/ 1573425 w 2330496"/>
              <a:gd name="connsiteY8-2504" fmla="*/ 0 h 3688080"/>
              <a:gd name="connsiteX9-2505" fmla="*/ 2000145 w 2330496"/>
              <a:gd name="connsiteY9-2506" fmla="*/ 7620 h 3688080"/>
              <a:gd name="connsiteX10-2507" fmla="*/ 2213505 w 2330496"/>
              <a:gd name="connsiteY10-2508" fmla="*/ 30480 h 3688080"/>
              <a:gd name="connsiteX11-2509" fmla="*/ 2198265 w 2330496"/>
              <a:gd name="connsiteY11-2510" fmla="*/ 281940 h 3688080"/>
              <a:gd name="connsiteX12-2511" fmla="*/ 2198265 w 2330496"/>
              <a:gd name="connsiteY12-2512" fmla="*/ 640080 h 3688080"/>
              <a:gd name="connsiteX13-2513" fmla="*/ 2183025 w 2330496"/>
              <a:gd name="connsiteY13-2514" fmla="*/ 853440 h 3688080"/>
              <a:gd name="connsiteX14-2515" fmla="*/ 2190645 w 2330496"/>
              <a:gd name="connsiteY14-2516" fmla="*/ 1127760 h 3688080"/>
              <a:gd name="connsiteX15-2517" fmla="*/ 2190645 w 2330496"/>
              <a:gd name="connsiteY15-2518" fmla="*/ 1325880 h 3688080"/>
              <a:gd name="connsiteX16-2519" fmla="*/ 2213505 w 2330496"/>
              <a:gd name="connsiteY16-2520" fmla="*/ 1493520 h 3688080"/>
              <a:gd name="connsiteX17-2521" fmla="*/ 2251605 w 2330496"/>
              <a:gd name="connsiteY17-2522" fmla="*/ 1752600 h 3688080"/>
              <a:gd name="connsiteX18-2523" fmla="*/ 2259226 w 2330496"/>
              <a:gd name="connsiteY18-2524" fmla="*/ 1851660 h 3688080"/>
              <a:gd name="connsiteX19-2525" fmla="*/ 2327805 w 2330496"/>
              <a:gd name="connsiteY19-2526" fmla="*/ 2316480 h 3688080"/>
              <a:gd name="connsiteX20-2527" fmla="*/ 2312566 w 2330496"/>
              <a:gd name="connsiteY20-2528" fmla="*/ 2720340 h 3688080"/>
              <a:gd name="connsiteX21-2529" fmla="*/ 2274465 w 2330496"/>
              <a:gd name="connsiteY21-2530" fmla="*/ 2964180 h 3688080"/>
              <a:gd name="connsiteX22-2531" fmla="*/ 2304946 w 2330496"/>
              <a:gd name="connsiteY22-2532" fmla="*/ 3177540 h 3688080"/>
              <a:gd name="connsiteX23-2533" fmla="*/ 2282085 w 2330496"/>
              <a:gd name="connsiteY23-2534" fmla="*/ 3345180 h 3688080"/>
              <a:gd name="connsiteX24-2535" fmla="*/ 2205885 w 2330496"/>
              <a:gd name="connsiteY24-2536" fmla="*/ 3657600 h 3688080"/>
              <a:gd name="connsiteX25-2537" fmla="*/ 1923945 w 2330496"/>
              <a:gd name="connsiteY25-2538" fmla="*/ 3680460 h 3688080"/>
              <a:gd name="connsiteX26-2539" fmla="*/ 1771545 w 2330496"/>
              <a:gd name="connsiteY26-2540" fmla="*/ 3680460 h 3688080"/>
              <a:gd name="connsiteX27-2541" fmla="*/ 1581045 w 2330496"/>
              <a:gd name="connsiteY27-2542" fmla="*/ 3680460 h 3688080"/>
              <a:gd name="connsiteX28-2543" fmla="*/ 1222905 w 2330496"/>
              <a:gd name="connsiteY28-2544" fmla="*/ 3688080 h 3688080"/>
              <a:gd name="connsiteX29-2545" fmla="*/ 819045 w 2330496"/>
              <a:gd name="connsiteY29-2546" fmla="*/ 3680460 h 3688080"/>
              <a:gd name="connsiteX30-2547" fmla="*/ 689505 w 2330496"/>
              <a:gd name="connsiteY30-2548" fmla="*/ 3680460 h 3688080"/>
              <a:gd name="connsiteX31-2549" fmla="*/ 262785 w 2330496"/>
              <a:gd name="connsiteY31-2550" fmla="*/ 3672840 h 3688080"/>
              <a:gd name="connsiteX32-2551" fmla="*/ 22940 w 2330496"/>
              <a:gd name="connsiteY32-2552" fmla="*/ 3680460 h 3688080"/>
              <a:gd name="connsiteX33-2553" fmla="*/ 26565 w 2330496"/>
              <a:gd name="connsiteY33-2554" fmla="*/ 3421380 h 3688080"/>
              <a:gd name="connsiteX34-2555" fmla="*/ 11326 w 2330496"/>
              <a:gd name="connsiteY34-2556" fmla="*/ 2971800 h 3688080"/>
              <a:gd name="connsiteX35-2557" fmla="*/ 21209 w 2330496"/>
              <a:gd name="connsiteY35-2558" fmla="*/ 2450231 h 3688080"/>
              <a:gd name="connsiteX0-2559" fmla="*/ 24660 w 2331003"/>
              <a:gd name="connsiteY0-2560" fmla="*/ 719773 h 3688080"/>
              <a:gd name="connsiteX1-2561" fmla="*/ 18946 w 2331003"/>
              <a:gd name="connsiteY1-2562" fmla="*/ 563880 h 3688080"/>
              <a:gd name="connsiteX2-2563" fmla="*/ 18945 w 2331003"/>
              <a:gd name="connsiteY2-2564" fmla="*/ 350520 h 3688080"/>
              <a:gd name="connsiteX3-2565" fmla="*/ 22940 w 2331003"/>
              <a:gd name="connsiteY3-2566" fmla="*/ 10160 h 3688080"/>
              <a:gd name="connsiteX4-2567" fmla="*/ 316125 w 2331003"/>
              <a:gd name="connsiteY4-2568" fmla="*/ 0 h 3688080"/>
              <a:gd name="connsiteX5-2569" fmla="*/ 529485 w 2331003"/>
              <a:gd name="connsiteY5-2570" fmla="*/ 7620 h 3688080"/>
              <a:gd name="connsiteX6-2571" fmla="*/ 773325 w 2331003"/>
              <a:gd name="connsiteY6-2572" fmla="*/ 7620 h 3688080"/>
              <a:gd name="connsiteX7-2573" fmla="*/ 1222905 w 2331003"/>
              <a:gd name="connsiteY7-2574" fmla="*/ 7620 h 3688080"/>
              <a:gd name="connsiteX8-2575" fmla="*/ 1573425 w 2331003"/>
              <a:gd name="connsiteY8-2576" fmla="*/ 0 h 3688080"/>
              <a:gd name="connsiteX9-2577" fmla="*/ 2000145 w 2331003"/>
              <a:gd name="connsiteY9-2578" fmla="*/ 7620 h 3688080"/>
              <a:gd name="connsiteX10-2579" fmla="*/ 2213505 w 2331003"/>
              <a:gd name="connsiteY10-2580" fmla="*/ 30480 h 3688080"/>
              <a:gd name="connsiteX11-2581" fmla="*/ 2198265 w 2331003"/>
              <a:gd name="connsiteY11-2582" fmla="*/ 281940 h 3688080"/>
              <a:gd name="connsiteX12-2583" fmla="*/ 2198265 w 2331003"/>
              <a:gd name="connsiteY12-2584" fmla="*/ 640080 h 3688080"/>
              <a:gd name="connsiteX13-2585" fmla="*/ 2183025 w 2331003"/>
              <a:gd name="connsiteY13-2586" fmla="*/ 853440 h 3688080"/>
              <a:gd name="connsiteX14-2587" fmla="*/ 2190645 w 2331003"/>
              <a:gd name="connsiteY14-2588" fmla="*/ 1127760 h 3688080"/>
              <a:gd name="connsiteX15-2589" fmla="*/ 2190645 w 2331003"/>
              <a:gd name="connsiteY15-2590" fmla="*/ 1325880 h 3688080"/>
              <a:gd name="connsiteX16-2591" fmla="*/ 2213505 w 2331003"/>
              <a:gd name="connsiteY16-2592" fmla="*/ 1493520 h 3688080"/>
              <a:gd name="connsiteX17-2593" fmla="*/ 2251605 w 2331003"/>
              <a:gd name="connsiteY17-2594" fmla="*/ 1752600 h 3688080"/>
              <a:gd name="connsiteX18-2595" fmla="*/ 2327805 w 2331003"/>
              <a:gd name="connsiteY18-2596" fmla="*/ 2316480 h 3688080"/>
              <a:gd name="connsiteX19-2597" fmla="*/ 2312566 w 2331003"/>
              <a:gd name="connsiteY19-2598" fmla="*/ 2720340 h 3688080"/>
              <a:gd name="connsiteX20-2599" fmla="*/ 2274465 w 2331003"/>
              <a:gd name="connsiteY20-2600" fmla="*/ 2964180 h 3688080"/>
              <a:gd name="connsiteX21-2601" fmla="*/ 2304946 w 2331003"/>
              <a:gd name="connsiteY21-2602" fmla="*/ 3177540 h 3688080"/>
              <a:gd name="connsiteX22-2603" fmla="*/ 2282085 w 2331003"/>
              <a:gd name="connsiteY22-2604" fmla="*/ 3345180 h 3688080"/>
              <a:gd name="connsiteX23-2605" fmla="*/ 2205885 w 2331003"/>
              <a:gd name="connsiteY23-2606" fmla="*/ 3657600 h 3688080"/>
              <a:gd name="connsiteX24-2607" fmla="*/ 1923945 w 2331003"/>
              <a:gd name="connsiteY24-2608" fmla="*/ 3680460 h 3688080"/>
              <a:gd name="connsiteX25-2609" fmla="*/ 1771545 w 2331003"/>
              <a:gd name="connsiteY25-2610" fmla="*/ 3680460 h 3688080"/>
              <a:gd name="connsiteX26-2611" fmla="*/ 1581045 w 2331003"/>
              <a:gd name="connsiteY26-2612" fmla="*/ 3680460 h 3688080"/>
              <a:gd name="connsiteX27-2613" fmla="*/ 1222905 w 2331003"/>
              <a:gd name="connsiteY27-2614" fmla="*/ 3688080 h 3688080"/>
              <a:gd name="connsiteX28-2615" fmla="*/ 819045 w 2331003"/>
              <a:gd name="connsiteY28-2616" fmla="*/ 3680460 h 3688080"/>
              <a:gd name="connsiteX29-2617" fmla="*/ 689505 w 2331003"/>
              <a:gd name="connsiteY29-2618" fmla="*/ 3680460 h 3688080"/>
              <a:gd name="connsiteX30-2619" fmla="*/ 262785 w 2331003"/>
              <a:gd name="connsiteY30-2620" fmla="*/ 3672840 h 3688080"/>
              <a:gd name="connsiteX31-2621" fmla="*/ 22940 w 2331003"/>
              <a:gd name="connsiteY31-2622" fmla="*/ 3680460 h 3688080"/>
              <a:gd name="connsiteX32-2623" fmla="*/ 26565 w 2331003"/>
              <a:gd name="connsiteY32-2624" fmla="*/ 3421380 h 3688080"/>
              <a:gd name="connsiteX33-2625" fmla="*/ 11326 w 2331003"/>
              <a:gd name="connsiteY33-2626" fmla="*/ 2971800 h 3688080"/>
              <a:gd name="connsiteX34-2627" fmla="*/ 21209 w 2331003"/>
              <a:gd name="connsiteY34-2628" fmla="*/ 2450231 h 3688080"/>
              <a:gd name="connsiteX0-2629" fmla="*/ 24660 w 2333639"/>
              <a:gd name="connsiteY0-2630" fmla="*/ 719773 h 3688080"/>
              <a:gd name="connsiteX1-2631" fmla="*/ 18946 w 2333639"/>
              <a:gd name="connsiteY1-2632" fmla="*/ 563880 h 3688080"/>
              <a:gd name="connsiteX2-2633" fmla="*/ 18945 w 2333639"/>
              <a:gd name="connsiteY2-2634" fmla="*/ 350520 h 3688080"/>
              <a:gd name="connsiteX3-2635" fmla="*/ 22940 w 2333639"/>
              <a:gd name="connsiteY3-2636" fmla="*/ 10160 h 3688080"/>
              <a:gd name="connsiteX4-2637" fmla="*/ 316125 w 2333639"/>
              <a:gd name="connsiteY4-2638" fmla="*/ 0 h 3688080"/>
              <a:gd name="connsiteX5-2639" fmla="*/ 529485 w 2333639"/>
              <a:gd name="connsiteY5-2640" fmla="*/ 7620 h 3688080"/>
              <a:gd name="connsiteX6-2641" fmla="*/ 773325 w 2333639"/>
              <a:gd name="connsiteY6-2642" fmla="*/ 7620 h 3688080"/>
              <a:gd name="connsiteX7-2643" fmla="*/ 1222905 w 2333639"/>
              <a:gd name="connsiteY7-2644" fmla="*/ 7620 h 3688080"/>
              <a:gd name="connsiteX8-2645" fmla="*/ 1573425 w 2333639"/>
              <a:gd name="connsiteY8-2646" fmla="*/ 0 h 3688080"/>
              <a:gd name="connsiteX9-2647" fmla="*/ 2000145 w 2333639"/>
              <a:gd name="connsiteY9-2648" fmla="*/ 7620 h 3688080"/>
              <a:gd name="connsiteX10-2649" fmla="*/ 2213505 w 2333639"/>
              <a:gd name="connsiteY10-2650" fmla="*/ 30480 h 3688080"/>
              <a:gd name="connsiteX11-2651" fmla="*/ 2198265 w 2333639"/>
              <a:gd name="connsiteY11-2652" fmla="*/ 281940 h 3688080"/>
              <a:gd name="connsiteX12-2653" fmla="*/ 2198265 w 2333639"/>
              <a:gd name="connsiteY12-2654" fmla="*/ 640080 h 3688080"/>
              <a:gd name="connsiteX13-2655" fmla="*/ 2183025 w 2333639"/>
              <a:gd name="connsiteY13-2656" fmla="*/ 853440 h 3688080"/>
              <a:gd name="connsiteX14-2657" fmla="*/ 2190645 w 2333639"/>
              <a:gd name="connsiteY14-2658" fmla="*/ 1127760 h 3688080"/>
              <a:gd name="connsiteX15-2659" fmla="*/ 2190645 w 2333639"/>
              <a:gd name="connsiteY15-2660" fmla="*/ 1325880 h 3688080"/>
              <a:gd name="connsiteX16-2661" fmla="*/ 2213505 w 2333639"/>
              <a:gd name="connsiteY16-2662" fmla="*/ 1493520 h 3688080"/>
              <a:gd name="connsiteX17-2663" fmla="*/ 2327805 w 2333639"/>
              <a:gd name="connsiteY17-2664" fmla="*/ 2316480 h 3688080"/>
              <a:gd name="connsiteX18-2665" fmla="*/ 2312566 w 2333639"/>
              <a:gd name="connsiteY18-2666" fmla="*/ 2720340 h 3688080"/>
              <a:gd name="connsiteX19-2667" fmla="*/ 2274465 w 2333639"/>
              <a:gd name="connsiteY19-2668" fmla="*/ 2964180 h 3688080"/>
              <a:gd name="connsiteX20-2669" fmla="*/ 2304946 w 2333639"/>
              <a:gd name="connsiteY20-2670" fmla="*/ 3177540 h 3688080"/>
              <a:gd name="connsiteX21-2671" fmla="*/ 2282085 w 2333639"/>
              <a:gd name="connsiteY21-2672" fmla="*/ 3345180 h 3688080"/>
              <a:gd name="connsiteX22-2673" fmla="*/ 2205885 w 2333639"/>
              <a:gd name="connsiteY22-2674" fmla="*/ 3657600 h 3688080"/>
              <a:gd name="connsiteX23-2675" fmla="*/ 1923945 w 2333639"/>
              <a:gd name="connsiteY23-2676" fmla="*/ 3680460 h 3688080"/>
              <a:gd name="connsiteX24-2677" fmla="*/ 1771545 w 2333639"/>
              <a:gd name="connsiteY24-2678" fmla="*/ 3680460 h 3688080"/>
              <a:gd name="connsiteX25-2679" fmla="*/ 1581045 w 2333639"/>
              <a:gd name="connsiteY25-2680" fmla="*/ 3680460 h 3688080"/>
              <a:gd name="connsiteX26-2681" fmla="*/ 1222905 w 2333639"/>
              <a:gd name="connsiteY26-2682" fmla="*/ 3688080 h 3688080"/>
              <a:gd name="connsiteX27-2683" fmla="*/ 819045 w 2333639"/>
              <a:gd name="connsiteY27-2684" fmla="*/ 3680460 h 3688080"/>
              <a:gd name="connsiteX28-2685" fmla="*/ 689505 w 2333639"/>
              <a:gd name="connsiteY28-2686" fmla="*/ 3680460 h 3688080"/>
              <a:gd name="connsiteX29-2687" fmla="*/ 262785 w 2333639"/>
              <a:gd name="connsiteY29-2688" fmla="*/ 3672840 h 3688080"/>
              <a:gd name="connsiteX30-2689" fmla="*/ 22940 w 2333639"/>
              <a:gd name="connsiteY30-2690" fmla="*/ 3680460 h 3688080"/>
              <a:gd name="connsiteX31-2691" fmla="*/ 26565 w 2333639"/>
              <a:gd name="connsiteY31-2692" fmla="*/ 3421380 h 3688080"/>
              <a:gd name="connsiteX32-2693" fmla="*/ 11326 w 2333639"/>
              <a:gd name="connsiteY32-2694" fmla="*/ 2971800 h 3688080"/>
              <a:gd name="connsiteX33-2695" fmla="*/ 21209 w 2333639"/>
              <a:gd name="connsiteY33-2696" fmla="*/ 2450231 h 3688080"/>
              <a:gd name="connsiteX0-2697" fmla="*/ 24660 w 2332979"/>
              <a:gd name="connsiteY0-2698" fmla="*/ 719773 h 3688080"/>
              <a:gd name="connsiteX1-2699" fmla="*/ 18946 w 2332979"/>
              <a:gd name="connsiteY1-2700" fmla="*/ 563880 h 3688080"/>
              <a:gd name="connsiteX2-2701" fmla="*/ 18945 w 2332979"/>
              <a:gd name="connsiteY2-2702" fmla="*/ 350520 h 3688080"/>
              <a:gd name="connsiteX3-2703" fmla="*/ 22940 w 2332979"/>
              <a:gd name="connsiteY3-2704" fmla="*/ 10160 h 3688080"/>
              <a:gd name="connsiteX4-2705" fmla="*/ 316125 w 2332979"/>
              <a:gd name="connsiteY4-2706" fmla="*/ 0 h 3688080"/>
              <a:gd name="connsiteX5-2707" fmla="*/ 529485 w 2332979"/>
              <a:gd name="connsiteY5-2708" fmla="*/ 7620 h 3688080"/>
              <a:gd name="connsiteX6-2709" fmla="*/ 773325 w 2332979"/>
              <a:gd name="connsiteY6-2710" fmla="*/ 7620 h 3688080"/>
              <a:gd name="connsiteX7-2711" fmla="*/ 1222905 w 2332979"/>
              <a:gd name="connsiteY7-2712" fmla="*/ 7620 h 3688080"/>
              <a:gd name="connsiteX8-2713" fmla="*/ 1573425 w 2332979"/>
              <a:gd name="connsiteY8-2714" fmla="*/ 0 h 3688080"/>
              <a:gd name="connsiteX9-2715" fmla="*/ 2000145 w 2332979"/>
              <a:gd name="connsiteY9-2716" fmla="*/ 7620 h 3688080"/>
              <a:gd name="connsiteX10-2717" fmla="*/ 2213505 w 2332979"/>
              <a:gd name="connsiteY10-2718" fmla="*/ 30480 h 3688080"/>
              <a:gd name="connsiteX11-2719" fmla="*/ 2198265 w 2332979"/>
              <a:gd name="connsiteY11-2720" fmla="*/ 281940 h 3688080"/>
              <a:gd name="connsiteX12-2721" fmla="*/ 2198265 w 2332979"/>
              <a:gd name="connsiteY12-2722" fmla="*/ 640080 h 3688080"/>
              <a:gd name="connsiteX13-2723" fmla="*/ 2183025 w 2332979"/>
              <a:gd name="connsiteY13-2724" fmla="*/ 853440 h 3688080"/>
              <a:gd name="connsiteX14-2725" fmla="*/ 2190645 w 2332979"/>
              <a:gd name="connsiteY14-2726" fmla="*/ 1127760 h 3688080"/>
              <a:gd name="connsiteX15-2727" fmla="*/ 2190645 w 2332979"/>
              <a:gd name="connsiteY15-2728" fmla="*/ 1325880 h 3688080"/>
              <a:gd name="connsiteX16-2729" fmla="*/ 2213505 w 2332979"/>
              <a:gd name="connsiteY16-2730" fmla="*/ 1493520 h 3688080"/>
              <a:gd name="connsiteX17-2731" fmla="*/ 2327805 w 2332979"/>
              <a:gd name="connsiteY17-2732" fmla="*/ 2316480 h 3688080"/>
              <a:gd name="connsiteX18-2733" fmla="*/ 2312566 w 2332979"/>
              <a:gd name="connsiteY18-2734" fmla="*/ 2720340 h 3688080"/>
              <a:gd name="connsiteX19-2735" fmla="*/ 2304946 w 2332979"/>
              <a:gd name="connsiteY19-2736" fmla="*/ 3177540 h 3688080"/>
              <a:gd name="connsiteX20-2737" fmla="*/ 2282085 w 2332979"/>
              <a:gd name="connsiteY20-2738" fmla="*/ 3345180 h 3688080"/>
              <a:gd name="connsiteX21-2739" fmla="*/ 2205885 w 2332979"/>
              <a:gd name="connsiteY21-2740" fmla="*/ 3657600 h 3688080"/>
              <a:gd name="connsiteX22-2741" fmla="*/ 1923945 w 2332979"/>
              <a:gd name="connsiteY22-2742" fmla="*/ 3680460 h 3688080"/>
              <a:gd name="connsiteX23-2743" fmla="*/ 1771545 w 2332979"/>
              <a:gd name="connsiteY23-2744" fmla="*/ 3680460 h 3688080"/>
              <a:gd name="connsiteX24-2745" fmla="*/ 1581045 w 2332979"/>
              <a:gd name="connsiteY24-2746" fmla="*/ 3680460 h 3688080"/>
              <a:gd name="connsiteX25-2747" fmla="*/ 1222905 w 2332979"/>
              <a:gd name="connsiteY25-2748" fmla="*/ 3688080 h 3688080"/>
              <a:gd name="connsiteX26-2749" fmla="*/ 819045 w 2332979"/>
              <a:gd name="connsiteY26-2750" fmla="*/ 3680460 h 3688080"/>
              <a:gd name="connsiteX27-2751" fmla="*/ 689505 w 2332979"/>
              <a:gd name="connsiteY27-2752" fmla="*/ 3680460 h 3688080"/>
              <a:gd name="connsiteX28-2753" fmla="*/ 262785 w 2332979"/>
              <a:gd name="connsiteY28-2754" fmla="*/ 3672840 h 3688080"/>
              <a:gd name="connsiteX29-2755" fmla="*/ 22940 w 2332979"/>
              <a:gd name="connsiteY29-2756" fmla="*/ 3680460 h 3688080"/>
              <a:gd name="connsiteX30-2757" fmla="*/ 26565 w 2332979"/>
              <a:gd name="connsiteY30-2758" fmla="*/ 3421380 h 3688080"/>
              <a:gd name="connsiteX31-2759" fmla="*/ 11326 w 2332979"/>
              <a:gd name="connsiteY31-2760" fmla="*/ 2971800 h 3688080"/>
              <a:gd name="connsiteX32-2761" fmla="*/ 21209 w 2332979"/>
              <a:gd name="connsiteY32-2762" fmla="*/ 2450231 h 3688080"/>
              <a:gd name="connsiteX0-2763" fmla="*/ 24660 w 2332979"/>
              <a:gd name="connsiteY0-2764" fmla="*/ 719773 h 3688080"/>
              <a:gd name="connsiteX1-2765" fmla="*/ 18946 w 2332979"/>
              <a:gd name="connsiteY1-2766" fmla="*/ 563880 h 3688080"/>
              <a:gd name="connsiteX2-2767" fmla="*/ 18945 w 2332979"/>
              <a:gd name="connsiteY2-2768" fmla="*/ 350520 h 3688080"/>
              <a:gd name="connsiteX3-2769" fmla="*/ 22940 w 2332979"/>
              <a:gd name="connsiteY3-2770" fmla="*/ 10160 h 3688080"/>
              <a:gd name="connsiteX4-2771" fmla="*/ 316125 w 2332979"/>
              <a:gd name="connsiteY4-2772" fmla="*/ 0 h 3688080"/>
              <a:gd name="connsiteX5-2773" fmla="*/ 529485 w 2332979"/>
              <a:gd name="connsiteY5-2774" fmla="*/ 7620 h 3688080"/>
              <a:gd name="connsiteX6-2775" fmla="*/ 773325 w 2332979"/>
              <a:gd name="connsiteY6-2776" fmla="*/ 7620 h 3688080"/>
              <a:gd name="connsiteX7-2777" fmla="*/ 1222905 w 2332979"/>
              <a:gd name="connsiteY7-2778" fmla="*/ 7620 h 3688080"/>
              <a:gd name="connsiteX8-2779" fmla="*/ 1573425 w 2332979"/>
              <a:gd name="connsiteY8-2780" fmla="*/ 0 h 3688080"/>
              <a:gd name="connsiteX9-2781" fmla="*/ 2000145 w 2332979"/>
              <a:gd name="connsiteY9-2782" fmla="*/ 7620 h 3688080"/>
              <a:gd name="connsiteX10-2783" fmla="*/ 2213505 w 2332979"/>
              <a:gd name="connsiteY10-2784" fmla="*/ 30480 h 3688080"/>
              <a:gd name="connsiteX11-2785" fmla="*/ 2198265 w 2332979"/>
              <a:gd name="connsiteY11-2786" fmla="*/ 281940 h 3688080"/>
              <a:gd name="connsiteX12-2787" fmla="*/ 2198265 w 2332979"/>
              <a:gd name="connsiteY12-2788" fmla="*/ 640080 h 3688080"/>
              <a:gd name="connsiteX13-2789" fmla="*/ 2183025 w 2332979"/>
              <a:gd name="connsiteY13-2790" fmla="*/ 853440 h 3688080"/>
              <a:gd name="connsiteX14-2791" fmla="*/ 2190645 w 2332979"/>
              <a:gd name="connsiteY14-2792" fmla="*/ 1127760 h 3688080"/>
              <a:gd name="connsiteX15-2793" fmla="*/ 2190645 w 2332979"/>
              <a:gd name="connsiteY15-2794" fmla="*/ 1325880 h 3688080"/>
              <a:gd name="connsiteX16-2795" fmla="*/ 2213505 w 2332979"/>
              <a:gd name="connsiteY16-2796" fmla="*/ 1493520 h 3688080"/>
              <a:gd name="connsiteX17-2797" fmla="*/ 2327805 w 2332979"/>
              <a:gd name="connsiteY17-2798" fmla="*/ 2316480 h 3688080"/>
              <a:gd name="connsiteX18-2799" fmla="*/ 2312566 w 2332979"/>
              <a:gd name="connsiteY18-2800" fmla="*/ 2720340 h 3688080"/>
              <a:gd name="connsiteX19-2801" fmla="*/ 2304946 w 2332979"/>
              <a:gd name="connsiteY19-2802" fmla="*/ 3177540 h 3688080"/>
              <a:gd name="connsiteX20-2803" fmla="*/ 2205885 w 2332979"/>
              <a:gd name="connsiteY20-2804" fmla="*/ 3657600 h 3688080"/>
              <a:gd name="connsiteX21-2805" fmla="*/ 1923945 w 2332979"/>
              <a:gd name="connsiteY21-2806" fmla="*/ 3680460 h 3688080"/>
              <a:gd name="connsiteX22-2807" fmla="*/ 1771545 w 2332979"/>
              <a:gd name="connsiteY22-2808" fmla="*/ 3680460 h 3688080"/>
              <a:gd name="connsiteX23-2809" fmla="*/ 1581045 w 2332979"/>
              <a:gd name="connsiteY23-2810" fmla="*/ 3680460 h 3688080"/>
              <a:gd name="connsiteX24-2811" fmla="*/ 1222905 w 2332979"/>
              <a:gd name="connsiteY24-2812" fmla="*/ 3688080 h 3688080"/>
              <a:gd name="connsiteX25-2813" fmla="*/ 819045 w 2332979"/>
              <a:gd name="connsiteY25-2814" fmla="*/ 3680460 h 3688080"/>
              <a:gd name="connsiteX26-2815" fmla="*/ 689505 w 2332979"/>
              <a:gd name="connsiteY26-2816" fmla="*/ 3680460 h 3688080"/>
              <a:gd name="connsiteX27-2817" fmla="*/ 262785 w 2332979"/>
              <a:gd name="connsiteY27-2818" fmla="*/ 3672840 h 3688080"/>
              <a:gd name="connsiteX28-2819" fmla="*/ 22940 w 2332979"/>
              <a:gd name="connsiteY28-2820" fmla="*/ 3680460 h 3688080"/>
              <a:gd name="connsiteX29-2821" fmla="*/ 26565 w 2332979"/>
              <a:gd name="connsiteY29-2822" fmla="*/ 3421380 h 3688080"/>
              <a:gd name="connsiteX30-2823" fmla="*/ 11326 w 2332979"/>
              <a:gd name="connsiteY30-2824" fmla="*/ 2971800 h 3688080"/>
              <a:gd name="connsiteX31-2825" fmla="*/ 21209 w 2332979"/>
              <a:gd name="connsiteY31-2826" fmla="*/ 2450231 h 3688080"/>
              <a:gd name="connsiteX0-2827" fmla="*/ 24660 w 2332979"/>
              <a:gd name="connsiteY0-2828" fmla="*/ 719773 h 3688080"/>
              <a:gd name="connsiteX1-2829" fmla="*/ 18946 w 2332979"/>
              <a:gd name="connsiteY1-2830" fmla="*/ 563880 h 3688080"/>
              <a:gd name="connsiteX2-2831" fmla="*/ 18945 w 2332979"/>
              <a:gd name="connsiteY2-2832" fmla="*/ 350520 h 3688080"/>
              <a:gd name="connsiteX3-2833" fmla="*/ 22940 w 2332979"/>
              <a:gd name="connsiteY3-2834" fmla="*/ 10160 h 3688080"/>
              <a:gd name="connsiteX4-2835" fmla="*/ 316125 w 2332979"/>
              <a:gd name="connsiteY4-2836" fmla="*/ 0 h 3688080"/>
              <a:gd name="connsiteX5-2837" fmla="*/ 529485 w 2332979"/>
              <a:gd name="connsiteY5-2838" fmla="*/ 7620 h 3688080"/>
              <a:gd name="connsiteX6-2839" fmla="*/ 773325 w 2332979"/>
              <a:gd name="connsiteY6-2840" fmla="*/ 7620 h 3688080"/>
              <a:gd name="connsiteX7-2841" fmla="*/ 1222905 w 2332979"/>
              <a:gd name="connsiteY7-2842" fmla="*/ 7620 h 3688080"/>
              <a:gd name="connsiteX8-2843" fmla="*/ 1573425 w 2332979"/>
              <a:gd name="connsiteY8-2844" fmla="*/ 0 h 3688080"/>
              <a:gd name="connsiteX9-2845" fmla="*/ 2000145 w 2332979"/>
              <a:gd name="connsiteY9-2846" fmla="*/ 7620 h 3688080"/>
              <a:gd name="connsiteX10-2847" fmla="*/ 2213505 w 2332979"/>
              <a:gd name="connsiteY10-2848" fmla="*/ 30480 h 3688080"/>
              <a:gd name="connsiteX11-2849" fmla="*/ 2198265 w 2332979"/>
              <a:gd name="connsiteY11-2850" fmla="*/ 281940 h 3688080"/>
              <a:gd name="connsiteX12-2851" fmla="*/ 2198265 w 2332979"/>
              <a:gd name="connsiteY12-2852" fmla="*/ 640080 h 3688080"/>
              <a:gd name="connsiteX13-2853" fmla="*/ 2183025 w 2332979"/>
              <a:gd name="connsiteY13-2854" fmla="*/ 853440 h 3688080"/>
              <a:gd name="connsiteX14-2855" fmla="*/ 2190645 w 2332979"/>
              <a:gd name="connsiteY14-2856" fmla="*/ 1127760 h 3688080"/>
              <a:gd name="connsiteX15-2857" fmla="*/ 2213505 w 2332979"/>
              <a:gd name="connsiteY15-2858" fmla="*/ 1493520 h 3688080"/>
              <a:gd name="connsiteX16-2859" fmla="*/ 2327805 w 2332979"/>
              <a:gd name="connsiteY16-2860" fmla="*/ 2316480 h 3688080"/>
              <a:gd name="connsiteX17-2861" fmla="*/ 2312566 w 2332979"/>
              <a:gd name="connsiteY17-2862" fmla="*/ 2720340 h 3688080"/>
              <a:gd name="connsiteX18-2863" fmla="*/ 2304946 w 2332979"/>
              <a:gd name="connsiteY18-2864" fmla="*/ 3177540 h 3688080"/>
              <a:gd name="connsiteX19-2865" fmla="*/ 2205885 w 2332979"/>
              <a:gd name="connsiteY19-2866" fmla="*/ 3657600 h 3688080"/>
              <a:gd name="connsiteX20-2867" fmla="*/ 1923945 w 2332979"/>
              <a:gd name="connsiteY20-2868" fmla="*/ 3680460 h 3688080"/>
              <a:gd name="connsiteX21-2869" fmla="*/ 1771545 w 2332979"/>
              <a:gd name="connsiteY21-2870" fmla="*/ 3680460 h 3688080"/>
              <a:gd name="connsiteX22-2871" fmla="*/ 1581045 w 2332979"/>
              <a:gd name="connsiteY22-2872" fmla="*/ 3680460 h 3688080"/>
              <a:gd name="connsiteX23-2873" fmla="*/ 1222905 w 2332979"/>
              <a:gd name="connsiteY23-2874" fmla="*/ 3688080 h 3688080"/>
              <a:gd name="connsiteX24-2875" fmla="*/ 819045 w 2332979"/>
              <a:gd name="connsiteY24-2876" fmla="*/ 3680460 h 3688080"/>
              <a:gd name="connsiteX25-2877" fmla="*/ 689505 w 2332979"/>
              <a:gd name="connsiteY25-2878" fmla="*/ 3680460 h 3688080"/>
              <a:gd name="connsiteX26-2879" fmla="*/ 262785 w 2332979"/>
              <a:gd name="connsiteY26-2880" fmla="*/ 3672840 h 3688080"/>
              <a:gd name="connsiteX27-2881" fmla="*/ 22940 w 2332979"/>
              <a:gd name="connsiteY27-2882" fmla="*/ 3680460 h 3688080"/>
              <a:gd name="connsiteX28-2883" fmla="*/ 26565 w 2332979"/>
              <a:gd name="connsiteY28-2884" fmla="*/ 3421380 h 3688080"/>
              <a:gd name="connsiteX29-2885" fmla="*/ 11326 w 2332979"/>
              <a:gd name="connsiteY29-2886" fmla="*/ 2971800 h 3688080"/>
              <a:gd name="connsiteX30-2887" fmla="*/ 21209 w 2332979"/>
              <a:gd name="connsiteY30-2888" fmla="*/ 2450231 h 3688080"/>
              <a:gd name="connsiteX0-2889" fmla="*/ 24660 w 2332979"/>
              <a:gd name="connsiteY0-2890" fmla="*/ 719773 h 3688080"/>
              <a:gd name="connsiteX1-2891" fmla="*/ 18946 w 2332979"/>
              <a:gd name="connsiteY1-2892" fmla="*/ 563880 h 3688080"/>
              <a:gd name="connsiteX2-2893" fmla="*/ 18945 w 2332979"/>
              <a:gd name="connsiteY2-2894" fmla="*/ 350520 h 3688080"/>
              <a:gd name="connsiteX3-2895" fmla="*/ 22940 w 2332979"/>
              <a:gd name="connsiteY3-2896" fmla="*/ 10160 h 3688080"/>
              <a:gd name="connsiteX4-2897" fmla="*/ 316125 w 2332979"/>
              <a:gd name="connsiteY4-2898" fmla="*/ 0 h 3688080"/>
              <a:gd name="connsiteX5-2899" fmla="*/ 529485 w 2332979"/>
              <a:gd name="connsiteY5-2900" fmla="*/ 7620 h 3688080"/>
              <a:gd name="connsiteX6-2901" fmla="*/ 773325 w 2332979"/>
              <a:gd name="connsiteY6-2902" fmla="*/ 7620 h 3688080"/>
              <a:gd name="connsiteX7-2903" fmla="*/ 1222905 w 2332979"/>
              <a:gd name="connsiteY7-2904" fmla="*/ 7620 h 3688080"/>
              <a:gd name="connsiteX8-2905" fmla="*/ 1573425 w 2332979"/>
              <a:gd name="connsiteY8-2906" fmla="*/ 0 h 3688080"/>
              <a:gd name="connsiteX9-2907" fmla="*/ 2000145 w 2332979"/>
              <a:gd name="connsiteY9-2908" fmla="*/ 7620 h 3688080"/>
              <a:gd name="connsiteX10-2909" fmla="*/ 2213505 w 2332979"/>
              <a:gd name="connsiteY10-2910" fmla="*/ 30480 h 3688080"/>
              <a:gd name="connsiteX11-2911" fmla="*/ 2198265 w 2332979"/>
              <a:gd name="connsiteY11-2912" fmla="*/ 281940 h 3688080"/>
              <a:gd name="connsiteX12-2913" fmla="*/ 2198265 w 2332979"/>
              <a:gd name="connsiteY12-2914" fmla="*/ 640080 h 3688080"/>
              <a:gd name="connsiteX13-2915" fmla="*/ 2190645 w 2332979"/>
              <a:gd name="connsiteY13-2916" fmla="*/ 1127760 h 3688080"/>
              <a:gd name="connsiteX14-2917" fmla="*/ 2213505 w 2332979"/>
              <a:gd name="connsiteY14-2918" fmla="*/ 1493520 h 3688080"/>
              <a:gd name="connsiteX15-2919" fmla="*/ 2327805 w 2332979"/>
              <a:gd name="connsiteY15-2920" fmla="*/ 2316480 h 3688080"/>
              <a:gd name="connsiteX16-2921" fmla="*/ 2312566 w 2332979"/>
              <a:gd name="connsiteY16-2922" fmla="*/ 2720340 h 3688080"/>
              <a:gd name="connsiteX17-2923" fmla="*/ 2304946 w 2332979"/>
              <a:gd name="connsiteY17-2924" fmla="*/ 3177540 h 3688080"/>
              <a:gd name="connsiteX18-2925" fmla="*/ 2205885 w 2332979"/>
              <a:gd name="connsiteY18-2926" fmla="*/ 3657600 h 3688080"/>
              <a:gd name="connsiteX19-2927" fmla="*/ 1923945 w 2332979"/>
              <a:gd name="connsiteY19-2928" fmla="*/ 3680460 h 3688080"/>
              <a:gd name="connsiteX20-2929" fmla="*/ 1771545 w 2332979"/>
              <a:gd name="connsiteY20-2930" fmla="*/ 3680460 h 3688080"/>
              <a:gd name="connsiteX21-2931" fmla="*/ 1581045 w 2332979"/>
              <a:gd name="connsiteY21-2932" fmla="*/ 3680460 h 3688080"/>
              <a:gd name="connsiteX22-2933" fmla="*/ 1222905 w 2332979"/>
              <a:gd name="connsiteY22-2934" fmla="*/ 3688080 h 3688080"/>
              <a:gd name="connsiteX23-2935" fmla="*/ 819045 w 2332979"/>
              <a:gd name="connsiteY23-2936" fmla="*/ 3680460 h 3688080"/>
              <a:gd name="connsiteX24-2937" fmla="*/ 689505 w 2332979"/>
              <a:gd name="connsiteY24-2938" fmla="*/ 3680460 h 3688080"/>
              <a:gd name="connsiteX25-2939" fmla="*/ 262785 w 2332979"/>
              <a:gd name="connsiteY25-2940" fmla="*/ 3672840 h 3688080"/>
              <a:gd name="connsiteX26-2941" fmla="*/ 22940 w 2332979"/>
              <a:gd name="connsiteY26-2942" fmla="*/ 3680460 h 3688080"/>
              <a:gd name="connsiteX27-2943" fmla="*/ 26565 w 2332979"/>
              <a:gd name="connsiteY27-2944" fmla="*/ 3421380 h 3688080"/>
              <a:gd name="connsiteX28-2945" fmla="*/ 11326 w 2332979"/>
              <a:gd name="connsiteY28-2946" fmla="*/ 2971800 h 3688080"/>
              <a:gd name="connsiteX29-2947" fmla="*/ 21209 w 2332979"/>
              <a:gd name="connsiteY29-2948" fmla="*/ 2450231 h 3688080"/>
              <a:gd name="connsiteX0-2949" fmla="*/ 24660 w 2332979"/>
              <a:gd name="connsiteY0-2950" fmla="*/ 719773 h 3688080"/>
              <a:gd name="connsiteX1-2951" fmla="*/ 18946 w 2332979"/>
              <a:gd name="connsiteY1-2952" fmla="*/ 563880 h 3688080"/>
              <a:gd name="connsiteX2-2953" fmla="*/ 18945 w 2332979"/>
              <a:gd name="connsiteY2-2954" fmla="*/ 350520 h 3688080"/>
              <a:gd name="connsiteX3-2955" fmla="*/ 22940 w 2332979"/>
              <a:gd name="connsiteY3-2956" fmla="*/ 10160 h 3688080"/>
              <a:gd name="connsiteX4-2957" fmla="*/ 316125 w 2332979"/>
              <a:gd name="connsiteY4-2958" fmla="*/ 0 h 3688080"/>
              <a:gd name="connsiteX5-2959" fmla="*/ 529485 w 2332979"/>
              <a:gd name="connsiteY5-2960" fmla="*/ 7620 h 3688080"/>
              <a:gd name="connsiteX6-2961" fmla="*/ 773325 w 2332979"/>
              <a:gd name="connsiteY6-2962" fmla="*/ 7620 h 3688080"/>
              <a:gd name="connsiteX7-2963" fmla="*/ 1222905 w 2332979"/>
              <a:gd name="connsiteY7-2964" fmla="*/ 7620 h 3688080"/>
              <a:gd name="connsiteX8-2965" fmla="*/ 1573425 w 2332979"/>
              <a:gd name="connsiteY8-2966" fmla="*/ 0 h 3688080"/>
              <a:gd name="connsiteX9-2967" fmla="*/ 2000145 w 2332979"/>
              <a:gd name="connsiteY9-2968" fmla="*/ 7620 h 3688080"/>
              <a:gd name="connsiteX10-2969" fmla="*/ 2213505 w 2332979"/>
              <a:gd name="connsiteY10-2970" fmla="*/ 30480 h 3688080"/>
              <a:gd name="connsiteX11-2971" fmla="*/ 2198265 w 2332979"/>
              <a:gd name="connsiteY11-2972" fmla="*/ 281940 h 3688080"/>
              <a:gd name="connsiteX12-2973" fmla="*/ 2198265 w 2332979"/>
              <a:gd name="connsiteY12-2974" fmla="*/ 640080 h 3688080"/>
              <a:gd name="connsiteX13-2975" fmla="*/ 2190645 w 2332979"/>
              <a:gd name="connsiteY13-2976" fmla="*/ 1127760 h 3688080"/>
              <a:gd name="connsiteX14-2977" fmla="*/ 2213505 w 2332979"/>
              <a:gd name="connsiteY14-2978" fmla="*/ 1493520 h 3688080"/>
              <a:gd name="connsiteX15-2979" fmla="*/ 2327805 w 2332979"/>
              <a:gd name="connsiteY15-2980" fmla="*/ 2316480 h 3688080"/>
              <a:gd name="connsiteX16-2981" fmla="*/ 2312566 w 2332979"/>
              <a:gd name="connsiteY16-2982" fmla="*/ 2720340 h 3688080"/>
              <a:gd name="connsiteX17-2983" fmla="*/ 2304946 w 2332979"/>
              <a:gd name="connsiteY17-2984" fmla="*/ 2948940 h 3688080"/>
              <a:gd name="connsiteX18-2985" fmla="*/ 2304946 w 2332979"/>
              <a:gd name="connsiteY18-2986" fmla="*/ 3177540 h 3688080"/>
              <a:gd name="connsiteX19-2987" fmla="*/ 2205885 w 2332979"/>
              <a:gd name="connsiteY19-2988" fmla="*/ 3657600 h 3688080"/>
              <a:gd name="connsiteX20-2989" fmla="*/ 1923945 w 2332979"/>
              <a:gd name="connsiteY20-2990" fmla="*/ 3680460 h 3688080"/>
              <a:gd name="connsiteX21-2991" fmla="*/ 1771545 w 2332979"/>
              <a:gd name="connsiteY21-2992" fmla="*/ 3680460 h 3688080"/>
              <a:gd name="connsiteX22-2993" fmla="*/ 1581045 w 2332979"/>
              <a:gd name="connsiteY22-2994" fmla="*/ 3680460 h 3688080"/>
              <a:gd name="connsiteX23-2995" fmla="*/ 1222905 w 2332979"/>
              <a:gd name="connsiteY23-2996" fmla="*/ 3688080 h 3688080"/>
              <a:gd name="connsiteX24-2997" fmla="*/ 819045 w 2332979"/>
              <a:gd name="connsiteY24-2998" fmla="*/ 3680460 h 3688080"/>
              <a:gd name="connsiteX25-2999" fmla="*/ 689505 w 2332979"/>
              <a:gd name="connsiteY25-3000" fmla="*/ 3680460 h 3688080"/>
              <a:gd name="connsiteX26-3001" fmla="*/ 262785 w 2332979"/>
              <a:gd name="connsiteY26-3002" fmla="*/ 3672840 h 3688080"/>
              <a:gd name="connsiteX27-3003" fmla="*/ 22940 w 2332979"/>
              <a:gd name="connsiteY27-3004" fmla="*/ 3680460 h 3688080"/>
              <a:gd name="connsiteX28-3005" fmla="*/ 26565 w 2332979"/>
              <a:gd name="connsiteY28-3006" fmla="*/ 3421380 h 3688080"/>
              <a:gd name="connsiteX29-3007" fmla="*/ 11326 w 2332979"/>
              <a:gd name="connsiteY29-3008" fmla="*/ 2971800 h 3688080"/>
              <a:gd name="connsiteX30-3009" fmla="*/ 21209 w 2332979"/>
              <a:gd name="connsiteY30-3010" fmla="*/ 2450231 h 3688080"/>
              <a:gd name="connsiteX0-3011" fmla="*/ 24660 w 2332979"/>
              <a:gd name="connsiteY0-3012" fmla="*/ 719773 h 3688080"/>
              <a:gd name="connsiteX1-3013" fmla="*/ 18946 w 2332979"/>
              <a:gd name="connsiteY1-3014" fmla="*/ 563880 h 3688080"/>
              <a:gd name="connsiteX2-3015" fmla="*/ 18945 w 2332979"/>
              <a:gd name="connsiteY2-3016" fmla="*/ 350520 h 3688080"/>
              <a:gd name="connsiteX3-3017" fmla="*/ 22940 w 2332979"/>
              <a:gd name="connsiteY3-3018" fmla="*/ 10160 h 3688080"/>
              <a:gd name="connsiteX4-3019" fmla="*/ 316125 w 2332979"/>
              <a:gd name="connsiteY4-3020" fmla="*/ 0 h 3688080"/>
              <a:gd name="connsiteX5-3021" fmla="*/ 529485 w 2332979"/>
              <a:gd name="connsiteY5-3022" fmla="*/ 7620 h 3688080"/>
              <a:gd name="connsiteX6-3023" fmla="*/ 773325 w 2332979"/>
              <a:gd name="connsiteY6-3024" fmla="*/ 7620 h 3688080"/>
              <a:gd name="connsiteX7-3025" fmla="*/ 1222905 w 2332979"/>
              <a:gd name="connsiteY7-3026" fmla="*/ 7620 h 3688080"/>
              <a:gd name="connsiteX8-3027" fmla="*/ 1573425 w 2332979"/>
              <a:gd name="connsiteY8-3028" fmla="*/ 0 h 3688080"/>
              <a:gd name="connsiteX9-3029" fmla="*/ 2000145 w 2332979"/>
              <a:gd name="connsiteY9-3030" fmla="*/ 7620 h 3688080"/>
              <a:gd name="connsiteX10-3031" fmla="*/ 2213505 w 2332979"/>
              <a:gd name="connsiteY10-3032" fmla="*/ 30480 h 3688080"/>
              <a:gd name="connsiteX11-3033" fmla="*/ 2198265 w 2332979"/>
              <a:gd name="connsiteY11-3034" fmla="*/ 281940 h 3688080"/>
              <a:gd name="connsiteX12-3035" fmla="*/ 2198265 w 2332979"/>
              <a:gd name="connsiteY12-3036" fmla="*/ 640080 h 3688080"/>
              <a:gd name="connsiteX13-3037" fmla="*/ 2190645 w 2332979"/>
              <a:gd name="connsiteY13-3038" fmla="*/ 1127760 h 3688080"/>
              <a:gd name="connsiteX14-3039" fmla="*/ 2213505 w 2332979"/>
              <a:gd name="connsiteY14-3040" fmla="*/ 1493520 h 3688080"/>
              <a:gd name="connsiteX15-3041" fmla="*/ 2327805 w 2332979"/>
              <a:gd name="connsiteY15-3042" fmla="*/ 2316480 h 3688080"/>
              <a:gd name="connsiteX16-3043" fmla="*/ 2312566 w 2332979"/>
              <a:gd name="connsiteY16-3044" fmla="*/ 2720340 h 3688080"/>
              <a:gd name="connsiteX17-3045" fmla="*/ 2304946 w 2332979"/>
              <a:gd name="connsiteY17-3046" fmla="*/ 3177540 h 3688080"/>
              <a:gd name="connsiteX18-3047" fmla="*/ 2205885 w 2332979"/>
              <a:gd name="connsiteY18-3048" fmla="*/ 3657600 h 3688080"/>
              <a:gd name="connsiteX19-3049" fmla="*/ 1923945 w 2332979"/>
              <a:gd name="connsiteY19-3050" fmla="*/ 3680460 h 3688080"/>
              <a:gd name="connsiteX20-3051" fmla="*/ 1771545 w 2332979"/>
              <a:gd name="connsiteY20-3052" fmla="*/ 3680460 h 3688080"/>
              <a:gd name="connsiteX21-3053" fmla="*/ 1581045 w 2332979"/>
              <a:gd name="connsiteY21-3054" fmla="*/ 3680460 h 3688080"/>
              <a:gd name="connsiteX22-3055" fmla="*/ 1222905 w 2332979"/>
              <a:gd name="connsiteY22-3056" fmla="*/ 3688080 h 3688080"/>
              <a:gd name="connsiteX23-3057" fmla="*/ 819045 w 2332979"/>
              <a:gd name="connsiteY23-3058" fmla="*/ 3680460 h 3688080"/>
              <a:gd name="connsiteX24-3059" fmla="*/ 689505 w 2332979"/>
              <a:gd name="connsiteY24-3060" fmla="*/ 3680460 h 3688080"/>
              <a:gd name="connsiteX25-3061" fmla="*/ 262785 w 2332979"/>
              <a:gd name="connsiteY25-3062" fmla="*/ 3672840 h 3688080"/>
              <a:gd name="connsiteX26-3063" fmla="*/ 22940 w 2332979"/>
              <a:gd name="connsiteY26-3064" fmla="*/ 3680460 h 3688080"/>
              <a:gd name="connsiteX27-3065" fmla="*/ 26565 w 2332979"/>
              <a:gd name="connsiteY27-3066" fmla="*/ 3421380 h 3688080"/>
              <a:gd name="connsiteX28-3067" fmla="*/ 11326 w 2332979"/>
              <a:gd name="connsiteY28-3068" fmla="*/ 2971800 h 3688080"/>
              <a:gd name="connsiteX29-3069" fmla="*/ 21209 w 2332979"/>
              <a:gd name="connsiteY29-3070" fmla="*/ 2450231 h 3688080"/>
              <a:gd name="connsiteX0-3071" fmla="*/ 24660 w 2314217"/>
              <a:gd name="connsiteY0-3072" fmla="*/ 719773 h 3688080"/>
              <a:gd name="connsiteX1-3073" fmla="*/ 18946 w 2314217"/>
              <a:gd name="connsiteY1-3074" fmla="*/ 563880 h 3688080"/>
              <a:gd name="connsiteX2-3075" fmla="*/ 18945 w 2314217"/>
              <a:gd name="connsiteY2-3076" fmla="*/ 350520 h 3688080"/>
              <a:gd name="connsiteX3-3077" fmla="*/ 22940 w 2314217"/>
              <a:gd name="connsiteY3-3078" fmla="*/ 10160 h 3688080"/>
              <a:gd name="connsiteX4-3079" fmla="*/ 316125 w 2314217"/>
              <a:gd name="connsiteY4-3080" fmla="*/ 0 h 3688080"/>
              <a:gd name="connsiteX5-3081" fmla="*/ 529485 w 2314217"/>
              <a:gd name="connsiteY5-3082" fmla="*/ 7620 h 3688080"/>
              <a:gd name="connsiteX6-3083" fmla="*/ 773325 w 2314217"/>
              <a:gd name="connsiteY6-3084" fmla="*/ 7620 h 3688080"/>
              <a:gd name="connsiteX7-3085" fmla="*/ 1222905 w 2314217"/>
              <a:gd name="connsiteY7-3086" fmla="*/ 7620 h 3688080"/>
              <a:gd name="connsiteX8-3087" fmla="*/ 1573425 w 2314217"/>
              <a:gd name="connsiteY8-3088" fmla="*/ 0 h 3688080"/>
              <a:gd name="connsiteX9-3089" fmla="*/ 2000145 w 2314217"/>
              <a:gd name="connsiteY9-3090" fmla="*/ 7620 h 3688080"/>
              <a:gd name="connsiteX10-3091" fmla="*/ 2213505 w 2314217"/>
              <a:gd name="connsiteY10-3092" fmla="*/ 30480 h 3688080"/>
              <a:gd name="connsiteX11-3093" fmla="*/ 2198265 w 2314217"/>
              <a:gd name="connsiteY11-3094" fmla="*/ 281940 h 3688080"/>
              <a:gd name="connsiteX12-3095" fmla="*/ 2198265 w 2314217"/>
              <a:gd name="connsiteY12-3096" fmla="*/ 640080 h 3688080"/>
              <a:gd name="connsiteX13-3097" fmla="*/ 2190645 w 2314217"/>
              <a:gd name="connsiteY13-3098" fmla="*/ 1127760 h 3688080"/>
              <a:gd name="connsiteX14-3099" fmla="*/ 2213505 w 2314217"/>
              <a:gd name="connsiteY14-3100" fmla="*/ 1493520 h 3688080"/>
              <a:gd name="connsiteX15-3101" fmla="*/ 2243985 w 2314217"/>
              <a:gd name="connsiteY15-3102" fmla="*/ 2316480 h 3688080"/>
              <a:gd name="connsiteX16-3103" fmla="*/ 2312566 w 2314217"/>
              <a:gd name="connsiteY16-3104" fmla="*/ 2720340 h 3688080"/>
              <a:gd name="connsiteX17-3105" fmla="*/ 2304946 w 2314217"/>
              <a:gd name="connsiteY17-3106" fmla="*/ 3177540 h 3688080"/>
              <a:gd name="connsiteX18-3107" fmla="*/ 2205885 w 2314217"/>
              <a:gd name="connsiteY18-3108" fmla="*/ 3657600 h 3688080"/>
              <a:gd name="connsiteX19-3109" fmla="*/ 1923945 w 2314217"/>
              <a:gd name="connsiteY19-3110" fmla="*/ 3680460 h 3688080"/>
              <a:gd name="connsiteX20-3111" fmla="*/ 1771545 w 2314217"/>
              <a:gd name="connsiteY20-3112" fmla="*/ 3680460 h 3688080"/>
              <a:gd name="connsiteX21-3113" fmla="*/ 1581045 w 2314217"/>
              <a:gd name="connsiteY21-3114" fmla="*/ 3680460 h 3688080"/>
              <a:gd name="connsiteX22-3115" fmla="*/ 1222905 w 2314217"/>
              <a:gd name="connsiteY22-3116" fmla="*/ 3688080 h 3688080"/>
              <a:gd name="connsiteX23-3117" fmla="*/ 819045 w 2314217"/>
              <a:gd name="connsiteY23-3118" fmla="*/ 3680460 h 3688080"/>
              <a:gd name="connsiteX24-3119" fmla="*/ 689505 w 2314217"/>
              <a:gd name="connsiteY24-3120" fmla="*/ 3680460 h 3688080"/>
              <a:gd name="connsiteX25-3121" fmla="*/ 262785 w 2314217"/>
              <a:gd name="connsiteY25-3122" fmla="*/ 3672840 h 3688080"/>
              <a:gd name="connsiteX26-3123" fmla="*/ 22940 w 2314217"/>
              <a:gd name="connsiteY26-3124" fmla="*/ 3680460 h 3688080"/>
              <a:gd name="connsiteX27-3125" fmla="*/ 26565 w 2314217"/>
              <a:gd name="connsiteY27-3126" fmla="*/ 3421380 h 3688080"/>
              <a:gd name="connsiteX28-3127" fmla="*/ 11326 w 2314217"/>
              <a:gd name="connsiteY28-3128" fmla="*/ 2971800 h 3688080"/>
              <a:gd name="connsiteX29-3129" fmla="*/ 21209 w 2314217"/>
              <a:gd name="connsiteY29-3130" fmla="*/ 2450231 h 3688080"/>
              <a:gd name="connsiteX0-3131" fmla="*/ 24660 w 2305480"/>
              <a:gd name="connsiteY0-3132" fmla="*/ 719773 h 3688080"/>
              <a:gd name="connsiteX1-3133" fmla="*/ 18946 w 2305480"/>
              <a:gd name="connsiteY1-3134" fmla="*/ 563880 h 3688080"/>
              <a:gd name="connsiteX2-3135" fmla="*/ 18945 w 2305480"/>
              <a:gd name="connsiteY2-3136" fmla="*/ 350520 h 3688080"/>
              <a:gd name="connsiteX3-3137" fmla="*/ 22940 w 2305480"/>
              <a:gd name="connsiteY3-3138" fmla="*/ 10160 h 3688080"/>
              <a:gd name="connsiteX4-3139" fmla="*/ 316125 w 2305480"/>
              <a:gd name="connsiteY4-3140" fmla="*/ 0 h 3688080"/>
              <a:gd name="connsiteX5-3141" fmla="*/ 529485 w 2305480"/>
              <a:gd name="connsiteY5-3142" fmla="*/ 7620 h 3688080"/>
              <a:gd name="connsiteX6-3143" fmla="*/ 773325 w 2305480"/>
              <a:gd name="connsiteY6-3144" fmla="*/ 7620 h 3688080"/>
              <a:gd name="connsiteX7-3145" fmla="*/ 1222905 w 2305480"/>
              <a:gd name="connsiteY7-3146" fmla="*/ 7620 h 3688080"/>
              <a:gd name="connsiteX8-3147" fmla="*/ 1573425 w 2305480"/>
              <a:gd name="connsiteY8-3148" fmla="*/ 0 h 3688080"/>
              <a:gd name="connsiteX9-3149" fmla="*/ 2000145 w 2305480"/>
              <a:gd name="connsiteY9-3150" fmla="*/ 7620 h 3688080"/>
              <a:gd name="connsiteX10-3151" fmla="*/ 2213505 w 2305480"/>
              <a:gd name="connsiteY10-3152" fmla="*/ 30480 h 3688080"/>
              <a:gd name="connsiteX11-3153" fmla="*/ 2198265 w 2305480"/>
              <a:gd name="connsiteY11-3154" fmla="*/ 281940 h 3688080"/>
              <a:gd name="connsiteX12-3155" fmla="*/ 2198265 w 2305480"/>
              <a:gd name="connsiteY12-3156" fmla="*/ 640080 h 3688080"/>
              <a:gd name="connsiteX13-3157" fmla="*/ 2190645 w 2305480"/>
              <a:gd name="connsiteY13-3158" fmla="*/ 1127760 h 3688080"/>
              <a:gd name="connsiteX14-3159" fmla="*/ 2213505 w 2305480"/>
              <a:gd name="connsiteY14-3160" fmla="*/ 1493520 h 3688080"/>
              <a:gd name="connsiteX15-3161" fmla="*/ 2243985 w 2305480"/>
              <a:gd name="connsiteY15-3162" fmla="*/ 2316480 h 3688080"/>
              <a:gd name="connsiteX16-3163" fmla="*/ 2304946 w 2305480"/>
              <a:gd name="connsiteY16-3164" fmla="*/ 3177540 h 3688080"/>
              <a:gd name="connsiteX17-3165" fmla="*/ 2205885 w 2305480"/>
              <a:gd name="connsiteY17-3166" fmla="*/ 3657600 h 3688080"/>
              <a:gd name="connsiteX18-3167" fmla="*/ 1923945 w 2305480"/>
              <a:gd name="connsiteY18-3168" fmla="*/ 3680460 h 3688080"/>
              <a:gd name="connsiteX19-3169" fmla="*/ 1771545 w 2305480"/>
              <a:gd name="connsiteY19-3170" fmla="*/ 3680460 h 3688080"/>
              <a:gd name="connsiteX20-3171" fmla="*/ 1581045 w 2305480"/>
              <a:gd name="connsiteY20-3172" fmla="*/ 3680460 h 3688080"/>
              <a:gd name="connsiteX21-3173" fmla="*/ 1222905 w 2305480"/>
              <a:gd name="connsiteY21-3174" fmla="*/ 3688080 h 3688080"/>
              <a:gd name="connsiteX22-3175" fmla="*/ 819045 w 2305480"/>
              <a:gd name="connsiteY22-3176" fmla="*/ 3680460 h 3688080"/>
              <a:gd name="connsiteX23-3177" fmla="*/ 689505 w 2305480"/>
              <a:gd name="connsiteY23-3178" fmla="*/ 3680460 h 3688080"/>
              <a:gd name="connsiteX24-3179" fmla="*/ 262785 w 2305480"/>
              <a:gd name="connsiteY24-3180" fmla="*/ 3672840 h 3688080"/>
              <a:gd name="connsiteX25-3181" fmla="*/ 22940 w 2305480"/>
              <a:gd name="connsiteY25-3182" fmla="*/ 3680460 h 3688080"/>
              <a:gd name="connsiteX26-3183" fmla="*/ 26565 w 2305480"/>
              <a:gd name="connsiteY26-3184" fmla="*/ 3421380 h 3688080"/>
              <a:gd name="connsiteX27-3185" fmla="*/ 11326 w 2305480"/>
              <a:gd name="connsiteY27-3186" fmla="*/ 2971800 h 3688080"/>
              <a:gd name="connsiteX28-3187" fmla="*/ 21209 w 2305480"/>
              <a:gd name="connsiteY28-3188" fmla="*/ 2450231 h 3688080"/>
              <a:gd name="connsiteX0-3189" fmla="*/ 24660 w 2305480"/>
              <a:gd name="connsiteY0-3190" fmla="*/ 719773 h 3688080"/>
              <a:gd name="connsiteX1-3191" fmla="*/ 18946 w 2305480"/>
              <a:gd name="connsiteY1-3192" fmla="*/ 563880 h 3688080"/>
              <a:gd name="connsiteX2-3193" fmla="*/ 18945 w 2305480"/>
              <a:gd name="connsiteY2-3194" fmla="*/ 350520 h 3688080"/>
              <a:gd name="connsiteX3-3195" fmla="*/ 22940 w 2305480"/>
              <a:gd name="connsiteY3-3196" fmla="*/ 10160 h 3688080"/>
              <a:gd name="connsiteX4-3197" fmla="*/ 316125 w 2305480"/>
              <a:gd name="connsiteY4-3198" fmla="*/ 0 h 3688080"/>
              <a:gd name="connsiteX5-3199" fmla="*/ 529485 w 2305480"/>
              <a:gd name="connsiteY5-3200" fmla="*/ 7620 h 3688080"/>
              <a:gd name="connsiteX6-3201" fmla="*/ 773325 w 2305480"/>
              <a:gd name="connsiteY6-3202" fmla="*/ 7620 h 3688080"/>
              <a:gd name="connsiteX7-3203" fmla="*/ 1222905 w 2305480"/>
              <a:gd name="connsiteY7-3204" fmla="*/ 7620 h 3688080"/>
              <a:gd name="connsiteX8-3205" fmla="*/ 1573425 w 2305480"/>
              <a:gd name="connsiteY8-3206" fmla="*/ 0 h 3688080"/>
              <a:gd name="connsiteX9-3207" fmla="*/ 2000145 w 2305480"/>
              <a:gd name="connsiteY9-3208" fmla="*/ 7620 h 3688080"/>
              <a:gd name="connsiteX10-3209" fmla="*/ 2213505 w 2305480"/>
              <a:gd name="connsiteY10-3210" fmla="*/ 30480 h 3688080"/>
              <a:gd name="connsiteX11-3211" fmla="*/ 2198265 w 2305480"/>
              <a:gd name="connsiteY11-3212" fmla="*/ 281940 h 3688080"/>
              <a:gd name="connsiteX12-3213" fmla="*/ 2198265 w 2305480"/>
              <a:gd name="connsiteY12-3214" fmla="*/ 640080 h 3688080"/>
              <a:gd name="connsiteX13-3215" fmla="*/ 2190645 w 2305480"/>
              <a:gd name="connsiteY13-3216" fmla="*/ 1127760 h 3688080"/>
              <a:gd name="connsiteX14-3217" fmla="*/ 2213505 w 2305480"/>
              <a:gd name="connsiteY14-3218" fmla="*/ 1493520 h 3688080"/>
              <a:gd name="connsiteX15-3219" fmla="*/ 2243985 w 2305480"/>
              <a:gd name="connsiteY15-3220" fmla="*/ 2316480 h 3688080"/>
              <a:gd name="connsiteX16-3221" fmla="*/ 2304946 w 2305480"/>
              <a:gd name="connsiteY16-3222" fmla="*/ 3177540 h 3688080"/>
              <a:gd name="connsiteX17-3223" fmla="*/ 2205885 w 2305480"/>
              <a:gd name="connsiteY17-3224" fmla="*/ 3657600 h 3688080"/>
              <a:gd name="connsiteX18-3225" fmla="*/ 1923945 w 2305480"/>
              <a:gd name="connsiteY18-3226" fmla="*/ 3680460 h 3688080"/>
              <a:gd name="connsiteX19-3227" fmla="*/ 1771545 w 2305480"/>
              <a:gd name="connsiteY19-3228" fmla="*/ 3680460 h 3688080"/>
              <a:gd name="connsiteX20-3229" fmla="*/ 1581045 w 2305480"/>
              <a:gd name="connsiteY20-3230" fmla="*/ 3680460 h 3688080"/>
              <a:gd name="connsiteX21-3231" fmla="*/ 1222905 w 2305480"/>
              <a:gd name="connsiteY21-3232" fmla="*/ 3688080 h 3688080"/>
              <a:gd name="connsiteX22-3233" fmla="*/ 819045 w 2305480"/>
              <a:gd name="connsiteY22-3234" fmla="*/ 3680460 h 3688080"/>
              <a:gd name="connsiteX23-3235" fmla="*/ 689505 w 2305480"/>
              <a:gd name="connsiteY23-3236" fmla="*/ 3680460 h 3688080"/>
              <a:gd name="connsiteX24-3237" fmla="*/ 262785 w 2305480"/>
              <a:gd name="connsiteY24-3238" fmla="*/ 3672840 h 3688080"/>
              <a:gd name="connsiteX25-3239" fmla="*/ 22940 w 2305480"/>
              <a:gd name="connsiteY25-3240" fmla="*/ 3680460 h 3688080"/>
              <a:gd name="connsiteX26-3241" fmla="*/ 26565 w 2305480"/>
              <a:gd name="connsiteY26-3242" fmla="*/ 3421380 h 3688080"/>
              <a:gd name="connsiteX27-3243" fmla="*/ 11326 w 2305480"/>
              <a:gd name="connsiteY27-3244" fmla="*/ 2971800 h 3688080"/>
              <a:gd name="connsiteX28-3245" fmla="*/ 21209 w 2305480"/>
              <a:gd name="connsiteY28-3246" fmla="*/ 2450231 h 3688080"/>
              <a:gd name="connsiteX0-3247" fmla="*/ 24660 w 2256071"/>
              <a:gd name="connsiteY0-3248" fmla="*/ 719773 h 3688080"/>
              <a:gd name="connsiteX1-3249" fmla="*/ 18946 w 2256071"/>
              <a:gd name="connsiteY1-3250" fmla="*/ 563880 h 3688080"/>
              <a:gd name="connsiteX2-3251" fmla="*/ 18945 w 2256071"/>
              <a:gd name="connsiteY2-3252" fmla="*/ 350520 h 3688080"/>
              <a:gd name="connsiteX3-3253" fmla="*/ 22940 w 2256071"/>
              <a:gd name="connsiteY3-3254" fmla="*/ 10160 h 3688080"/>
              <a:gd name="connsiteX4-3255" fmla="*/ 316125 w 2256071"/>
              <a:gd name="connsiteY4-3256" fmla="*/ 0 h 3688080"/>
              <a:gd name="connsiteX5-3257" fmla="*/ 529485 w 2256071"/>
              <a:gd name="connsiteY5-3258" fmla="*/ 7620 h 3688080"/>
              <a:gd name="connsiteX6-3259" fmla="*/ 773325 w 2256071"/>
              <a:gd name="connsiteY6-3260" fmla="*/ 7620 h 3688080"/>
              <a:gd name="connsiteX7-3261" fmla="*/ 1222905 w 2256071"/>
              <a:gd name="connsiteY7-3262" fmla="*/ 7620 h 3688080"/>
              <a:gd name="connsiteX8-3263" fmla="*/ 1573425 w 2256071"/>
              <a:gd name="connsiteY8-3264" fmla="*/ 0 h 3688080"/>
              <a:gd name="connsiteX9-3265" fmla="*/ 2000145 w 2256071"/>
              <a:gd name="connsiteY9-3266" fmla="*/ 7620 h 3688080"/>
              <a:gd name="connsiteX10-3267" fmla="*/ 2213505 w 2256071"/>
              <a:gd name="connsiteY10-3268" fmla="*/ 30480 h 3688080"/>
              <a:gd name="connsiteX11-3269" fmla="*/ 2198265 w 2256071"/>
              <a:gd name="connsiteY11-3270" fmla="*/ 281940 h 3688080"/>
              <a:gd name="connsiteX12-3271" fmla="*/ 2198265 w 2256071"/>
              <a:gd name="connsiteY12-3272" fmla="*/ 640080 h 3688080"/>
              <a:gd name="connsiteX13-3273" fmla="*/ 2190645 w 2256071"/>
              <a:gd name="connsiteY13-3274" fmla="*/ 1127760 h 3688080"/>
              <a:gd name="connsiteX14-3275" fmla="*/ 2213505 w 2256071"/>
              <a:gd name="connsiteY14-3276" fmla="*/ 1493520 h 3688080"/>
              <a:gd name="connsiteX15-3277" fmla="*/ 2243985 w 2256071"/>
              <a:gd name="connsiteY15-3278" fmla="*/ 2316480 h 3688080"/>
              <a:gd name="connsiteX16-3279" fmla="*/ 2251606 w 2256071"/>
              <a:gd name="connsiteY16-3280" fmla="*/ 3185160 h 3688080"/>
              <a:gd name="connsiteX17-3281" fmla="*/ 2205885 w 2256071"/>
              <a:gd name="connsiteY17-3282" fmla="*/ 3657600 h 3688080"/>
              <a:gd name="connsiteX18-3283" fmla="*/ 1923945 w 2256071"/>
              <a:gd name="connsiteY18-3284" fmla="*/ 3680460 h 3688080"/>
              <a:gd name="connsiteX19-3285" fmla="*/ 1771545 w 2256071"/>
              <a:gd name="connsiteY19-3286" fmla="*/ 3680460 h 3688080"/>
              <a:gd name="connsiteX20-3287" fmla="*/ 1581045 w 2256071"/>
              <a:gd name="connsiteY20-3288" fmla="*/ 3680460 h 3688080"/>
              <a:gd name="connsiteX21-3289" fmla="*/ 1222905 w 2256071"/>
              <a:gd name="connsiteY21-3290" fmla="*/ 3688080 h 3688080"/>
              <a:gd name="connsiteX22-3291" fmla="*/ 819045 w 2256071"/>
              <a:gd name="connsiteY22-3292" fmla="*/ 3680460 h 3688080"/>
              <a:gd name="connsiteX23-3293" fmla="*/ 689505 w 2256071"/>
              <a:gd name="connsiteY23-3294" fmla="*/ 3680460 h 3688080"/>
              <a:gd name="connsiteX24-3295" fmla="*/ 262785 w 2256071"/>
              <a:gd name="connsiteY24-3296" fmla="*/ 3672840 h 3688080"/>
              <a:gd name="connsiteX25-3297" fmla="*/ 22940 w 2256071"/>
              <a:gd name="connsiteY25-3298" fmla="*/ 3680460 h 3688080"/>
              <a:gd name="connsiteX26-3299" fmla="*/ 26565 w 2256071"/>
              <a:gd name="connsiteY26-3300" fmla="*/ 3421380 h 3688080"/>
              <a:gd name="connsiteX27-3301" fmla="*/ 11326 w 2256071"/>
              <a:gd name="connsiteY27-3302" fmla="*/ 2971800 h 3688080"/>
              <a:gd name="connsiteX28-3303" fmla="*/ 21209 w 2256071"/>
              <a:gd name="connsiteY28-3304" fmla="*/ 2450231 h 3688080"/>
              <a:gd name="connsiteX0-3305" fmla="*/ 24660 w 2256071"/>
              <a:gd name="connsiteY0-3306" fmla="*/ 719773 h 3688080"/>
              <a:gd name="connsiteX1-3307" fmla="*/ 18946 w 2256071"/>
              <a:gd name="connsiteY1-3308" fmla="*/ 563880 h 3688080"/>
              <a:gd name="connsiteX2-3309" fmla="*/ 18945 w 2256071"/>
              <a:gd name="connsiteY2-3310" fmla="*/ 350520 h 3688080"/>
              <a:gd name="connsiteX3-3311" fmla="*/ 22940 w 2256071"/>
              <a:gd name="connsiteY3-3312" fmla="*/ 10160 h 3688080"/>
              <a:gd name="connsiteX4-3313" fmla="*/ 316125 w 2256071"/>
              <a:gd name="connsiteY4-3314" fmla="*/ 0 h 3688080"/>
              <a:gd name="connsiteX5-3315" fmla="*/ 529485 w 2256071"/>
              <a:gd name="connsiteY5-3316" fmla="*/ 7620 h 3688080"/>
              <a:gd name="connsiteX6-3317" fmla="*/ 773325 w 2256071"/>
              <a:gd name="connsiteY6-3318" fmla="*/ 7620 h 3688080"/>
              <a:gd name="connsiteX7-3319" fmla="*/ 1222905 w 2256071"/>
              <a:gd name="connsiteY7-3320" fmla="*/ 7620 h 3688080"/>
              <a:gd name="connsiteX8-3321" fmla="*/ 1573425 w 2256071"/>
              <a:gd name="connsiteY8-3322" fmla="*/ 0 h 3688080"/>
              <a:gd name="connsiteX9-3323" fmla="*/ 2000145 w 2256071"/>
              <a:gd name="connsiteY9-3324" fmla="*/ 7620 h 3688080"/>
              <a:gd name="connsiteX10-3325" fmla="*/ 2213505 w 2256071"/>
              <a:gd name="connsiteY10-3326" fmla="*/ 30480 h 3688080"/>
              <a:gd name="connsiteX11-3327" fmla="*/ 2198267 w 2256071"/>
              <a:gd name="connsiteY11-3328" fmla="*/ 175260 h 3688080"/>
              <a:gd name="connsiteX12-3329" fmla="*/ 2198265 w 2256071"/>
              <a:gd name="connsiteY12-3330" fmla="*/ 281940 h 3688080"/>
              <a:gd name="connsiteX13-3331" fmla="*/ 2198265 w 2256071"/>
              <a:gd name="connsiteY13-3332" fmla="*/ 640080 h 3688080"/>
              <a:gd name="connsiteX14-3333" fmla="*/ 2190645 w 2256071"/>
              <a:gd name="connsiteY14-3334" fmla="*/ 1127760 h 3688080"/>
              <a:gd name="connsiteX15-3335" fmla="*/ 2213505 w 2256071"/>
              <a:gd name="connsiteY15-3336" fmla="*/ 1493520 h 3688080"/>
              <a:gd name="connsiteX16-3337" fmla="*/ 2243985 w 2256071"/>
              <a:gd name="connsiteY16-3338" fmla="*/ 2316480 h 3688080"/>
              <a:gd name="connsiteX17-3339" fmla="*/ 2251606 w 2256071"/>
              <a:gd name="connsiteY17-3340" fmla="*/ 3185160 h 3688080"/>
              <a:gd name="connsiteX18-3341" fmla="*/ 2205885 w 2256071"/>
              <a:gd name="connsiteY18-3342" fmla="*/ 3657600 h 3688080"/>
              <a:gd name="connsiteX19-3343" fmla="*/ 1923945 w 2256071"/>
              <a:gd name="connsiteY19-3344" fmla="*/ 3680460 h 3688080"/>
              <a:gd name="connsiteX20-3345" fmla="*/ 1771545 w 2256071"/>
              <a:gd name="connsiteY20-3346" fmla="*/ 3680460 h 3688080"/>
              <a:gd name="connsiteX21-3347" fmla="*/ 1581045 w 2256071"/>
              <a:gd name="connsiteY21-3348" fmla="*/ 3680460 h 3688080"/>
              <a:gd name="connsiteX22-3349" fmla="*/ 1222905 w 2256071"/>
              <a:gd name="connsiteY22-3350" fmla="*/ 3688080 h 3688080"/>
              <a:gd name="connsiteX23-3351" fmla="*/ 819045 w 2256071"/>
              <a:gd name="connsiteY23-3352" fmla="*/ 3680460 h 3688080"/>
              <a:gd name="connsiteX24-3353" fmla="*/ 689505 w 2256071"/>
              <a:gd name="connsiteY24-3354" fmla="*/ 3680460 h 3688080"/>
              <a:gd name="connsiteX25-3355" fmla="*/ 262785 w 2256071"/>
              <a:gd name="connsiteY25-3356" fmla="*/ 3672840 h 3688080"/>
              <a:gd name="connsiteX26-3357" fmla="*/ 22940 w 2256071"/>
              <a:gd name="connsiteY26-3358" fmla="*/ 3680460 h 3688080"/>
              <a:gd name="connsiteX27-3359" fmla="*/ 26565 w 2256071"/>
              <a:gd name="connsiteY27-3360" fmla="*/ 3421380 h 3688080"/>
              <a:gd name="connsiteX28-3361" fmla="*/ 11326 w 2256071"/>
              <a:gd name="connsiteY28-3362" fmla="*/ 2971800 h 3688080"/>
              <a:gd name="connsiteX29-3363" fmla="*/ 21209 w 2256071"/>
              <a:gd name="connsiteY29-3364" fmla="*/ 2450231 h 3688080"/>
              <a:gd name="connsiteX0-3365" fmla="*/ 24660 w 2256071"/>
              <a:gd name="connsiteY0-3366" fmla="*/ 719773 h 3688080"/>
              <a:gd name="connsiteX1-3367" fmla="*/ 18946 w 2256071"/>
              <a:gd name="connsiteY1-3368" fmla="*/ 563880 h 3688080"/>
              <a:gd name="connsiteX2-3369" fmla="*/ 18945 w 2256071"/>
              <a:gd name="connsiteY2-3370" fmla="*/ 350520 h 3688080"/>
              <a:gd name="connsiteX3-3371" fmla="*/ 22940 w 2256071"/>
              <a:gd name="connsiteY3-3372" fmla="*/ 10160 h 3688080"/>
              <a:gd name="connsiteX4-3373" fmla="*/ 316125 w 2256071"/>
              <a:gd name="connsiteY4-3374" fmla="*/ 0 h 3688080"/>
              <a:gd name="connsiteX5-3375" fmla="*/ 529485 w 2256071"/>
              <a:gd name="connsiteY5-3376" fmla="*/ 7620 h 3688080"/>
              <a:gd name="connsiteX6-3377" fmla="*/ 773325 w 2256071"/>
              <a:gd name="connsiteY6-3378" fmla="*/ 7620 h 3688080"/>
              <a:gd name="connsiteX7-3379" fmla="*/ 1222905 w 2256071"/>
              <a:gd name="connsiteY7-3380" fmla="*/ 7620 h 3688080"/>
              <a:gd name="connsiteX8-3381" fmla="*/ 1573425 w 2256071"/>
              <a:gd name="connsiteY8-3382" fmla="*/ 0 h 3688080"/>
              <a:gd name="connsiteX9-3383" fmla="*/ 2000145 w 2256071"/>
              <a:gd name="connsiteY9-3384" fmla="*/ 7620 h 3688080"/>
              <a:gd name="connsiteX10-3385" fmla="*/ 2129687 w 2256071"/>
              <a:gd name="connsiteY10-3386" fmla="*/ 0 h 3688080"/>
              <a:gd name="connsiteX11-3387" fmla="*/ 2213505 w 2256071"/>
              <a:gd name="connsiteY11-3388" fmla="*/ 30480 h 3688080"/>
              <a:gd name="connsiteX12-3389" fmla="*/ 2198267 w 2256071"/>
              <a:gd name="connsiteY12-3390" fmla="*/ 175260 h 3688080"/>
              <a:gd name="connsiteX13-3391" fmla="*/ 2198265 w 2256071"/>
              <a:gd name="connsiteY13-3392" fmla="*/ 281940 h 3688080"/>
              <a:gd name="connsiteX14-3393" fmla="*/ 2198265 w 2256071"/>
              <a:gd name="connsiteY14-3394" fmla="*/ 640080 h 3688080"/>
              <a:gd name="connsiteX15-3395" fmla="*/ 2190645 w 2256071"/>
              <a:gd name="connsiteY15-3396" fmla="*/ 1127760 h 3688080"/>
              <a:gd name="connsiteX16-3397" fmla="*/ 2213505 w 2256071"/>
              <a:gd name="connsiteY16-3398" fmla="*/ 1493520 h 3688080"/>
              <a:gd name="connsiteX17-3399" fmla="*/ 2243985 w 2256071"/>
              <a:gd name="connsiteY17-3400" fmla="*/ 2316480 h 3688080"/>
              <a:gd name="connsiteX18-3401" fmla="*/ 2251606 w 2256071"/>
              <a:gd name="connsiteY18-3402" fmla="*/ 3185160 h 3688080"/>
              <a:gd name="connsiteX19-3403" fmla="*/ 2205885 w 2256071"/>
              <a:gd name="connsiteY19-3404" fmla="*/ 3657600 h 3688080"/>
              <a:gd name="connsiteX20-3405" fmla="*/ 1923945 w 2256071"/>
              <a:gd name="connsiteY20-3406" fmla="*/ 3680460 h 3688080"/>
              <a:gd name="connsiteX21-3407" fmla="*/ 1771545 w 2256071"/>
              <a:gd name="connsiteY21-3408" fmla="*/ 3680460 h 3688080"/>
              <a:gd name="connsiteX22-3409" fmla="*/ 1581045 w 2256071"/>
              <a:gd name="connsiteY22-3410" fmla="*/ 3680460 h 3688080"/>
              <a:gd name="connsiteX23-3411" fmla="*/ 1222905 w 2256071"/>
              <a:gd name="connsiteY23-3412" fmla="*/ 3688080 h 3688080"/>
              <a:gd name="connsiteX24-3413" fmla="*/ 819045 w 2256071"/>
              <a:gd name="connsiteY24-3414" fmla="*/ 3680460 h 3688080"/>
              <a:gd name="connsiteX25-3415" fmla="*/ 689505 w 2256071"/>
              <a:gd name="connsiteY25-3416" fmla="*/ 3680460 h 3688080"/>
              <a:gd name="connsiteX26-3417" fmla="*/ 262785 w 2256071"/>
              <a:gd name="connsiteY26-3418" fmla="*/ 3672840 h 3688080"/>
              <a:gd name="connsiteX27-3419" fmla="*/ 22940 w 2256071"/>
              <a:gd name="connsiteY27-3420" fmla="*/ 3680460 h 3688080"/>
              <a:gd name="connsiteX28-3421" fmla="*/ 26565 w 2256071"/>
              <a:gd name="connsiteY28-3422" fmla="*/ 3421380 h 3688080"/>
              <a:gd name="connsiteX29-3423" fmla="*/ 11326 w 2256071"/>
              <a:gd name="connsiteY29-3424" fmla="*/ 2971800 h 3688080"/>
              <a:gd name="connsiteX30-3425" fmla="*/ 21209 w 2256071"/>
              <a:gd name="connsiteY30-3426" fmla="*/ 2450231 h 3688080"/>
              <a:gd name="connsiteX0-3427" fmla="*/ 24660 w 2256071"/>
              <a:gd name="connsiteY0-3428" fmla="*/ 719773 h 3688080"/>
              <a:gd name="connsiteX1-3429" fmla="*/ 18946 w 2256071"/>
              <a:gd name="connsiteY1-3430" fmla="*/ 563880 h 3688080"/>
              <a:gd name="connsiteX2-3431" fmla="*/ 18945 w 2256071"/>
              <a:gd name="connsiteY2-3432" fmla="*/ 350520 h 3688080"/>
              <a:gd name="connsiteX3-3433" fmla="*/ 22940 w 2256071"/>
              <a:gd name="connsiteY3-3434" fmla="*/ 10160 h 3688080"/>
              <a:gd name="connsiteX4-3435" fmla="*/ 316125 w 2256071"/>
              <a:gd name="connsiteY4-3436" fmla="*/ 0 h 3688080"/>
              <a:gd name="connsiteX5-3437" fmla="*/ 529485 w 2256071"/>
              <a:gd name="connsiteY5-3438" fmla="*/ 7620 h 3688080"/>
              <a:gd name="connsiteX6-3439" fmla="*/ 773325 w 2256071"/>
              <a:gd name="connsiteY6-3440" fmla="*/ 7620 h 3688080"/>
              <a:gd name="connsiteX7-3441" fmla="*/ 1222905 w 2256071"/>
              <a:gd name="connsiteY7-3442" fmla="*/ 7620 h 3688080"/>
              <a:gd name="connsiteX8-3443" fmla="*/ 1573425 w 2256071"/>
              <a:gd name="connsiteY8-3444" fmla="*/ 0 h 3688080"/>
              <a:gd name="connsiteX9-3445" fmla="*/ 2000145 w 2256071"/>
              <a:gd name="connsiteY9-3446" fmla="*/ 7620 h 3688080"/>
              <a:gd name="connsiteX10-3447" fmla="*/ 2129687 w 2256071"/>
              <a:gd name="connsiteY10-3448" fmla="*/ 0 h 3688080"/>
              <a:gd name="connsiteX11-3449" fmla="*/ 2198267 w 2256071"/>
              <a:gd name="connsiteY11-3450" fmla="*/ 175260 h 3688080"/>
              <a:gd name="connsiteX12-3451" fmla="*/ 2198265 w 2256071"/>
              <a:gd name="connsiteY12-3452" fmla="*/ 281940 h 3688080"/>
              <a:gd name="connsiteX13-3453" fmla="*/ 2198265 w 2256071"/>
              <a:gd name="connsiteY13-3454" fmla="*/ 640080 h 3688080"/>
              <a:gd name="connsiteX14-3455" fmla="*/ 2190645 w 2256071"/>
              <a:gd name="connsiteY14-3456" fmla="*/ 1127760 h 3688080"/>
              <a:gd name="connsiteX15-3457" fmla="*/ 2213505 w 2256071"/>
              <a:gd name="connsiteY15-3458" fmla="*/ 1493520 h 3688080"/>
              <a:gd name="connsiteX16-3459" fmla="*/ 2243985 w 2256071"/>
              <a:gd name="connsiteY16-3460" fmla="*/ 2316480 h 3688080"/>
              <a:gd name="connsiteX17-3461" fmla="*/ 2251606 w 2256071"/>
              <a:gd name="connsiteY17-3462" fmla="*/ 3185160 h 3688080"/>
              <a:gd name="connsiteX18-3463" fmla="*/ 2205885 w 2256071"/>
              <a:gd name="connsiteY18-3464" fmla="*/ 3657600 h 3688080"/>
              <a:gd name="connsiteX19-3465" fmla="*/ 1923945 w 2256071"/>
              <a:gd name="connsiteY19-3466" fmla="*/ 3680460 h 3688080"/>
              <a:gd name="connsiteX20-3467" fmla="*/ 1771545 w 2256071"/>
              <a:gd name="connsiteY20-3468" fmla="*/ 3680460 h 3688080"/>
              <a:gd name="connsiteX21-3469" fmla="*/ 1581045 w 2256071"/>
              <a:gd name="connsiteY21-3470" fmla="*/ 3680460 h 3688080"/>
              <a:gd name="connsiteX22-3471" fmla="*/ 1222905 w 2256071"/>
              <a:gd name="connsiteY22-3472" fmla="*/ 3688080 h 3688080"/>
              <a:gd name="connsiteX23-3473" fmla="*/ 819045 w 2256071"/>
              <a:gd name="connsiteY23-3474" fmla="*/ 3680460 h 3688080"/>
              <a:gd name="connsiteX24-3475" fmla="*/ 689505 w 2256071"/>
              <a:gd name="connsiteY24-3476" fmla="*/ 3680460 h 3688080"/>
              <a:gd name="connsiteX25-3477" fmla="*/ 262785 w 2256071"/>
              <a:gd name="connsiteY25-3478" fmla="*/ 3672840 h 3688080"/>
              <a:gd name="connsiteX26-3479" fmla="*/ 22940 w 2256071"/>
              <a:gd name="connsiteY26-3480" fmla="*/ 3680460 h 3688080"/>
              <a:gd name="connsiteX27-3481" fmla="*/ 26565 w 2256071"/>
              <a:gd name="connsiteY27-3482" fmla="*/ 3421380 h 3688080"/>
              <a:gd name="connsiteX28-3483" fmla="*/ 11326 w 2256071"/>
              <a:gd name="connsiteY28-3484" fmla="*/ 2971800 h 3688080"/>
              <a:gd name="connsiteX29-3485" fmla="*/ 21209 w 2256071"/>
              <a:gd name="connsiteY29-3486" fmla="*/ 2450231 h 3688080"/>
              <a:gd name="connsiteX0-3487" fmla="*/ 24660 w 2256071"/>
              <a:gd name="connsiteY0-3488" fmla="*/ 719773 h 3688080"/>
              <a:gd name="connsiteX1-3489" fmla="*/ 18946 w 2256071"/>
              <a:gd name="connsiteY1-3490" fmla="*/ 563880 h 3688080"/>
              <a:gd name="connsiteX2-3491" fmla="*/ 18945 w 2256071"/>
              <a:gd name="connsiteY2-3492" fmla="*/ 350520 h 3688080"/>
              <a:gd name="connsiteX3-3493" fmla="*/ 22940 w 2256071"/>
              <a:gd name="connsiteY3-3494" fmla="*/ 10160 h 3688080"/>
              <a:gd name="connsiteX4-3495" fmla="*/ 316125 w 2256071"/>
              <a:gd name="connsiteY4-3496" fmla="*/ 0 h 3688080"/>
              <a:gd name="connsiteX5-3497" fmla="*/ 529485 w 2256071"/>
              <a:gd name="connsiteY5-3498" fmla="*/ 7620 h 3688080"/>
              <a:gd name="connsiteX6-3499" fmla="*/ 773325 w 2256071"/>
              <a:gd name="connsiteY6-3500" fmla="*/ 7620 h 3688080"/>
              <a:gd name="connsiteX7-3501" fmla="*/ 1222905 w 2256071"/>
              <a:gd name="connsiteY7-3502" fmla="*/ 7620 h 3688080"/>
              <a:gd name="connsiteX8-3503" fmla="*/ 1573425 w 2256071"/>
              <a:gd name="connsiteY8-3504" fmla="*/ 0 h 3688080"/>
              <a:gd name="connsiteX9-3505" fmla="*/ 2000145 w 2256071"/>
              <a:gd name="connsiteY9-3506" fmla="*/ 7620 h 3688080"/>
              <a:gd name="connsiteX10-3507" fmla="*/ 2129687 w 2256071"/>
              <a:gd name="connsiteY10-3508" fmla="*/ 0 h 3688080"/>
              <a:gd name="connsiteX11-3509" fmla="*/ 2167787 w 2256071"/>
              <a:gd name="connsiteY11-3510" fmla="*/ 76200 h 3688080"/>
              <a:gd name="connsiteX12-3511" fmla="*/ 2198267 w 2256071"/>
              <a:gd name="connsiteY12-3512" fmla="*/ 175260 h 3688080"/>
              <a:gd name="connsiteX13-3513" fmla="*/ 2198265 w 2256071"/>
              <a:gd name="connsiteY13-3514" fmla="*/ 281940 h 3688080"/>
              <a:gd name="connsiteX14-3515" fmla="*/ 2198265 w 2256071"/>
              <a:gd name="connsiteY14-3516" fmla="*/ 640080 h 3688080"/>
              <a:gd name="connsiteX15-3517" fmla="*/ 2190645 w 2256071"/>
              <a:gd name="connsiteY15-3518" fmla="*/ 1127760 h 3688080"/>
              <a:gd name="connsiteX16-3519" fmla="*/ 2213505 w 2256071"/>
              <a:gd name="connsiteY16-3520" fmla="*/ 1493520 h 3688080"/>
              <a:gd name="connsiteX17-3521" fmla="*/ 2243985 w 2256071"/>
              <a:gd name="connsiteY17-3522" fmla="*/ 2316480 h 3688080"/>
              <a:gd name="connsiteX18-3523" fmla="*/ 2251606 w 2256071"/>
              <a:gd name="connsiteY18-3524" fmla="*/ 3185160 h 3688080"/>
              <a:gd name="connsiteX19-3525" fmla="*/ 2205885 w 2256071"/>
              <a:gd name="connsiteY19-3526" fmla="*/ 3657600 h 3688080"/>
              <a:gd name="connsiteX20-3527" fmla="*/ 1923945 w 2256071"/>
              <a:gd name="connsiteY20-3528" fmla="*/ 3680460 h 3688080"/>
              <a:gd name="connsiteX21-3529" fmla="*/ 1771545 w 2256071"/>
              <a:gd name="connsiteY21-3530" fmla="*/ 3680460 h 3688080"/>
              <a:gd name="connsiteX22-3531" fmla="*/ 1581045 w 2256071"/>
              <a:gd name="connsiteY22-3532" fmla="*/ 3680460 h 3688080"/>
              <a:gd name="connsiteX23-3533" fmla="*/ 1222905 w 2256071"/>
              <a:gd name="connsiteY23-3534" fmla="*/ 3688080 h 3688080"/>
              <a:gd name="connsiteX24-3535" fmla="*/ 819045 w 2256071"/>
              <a:gd name="connsiteY24-3536" fmla="*/ 3680460 h 3688080"/>
              <a:gd name="connsiteX25-3537" fmla="*/ 689505 w 2256071"/>
              <a:gd name="connsiteY25-3538" fmla="*/ 3680460 h 3688080"/>
              <a:gd name="connsiteX26-3539" fmla="*/ 262785 w 2256071"/>
              <a:gd name="connsiteY26-3540" fmla="*/ 3672840 h 3688080"/>
              <a:gd name="connsiteX27-3541" fmla="*/ 22940 w 2256071"/>
              <a:gd name="connsiteY27-3542" fmla="*/ 3680460 h 3688080"/>
              <a:gd name="connsiteX28-3543" fmla="*/ 26565 w 2256071"/>
              <a:gd name="connsiteY28-3544" fmla="*/ 3421380 h 3688080"/>
              <a:gd name="connsiteX29-3545" fmla="*/ 11326 w 2256071"/>
              <a:gd name="connsiteY29-3546" fmla="*/ 2971800 h 3688080"/>
              <a:gd name="connsiteX30-3547" fmla="*/ 21209 w 2256071"/>
              <a:gd name="connsiteY30-3548" fmla="*/ 2450231 h 3688080"/>
              <a:gd name="connsiteX0-3549" fmla="*/ 24660 w 2256071"/>
              <a:gd name="connsiteY0-3550" fmla="*/ 719773 h 3688080"/>
              <a:gd name="connsiteX1-3551" fmla="*/ 18946 w 2256071"/>
              <a:gd name="connsiteY1-3552" fmla="*/ 563880 h 3688080"/>
              <a:gd name="connsiteX2-3553" fmla="*/ 18945 w 2256071"/>
              <a:gd name="connsiteY2-3554" fmla="*/ 350520 h 3688080"/>
              <a:gd name="connsiteX3-3555" fmla="*/ 22940 w 2256071"/>
              <a:gd name="connsiteY3-3556" fmla="*/ 10160 h 3688080"/>
              <a:gd name="connsiteX4-3557" fmla="*/ 316125 w 2256071"/>
              <a:gd name="connsiteY4-3558" fmla="*/ 0 h 3688080"/>
              <a:gd name="connsiteX5-3559" fmla="*/ 529485 w 2256071"/>
              <a:gd name="connsiteY5-3560" fmla="*/ 7620 h 3688080"/>
              <a:gd name="connsiteX6-3561" fmla="*/ 773325 w 2256071"/>
              <a:gd name="connsiteY6-3562" fmla="*/ 7620 h 3688080"/>
              <a:gd name="connsiteX7-3563" fmla="*/ 1222905 w 2256071"/>
              <a:gd name="connsiteY7-3564" fmla="*/ 7620 h 3688080"/>
              <a:gd name="connsiteX8-3565" fmla="*/ 1573425 w 2256071"/>
              <a:gd name="connsiteY8-3566" fmla="*/ 0 h 3688080"/>
              <a:gd name="connsiteX9-3567" fmla="*/ 2000145 w 2256071"/>
              <a:gd name="connsiteY9-3568" fmla="*/ 7620 h 3688080"/>
              <a:gd name="connsiteX10-3569" fmla="*/ 2129687 w 2256071"/>
              <a:gd name="connsiteY10-3570" fmla="*/ 0 h 3688080"/>
              <a:gd name="connsiteX11-3571" fmla="*/ 2205887 w 2256071"/>
              <a:gd name="connsiteY11-3572" fmla="*/ 53340 h 3688080"/>
              <a:gd name="connsiteX12-3573" fmla="*/ 2198267 w 2256071"/>
              <a:gd name="connsiteY12-3574" fmla="*/ 175260 h 3688080"/>
              <a:gd name="connsiteX13-3575" fmla="*/ 2198265 w 2256071"/>
              <a:gd name="connsiteY13-3576" fmla="*/ 281940 h 3688080"/>
              <a:gd name="connsiteX14-3577" fmla="*/ 2198265 w 2256071"/>
              <a:gd name="connsiteY14-3578" fmla="*/ 640080 h 3688080"/>
              <a:gd name="connsiteX15-3579" fmla="*/ 2190645 w 2256071"/>
              <a:gd name="connsiteY15-3580" fmla="*/ 1127760 h 3688080"/>
              <a:gd name="connsiteX16-3581" fmla="*/ 2213505 w 2256071"/>
              <a:gd name="connsiteY16-3582" fmla="*/ 1493520 h 3688080"/>
              <a:gd name="connsiteX17-3583" fmla="*/ 2243985 w 2256071"/>
              <a:gd name="connsiteY17-3584" fmla="*/ 2316480 h 3688080"/>
              <a:gd name="connsiteX18-3585" fmla="*/ 2251606 w 2256071"/>
              <a:gd name="connsiteY18-3586" fmla="*/ 3185160 h 3688080"/>
              <a:gd name="connsiteX19-3587" fmla="*/ 2205885 w 2256071"/>
              <a:gd name="connsiteY19-3588" fmla="*/ 3657600 h 3688080"/>
              <a:gd name="connsiteX20-3589" fmla="*/ 1923945 w 2256071"/>
              <a:gd name="connsiteY20-3590" fmla="*/ 3680460 h 3688080"/>
              <a:gd name="connsiteX21-3591" fmla="*/ 1771545 w 2256071"/>
              <a:gd name="connsiteY21-3592" fmla="*/ 3680460 h 3688080"/>
              <a:gd name="connsiteX22-3593" fmla="*/ 1581045 w 2256071"/>
              <a:gd name="connsiteY22-3594" fmla="*/ 3680460 h 3688080"/>
              <a:gd name="connsiteX23-3595" fmla="*/ 1222905 w 2256071"/>
              <a:gd name="connsiteY23-3596" fmla="*/ 3688080 h 3688080"/>
              <a:gd name="connsiteX24-3597" fmla="*/ 819045 w 2256071"/>
              <a:gd name="connsiteY24-3598" fmla="*/ 3680460 h 3688080"/>
              <a:gd name="connsiteX25-3599" fmla="*/ 689505 w 2256071"/>
              <a:gd name="connsiteY25-3600" fmla="*/ 3680460 h 3688080"/>
              <a:gd name="connsiteX26-3601" fmla="*/ 262785 w 2256071"/>
              <a:gd name="connsiteY26-3602" fmla="*/ 3672840 h 3688080"/>
              <a:gd name="connsiteX27-3603" fmla="*/ 22940 w 2256071"/>
              <a:gd name="connsiteY27-3604" fmla="*/ 3680460 h 3688080"/>
              <a:gd name="connsiteX28-3605" fmla="*/ 26565 w 2256071"/>
              <a:gd name="connsiteY28-3606" fmla="*/ 3421380 h 3688080"/>
              <a:gd name="connsiteX29-3607" fmla="*/ 11326 w 2256071"/>
              <a:gd name="connsiteY29-3608" fmla="*/ 2971800 h 3688080"/>
              <a:gd name="connsiteX30-3609" fmla="*/ 21209 w 2256071"/>
              <a:gd name="connsiteY30-3610" fmla="*/ 2450231 h 3688080"/>
              <a:gd name="connsiteX0-3611" fmla="*/ 24660 w 2256071"/>
              <a:gd name="connsiteY0-3612" fmla="*/ 719773 h 3688080"/>
              <a:gd name="connsiteX1-3613" fmla="*/ 18946 w 2256071"/>
              <a:gd name="connsiteY1-3614" fmla="*/ 563880 h 3688080"/>
              <a:gd name="connsiteX2-3615" fmla="*/ 18945 w 2256071"/>
              <a:gd name="connsiteY2-3616" fmla="*/ 350520 h 3688080"/>
              <a:gd name="connsiteX3-3617" fmla="*/ 22940 w 2256071"/>
              <a:gd name="connsiteY3-3618" fmla="*/ 10160 h 3688080"/>
              <a:gd name="connsiteX4-3619" fmla="*/ 316125 w 2256071"/>
              <a:gd name="connsiteY4-3620" fmla="*/ 0 h 3688080"/>
              <a:gd name="connsiteX5-3621" fmla="*/ 529485 w 2256071"/>
              <a:gd name="connsiteY5-3622" fmla="*/ 7620 h 3688080"/>
              <a:gd name="connsiteX6-3623" fmla="*/ 773325 w 2256071"/>
              <a:gd name="connsiteY6-3624" fmla="*/ 7620 h 3688080"/>
              <a:gd name="connsiteX7-3625" fmla="*/ 1222905 w 2256071"/>
              <a:gd name="connsiteY7-3626" fmla="*/ 7620 h 3688080"/>
              <a:gd name="connsiteX8-3627" fmla="*/ 1573425 w 2256071"/>
              <a:gd name="connsiteY8-3628" fmla="*/ 0 h 3688080"/>
              <a:gd name="connsiteX9-3629" fmla="*/ 2000145 w 2256071"/>
              <a:gd name="connsiteY9-3630" fmla="*/ 7620 h 3688080"/>
              <a:gd name="connsiteX10-3631" fmla="*/ 2205887 w 2256071"/>
              <a:gd name="connsiteY10-3632" fmla="*/ 53340 h 3688080"/>
              <a:gd name="connsiteX11-3633" fmla="*/ 2198267 w 2256071"/>
              <a:gd name="connsiteY11-3634" fmla="*/ 175260 h 3688080"/>
              <a:gd name="connsiteX12-3635" fmla="*/ 2198265 w 2256071"/>
              <a:gd name="connsiteY12-3636" fmla="*/ 281940 h 3688080"/>
              <a:gd name="connsiteX13-3637" fmla="*/ 2198265 w 2256071"/>
              <a:gd name="connsiteY13-3638" fmla="*/ 640080 h 3688080"/>
              <a:gd name="connsiteX14-3639" fmla="*/ 2190645 w 2256071"/>
              <a:gd name="connsiteY14-3640" fmla="*/ 1127760 h 3688080"/>
              <a:gd name="connsiteX15-3641" fmla="*/ 2213505 w 2256071"/>
              <a:gd name="connsiteY15-3642" fmla="*/ 1493520 h 3688080"/>
              <a:gd name="connsiteX16-3643" fmla="*/ 2243985 w 2256071"/>
              <a:gd name="connsiteY16-3644" fmla="*/ 2316480 h 3688080"/>
              <a:gd name="connsiteX17-3645" fmla="*/ 2251606 w 2256071"/>
              <a:gd name="connsiteY17-3646" fmla="*/ 3185160 h 3688080"/>
              <a:gd name="connsiteX18-3647" fmla="*/ 2205885 w 2256071"/>
              <a:gd name="connsiteY18-3648" fmla="*/ 3657600 h 3688080"/>
              <a:gd name="connsiteX19-3649" fmla="*/ 1923945 w 2256071"/>
              <a:gd name="connsiteY19-3650" fmla="*/ 3680460 h 3688080"/>
              <a:gd name="connsiteX20-3651" fmla="*/ 1771545 w 2256071"/>
              <a:gd name="connsiteY20-3652" fmla="*/ 3680460 h 3688080"/>
              <a:gd name="connsiteX21-3653" fmla="*/ 1581045 w 2256071"/>
              <a:gd name="connsiteY21-3654" fmla="*/ 3680460 h 3688080"/>
              <a:gd name="connsiteX22-3655" fmla="*/ 1222905 w 2256071"/>
              <a:gd name="connsiteY22-3656" fmla="*/ 3688080 h 3688080"/>
              <a:gd name="connsiteX23-3657" fmla="*/ 819045 w 2256071"/>
              <a:gd name="connsiteY23-3658" fmla="*/ 3680460 h 3688080"/>
              <a:gd name="connsiteX24-3659" fmla="*/ 689505 w 2256071"/>
              <a:gd name="connsiteY24-3660" fmla="*/ 3680460 h 3688080"/>
              <a:gd name="connsiteX25-3661" fmla="*/ 262785 w 2256071"/>
              <a:gd name="connsiteY25-3662" fmla="*/ 3672840 h 3688080"/>
              <a:gd name="connsiteX26-3663" fmla="*/ 22940 w 2256071"/>
              <a:gd name="connsiteY26-3664" fmla="*/ 3680460 h 3688080"/>
              <a:gd name="connsiteX27-3665" fmla="*/ 26565 w 2256071"/>
              <a:gd name="connsiteY27-3666" fmla="*/ 3421380 h 3688080"/>
              <a:gd name="connsiteX28-3667" fmla="*/ 11326 w 2256071"/>
              <a:gd name="connsiteY28-3668" fmla="*/ 2971800 h 3688080"/>
              <a:gd name="connsiteX29-3669" fmla="*/ 21209 w 2256071"/>
              <a:gd name="connsiteY29-3670" fmla="*/ 2450231 h 3688080"/>
              <a:gd name="connsiteX0-3671" fmla="*/ 24660 w 2256071"/>
              <a:gd name="connsiteY0-3672" fmla="*/ 727393 h 3695700"/>
              <a:gd name="connsiteX1-3673" fmla="*/ 18946 w 2256071"/>
              <a:gd name="connsiteY1-3674" fmla="*/ 571500 h 3695700"/>
              <a:gd name="connsiteX2-3675" fmla="*/ 18945 w 2256071"/>
              <a:gd name="connsiteY2-3676" fmla="*/ 358140 h 3695700"/>
              <a:gd name="connsiteX3-3677" fmla="*/ 22940 w 2256071"/>
              <a:gd name="connsiteY3-3678" fmla="*/ 17780 h 3695700"/>
              <a:gd name="connsiteX4-3679" fmla="*/ 316125 w 2256071"/>
              <a:gd name="connsiteY4-3680" fmla="*/ 7620 h 3695700"/>
              <a:gd name="connsiteX5-3681" fmla="*/ 529485 w 2256071"/>
              <a:gd name="connsiteY5-3682" fmla="*/ 15240 h 3695700"/>
              <a:gd name="connsiteX6-3683" fmla="*/ 773325 w 2256071"/>
              <a:gd name="connsiteY6-3684" fmla="*/ 15240 h 3695700"/>
              <a:gd name="connsiteX7-3685" fmla="*/ 1222905 w 2256071"/>
              <a:gd name="connsiteY7-3686" fmla="*/ 15240 h 3695700"/>
              <a:gd name="connsiteX8-3687" fmla="*/ 1573425 w 2256071"/>
              <a:gd name="connsiteY8-3688" fmla="*/ 7620 h 3695700"/>
              <a:gd name="connsiteX9-3689" fmla="*/ 2000145 w 2256071"/>
              <a:gd name="connsiteY9-3690" fmla="*/ 15240 h 3695700"/>
              <a:gd name="connsiteX10-3691" fmla="*/ 2213507 w 2256071"/>
              <a:gd name="connsiteY10-3692" fmla="*/ 0 h 3695700"/>
              <a:gd name="connsiteX11-3693" fmla="*/ 2198267 w 2256071"/>
              <a:gd name="connsiteY11-3694" fmla="*/ 182880 h 3695700"/>
              <a:gd name="connsiteX12-3695" fmla="*/ 2198265 w 2256071"/>
              <a:gd name="connsiteY12-3696" fmla="*/ 289560 h 3695700"/>
              <a:gd name="connsiteX13-3697" fmla="*/ 2198265 w 2256071"/>
              <a:gd name="connsiteY13-3698" fmla="*/ 647700 h 3695700"/>
              <a:gd name="connsiteX14-3699" fmla="*/ 2190645 w 2256071"/>
              <a:gd name="connsiteY14-3700" fmla="*/ 1135380 h 3695700"/>
              <a:gd name="connsiteX15-3701" fmla="*/ 2213505 w 2256071"/>
              <a:gd name="connsiteY15-3702" fmla="*/ 1501140 h 3695700"/>
              <a:gd name="connsiteX16-3703" fmla="*/ 2243985 w 2256071"/>
              <a:gd name="connsiteY16-3704" fmla="*/ 2324100 h 3695700"/>
              <a:gd name="connsiteX17-3705" fmla="*/ 2251606 w 2256071"/>
              <a:gd name="connsiteY17-3706" fmla="*/ 3192780 h 3695700"/>
              <a:gd name="connsiteX18-3707" fmla="*/ 2205885 w 2256071"/>
              <a:gd name="connsiteY18-3708" fmla="*/ 3665220 h 3695700"/>
              <a:gd name="connsiteX19-3709" fmla="*/ 1923945 w 2256071"/>
              <a:gd name="connsiteY19-3710" fmla="*/ 3688080 h 3695700"/>
              <a:gd name="connsiteX20-3711" fmla="*/ 1771545 w 2256071"/>
              <a:gd name="connsiteY20-3712" fmla="*/ 3688080 h 3695700"/>
              <a:gd name="connsiteX21-3713" fmla="*/ 1581045 w 2256071"/>
              <a:gd name="connsiteY21-3714" fmla="*/ 3688080 h 3695700"/>
              <a:gd name="connsiteX22-3715" fmla="*/ 1222905 w 2256071"/>
              <a:gd name="connsiteY22-3716" fmla="*/ 3695700 h 3695700"/>
              <a:gd name="connsiteX23-3717" fmla="*/ 819045 w 2256071"/>
              <a:gd name="connsiteY23-3718" fmla="*/ 3688080 h 3695700"/>
              <a:gd name="connsiteX24-3719" fmla="*/ 689505 w 2256071"/>
              <a:gd name="connsiteY24-3720" fmla="*/ 3688080 h 3695700"/>
              <a:gd name="connsiteX25-3721" fmla="*/ 262785 w 2256071"/>
              <a:gd name="connsiteY25-3722" fmla="*/ 3680460 h 3695700"/>
              <a:gd name="connsiteX26-3723" fmla="*/ 22940 w 2256071"/>
              <a:gd name="connsiteY26-3724" fmla="*/ 3688080 h 3695700"/>
              <a:gd name="connsiteX27-3725" fmla="*/ 26565 w 2256071"/>
              <a:gd name="connsiteY27-3726" fmla="*/ 3429000 h 3695700"/>
              <a:gd name="connsiteX28-3727" fmla="*/ 11326 w 2256071"/>
              <a:gd name="connsiteY28-3728" fmla="*/ 2979420 h 3695700"/>
              <a:gd name="connsiteX29-3729" fmla="*/ 21209 w 2256071"/>
              <a:gd name="connsiteY29-3730" fmla="*/ 2457851 h 3695700"/>
              <a:gd name="connsiteX0-3731" fmla="*/ 24660 w 2256071"/>
              <a:gd name="connsiteY0-3732" fmla="*/ 727393 h 3695700"/>
              <a:gd name="connsiteX1-3733" fmla="*/ 18946 w 2256071"/>
              <a:gd name="connsiteY1-3734" fmla="*/ 571500 h 3695700"/>
              <a:gd name="connsiteX2-3735" fmla="*/ 18945 w 2256071"/>
              <a:gd name="connsiteY2-3736" fmla="*/ 358140 h 3695700"/>
              <a:gd name="connsiteX3-3737" fmla="*/ 22940 w 2256071"/>
              <a:gd name="connsiteY3-3738" fmla="*/ 17780 h 3695700"/>
              <a:gd name="connsiteX4-3739" fmla="*/ 316125 w 2256071"/>
              <a:gd name="connsiteY4-3740" fmla="*/ 7620 h 3695700"/>
              <a:gd name="connsiteX5-3741" fmla="*/ 529485 w 2256071"/>
              <a:gd name="connsiteY5-3742" fmla="*/ 15240 h 3695700"/>
              <a:gd name="connsiteX6-3743" fmla="*/ 773325 w 2256071"/>
              <a:gd name="connsiteY6-3744" fmla="*/ 15240 h 3695700"/>
              <a:gd name="connsiteX7-3745" fmla="*/ 1222905 w 2256071"/>
              <a:gd name="connsiteY7-3746" fmla="*/ 15240 h 3695700"/>
              <a:gd name="connsiteX8-3747" fmla="*/ 1573425 w 2256071"/>
              <a:gd name="connsiteY8-3748" fmla="*/ 7620 h 3695700"/>
              <a:gd name="connsiteX9-3749" fmla="*/ 2000145 w 2256071"/>
              <a:gd name="connsiteY9-3750" fmla="*/ 15240 h 3695700"/>
              <a:gd name="connsiteX10-3751" fmla="*/ 2114447 w 2256071"/>
              <a:gd name="connsiteY10-3752" fmla="*/ 0 h 3695700"/>
              <a:gd name="connsiteX11-3753" fmla="*/ 2213507 w 2256071"/>
              <a:gd name="connsiteY11-3754" fmla="*/ 0 h 3695700"/>
              <a:gd name="connsiteX12-3755" fmla="*/ 2198267 w 2256071"/>
              <a:gd name="connsiteY12-3756" fmla="*/ 182880 h 3695700"/>
              <a:gd name="connsiteX13-3757" fmla="*/ 2198265 w 2256071"/>
              <a:gd name="connsiteY13-3758" fmla="*/ 289560 h 3695700"/>
              <a:gd name="connsiteX14-3759" fmla="*/ 2198265 w 2256071"/>
              <a:gd name="connsiteY14-3760" fmla="*/ 647700 h 3695700"/>
              <a:gd name="connsiteX15-3761" fmla="*/ 2190645 w 2256071"/>
              <a:gd name="connsiteY15-3762" fmla="*/ 1135380 h 3695700"/>
              <a:gd name="connsiteX16-3763" fmla="*/ 2213505 w 2256071"/>
              <a:gd name="connsiteY16-3764" fmla="*/ 1501140 h 3695700"/>
              <a:gd name="connsiteX17-3765" fmla="*/ 2243985 w 2256071"/>
              <a:gd name="connsiteY17-3766" fmla="*/ 2324100 h 3695700"/>
              <a:gd name="connsiteX18-3767" fmla="*/ 2251606 w 2256071"/>
              <a:gd name="connsiteY18-3768" fmla="*/ 3192780 h 3695700"/>
              <a:gd name="connsiteX19-3769" fmla="*/ 2205885 w 2256071"/>
              <a:gd name="connsiteY19-3770" fmla="*/ 3665220 h 3695700"/>
              <a:gd name="connsiteX20-3771" fmla="*/ 1923945 w 2256071"/>
              <a:gd name="connsiteY20-3772" fmla="*/ 3688080 h 3695700"/>
              <a:gd name="connsiteX21-3773" fmla="*/ 1771545 w 2256071"/>
              <a:gd name="connsiteY21-3774" fmla="*/ 3688080 h 3695700"/>
              <a:gd name="connsiteX22-3775" fmla="*/ 1581045 w 2256071"/>
              <a:gd name="connsiteY22-3776" fmla="*/ 3688080 h 3695700"/>
              <a:gd name="connsiteX23-3777" fmla="*/ 1222905 w 2256071"/>
              <a:gd name="connsiteY23-3778" fmla="*/ 3695700 h 3695700"/>
              <a:gd name="connsiteX24-3779" fmla="*/ 819045 w 2256071"/>
              <a:gd name="connsiteY24-3780" fmla="*/ 3688080 h 3695700"/>
              <a:gd name="connsiteX25-3781" fmla="*/ 689505 w 2256071"/>
              <a:gd name="connsiteY25-3782" fmla="*/ 3688080 h 3695700"/>
              <a:gd name="connsiteX26-3783" fmla="*/ 262785 w 2256071"/>
              <a:gd name="connsiteY26-3784" fmla="*/ 3680460 h 3695700"/>
              <a:gd name="connsiteX27-3785" fmla="*/ 22940 w 2256071"/>
              <a:gd name="connsiteY27-3786" fmla="*/ 3688080 h 3695700"/>
              <a:gd name="connsiteX28-3787" fmla="*/ 26565 w 2256071"/>
              <a:gd name="connsiteY28-3788" fmla="*/ 3429000 h 3695700"/>
              <a:gd name="connsiteX29-3789" fmla="*/ 11326 w 2256071"/>
              <a:gd name="connsiteY29-3790" fmla="*/ 2979420 h 3695700"/>
              <a:gd name="connsiteX30-3791" fmla="*/ 21209 w 2256071"/>
              <a:gd name="connsiteY30-3792" fmla="*/ 2457851 h 3695700"/>
              <a:gd name="connsiteX0-3793" fmla="*/ 24660 w 2256071"/>
              <a:gd name="connsiteY0-3794" fmla="*/ 727393 h 3695700"/>
              <a:gd name="connsiteX1-3795" fmla="*/ 18946 w 2256071"/>
              <a:gd name="connsiteY1-3796" fmla="*/ 571500 h 3695700"/>
              <a:gd name="connsiteX2-3797" fmla="*/ 18945 w 2256071"/>
              <a:gd name="connsiteY2-3798" fmla="*/ 358140 h 3695700"/>
              <a:gd name="connsiteX3-3799" fmla="*/ 22940 w 2256071"/>
              <a:gd name="connsiteY3-3800" fmla="*/ 17780 h 3695700"/>
              <a:gd name="connsiteX4-3801" fmla="*/ 316125 w 2256071"/>
              <a:gd name="connsiteY4-3802" fmla="*/ 7620 h 3695700"/>
              <a:gd name="connsiteX5-3803" fmla="*/ 529485 w 2256071"/>
              <a:gd name="connsiteY5-3804" fmla="*/ 15240 h 3695700"/>
              <a:gd name="connsiteX6-3805" fmla="*/ 773325 w 2256071"/>
              <a:gd name="connsiteY6-3806" fmla="*/ 15240 h 3695700"/>
              <a:gd name="connsiteX7-3807" fmla="*/ 1222905 w 2256071"/>
              <a:gd name="connsiteY7-3808" fmla="*/ 15240 h 3695700"/>
              <a:gd name="connsiteX8-3809" fmla="*/ 1573425 w 2256071"/>
              <a:gd name="connsiteY8-3810" fmla="*/ 7620 h 3695700"/>
              <a:gd name="connsiteX9-3811" fmla="*/ 2000145 w 2256071"/>
              <a:gd name="connsiteY9-3812" fmla="*/ 15240 h 3695700"/>
              <a:gd name="connsiteX10-3813" fmla="*/ 2114447 w 2256071"/>
              <a:gd name="connsiteY10-3814" fmla="*/ 0 h 3695700"/>
              <a:gd name="connsiteX11-3815" fmla="*/ 2198267 w 2256071"/>
              <a:gd name="connsiteY11-3816" fmla="*/ 182880 h 3695700"/>
              <a:gd name="connsiteX12-3817" fmla="*/ 2198265 w 2256071"/>
              <a:gd name="connsiteY12-3818" fmla="*/ 289560 h 3695700"/>
              <a:gd name="connsiteX13-3819" fmla="*/ 2198265 w 2256071"/>
              <a:gd name="connsiteY13-3820" fmla="*/ 647700 h 3695700"/>
              <a:gd name="connsiteX14-3821" fmla="*/ 2190645 w 2256071"/>
              <a:gd name="connsiteY14-3822" fmla="*/ 1135380 h 3695700"/>
              <a:gd name="connsiteX15-3823" fmla="*/ 2213505 w 2256071"/>
              <a:gd name="connsiteY15-3824" fmla="*/ 1501140 h 3695700"/>
              <a:gd name="connsiteX16-3825" fmla="*/ 2243985 w 2256071"/>
              <a:gd name="connsiteY16-3826" fmla="*/ 2324100 h 3695700"/>
              <a:gd name="connsiteX17-3827" fmla="*/ 2251606 w 2256071"/>
              <a:gd name="connsiteY17-3828" fmla="*/ 3192780 h 3695700"/>
              <a:gd name="connsiteX18-3829" fmla="*/ 2205885 w 2256071"/>
              <a:gd name="connsiteY18-3830" fmla="*/ 3665220 h 3695700"/>
              <a:gd name="connsiteX19-3831" fmla="*/ 1923945 w 2256071"/>
              <a:gd name="connsiteY19-3832" fmla="*/ 3688080 h 3695700"/>
              <a:gd name="connsiteX20-3833" fmla="*/ 1771545 w 2256071"/>
              <a:gd name="connsiteY20-3834" fmla="*/ 3688080 h 3695700"/>
              <a:gd name="connsiteX21-3835" fmla="*/ 1581045 w 2256071"/>
              <a:gd name="connsiteY21-3836" fmla="*/ 3688080 h 3695700"/>
              <a:gd name="connsiteX22-3837" fmla="*/ 1222905 w 2256071"/>
              <a:gd name="connsiteY22-3838" fmla="*/ 3695700 h 3695700"/>
              <a:gd name="connsiteX23-3839" fmla="*/ 819045 w 2256071"/>
              <a:gd name="connsiteY23-3840" fmla="*/ 3688080 h 3695700"/>
              <a:gd name="connsiteX24-3841" fmla="*/ 689505 w 2256071"/>
              <a:gd name="connsiteY24-3842" fmla="*/ 3688080 h 3695700"/>
              <a:gd name="connsiteX25-3843" fmla="*/ 262785 w 2256071"/>
              <a:gd name="connsiteY25-3844" fmla="*/ 3680460 h 3695700"/>
              <a:gd name="connsiteX26-3845" fmla="*/ 22940 w 2256071"/>
              <a:gd name="connsiteY26-3846" fmla="*/ 3688080 h 3695700"/>
              <a:gd name="connsiteX27-3847" fmla="*/ 26565 w 2256071"/>
              <a:gd name="connsiteY27-3848" fmla="*/ 3429000 h 3695700"/>
              <a:gd name="connsiteX28-3849" fmla="*/ 11326 w 2256071"/>
              <a:gd name="connsiteY28-3850" fmla="*/ 2979420 h 3695700"/>
              <a:gd name="connsiteX29-3851" fmla="*/ 21209 w 2256071"/>
              <a:gd name="connsiteY29-3852" fmla="*/ 2457851 h 3695700"/>
              <a:gd name="connsiteX0-3853" fmla="*/ 24660 w 2256071"/>
              <a:gd name="connsiteY0-3854" fmla="*/ 727393 h 3695700"/>
              <a:gd name="connsiteX1-3855" fmla="*/ 18946 w 2256071"/>
              <a:gd name="connsiteY1-3856" fmla="*/ 571500 h 3695700"/>
              <a:gd name="connsiteX2-3857" fmla="*/ 18945 w 2256071"/>
              <a:gd name="connsiteY2-3858" fmla="*/ 358140 h 3695700"/>
              <a:gd name="connsiteX3-3859" fmla="*/ 22940 w 2256071"/>
              <a:gd name="connsiteY3-3860" fmla="*/ 17780 h 3695700"/>
              <a:gd name="connsiteX4-3861" fmla="*/ 316125 w 2256071"/>
              <a:gd name="connsiteY4-3862" fmla="*/ 7620 h 3695700"/>
              <a:gd name="connsiteX5-3863" fmla="*/ 529485 w 2256071"/>
              <a:gd name="connsiteY5-3864" fmla="*/ 15240 h 3695700"/>
              <a:gd name="connsiteX6-3865" fmla="*/ 773325 w 2256071"/>
              <a:gd name="connsiteY6-3866" fmla="*/ 15240 h 3695700"/>
              <a:gd name="connsiteX7-3867" fmla="*/ 1222905 w 2256071"/>
              <a:gd name="connsiteY7-3868" fmla="*/ 15240 h 3695700"/>
              <a:gd name="connsiteX8-3869" fmla="*/ 1573425 w 2256071"/>
              <a:gd name="connsiteY8-3870" fmla="*/ 7620 h 3695700"/>
              <a:gd name="connsiteX9-3871" fmla="*/ 2000145 w 2256071"/>
              <a:gd name="connsiteY9-3872" fmla="*/ 15240 h 3695700"/>
              <a:gd name="connsiteX10-3873" fmla="*/ 2114447 w 2256071"/>
              <a:gd name="connsiteY10-3874" fmla="*/ 0 h 3695700"/>
              <a:gd name="connsiteX11-3875" fmla="*/ 2160167 w 2256071"/>
              <a:gd name="connsiteY11-3876" fmla="*/ 76200 h 3695700"/>
              <a:gd name="connsiteX12-3877" fmla="*/ 2198267 w 2256071"/>
              <a:gd name="connsiteY12-3878" fmla="*/ 182880 h 3695700"/>
              <a:gd name="connsiteX13-3879" fmla="*/ 2198265 w 2256071"/>
              <a:gd name="connsiteY13-3880" fmla="*/ 289560 h 3695700"/>
              <a:gd name="connsiteX14-3881" fmla="*/ 2198265 w 2256071"/>
              <a:gd name="connsiteY14-3882" fmla="*/ 647700 h 3695700"/>
              <a:gd name="connsiteX15-3883" fmla="*/ 2190645 w 2256071"/>
              <a:gd name="connsiteY15-3884" fmla="*/ 1135380 h 3695700"/>
              <a:gd name="connsiteX16-3885" fmla="*/ 2213505 w 2256071"/>
              <a:gd name="connsiteY16-3886" fmla="*/ 1501140 h 3695700"/>
              <a:gd name="connsiteX17-3887" fmla="*/ 2243985 w 2256071"/>
              <a:gd name="connsiteY17-3888" fmla="*/ 2324100 h 3695700"/>
              <a:gd name="connsiteX18-3889" fmla="*/ 2251606 w 2256071"/>
              <a:gd name="connsiteY18-3890" fmla="*/ 3192780 h 3695700"/>
              <a:gd name="connsiteX19-3891" fmla="*/ 2205885 w 2256071"/>
              <a:gd name="connsiteY19-3892" fmla="*/ 3665220 h 3695700"/>
              <a:gd name="connsiteX20-3893" fmla="*/ 1923945 w 2256071"/>
              <a:gd name="connsiteY20-3894" fmla="*/ 3688080 h 3695700"/>
              <a:gd name="connsiteX21-3895" fmla="*/ 1771545 w 2256071"/>
              <a:gd name="connsiteY21-3896" fmla="*/ 3688080 h 3695700"/>
              <a:gd name="connsiteX22-3897" fmla="*/ 1581045 w 2256071"/>
              <a:gd name="connsiteY22-3898" fmla="*/ 3688080 h 3695700"/>
              <a:gd name="connsiteX23-3899" fmla="*/ 1222905 w 2256071"/>
              <a:gd name="connsiteY23-3900" fmla="*/ 3695700 h 3695700"/>
              <a:gd name="connsiteX24-3901" fmla="*/ 819045 w 2256071"/>
              <a:gd name="connsiteY24-3902" fmla="*/ 3688080 h 3695700"/>
              <a:gd name="connsiteX25-3903" fmla="*/ 689505 w 2256071"/>
              <a:gd name="connsiteY25-3904" fmla="*/ 3688080 h 3695700"/>
              <a:gd name="connsiteX26-3905" fmla="*/ 262785 w 2256071"/>
              <a:gd name="connsiteY26-3906" fmla="*/ 3680460 h 3695700"/>
              <a:gd name="connsiteX27-3907" fmla="*/ 22940 w 2256071"/>
              <a:gd name="connsiteY27-3908" fmla="*/ 3688080 h 3695700"/>
              <a:gd name="connsiteX28-3909" fmla="*/ 26565 w 2256071"/>
              <a:gd name="connsiteY28-3910" fmla="*/ 3429000 h 3695700"/>
              <a:gd name="connsiteX29-3911" fmla="*/ 11326 w 2256071"/>
              <a:gd name="connsiteY29-3912" fmla="*/ 2979420 h 3695700"/>
              <a:gd name="connsiteX30-3913" fmla="*/ 21209 w 2256071"/>
              <a:gd name="connsiteY30-3914" fmla="*/ 2457851 h 3695700"/>
              <a:gd name="connsiteX0-3915" fmla="*/ 24660 w 2256071"/>
              <a:gd name="connsiteY0-3916" fmla="*/ 727393 h 3695700"/>
              <a:gd name="connsiteX1-3917" fmla="*/ 18946 w 2256071"/>
              <a:gd name="connsiteY1-3918" fmla="*/ 571500 h 3695700"/>
              <a:gd name="connsiteX2-3919" fmla="*/ 18945 w 2256071"/>
              <a:gd name="connsiteY2-3920" fmla="*/ 358140 h 3695700"/>
              <a:gd name="connsiteX3-3921" fmla="*/ 22940 w 2256071"/>
              <a:gd name="connsiteY3-3922" fmla="*/ 17780 h 3695700"/>
              <a:gd name="connsiteX4-3923" fmla="*/ 316125 w 2256071"/>
              <a:gd name="connsiteY4-3924" fmla="*/ 7620 h 3695700"/>
              <a:gd name="connsiteX5-3925" fmla="*/ 529485 w 2256071"/>
              <a:gd name="connsiteY5-3926" fmla="*/ 15240 h 3695700"/>
              <a:gd name="connsiteX6-3927" fmla="*/ 773325 w 2256071"/>
              <a:gd name="connsiteY6-3928" fmla="*/ 15240 h 3695700"/>
              <a:gd name="connsiteX7-3929" fmla="*/ 1222905 w 2256071"/>
              <a:gd name="connsiteY7-3930" fmla="*/ 15240 h 3695700"/>
              <a:gd name="connsiteX8-3931" fmla="*/ 1573425 w 2256071"/>
              <a:gd name="connsiteY8-3932" fmla="*/ 7620 h 3695700"/>
              <a:gd name="connsiteX9-3933" fmla="*/ 2000145 w 2256071"/>
              <a:gd name="connsiteY9-3934" fmla="*/ 15240 h 3695700"/>
              <a:gd name="connsiteX10-3935" fmla="*/ 2114447 w 2256071"/>
              <a:gd name="connsiteY10-3936" fmla="*/ 0 h 3695700"/>
              <a:gd name="connsiteX11-3937" fmla="*/ 2205887 w 2256071"/>
              <a:gd name="connsiteY11-3938" fmla="*/ 83820 h 3695700"/>
              <a:gd name="connsiteX12-3939" fmla="*/ 2198267 w 2256071"/>
              <a:gd name="connsiteY12-3940" fmla="*/ 182880 h 3695700"/>
              <a:gd name="connsiteX13-3941" fmla="*/ 2198265 w 2256071"/>
              <a:gd name="connsiteY13-3942" fmla="*/ 289560 h 3695700"/>
              <a:gd name="connsiteX14-3943" fmla="*/ 2198265 w 2256071"/>
              <a:gd name="connsiteY14-3944" fmla="*/ 647700 h 3695700"/>
              <a:gd name="connsiteX15-3945" fmla="*/ 2190645 w 2256071"/>
              <a:gd name="connsiteY15-3946" fmla="*/ 1135380 h 3695700"/>
              <a:gd name="connsiteX16-3947" fmla="*/ 2213505 w 2256071"/>
              <a:gd name="connsiteY16-3948" fmla="*/ 1501140 h 3695700"/>
              <a:gd name="connsiteX17-3949" fmla="*/ 2243985 w 2256071"/>
              <a:gd name="connsiteY17-3950" fmla="*/ 2324100 h 3695700"/>
              <a:gd name="connsiteX18-3951" fmla="*/ 2251606 w 2256071"/>
              <a:gd name="connsiteY18-3952" fmla="*/ 3192780 h 3695700"/>
              <a:gd name="connsiteX19-3953" fmla="*/ 2205885 w 2256071"/>
              <a:gd name="connsiteY19-3954" fmla="*/ 3665220 h 3695700"/>
              <a:gd name="connsiteX20-3955" fmla="*/ 1923945 w 2256071"/>
              <a:gd name="connsiteY20-3956" fmla="*/ 3688080 h 3695700"/>
              <a:gd name="connsiteX21-3957" fmla="*/ 1771545 w 2256071"/>
              <a:gd name="connsiteY21-3958" fmla="*/ 3688080 h 3695700"/>
              <a:gd name="connsiteX22-3959" fmla="*/ 1581045 w 2256071"/>
              <a:gd name="connsiteY22-3960" fmla="*/ 3688080 h 3695700"/>
              <a:gd name="connsiteX23-3961" fmla="*/ 1222905 w 2256071"/>
              <a:gd name="connsiteY23-3962" fmla="*/ 3695700 h 3695700"/>
              <a:gd name="connsiteX24-3963" fmla="*/ 819045 w 2256071"/>
              <a:gd name="connsiteY24-3964" fmla="*/ 3688080 h 3695700"/>
              <a:gd name="connsiteX25-3965" fmla="*/ 689505 w 2256071"/>
              <a:gd name="connsiteY25-3966" fmla="*/ 3688080 h 3695700"/>
              <a:gd name="connsiteX26-3967" fmla="*/ 262785 w 2256071"/>
              <a:gd name="connsiteY26-3968" fmla="*/ 3680460 h 3695700"/>
              <a:gd name="connsiteX27-3969" fmla="*/ 22940 w 2256071"/>
              <a:gd name="connsiteY27-3970" fmla="*/ 3688080 h 3695700"/>
              <a:gd name="connsiteX28-3971" fmla="*/ 26565 w 2256071"/>
              <a:gd name="connsiteY28-3972" fmla="*/ 3429000 h 3695700"/>
              <a:gd name="connsiteX29-3973" fmla="*/ 11326 w 2256071"/>
              <a:gd name="connsiteY29-3974" fmla="*/ 2979420 h 3695700"/>
              <a:gd name="connsiteX30-3975" fmla="*/ 21209 w 2256071"/>
              <a:gd name="connsiteY30-3976" fmla="*/ 2457851 h 3695700"/>
              <a:gd name="connsiteX0-3977" fmla="*/ 24660 w 2256071"/>
              <a:gd name="connsiteY0-3978" fmla="*/ 727393 h 3695700"/>
              <a:gd name="connsiteX1-3979" fmla="*/ 18946 w 2256071"/>
              <a:gd name="connsiteY1-3980" fmla="*/ 571500 h 3695700"/>
              <a:gd name="connsiteX2-3981" fmla="*/ 18945 w 2256071"/>
              <a:gd name="connsiteY2-3982" fmla="*/ 358140 h 3695700"/>
              <a:gd name="connsiteX3-3983" fmla="*/ 22940 w 2256071"/>
              <a:gd name="connsiteY3-3984" fmla="*/ 17780 h 3695700"/>
              <a:gd name="connsiteX4-3985" fmla="*/ 316125 w 2256071"/>
              <a:gd name="connsiteY4-3986" fmla="*/ 7620 h 3695700"/>
              <a:gd name="connsiteX5-3987" fmla="*/ 529485 w 2256071"/>
              <a:gd name="connsiteY5-3988" fmla="*/ 15240 h 3695700"/>
              <a:gd name="connsiteX6-3989" fmla="*/ 773325 w 2256071"/>
              <a:gd name="connsiteY6-3990" fmla="*/ 15240 h 3695700"/>
              <a:gd name="connsiteX7-3991" fmla="*/ 1222905 w 2256071"/>
              <a:gd name="connsiteY7-3992" fmla="*/ 15240 h 3695700"/>
              <a:gd name="connsiteX8-3993" fmla="*/ 1573425 w 2256071"/>
              <a:gd name="connsiteY8-3994" fmla="*/ 7620 h 3695700"/>
              <a:gd name="connsiteX9-3995" fmla="*/ 2000145 w 2256071"/>
              <a:gd name="connsiteY9-3996" fmla="*/ 15240 h 3695700"/>
              <a:gd name="connsiteX10-3997" fmla="*/ 2114447 w 2256071"/>
              <a:gd name="connsiteY10-3998" fmla="*/ 0 h 3695700"/>
              <a:gd name="connsiteX11-3999" fmla="*/ 2205887 w 2256071"/>
              <a:gd name="connsiteY11-4000" fmla="*/ 83820 h 3695700"/>
              <a:gd name="connsiteX12-4001" fmla="*/ 2198267 w 2256071"/>
              <a:gd name="connsiteY12-4002" fmla="*/ 182880 h 3695700"/>
              <a:gd name="connsiteX13-4003" fmla="*/ 2198265 w 2256071"/>
              <a:gd name="connsiteY13-4004" fmla="*/ 289560 h 3695700"/>
              <a:gd name="connsiteX14-4005" fmla="*/ 2198265 w 2256071"/>
              <a:gd name="connsiteY14-4006" fmla="*/ 647700 h 3695700"/>
              <a:gd name="connsiteX15-4007" fmla="*/ 2190645 w 2256071"/>
              <a:gd name="connsiteY15-4008" fmla="*/ 1135380 h 3695700"/>
              <a:gd name="connsiteX16-4009" fmla="*/ 2213505 w 2256071"/>
              <a:gd name="connsiteY16-4010" fmla="*/ 1501140 h 3695700"/>
              <a:gd name="connsiteX17-4011" fmla="*/ 2243985 w 2256071"/>
              <a:gd name="connsiteY17-4012" fmla="*/ 2324100 h 3695700"/>
              <a:gd name="connsiteX18-4013" fmla="*/ 2251606 w 2256071"/>
              <a:gd name="connsiteY18-4014" fmla="*/ 3192780 h 3695700"/>
              <a:gd name="connsiteX19-4015" fmla="*/ 2205885 w 2256071"/>
              <a:gd name="connsiteY19-4016" fmla="*/ 3665220 h 3695700"/>
              <a:gd name="connsiteX20-4017" fmla="*/ 1923945 w 2256071"/>
              <a:gd name="connsiteY20-4018" fmla="*/ 3688080 h 3695700"/>
              <a:gd name="connsiteX21-4019" fmla="*/ 1771545 w 2256071"/>
              <a:gd name="connsiteY21-4020" fmla="*/ 3688080 h 3695700"/>
              <a:gd name="connsiteX22-4021" fmla="*/ 1581045 w 2256071"/>
              <a:gd name="connsiteY22-4022" fmla="*/ 3688080 h 3695700"/>
              <a:gd name="connsiteX23-4023" fmla="*/ 1222905 w 2256071"/>
              <a:gd name="connsiteY23-4024" fmla="*/ 3695700 h 3695700"/>
              <a:gd name="connsiteX24-4025" fmla="*/ 819045 w 2256071"/>
              <a:gd name="connsiteY24-4026" fmla="*/ 3688080 h 3695700"/>
              <a:gd name="connsiteX25-4027" fmla="*/ 689505 w 2256071"/>
              <a:gd name="connsiteY25-4028" fmla="*/ 3688080 h 3695700"/>
              <a:gd name="connsiteX26-4029" fmla="*/ 262785 w 2256071"/>
              <a:gd name="connsiteY26-4030" fmla="*/ 3680460 h 3695700"/>
              <a:gd name="connsiteX27-4031" fmla="*/ 22940 w 2256071"/>
              <a:gd name="connsiteY27-4032" fmla="*/ 3688080 h 3695700"/>
              <a:gd name="connsiteX28-4033" fmla="*/ 26565 w 2256071"/>
              <a:gd name="connsiteY28-4034" fmla="*/ 3429000 h 3695700"/>
              <a:gd name="connsiteX29-4035" fmla="*/ 11326 w 2256071"/>
              <a:gd name="connsiteY29-4036" fmla="*/ 2979420 h 3695700"/>
              <a:gd name="connsiteX30-4037" fmla="*/ 21209 w 2256071"/>
              <a:gd name="connsiteY30-4038" fmla="*/ 2457851 h 3695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  <a:cxn ang="0">
                <a:pos x="connsiteX7-111" y="connsiteY7-112"/>
              </a:cxn>
              <a:cxn ang="0">
                <a:pos x="connsiteX8-129" y="connsiteY8-130"/>
              </a:cxn>
              <a:cxn ang="0">
                <a:pos x="connsiteX9-149" y="connsiteY9-150"/>
              </a:cxn>
              <a:cxn ang="0">
                <a:pos x="connsiteX10-171" y="connsiteY10-172"/>
              </a:cxn>
              <a:cxn ang="0">
                <a:pos x="connsiteX11-195" y="connsiteY11-196"/>
              </a:cxn>
              <a:cxn ang="0">
                <a:pos x="connsiteX12-221" y="connsiteY12-222"/>
              </a:cxn>
              <a:cxn ang="0">
                <a:pos x="connsiteX13-249" y="connsiteY13-250"/>
              </a:cxn>
              <a:cxn ang="0">
                <a:pos x="connsiteX14-279" y="connsiteY14-280"/>
              </a:cxn>
              <a:cxn ang="0">
                <a:pos x="connsiteX15-311" y="connsiteY15-312"/>
              </a:cxn>
              <a:cxn ang="0">
                <a:pos x="connsiteX16-345" y="connsiteY16-346"/>
              </a:cxn>
              <a:cxn ang="0">
                <a:pos x="connsiteX17-381" y="connsiteY17-382"/>
              </a:cxn>
              <a:cxn ang="0">
                <a:pos x="connsiteX18-561" y="connsiteY18-562"/>
              </a:cxn>
              <a:cxn ang="0">
                <a:pos x="connsiteX19-639" y="connsiteY19-640"/>
              </a:cxn>
              <a:cxn ang="0">
                <a:pos x="connsiteX20-681" y="connsiteY20-682"/>
              </a:cxn>
              <a:cxn ang="0">
                <a:pos x="connsiteX21-725" y="connsiteY21-726"/>
              </a:cxn>
              <a:cxn ang="0">
                <a:pos x="connsiteX22-771" y="connsiteY22-772"/>
              </a:cxn>
              <a:cxn ang="0">
                <a:pos x="connsiteX23-819" y="connsiteY23-820"/>
              </a:cxn>
              <a:cxn ang="0">
                <a:pos x="connsiteX24-869" y="connsiteY24-870"/>
              </a:cxn>
              <a:cxn ang="0">
                <a:pos x="connsiteX25-921" y="connsiteY25-922"/>
              </a:cxn>
              <a:cxn ang="0">
                <a:pos x="connsiteX26-975" y="connsiteY26-976"/>
              </a:cxn>
              <a:cxn ang="0">
                <a:pos x="connsiteX27-1031" y="connsiteY27-1032"/>
              </a:cxn>
              <a:cxn ang="0">
                <a:pos x="connsiteX28-1089" y="connsiteY28-1090"/>
              </a:cxn>
              <a:cxn ang="0">
                <a:pos x="connsiteX29-1149" y="connsiteY29-1150"/>
              </a:cxn>
              <a:cxn ang="0">
                <a:pos x="connsiteX30-1211" y="connsiteY30-1212"/>
              </a:cxn>
            </a:cxnLst>
            <a:rect l="l" t="t" r="r" b="b"/>
            <a:pathLst>
              <a:path w="2256071" h="3695700">
                <a:moveTo>
                  <a:pt x="24660" y="727393"/>
                </a:moveTo>
                <a:cubicBezTo>
                  <a:pt x="23708" y="701411"/>
                  <a:pt x="19898" y="633042"/>
                  <a:pt x="18946" y="571500"/>
                </a:cubicBezTo>
                <a:cubicBezTo>
                  <a:pt x="17994" y="509958"/>
                  <a:pt x="18279" y="450427"/>
                  <a:pt x="18945" y="358140"/>
                </a:cubicBezTo>
                <a:cubicBezTo>
                  <a:pt x="19611" y="265853"/>
                  <a:pt x="-26590" y="76200"/>
                  <a:pt x="22940" y="17780"/>
                </a:cubicBezTo>
                <a:lnTo>
                  <a:pt x="316125" y="7620"/>
                </a:lnTo>
                <a:lnTo>
                  <a:pt x="529485" y="15240"/>
                </a:lnTo>
                <a:lnTo>
                  <a:pt x="773325" y="15240"/>
                </a:lnTo>
                <a:lnTo>
                  <a:pt x="1222905" y="15240"/>
                </a:lnTo>
                <a:lnTo>
                  <a:pt x="1573425" y="7620"/>
                </a:lnTo>
                <a:lnTo>
                  <a:pt x="2000145" y="15240"/>
                </a:lnTo>
                <a:lnTo>
                  <a:pt x="2114447" y="0"/>
                </a:lnTo>
                <a:cubicBezTo>
                  <a:pt x="2144927" y="27940"/>
                  <a:pt x="2167787" y="10160"/>
                  <a:pt x="2205887" y="83820"/>
                </a:cubicBezTo>
                <a:lnTo>
                  <a:pt x="2198267" y="182880"/>
                </a:lnTo>
                <a:cubicBezTo>
                  <a:pt x="2198266" y="218440"/>
                  <a:pt x="2198266" y="254000"/>
                  <a:pt x="2198265" y="289560"/>
                </a:cubicBezTo>
                <a:cubicBezTo>
                  <a:pt x="2172865" y="384810"/>
                  <a:pt x="2199535" y="506730"/>
                  <a:pt x="2198265" y="647700"/>
                </a:cubicBezTo>
                <a:cubicBezTo>
                  <a:pt x="2196995" y="788670"/>
                  <a:pt x="2188105" y="993140"/>
                  <a:pt x="2190645" y="1135380"/>
                </a:cubicBezTo>
                <a:cubicBezTo>
                  <a:pt x="2193185" y="1277620"/>
                  <a:pt x="2190645" y="1303020"/>
                  <a:pt x="2213505" y="1501140"/>
                </a:cubicBezTo>
                <a:cubicBezTo>
                  <a:pt x="2236365" y="1699260"/>
                  <a:pt x="2228745" y="2043430"/>
                  <a:pt x="2243985" y="2324100"/>
                </a:cubicBezTo>
                <a:cubicBezTo>
                  <a:pt x="2259225" y="2604770"/>
                  <a:pt x="2257956" y="2969260"/>
                  <a:pt x="2251606" y="3192780"/>
                </a:cubicBezTo>
                <a:cubicBezTo>
                  <a:pt x="2235096" y="3310890"/>
                  <a:pt x="2269385" y="3581400"/>
                  <a:pt x="2205885" y="3665220"/>
                </a:cubicBezTo>
                <a:cubicBezTo>
                  <a:pt x="2146195" y="3721100"/>
                  <a:pt x="1978555" y="3663950"/>
                  <a:pt x="1923945" y="3688080"/>
                </a:cubicBezTo>
                <a:lnTo>
                  <a:pt x="1771545" y="3688080"/>
                </a:lnTo>
                <a:lnTo>
                  <a:pt x="1581045" y="3688080"/>
                </a:lnTo>
                <a:lnTo>
                  <a:pt x="1222905" y="3695700"/>
                </a:lnTo>
                <a:lnTo>
                  <a:pt x="819045" y="3688080"/>
                </a:lnTo>
                <a:lnTo>
                  <a:pt x="689505" y="3688080"/>
                </a:lnTo>
                <a:lnTo>
                  <a:pt x="262785" y="3680460"/>
                </a:lnTo>
                <a:lnTo>
                  <a:pt x="22940" y="3688080"/>
                </a:lnTo>
                <a:cubicBezTo>
                  <a:pt x="-16430" y="3646170"/>
                  <a:pt x="26853" y="3634038"/>
                  <a:pt x="26565" y="3429000"/>
                </a:cubicBezTo>
                <a:cubicBezTo>
                  <a:pt x="24629" y="3310890"/>
                  <a:pt x="12219" y="3141278"/>
                  <a:pt x="11326" y="2979420"/>
                </a:cubicBezTo>
                <a:cubicBezTo>
                  <a:pt x="10433" y="2817562"/>
                  <a:pt x="19562" y="2544779"/>
                  <a:pt x="21209" y="2457851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4117107" y="2729378"/>
            <a:ext cx="756969" cy="46808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19"/>
          <p:cNvSpPr txBox="1"/>
          <p:nvPr/>
        </p:nvSpPr>
        <p:spPr>
          <a:xfrm>
            <a:off x="1086683" y="324338"/>
            <a:ext cx="303042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点击输入本页标题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21" name="文本框 19"/>
          <p:cNvSpPr txBox="1"/>
          <p:nvPr/>
        </p:nvSpPr>
        <p:spPr>
          <a:xfrm>
            <a:off x="1783105" y="4053818"/>
            <a:ext cx="2121712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22" name="文本框 19"/>
          <p:cNvSpPr txBox="1"/>
          <p:nvPr/>
        </p:nvSpPr>
        <p:spPr>
          <a:xfrm>
            <a:off x="1913730" y="3675052"/>
            <a:ext cx="1807216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3" name="文本框 19"/>
          <p:cNvSpPr txBox="1"/>
          <p:nvPr/>
        </p:nvSpPr>
        <p:spPr>
          <a:xfrm>
            <a:off x="5313333" y="4070326"/>
            <a:ext cx="2121712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24" name="文本框 19"/>
          <p:cNvSpPr txBox="1"/>
          <p:nvPr/>
        </p:nvSpPr>
        <p:spPr>
          <a:xfrm>
            <a:off x="5443958" y="3691560"/>
            <a:ext cx="1807216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5" name="文本框 19"/>
          <p:cNvSpPr txBox="1"/>
          <p:nvPr/>
        </p:nvSpPr>
        <p:spPr>
          <a:xfrm>
            <a:off x="8843561" y="4053818"/>
            <a:ext cx="2121712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26" name="文本框 19"/>
          <p:cNvSpPr txBox="1"/>
          <p:nvPr/>
        </p:nvSpPr>
        <p:spPr>
          <a:xfrm>
            <a:off x="8974186" y="3675052"/>
            <a:ext cx="1807216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7" name="Freeform 5"/>
          <p:cNvSpPr>
            <a:spLocks noEditPoints="1"/>
          </p:cNvSpPr>
          <p:nvPr/>
        </p:nvSpPr>
        <p:spPr bwMode="auto">
          <a:xfrm>
            <a:off x="7533921" y="2729378"/>
            <a:ext cx="756969" cy="46808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24" y="1887784"/>
            <a:ext cx="1043677" cy="18547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160" y="1974177"/>
            <a:ext cx="1043677" cy="185476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894" y="1887783"/>
            <a:ext cx="1043677" cy="1854763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682903" y="290237"/>
            <a:ext cx="288647" cy="434211"/>
            <a:chOff x="682903" y="290237"/>
            <a:chExt cx="288647" cy="434211"/>
          </a:xfrm>
        </p:grpSpPr>
        <p:sp>
          <p:nvSpPr>
            <p:cNvPr id="32" name="Freeform 384"/>
            <p:cNvSpPr>
              <a:spLocks noEditPoints="1"/>
            </p:cNvSpPr>
            <p:nvPr/>
          </p:nvSpPr>
          <p:spPr bwMode="auto">
            <a:xfrm>
              <a:off x="682903" y="290237"/>
              <a:ext cx="288647" cy="434211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385"/>
            <p:cNvSpPr/>
            <p:nvPr/>
          </p:nvSpPr>
          <p:spPr bwMode="auto">
            <a:xfrm>
              <a:off x="713171" y="297622"/>
              <a:ext cx="28053" cy="119630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386"/>
            <p:cNvSpPr/>
            <p:nvPr/>
          </p:nvSpPr>
          <p:spPr bwMode="auto">
            <a:xfrm>
              <a:off x="730150" y="324206"/>
              <a:ext cx="21409" cy="112984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387"/>
            <p:cNvSpPr/>
            <p:nvPr/>
          </p:nvSpPr>
          <p:spPr bwMode="auto">
            <a:xfrm>
              <a:off x="735317" y="332329"/>
              <a:ext cx="25838" cy="132922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388"/>
            <p:cNvSpPr/>
            <p:nvPr/>
          </p:nvSpPr>
          <p:spPr bwMode="auto">
            <a:xfrm>
              <a:off x="752296" y="364821"/>
              <a:ext cx="19194" cy="120368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389"/>
            <p:cNvSpPr/>
            <p:nvPr/>
          </p:nvSpPr>
          <p:spPr bwMode="auto">
            <a:xfrm>
              <a:off x="766323" y="385498"/>
              <a:ext cx="16979" cy="119630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390"/>
            <p:cNvSpPr/>
            <p:nvPr/>
          </p:nvSpPr>
          <p:spPr bwMode="auto">
            <a:xfrm>
              <a:off x="779611" y="425374"/>
              <a:ext cx="11812" cy="93784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391"/>
            <p:cNvSpPr/>
            <p:nvPr/>
          </p:nvSpPr>
          <p:spPr bwMode="auto">
            <a:xfrm>
              <a:off x="792161" y="476327"/>
              <a:ext cx="8859" cy="7753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392"/>
            <p:cNvSpPr/>
            <p:nvPr/>
          </p:nvSpPr>
          <p:spPr bwMode="auto">
            <a:xfrm>
              <a:off x="809140" y="474112"/>
              <a:ext cx="12550" cy="85661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393"/>
            <p:cNvSpPr/>
            <p:nvPr/>
          </p:nvSpPr>
          <p:spPr bwMode="auto">
            <a:xfrm>
              <a:off x="819475" y="516204"/>
              <a:ext cx="9597" cy="90830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394"/>
            <p:cNvSpPr/>
            <p:nvPr/>
          </p:nvSpPr>
          <p:spPr bwMode="auto">
            <a:xfrm>
              <a:off x="832025" y="511773"/>
              <a:ext cx="11074" cy="96738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395"/>
            <p:cNvSpPr/>
            <p:nvPr/>
          </p:nvSpPr>
          <p:spPr bwMode="auto">
            <a:xfrm>
              <a:off x="845313" y="548696"/>
              <a:ext cx="11074" cy="78276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396"/>
            <p:cNvSpPr/>
            <p:nvPr/>
          </p:nvSpPr>
          <p:spPr bwMode="auto">
            <a:xfrm>
              <a:off x="868198" y="581927"/>
              <a:ext cx="8121" cy="22892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/>
          <p:cNvSpPr txBox="1"/>
          <p:nvPr/>
        </p:nvSpPr>
        <p:spPr>
          <a:xfrm>
            <a:off x="1086683" y="324338"/>
            <a:ext cx="303042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点击输入本页标题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101" name="文本框 19"/>
          <p:cNvSpPr txBox="1"/>
          <p:nvPr/>
        </p:nvSpPr>
        <p:spPr>
          <a:xfrm>
            <a:off x="7693446" y="3008673"/>
            <a:ext cx="2948969" cy="4428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102" name="文本框 19"/>
          <p:cNvSpPr txBox="1"/>
          <p:nvPr/>
        </p:nvSpPr>
        <p:spPr>
          <a:xfrm>
            <a:off x="7693445" y="2629907"/>
            <a:ext cx="2511851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103" name="文本框 19"/>
          <p:cNvSpPr txBox="1"/>
          <p:nvPr/>
        </p:nvSpPr>
        <p:spPr>
          <a:xfrm>
            <a:off x="7693446" y="4373373"/>
            <a:ext cx="2948969" cy="4428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104" name="文本框 19"/>
          <p:cNvSpPr txBox="1"/>
          <p:nvPr/>
        </p:nvSpPr>
        <p:spPr>
          <a:xfrm>
            <a:off x="7693445" y="3994607"/>
            <a:ext cx="2511851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105" name="文本框 19"/>
          <p:cNvSpPr txBox="1"/>
          <p:nvPr/>
        </p:nvSpPr>
        <p:spPr>
          <a:xfrm>
            <a:off x="1585569" y="3025721"/>
            <a:ext cx="2948969" cy="4428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106" name="文本框 19"/>
          <p:cNvSpPr txBox="1"/>
          <p:nvPr/>
        </p:nvSpPr>
        <p:spPr>
          <a:xfrm>
            <a:off x="1585568" y="2646955"/>
            <a:ext cx="2511851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107" name="文本框 19"/>
          <p:cNvSpPr txBox="1"/>
          <p:nvPr/>
        </p:nvSpPr>
        <p:spPr>
          <a:xfrm>
            <a:off x="1585569" y="4390421"/>
            <a:ext cx="2948969" cy="4428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108" name="文本框 19"/>
          <p:cNvSpPr txBox="1"/>
          <p:nvPr/>
        </p:nvSpPr>
        <p:spPr>
          <a:xfrm>
            <a:off x="1585568" y="4011655"/>
            <a:ext cx="2511851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pic>
        <p:nvPicPr>
          <p:cNvPr id="115" name="图片 1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7947" y="2029669"/>
            <a:ext cx="2334970" cy="3456732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682903" y="290237"/>
            <a:ext cx="288647" cy="434211"/>
            <a:chOff x="682903" y="290237"/>
            <a:chExt cx="288647" cy="434211"/>
          </a:xfrm>
        </p:grpSpPr>
        <p:sp>
          <p:nvSpPr>
            <p:cNvPr id="27" name="Freeform 384"/>
            <p:cNvSpPr>
              <a:spLocks noEditPoints="1"/>
            </p:cNvSpPr>
            <p:nvPr/>
          </p:nvSpPr>
          <p:spPr bwMode="auto">
            <a:xfrm>
              <a:off x="682903" y="290237"/>
              <a:ext cx="288647" cy="434211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385"/>
            <p:cNvSpPr/>
            <p:nvPr/>
          </p:nvSpPr>
          <p:spPr bwMode="auto">
            <a:xfrm>
              <a:off x="713171" y="297622"/>
              <a:ext cx="28053" cy="119630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386"/>
            <p:cNvSpPr/>
            <p:nvPr/>
          </p:nvSpPr>
          <p:spPr bwMode="auto">
            <a:xfrm>
              <a:off x="730150" y="324206"/>
              <a:ext cx="21409" cy="112984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387"/>
            <p:cNvSpPr/>
            <p:nvPr/>
          </p:nvSpPr>
          <p:spPr bwMode="auto">
            <a:xfrm>
              <a:off x="735317" y="332329"/>
              <a:ext cx="25838" cy="132922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388"/>
            <p:cNvSpPr/>
            <p:nvPr/>
          </p:nvSpPr>
          <p:spPr bwMode="auto">
            <a:xfrm>
              <a:off x="752296" y="364821"/>
              <a:ext cx="19194" cy="120368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389"/>
            <p:cNvSpPr/>
            <p:nvPr/>
          </p:nvSpPr>
          <p:spPr bwMode="auto">
            <a:xfrm>
              <a:off x="766323" y="385498"/>
              <a:ext cx="16979" cy="119630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390"/>
            <p:cNvSpPr/>
            <p:nvPr/>
          </p:nvSpPr>
          <p:spPr bwMode="auto">
            <a:xfrm>
              <a:off x="779611" y="425374"/>
              <a:ext cx="11812" cy="93784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391"/>
            <p:cNvSpPr/>
            <p:nvPr/>
          </p:nvSpPr>
          <p:spPr bwMode="auto">
            <a:xfrm>
              <a:off x="792161" y="476327"/>
              <a:ext cx="8859" cy="7753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392"/>
            <p:cNvSpPr/>
            <p:nvPr/>
          </p:nvSpPr>
          <p:spPr bwMode="auto">
            <a:xfrm>
              <a:off x="809140" y="474112"/>
              <a:ext cx="12550" cy="85661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393"/>
            <p:cNvSpPr/>
            <p:nvPr/>
          </p:nvSpPr>
          <p:spPr bwMode="auto">
            <a:xfrm>
              <a:off x="819475" y="516204"/>
              <a:ext cx="9597" cy="90830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394"/>
            <p:cNvSpPr/>
            <p:nvPr/>
          </p:nvSpPr>
          <p:spPr bwMode="auto">
            <a:xfrm>
              <a:off x="832025" y="511773"/>
              <a:ext cx="11074" cy="96738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395"/>
            <p:cNvSpPr/>
            <p:nvPr/>
          </p:nvSpPr>
          <p:spPr bwMode="auto">
            <a:xfrm>
              <a:off x="845313" y="548696"/>
              <a:ext cx="11074" cy="78276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396"/>
            <p:cNvSpPr/>
            <p:nvPr/>
          </p:nvSpPr>
          <p:spPr bwMode="auto">
            <a:xfrm>
              <a:off x="868198" y="581927"/>
              <a:ext cx="8121" cy="22892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/>
          <p:cNvSpPr txBox="1"/>
          <p:nvPr/>
        </p:nvSpPr>
        <p:spPr>
          <a:xfrm>
            <a:off x="1086683" y="324338"/>
            <a:ext cx="303042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点击输入本页标题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81877" y="1464412"/>
            <a:ext cx="3929176" cy="392917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文本框 19"/>
          <p:cNvSpPr txBox="1"/>
          <p:nvPr/>
        </p:nvSpPr>
        <p:spPr>
          <a:xfrm>
            <a:off x="3190959" y="3559491"/>
            <a:ext cx="2010548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190958" y="3180725"/>
            <a:ext cx="171253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1" name="文本框 19"/>
          <p:cNvSpPr txBox="1"/>
          <p:nvPr/>
        </p:nvSpPr>
        <p:spPr>
          <a:xfrm>
            <a:off x="6124076" y="3559491"/>
            <a:ext cx="2010548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22" name="文本框 19"/>
          <p:cNvSpPr txBox="1"/>
          <p:nvPr/>
        </p:nvSpPr>
        <p:spPr>
          <a:xfrm>
            <a:off x="6124075" y="3180725"/>
            <a:ext cx="171253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3" name="文本框 19"/>
          <p:cNvSpPr txBox="1"/>
          <p:nvPr/>
        </p:nvSpPr>
        <p:spPr>
          <a:xfrm>
            <a:off x="8788047" y="3559491"/>
            <a:ext cx="2010548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24" name="文本框 19"/>
          <p:cNvSpPr txBox="1"/>
          <p:nvPr/>
        </p:nvSpPr>
        <p:spPr>
          <a:xfrm>
            <a:off x="8788046" y="3180725"/>
            <a:ext cx="171253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397" y="2400951"/>
            <a:ext cx="2877561" cy="2944623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682903" y="290237"/>
            <a:ext cx="288647" cy="434211"/>
            <a:chOff x="682903" y="290237"/>
            <a:chExt cx="288647" cy="434211"/>
          </a:xfrm>
        </p:grpSpPr>
        <p:sp>
          <p:nvSpPr>
            <p:cNvPr id="39" name="Freeform 384"/>
            <p:cNvSpPr>
              <a:spLocks noEditPoints="1"/>
            </p:cNvSpPr>
            <p:nvPr/>
          </p:nvSpPr>
          <p:spPr bwMode="auto">
            <a:xfrm>
              <a:off x="682903" y="290237"/>
              <a:ext cx="288647" cy="434211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385"/>
            <p:cNvSpPr/>
            <p:nvPr/>
          </p:nvSpPr>
          <p:spPr bwMode="auto">
            <a:xfrm>
              <a:off x="713171" y="297622"/>
              <a:ext cx="28053" cy="119630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386"/>
            <p:cNvSpPr/>
            <p:nvPr/>
          </p:nvSpPr>
          <p:spPr bwMode="auto">
            <a:xfrm>
              <a:off x="730150" y="324206"/>
              <a:ext cx="21409" cy="112984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387"/>
            <p:cNvSpPr/>
            <p:nvPr/>
          </p:nvSpPr>
          <p:spPr bwMode="auto">
            <a:xfrm>
              <a:off x="735317" y="332329"/>
              <a:ext cx="25838" cy="132922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388"/>
            <p:cNvSpPr/>
            <p:nvPr/>
          </p:nvSpPr>
          <p:spPr bwMode="auto">
            <a:xfrm>
              <a:off x="752296" y="364821"/>
              <a:ext cx="19194" cy="120368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389"/>
            <p:cNvSpPr/>
            <p:nvPr/>
          </p:nvSpPr>
          <p:spPr bwMode="auto">
            <a:xfrm>
              <a:off x="766323" y="385498"/>
              <a:ext cx="16979" cy="119630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390"/>
            <p:cNvSpPr/>
            <p:nvPr/>
          </p:nvSpPr>
          <p:spPr bwMode="auto">
            <a:xfrm>
              <a:off x="779611" y="425374"/>
              <a:ext cx="11812" cy="93784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391"/>
            <p:cNvSpPr/>
            <p:nvPr/>
          </p:nvSpPr>
          <p:spPr bwMode="auto">
            <a:xfrm>
              <a:off x="792161" y="476327"/>
              <a:ext cx="8859" cy="7753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392"/>
            <p:cNvSpPr/>
            <p:nvPr/>
          </p:nvSpPr>
          <p:spPr bwMode="auto">
            <a:xfrm>
              <a:off x="809140" y="474112"/>
              <a:ext cx="12550" cy="85661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393"/>
            <p:cNvSpPr/>
            <p:nvPr/>
          </p:nvSpPr>
          <p:spPr bwMode="auto">
            <a:xfrm>
              <a:off x="819475" y="516204"/>
              <a:ext cx="9597" cy="90830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394"/>
            <p:cNvSpPr/>
            <p:nvPr/>
          </p:nvSpPr>
          <p:spPr bwMode="auto">
            <a:xfrm>
              <a:off x="832025" y="511773"/>
              <a:ext cx="11074" cy="96738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395"/>
            <p:cNvSpPr/>
            <p:nvPr/>
          </p:nvSpPr>
          <p:spPr bwMode="auto">
            <a:xfrm>
              <a:off x="845313" y="548696"/>
              <a:ext cx="11074" cy="78276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396"/>
            <p:cNvSpPr/>
            <p:nvPr/>
          </p:nvSpPr>
          <p:spPr bwMode="auto">
            <a:xfrm>
              <a:off x="868198" y="581927"/>
              <a:ext cx="8121" cy="22892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9"/>
          <p:cNvSpPr txBox="1"/>
          <p:nvPr/>
        </p:nvSpPr>
        <p:spPr>
          <a:xfrm>
            <a:off x="7451274" y="2549018"/>
            <a:ext cx="3222862" cy="4428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4" name="文本框 19"/>
          <p:cNvSpPr txBox="1"/>
          <p:nvPr/>
        </p:nvSpPr>
        <p:spPr>
          <a:xfrm>
            <a:off x="7451274" y="3012587"/>
            <a:ext cx="3222862" cy="4428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187236" y="3768730"/>
            <a:ext cx="9696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19"/>
          <p:cNvSpPr txBox="1"/>
          <p:nvPr/>
        </p:nvSpPr>
        <p:spPr>
          <a:xfrm>
            <a:off x="1187236" y="4752466"/>
            <a:ext cx="2010548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7" name="文本框 19"/>
          <p:cNvSpPr txBox="1"/>
          <p:nvPr/>
        </p:nvSpPr>
        <p:spPr>
          <a:xfrm>
            <a:off x="1336245" y="4373700"/>
            <a:ext cx="171253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8" name="文本框 19"/>
          <p:cNvSpPr txBox="1"/>
          <p:nvPr/>
        </p:nvSpPr>
        <p:spPr>
          <a:xfrm>
            <a:off x="3989060" y="4752466"/>
            <a:ext cx="2010548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9" name="文本框 14"/>
          <p:cNvSpPr txBox="1"/>
          <p:nvPr/>
        </p:nvSpPr>
        <p:spPr>
          <a:xfrm>
            <a:off x="4138069" y="4373700"/>
            <a:ext cx="171253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10" name="文本框 19"/>
          <p:cNvSpPr txBox="1"/>
          <p:nvPr/>
        </p:nvSpPr>
        <p:spPr>
          <a:xfrm>
            <a:off x="6446000" y="4752466"/>
            <a:ext cx="2010548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11" name="文本框 19"/>
          <p:cNvSpPr txBox="1"/>
          <p:nvPr/>
        </p:nvSpPr>
        <p:spPr>
          <a:xfrm>
            <a:off x="6595009" y="4373700"/>
            <a:ext cx="171253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12" name="文本框 19"/>
          <p:cNvSpPr txBox="1"/>
          <p:nvPr/>
        </p:nvSpPr>
        <p:spPr>
          <a:xfrm>
            <a:off x="9247824" y="4752466"/>
            <a:ext cx="2010548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13" name="文本框 18"/>
          <p:cNvSpPr txBox="1"/>
          <p:nvPr/>
        </p:nvSpPr>
        <p:spPr>
          <a:xfrm>
            <a:off x="9396833" y="4373700"/>
            <a:ext cx="171253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14" name="文本框 19"/>
          <p:cNvSpPr txBox="1"/>
          <p:nvPr/>
        </p:nvSpPr>
        <p:spPr>
          <a:xfrm>
            <a:off x="1086683" y="324338"/>
            <a:ext cx="303042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点击输入本页标题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086682" y="2417752"/>
            <a:ext cx="6201951" cy="1061161"/>
            <a:chOff x="512212" y="2778005"/>
            <a:chExt cx="6050449" cy="872573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41979" y="2778005"/>
              <a:ext cx="1320682" cy="858235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12212" y="2918599"/>
              <a:ext cx="1563865" cy="727643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9388" y="2962987"/>
              <a:ext cx="1262356" cy="683255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90057" y="2913162"/>
              <a:ext cx="1566488" cy="737416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22528" y="2778005"/>
              <a:ext cx="851674" cy="827219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682903" y="290237"/>
            <a:ext cx="288647" cy="434211"/>
            <a:chOff x="682903" y="290237"/>
            <a:chExt cx="288647" cy="434211"/>
          </a:xfrm>
        </p:grpSpPr>
        <p:sp>
          <p:nvSpPr>
            <p:cNvPr id="39" name="Freeform 384"/>
            <p:cNvSpPr>
              <a:spLocks noEditPoints="1"/>
            </p:cNvSpPr>
            <p:nvPr/>
          </p:nvSpPr>
          <p:spPr bwMode="auto">
            <a:xfrm>
              <a:off x="682903" y="290237"/>
              <a:ext cx="288647" cy="434211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385"/>
            <p:cNvSpPr/>
            <p:nvPr/>
          </p:nvSpPr>
          <p:spPr bwMode="auto">
            <a:xfrm>
              <a:off x="713171" y="297622"/>
              <a:ext cx="28053" cy="119630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386"/>
            <p:cNvSpPr/>
            <p:nvPr/>
          </p:nvSpPr>
          <p:spPr bwMode="auto">
            <a:xfrm>
              <a:off x="730150" y="324206"/>
              <a:ext cx="21409" cy="112984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387"/>
            <p:cNvSpPr/>
            <p:nvPr/>
          </p:nvSpPr>
          <p:spPr bwMode="auto">
            <a:xfrm>
              <a:off x="735317" y="332329"/>
              <a:ext cx="25838" cy="132922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388"/>
            <p:cNvSpPr/>
            <p:nvPr/>
          </p:nvSpPr>
          <p:spPr bwMode="auto">
            <a:xfrm>
              <a:off x="752296" y="364821"/>
              <a:ext cx="19194" cy="120368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389"/>
            <p:cNvSpPr/>
            <p:nvPr/>
          </p:nvSpPr>
          <p:spPr bwMode="auto">
            <a:xfrm>
              <a:off x="766323" y="385498"/>
              <a:ext cx="16979" cy="119630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390"/>
            <p:cNvSpPr/>
            <p:nvPr/>
          </p:nvSpPr>
          <p:spPr bwMode="auto">
            <a:xfrm>
              <a:off x="779611" y="425374"/>
              <a:ext cx="11812" cy="93784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391"/>
            <p:cNvSpPr/>
            <p:nvPr/>
          </p:nvSpPr>
          <p:spPr bwMode="auto">
            <a:xfrm>
              <a:off x="792161" y="476327"/>
              <a:ext cx="8859" cy="7753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392"/>
            <p:cNvSpPr/>
            <p:nvPr/>
          </p:nvSpPr>
          <p:spPr bwMode="auto">
            <a:xfrm>
              <a:off x="809140" y="474112"/>
              <a:ext cx="12550" cy="85661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393"/>
            <p:cNvSpPr/>
            <p:nvPr/>
          </p:nvSpPr>
          <p:spPr bwMode="auto">
            <a:xfrm>
              <a:off x="819475" y="516204"/>
              <a:ext cx="9597" cy="90830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394"/>
            <p:cNvSpPr/>
            <p:nvPr/>
          </p:nvSpPr>
          <p:spPr bwMode="auto">
            <a:xfrm>
              <a:off x="832025" y="511773"/>
              <a:ext cx="11074" cy="96738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395"/>
            <p:cNvSpPr/>
            <p:nvPr/>
          </p:nvSpPr>
          <p:spPr bwMode="auto">
            <a:xfrm>
              <a:off x="845313" y="548696"/>
              <a:ext cx="11074" cy="78276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396"/>
            <p:cNvSpPr/>
            <p:nvPr/>
          </p:nvSpPr>
          <p:spPr bwMode="auto">
            <a:xfrm>
              <a:off x="868198" y="581927"/>
              <a:ext cx="8121" cy="22892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5" b="58426"/>
          <a:stretch>
            <a:fillRect/>
          </a:stretch>
        </p:blipFill>
        <p:spPr>
          <a:xfrm>
            <a:off x="863600" y="1953886"/>
            <a:ext cx="3464083" cy="2950227"/>
          </a:xfrm>
          <a:prstGeom prst="rect">
            <a:avLst/>
          </a:prstGeom>
        </p:spPr>
      </p:pic>
      <p:sp>
        <p:nvSpPr>
          <p:cNvPr id="6" name="文本框 1"/>
          <p:cNvSpPr txBox="1"/>
          <p:nvPr/>
        </p:nvSpPr>
        <p:spPr>
          <a:xfrm>
            <a:off x="4754132" y="2705724"/>
            <a:ext cx="5557566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50A289"/>
                </a:solidFill>
                <a:latin typeface="华康方圆体W7(P)" panose="040B0700000000000000" pitchFamily="82" charset="-122"/>
                <a:ea typeface="华康方圆体W7(P)" panose="040B0700000000000000" pitchFamily="82" charset="-122"/>
              </a:defRPr>
            </a:lvl1pPr>
          </a:lstStyle>
          <a:p>
            <a:r>
              <a:rPr lang="en-US" altLang="zh-CN" sz="8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THANKS.</a:t>
            </a:r>
            <a:endParaRPr lang="zh-CN" altLang="en-US" sz="880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 rot="5400000">
            <a:off x="5401023" y="448213"/>
            <a:ext cx="2256071" cy="6033203"/>
          </a:xfrm>
          <a:custGeom>
            <a:avLst/>
            <a:gdLst>
              <a:gd name="connsiteX0" fmla="*/ 0 w 2170245"/>
              <a:gd name="connsiteY0" fmla="*/ 0 h 3670300"/>
              <a:gd name="connsiteX1" fmla="*/ 2170245 w 2170245"/>
              <a:gd name="connsiteY1" fmla="*/ 0 h 3670300"/>
              <a:gd name="connsiteX2" fmla="*/ 2170245 w 2170245"/>
              <a:gd name="connsiteY2" fmla="*/ 3670300 h 3670300"/>
              <a:gd name="connsiteX3" fmla="*/ 0 w 2170245"/>
              <a:gd name="connsiteY3" fmla="*/ 3670300 h 3670300"/>
              <a:gd name="connsiteX4" fmla="*/ 0 w 2170245"/>
              <a:gd name="connsiteY4" fmla="*/ 0 h 3670300"/>
              <a:gd name="connsiteX0-1" fmla="*/ 0 w 2170245"/>
              <a:gd name="connsiteY0-2" fmla="*/ 0 h 3670300"/>
              <a:gd name="connsiteX1-3" fmla="*/ 2170245 w 2170245"/>
              <a:gd name="connsiteY1-4" fmla="*/ 0 h 3670300"/>
              <a:gd name="connsiteX2-5" fmla="*/ 2170245 w 2170245"/>
              <a:gd name="connsiteY2-6" fmla="*/ 3670300 h 3670300"/>
              <a:gd name="connsiteX3-7" fmla="*/ 0 w 2170245"/>
              <a:gd name="connsiteY3-8" fmla="*/ 3670300 h 3670300"/>
              <a:gd name="connsiteX4-9" fmla="*/ 1720 w 2170245"/>
              <a:gd name="connsiteY4-10" fmla="*/ 709613 h 3670300"/>
              <a:gd name="connsiteX5" fmla="*/ 0 w 2170245"/>
              <a:gd name="connsiteY5" fmla="*/ 0 h 3670300"/>
              <a:gd name="connsiteX0-11" fmla="*/ 1720 w 2170245"/>
              <a:gd name="connsiteY0-12" fmla="*/ 709613 h 3670300"/>
              <a:gd name="connsiteX1-13" fmla="*/ 0 w 2170245"/>
              <a:gd name="connsiteY1-14" fmla="*/ 0 h 3670300"/>
              <a:gd name="connsiteX2-15" fmla="*/ 2170245 w 2170245"/>
              <a:gd name="connsiteY2-16" fmla="*/ 0 h 3670300"/>
              <a:gd name="connsiteX3-17" fmla="*/ 2170245 w 2170245"/>
              <a:gd name="connsiteY3-18" fmla="*/ 3670300 h 3670300"/>
              <a:gd name="connsiteX4-19" fmla="*/ 0 w 2170245"/>
              <a:gd name="connsiteY4-20" fmla="*/ 3670300 h 3670300"/>
              <a:gd name="connsiteX5-21" fmla="*/ 93160 w 2170245"/>
              <a:gd name="connsiteY5-22" fmla="*/ 801053 h 3670300"/>
              <a:gd name="connsiteX0-23" fmla="*/ 43776 w 2212301"/>
              <a:gd name="connsiteY0-24" fmla="*/ 709613 h 3670300"/>
              <a:gd name="connsiteX1-25" fmla="*/ 42056 w 2212301"/>
              <a:gd name="connsiteY1-26" fmla="*/ 0 h 3670300"/>
              <a:gd name="connsiteX2-27" fmla="*/ 2212301 w 2212301"/>
              <a:gd name="connsiteY2-28" fmla="*/ 0 h 3670300"/>
              <a:gd name="connsiteX3-29" fmla="*/ 2212301 w 2212301"/>
              <a:gd name="connsiteY3-30" fmla="*/ 3670300 h 3670300"/>
              <a:gd name="connsiteX4-31" fmla="*/ 42056 w 2212301"/>
              <a:gd name="connsiteY4-32" fmla="*/ 3670300 h 3670300"/>
              <a:gd name="connsiteX5-33" fmla="*/ 40325 w 2212301"/>
              <a:gd name="connsiteY5-34" fmla="*/ 2440071 h 3670300"/>
              <a:gd name="connsiteX0-35" fmla="*/ 5532 w 2174057"/>
              <a:gd name="connsiteY0-36" fmla="*/ 709613 h 3670300"/>
              <a:gd name="connsiteX1-37" fmla="*/ 3812 w 2174057"/>
              <a:gd name="connsiteY1-38" fmla="*/ 0 h 3670300"/>
              <a:gd name="connsiteX2-39" fmla="*/ 2174057 w 2174057"/>
              <a:gd name="connsiteY2-40" fmla="*/ 0 h 3670300"/>
              <a:gd name="connsiteX3-41" fmla="*/ 2174057 w 2174057"/>
              <a:gd name="connsiteY3-42" fmla="*/ 3670300 h 3670300"/>
              <a:gd name="connsiteX4-43" fmla="*/ 3812 w 2174057"/>
              <a:gd name="connsiteY4-44" fmla="*/ 3670300 h 3670300"/>
              <a:gd name="connsiteX5-45" fmla="*/ 2081 w 2174057"/>
              <a:gd name="connsiteY5-46" fmla="*/ 2440071 h 3670300"/>
              <a:gd name="connsiteX0-47" fmla="*/ 3451 w 2171976"/>
              <a:gd name="connsiteY0-48" fmla="*/ 709613 h 3670300"/>
              <a:gd name="connsiteX1-49" fmla="*/ 1731 w 2171976"/>
              <a:gd name="connsiteY1-50" fmla="*/ 0 h 3670300"/>
              <a:gd name="connsiteX2-51" fmla="*/ 2171976 w 2171976"/>
              <a:gd name="connsiteY2-52" fmla="*/ 0 h 3670300"/>
              <a:gd name="connsiteX3-53" fmla="*/ 2171976 w 2171976"/>
              <a:gd name="connsiteY3-54" fmla="*/ 3670300 h 3670300"/>
              <a:gd name="connsiteX4-55" fmla="*/ 1731 w 2171976"/>
              <a:gd name="connsiteY4-56" fmla="*/ 3670300 h 3670300"/>
              <a:gd name="connsiteX5-57" fmla="*/ 0 w 2171976"/>
              <a:gd name="connsiteY5-58" fmla="*/ 2440071 h 3670300"/>
              <a:gd name="connsiteX0-59" fmla="*/ 4020 w 2172545"/>
              <a:gd name="connsiteY0-60" fmla="*/ 709613 h 3670300"/>
              <a:gd name="connsiteX1-61" fmla="*/ 2300 w 2172545"/>
              <a:gd name="connsiteY1-62" fmla="*/ 0 h 3670300"/>
              <a:gd name="connsiteX2-63" fmla="*/ 2172545 w 2172545"/>
              <a:gd name="connsiteY2-64" fmla="*/ 0 h 3670300"/>
              <a:gd name="connsiteX3-65" fmla="*/ 2172545 w 2172545"/>
              <a:gd name="connsiteY3-66" fmla="*/ 3670300 h 3670300"/>
              <a:gd name="connsiteX4-67" fmla="*/ 2300 w 2172545"/>
              <a:gd name="connsiteY4-68" fmla="*/ 3670300 h 3670300"/>
              <a:gd name="connsiteX5-69" fmla="*/ 569 w 2172545"/>
              <a:gd name="connsiteY5-70" fmla="*/ 2440071 h 3670300"/>
              <a:gd name="connsiteX0-71" fmla="*/ 4020 w 2177625"/>
              <a:gd name="connsiteY0-72" fmla="*/ 709613 h 3670300"/>
              <a:gd name="connsiteX1-73" fmla="*/ 2300 w 2177625"/>
              <a:gd name="connsiteY1-74" fmla="*/ 0 h 3670300"/>
              <a:gd name="connsiteX2-75" fmla="*/ 2172545 w 2177625"/>
              <a:gd name="connsiteY2-76" fmla="*/ 0 h 3670300"/>
              <a:gd name="connsiteX3-77" fmla="*/ 2177625 w 2177625"/>
              <a:gd name="connsiteY3-78" fmla="*/ 629920 h 3670300"/>
              <a:gd name="connsiteX4-79" fmla="*/ 2172545 w 2177625"/>
              <a:gd name="connsiteY4-80" fmla="*/ 3670300 h 3670300"/>
              <a:gd name="connsiteX5-81" fmla="*/ 2300 w 2177625"/>
              <a:gd name="connsiteY5-82" fmla="*/ 3670300 h 3670300"/>
              <a:gd name="connsiteX6" fmla="*/ 569 w 2177625"/>
              <a:gd name="connsiteY6" fmla="*/ 2440071 h 3670300"/>
              <a:gd name="connsiteX0-83" fmla="*/ 4020 w 2332273"/>
              <a:gd name="connsiteY0-84" fmla="*/ 709613 h 3670300"/>
              <a:gd name="connsiteX1-85" fmla="*/ 2300 w 2332273"/>
              <a:gd name="connsiteY1-86" fmla="*/ 0 h 3670300"/>
              <a:gd name="connsiteX2-87" fmla="*/ 2172545 w 2332273"/>
              <a:gd name="connsiteY2-88" fmla="*/ 0 h 3670300"/>
              <a:gd name="connsiteX3-89" fmla="*/ 2177625 w 2332273"/>
              <a:gd name="connsiteY3-90" fmla="*/ 629920 h 3670300"/>
              <a:gd name="connsiteX4-91" fmla="*/ 2170005 w 2332273"/>
              <a:gd name="connsiteY4-92" fmla="*/ 1117600 h 3670300"/>
              <a:gd name="connsiteX5-93" fmla="*/ 2172545 w 2332273"/>
              <a:gd name="connsiteY5-94" fmla="*/ 3670300 h 3670300"/>
              <a:gd name="connsiteX6-95" fmla="*/ 2300 w 2332273"/>
              <a:gd name="connsiteY6-96" fmla="*/ 3670300 h 3670300"/>
              <a:gd name="connsiteX7" fmla="*/ 569 w 2332273"/>
              <a:gd name="connsiteY7" fmla="*/ 2440071 h 3670300"/>
              <a:gd name="connsiteX0-97" fmla="*/ 4020 w 2390609"/>
              <a:gd name="connsiteY0-98" fmla="*/ 709613 h 3670300"/>
              <a:gd name="connsiteX1-99" fmla="*/ 2300 w 2390609"/>
              <a:gd name="connsiteY1-100" fmla="*/ 0 h 3670300"/>
              <a:gd name="connsiteX2-101" fmla="*/ 2172545 w 2390609"/>
              <a:gd name="connsiteY2-102" fmla="*/ 0 h 3670300"/>
              <a:gd name="connsiteX3-103" fmla="*/ 2177625 w 2390609"/>
              <a:gd name="connsiteY3-104" fmla="*/ 629920 h 3670300"/>
              <a:gd name="connsiteX4-105" fmla="*/ 2170005 w 2390609"/>
              <a:gd name="connsiteY4-106" fmla="*/ 1117600 h 3670300"/>
              <a:gd name="connsiteX5-107" fmla="*/ 2314785 w 2390609"/>
              <a:gd name="connsiteY5-108" fmla="*/ 2603500 h 3670300"/>
              <a:gd name="connsiteX6-109" fmla="*/ 2172545 w 2390609"/>
              <a:gd name="connsiteY6-110" fmla="*/ 3670300 h 3670300"/>
              <a:gd name="connsiteX7-111" fmla="*/ 2300 w 2390609"/>
              <a:gd name="connsiteY7-112" fmla="*/ 3670300 h 3670300"/>
              <a:gd name="connsiteX8" fmla="*/ 569 w 2390609"/>
              <a:gd name="connsiteY8" fmla="*/ 2440071 h 3670300"/>
              <a:gd name="connsiteX0-113" fmla="*/ 4020 w 2314786"/>
              <a:gd name="connsiteY0-114" fmla="*/ 709613 h 3670300"/>
              <a:gd name="connsiteX1-115" fmla="*/ 2300 w 2314786"/>
              <a:gd name="connsiteY1-116" fmla="*/ 0 h 3670300"/>
              <a:gd name="connsiteX2-117" fmla="*/ 2172545 w 2314786"/>
              <a:gd name="connsiteY2-118" fmla="*/ 0 h 3670300"/>
              <a:gd name="connsiteX3-119" fmla="*/ 2177625 w 2314786"/>
              <a:gd name="connsiteY3-120" fmla="*/ 629920 h 3670300"/>
              <a:gd name="connsiteX4-121" fmla="*/ 2170005 w 2314786"/>
              <a:gd name="connsiteY4-122" fmla="*/ 1117600 h 3670300"/>
              <a:gd name="connsiteX5-123" fmla="*/ 2314785 w 2314786"/>
              <a:gd name="connsiteY5-124" fmla="*/ 2603500 h 3670300"/>
              <a:gd name="connsiteX6-125" fmla="*/ 2172545 w 2314786"/>
              <a:gd name="connsiteY6-126" fmla="*/ 3670300 h 3670300"/>
              <a:gd name="connsiteX7-127" fmla="*/ 1903305 w 2314786"/>
              <a:gd name="connsiteY7-128" fmla="*/ 3670300 h 3670300"/>
              <a:gd name="connsiteX8-129" fmla="*/ 2300 w 2314786"/>
              <a:gd name="connsiteY8-130" fmla="*/ 3670300 h 3670300"/>
              <a:gd name="connsiteX9" fmla="*/ 569 w 2314786"/>
              <a:gd name="connsiteY9" fmla="*/ 2440071 h 3670300"/>
              <a:gd name="connsiteX0-131" fmla="*/ 4020 w 2314786"/>
              <a:gd name="connsiteY0-132" fmla="*/ 709613 h 3670300"/>
              <a:gd name="connsiteX1-133" fmla="*/ 2300 w 2314786"/>
              <a:gd name="connsiteY1-134" fmla="*/ 0 h 3670300"/>
              <a:gd name="connsiteX2-135" fmla="*/ 2172545 w 2314786"/>
              <a:gd name="connsiteY2-136" fmla="*/ 0 h 3670300"/>
              <a:gd name="connsiteX3-137" fmla="*/ 2177625 w 2314786"/>
              <a:gd name="connsiteY3-138" fmla="*/ 629920 h 3670300"/>
              <a:gd name="connsiteX4-139" fmla="*/ 2170005 w 2314786"/>
              <a:gd name="connsiteY4-140" fmla="*/ 1117600 h 3670300"/>
              <a:gd name="connsiteX5-141" fmla="*/ 2314785 w 2314786"/>
              <a:gd name="connsiteY5-142" fmla="*/ 2603500 h 3670300"/>
              <a:gd name="connsiteX6-143" fmla="*/ 2172545 w 2314786"/>
              <a:gd name="connsiteY6-144" fmla="*/ 3670300 h 3670300"/>
              <a:gd name="connsiteX7-145" fmla="*/ 1903305 w 2314786"/>
              <a:gd name="connsiteY7-146" fmla="*/ 3670300 h 3670300"/>
              <a:gd name="connsiteX8-147" fmla="*/ 798405 w 2314786"/>
              <a:gd name="connsiteY8-148" fmla="*/ 3670300 h 3670300"/>
              <a:gd name="connsiteX9-149" fmla="*/ 2300 w 2314786"/>
              <a:gd name="connsiteY9-150" fmla="*/ 3670300 h 3670300"/>
              <a:gd name="connsiteX10" fmla="*/ 569 w 2314786"/>
              <a:gd name="connsiteY10" fmla="*/ 2440071 h 3670300"/>
              <a:gd name="connsiteX0-151" fmla="*/ 4020 w 2317874"/>
              <a:gd name="connsiteY0-152" fmla="*/ 709613 h 3670300"/>
              <a:gd name="connsiteX1-153" fmla="*/ 2300 w 2317874"/>
              <a:gd name="connsiteY1-154" fmla="*/ 0 h 3670300"/>
              <a:gd name="connsiteX2-155" fmla="*/ 2172545 w 2317874"/>
              <a:gd name="connsiteY2-156" fmla="*/ 0 h 3670300"/>
              <a:gd name="connsiteX3-157" fmla="*/ 2177625 w 2317874"/>
              <a:gd name="connsiteY3-158" fmla="*/ 629920 h 3670300"/>
              <a:gd name="connsiteX4-159" fmla="*/ 2170005 w 2317874"/>
              <a:gd name="connsiteY4-160" fmla="*/ 1117600 h 3670300"/>
              <a:gd name="connsiteX5-161" fmla="*/ 2314785 w 2317874"/>
              <a:gd name="connsiteY5-162" fmla="*/ 2603500 h 3670300"/>
              <a:gd name="connsiteX6-163" fmla="*/ 2261445 w 2317874"/>
              <a:gd name="connsiteY6-164" fmla="*/ 3335020 h 3670300"/>
              <a:gd name="connsiteX7-165" fmla="*/ 2172545 w 2317874"/>
              <a:gd name="connsiteY7-166" fmla="*/ 3670300 h 3670300"/>
              <a:gd name="connsiteX8-167" fmla="*/ 1903305 w 2317874"/>
              <a:gd name="connsiteY8-168" fmla="*/ 3670300 h 3670300"/>
              <a:gd name="connsiteX9-169" fmla="*/ 798405 w 2317874"/>
              <a:gd name="connsiteY9-170" fmla="*/ 3670300 h 3670300"/>
              <a:gd name="connsiteX10-171" fmla="*/ 2300 w 2317874"/>
              <a:gd name="connsiteY10-172" fmla="*/ 3670300 h 3670300"/>
              <a:gd name="connsiteX11" fmla="*/ 569 w 2317874"/>
              <a:gd name="connsiteY11" fmla="*/ 2440071 h 3670300"/>
              <a:gd name="connsiteX0-173" fmla="*/ 4020 w 2317874"/>
              <a:gd name="connsiteY0-174" fmla="*/ 709613 h 3670300"/>
              <a:gd name="connsiteX1-175" fmla="*/ 2300 w 2317874"/>
              <a:gd name="connsiteY1-176" fmla="*/ 0 h 3670300"/>
              <a:gd name="connsiteX2-177" fmla="*/ 2172545 w 2317874"/>
              <a:gd name="connsiteY2-178" fmla="*/ 0 h 3670300"/>
              <a:gd name="connsiteX3-179" fmla="*/ 2177625 w 2317874"/>
              <a:gd name="connsiteY3-180" fmla="*/ 629920 h 3670300"/>
              <a:gd name="connsiteX4-181" fmla="*/ 2170005 w 2317874"/>
              <a:gd name="connsiteY4-182" fmla="*/ 1117600 h 3670300"/>
              <a:gd name="connsiteX5-183" fmla="*/ 2276685 w 2317874"/>
              <a:gd name="connsiteY5-184" fmla="*/ 2054860 h 3670300"/>
              <a:gd name="connsiteX6-185" fmla="*/ 2314785 w 2317874"/>
              <a:gd name="connsiteY6-186" fmla="*/ 2603500 h 3670300"/>
              <a:gd name="connsiteX7-187" fmla="*/ 2261445 w 2317874"/>
              <a:gd name="connsiteY7-188" fmla="*/ 3335020 h 3670300"/>
              <a:gd name="connsiteX8-189" fmla="*/ 2172545 w 2317874"/>
              <a:gd name="connsiteY8-190" fmla="*/ 3670300 h 3670300"/>
              <a:gd name="connsiteX9-191" fmla="*/ 1903305 w 2317874"/>
              <a:gd name="connsiteY9-192" fmla="*/ 3670300 h 3670300"/>
              <a:gd name="connsiteX10-193" fmla="*/ 798405 w 2317874"/>
              <a:gd name="connsiteY10-194" fmla="*/ 3670300 h 3670300"/>
              <a:gd name="connsiteX11-195" fmla="*/ 2300 w 2317874"/>
              <a:gd name="connsiteY11-196" fmla="*/ 3670300 h 3670300"/>
              <a:gd name="connsiteX12" fmla="*/ 569 w 2317874"/>
              <a:gd name="connsiteY12" fmla="*/ 2440071 h 3670300"/>
              <a:gd name="connsiteX0-197" fmla="*/ 4020 w 2317874"/>
              <a:gd name="connsiteY0-198" fmla="*/ 709613 h 3670300"/>
              <a:gd name="connsiteX1-199" fmla="*/ 2300 w 2317874"/>
              <a:gd name="connsiteY1-200" fmla="*/ 0 h 3670300"/>
              <a:gd name="connsiteX2-201" fmla="*/ 2172545 w 2317874"/>
              <a:gd name="connsiteY2-202" fmla="*/ 0 h 3670300"/>
              <a:gd name="connsiteX3-203" fmla="*/ 2177625 w 2317874"/>
              <a:gd name="connsiteY3-204" fmla="*/ 629920 h 3670300"/>
              <a:gd name="connsiteX4-205" fmla="*/ 2170005 w 2317874"/>
              <a:gd name="connsiteY4-206" fmla="*/ 1117600 h 3670300"/>
              <a:gd name="connsiteX5-207" fmla="*/ 2192865 w 2317874"/>
              <a:gd name="connsiteY5-208" fmla="*/ 1483360 h 3670300"/>
              <a:gd name="connsiteX6-209" fmla="*/ 2276685 w 2317874"/>
              <a:gd name="connsiteY6-210" fmla="*/ 2054860 h 3670300"/>
              <a:gd name="connsiteX7-211" fmla="*/ 2314785 w 2317874"/>
              <a:gd name="connsiteY7-212" fmla="*/ 2603500 h 3670300"/>
              <a:gd name="connsiteX8-213" fmla="*/ 2261445 w 2317874"/>
              <a:gd name="connsiteY8-214" fmla="*/ 3335020 h 3670300"/>
              <a:gd name="connsiteX9-215" fmla="*/ 2172545 w 2317874"/>
              <a:gd name="connsiteY9-216" fmla="*/ 3670300 h 3670300"/>
              <a:gd name="connsiteX10-217" fmla="*/ 1903305 w 2317874"/>
              <a:gd name="connsiteY10-218" fmla="*/ 3670300 h 3670300"/>
              <a:gd name="connsiteX11-219" fmla="*/ 798405 w 2317874"/>
              <a:gd name="connsiteY11-220" fmla="*/ 3670300 h 3670300"/>
              <a:gd name="connsiteX12-221" fmla="*/ 2300 w 2317874"/>
              <a:gd name="connsiteY12-222" fmla="*/ 3670300 h 3670300"/>
              <a:gd name="connsiteX13" fmla="*/ 569 w 2317874"/>
              <a:gd name="connsiteY13" fmla="*/ 2440071 h 3670300"/>
              <a:gd name="connsiteX0-223" fmla="*/ 4020 w 2334817"/>
              <a:gd name="connsiteY0-224" fmla="*/ 709613 h 3670300"/>
              <a:gd name="connsiteX1-225" fmla="*/ 2300 w 2334817"/>
              <a:gd name="connsiteY1-226" fmla="*/ 0 h 3670300"/>
              <a:gd name="connsiteX2-227" fmla="*/ 2172545 w 2334817"/>
              <a:gd name="connsiteY2-228" fmla="*/ 0 h 3670300"/>
              <a:gd name="connsiteX3-229" fmla="*/ 2177625 w 2334817"/>
              <a:gd name="connsiteY3-230" fmla="*/ 271780 h 3670300"/>
              <a:gd name="connsiteX4-231" fmla="*/ 2177625 w 2334817"/>
              <a:gd name="connsiteY4-232" fmla="*/ 629920 h 3670300"/>
              <a:gd name="connsiteX5-233" fmla="*/ 2170005 w 2334817"/>
              <a:gd name="connsiteY5-234" fmla="*/ 1117600 h 3670300"/>
              <a:gd name="connsiteX6-235" fmla="*/ 2192865 w 2334817"/>
              <a:gd name="connsiteY6-236" fmla="*/ 1483360 h 3670300"/>
              <a:gd name="connsiteX7-237" fmla="*/ 2276685 w 2334817"/>
              <a:gd name="connsiteY7-238" fmla="*/ 2054860 h 3670300"/>
              <a:gd name="connsiteX8-239" fmla="*/ 2314785 w 2334817"/>
              <a:gd name="connsiteY8-240" fmla="*/ 2603500 h 3670300"/>
              <a:gd name="connsiteX9-241" fmla="*/ 2261445 w 2334817"/>
              <a:gd name="connsiteY9-242" fmla="*/ 3335020 h 3670300"/>
              <a:gd name="connsiteX10-243" fmla="*/ 2172545 w 2334817"/>
              <a:gd name="connsiteY10-244" fmla="*/ 3670300 h 3670300"/>
              <a:gd name="connsiteX11-245" fmla="*/ 1903305 w 2334817"/>
              <a:gd name="connsiteY11-246" fmla="*/ 3670300 h 3670300"/>
              <a:gd name="connsiteX12-247" fmla="*/ 798405 w 2334817"/>
              <a:gd name="connsiteY12-248" fmla="*/ 3670300 h 3670300"/>
              <a:gd name="connsiteX13-249" fmla="*/ 2300 w 2334817"/>
              <a:gd name="connsiteY13-250" fmla="*/ 3670300 h 3670300"/>
              <a:gd name="connsiteX14" fmla="*/ 569 w 2334817"/>
              <a:gd name="connsiteY14" fmla="*/ 2440071 h 3670300"/>
              <a:gd name="connsiteX0-251" fmla="*/ 4020 w 2334817"/>
              <a:gd name="connsiteY0-252" fmla="*/ 712153 h 3672840"/>
              <a:gd name="connsiteX1-253" fmla="*/ 2300 w 2334817"/>
              <a:gd name="connsiteY1-254" fmla="*/ 2540 h 3672840"/>
              <a:gd name="connsiteX2-255" fmla="*/ 1979505 w 2334817"/>
              <a:gd name="connsiteY2-256" fmla="*/ 0 h 3672840"/>
              <a:gd name="connsiteX3-257" fmla="*/ 2172545 w 2334817"/>
              <a:gd name="connsiteY3-258" fmla="*/ 2540 h 3672840"/>
              <a:gd name="connsiteX4-259" fmla="*/ 2177625 w 2334817"/>
              <a:gd name="connsiteY4-260" fmla="*/ 274320 h 3672840"/>
              <a:gd name="connsiteX5-261" fmla="*/ 2177625 w 2334817"/>
              <a:gd name="connsiteY5-262" fmla="*/ 632460 h 3672840"/>
              <a:gd name="connsiteX6-263" fmla="*/ 2170005 w 2334817"/>
              <a:gd name="connsiteY6-264" fmla="*/ 1120140 h 3672840"/>
              <a:gd name="connsiteX7-265" fmla="*/ 2192865 w 2334817"/>
              <a:gd name="connsiteY7-266" fmla="*/ 1485900 h 3672840"/>
              <a:gd name="connsiteX8-267" fmla="*/ 2276685 w 2334817"/>
              <a:gd name="connsiteY8-268" fmla="*/ 2057400 h 3672840"/>
              <a:gd name="connsiteX9-269" fmla="*/ 2314785 w 2334817"/>
              <a:gd name="connsiteY9-270" fmla="*/ 2606040 h 3672840"/>
              <a:gd name="connsiteX10-271" fmla="*/ 2261445 w 2334817"/>
              <a:gd name="connsiteY10-272" fmla="*/ 3337560 h 3672840"/>
              <a:gd name="connsiteX11-273" fmla="*/ 2172545 w 2334817"/>
              <a:gd name="connsiteY11-274" fmla="*/ 3672840 h 3672840"/>
              <a:gd name="connsiteX12-275" fmla="*/ 1903305 w 2334817"/>
              <a:gd name="connsiteY12-276" fmla="*/ 3672840 h 3672840"/>
              <a:gd name="connsiteX13-277" fmla="*/ 798405 w 2334817"/>
              <a:gd name="connsiteY13-278" fmla="*/ 3672840 h 3672840"/>
              <a:gd name="connsiteX14-279" fmla="*/ 2300 w 2334817"/>
              <a:gd name="connsiteY14-280" fmla="*/ 3672840 h 3672840"/>
              <a:gd name="connsiteX15" fmla="*/ 569 w 2334817"/>
              <a:gd name="connsiteY15" fmla="*/ 2442611 h 3672840"/>
              <a:gd name="connsiteX0-281" fmla="*/ 4020 w 2334817"/>
              <a:gd name="connsiteY0-282" fmla="*/ 712153 h 3672840"/>
              <a:gd name="connsiteX1-283" fmla="*/ 2300 w 2334817"/>
              <a:gd name="connsiteY1-284" fmla="*/ 2540 h 3672840"/>
              <a:gd name="connsiteX2-285" fmla="*/ 1202265 w 2334817"/>
              <a:gd name="connsiteY2-286" fmla="*/ 0 h 3672840"/>
              <a:gd name="connsiteX3-287" fmla="*/ 1979505 w 2334817"/>
              <a:gd name="connsiteY3-288" fmla="*/ 0 h 3672840"/>
              <a:gd name="connsiteX4-289" fmla="*/ 2172545 w 2334817"/>
              <a:gd name="connsiteY4-290" fmla="*/ 2540 h 3672840"/>
              <a:gd name="connsiteX5-291" fmla="*/ 2177625 w 2334817"/>
              <a:gd name="connsiteY5-292" fmla="*/ 274320 h 3672840"/>
              <a:gd name="connsiteX6-293" fmla="*/ 2177625 w 2334817"/>
              <a:gd name="connsiteY6-294" fmla="*/ 632460 h 3672840"/>
              <a:gd name="connsiteX7-295" fmla="*/ 2170005 w 2334817"/>
              <a:gd name="connsiteY7-296" fmla="*/ 1120140 h 3672840"/>
              <a:gd name="connsiteX8-297" fmla="*/ 2192865 w 2334817"/>
              <a:gd name="connsiteY8-298" fmla="*/ 1485900 h 3672840"/>
              <a:gd name="connsiteX9-299" fmla="*/ 2276685 w 2334817"/>
              <a:gd name="connsiteY9-300" fmla="*/ 2057400 h 3672840"/>
              <a:gd name="connsiteX10-301" fmla="*/ 2314785 w 2334817"/>
              <a:gd name="connsiteY10-302" fmla="*/ 2606040 h 3672840"/>
              <a:gd name="connsiteX11-303" fmla="*/ 2261445 w 2334817"/>
              <a:gd name="connsiteY11-304" fmla="*/ 3337560 h 3672840"/>
              <a:gd name="connsiteX12-305" fmla="*/ 2172545 w 2334817"/>
              <a:gd name="connsiteY12-306" fmla="*/ 3672840 h 3672840"/>
              <a:gd name="connsiteX13-307" fmla="*/ 1903305 w 2334817"/>
              <a:gd name="connsiteY13-308" fmla="*/ 3672840 h 3672840"/>
              <a:gd name="connsiteX14-309" fmla="*/ 798405 w 2334817"/>
              <a:gd name="connsiteY14-310" fmla="*/ 3672840 h 3672840"/>
              <a:gd name="connsiteX15-311" fmla="*/ 2300 w 2334817"/>
              <a:gd name="connsiteY15-312" fmla="*/ 3672840 h 3672840"/>
              <a:gd name="connsiteX16" fmla="*/ 569 w 2334817"/>
              <a:gd name="connsiteY16" fmla="*/ 2442611 h 3672840"/>
              <a:gd name="connsiteX0-313" fmla="*/ 4020 w 2334817"/>
              <a:gd name="connsiteY0-314" fmla="*/ 712153 h 3672840"/>
              <a:gd name="connsiteX1-315" fmla="*/ 2300 w 2334817"/>
              <a:gd name="connsiteY1-316" fmla="*/ 2540 h 3672840"/>
              <a:gd name="connsiteX2-317" fmla="*/ 508845 w 2334817"/>
              <a:gd name="connsiteY2-318" fmla="*/ 0 h 3672840"/>
              <a:gd name="connsiteX3-319" fmla="*/ 1202265 w 2334817"/>
              <a:gd name="connsiteY3-320" fmla="*/ 0 h 3672840"/>
              <a:gd name="connsiteX4-321" fmla="*/ 1979505 w 2334817"/>
              <a:gd name="connsiteY4-322" fmla="*/ 0 h 3672840"/>
              <a:gd name="connsiteX5-323" fmla="*/ 2172545 w 2334817"/>
              <a:gd name="connsiteY5-324" fmla="*/ 2540 h 3672840"/>
              <a:gd name="connsiteX6-325" fmla="*/ 2177625 w 2334817"/>
              <a:gd name="connsiteY6-326" fmla="*/ 274320 h 3672840"/>
              <a:gd name="connsiteX7-327" fmla="*/ 2177625 w 2334817"/>
              <a:gd name="connsiteY7-328" fmla="*/ 632460 h 3672840"/>
              <a:gd name="connsiteX8-329" fmla="*/ 2170005 w 2334817"/>
              <a:gd name="connsiteY8-330" fmla="*/ 1120140 h 3672840"/>
              <a:gd name="connsiteX9-331" fmla="*/ 2192865 w 2334817"/>
              <a:gd name="connsiteY9-332" fmla="*/ 1485900 h 3672840"/>
              <a:gd name="connsiteX10-333" fmla="*/ 2276685 w 2334817"/>
              <a:gd name="connsiteY10-334" fmla="*/ 2057400 h 3672840"/>
              <a:gd name="connsiteX11-335" fmla="*/ 2314785 w 2334817"/>
              <a:gd name="connsiteY11-336" fmla="*/ 2606040 h 3672840"/>
              <a:gd name="connsiteX12-337" fmla="*/ 2261445 w 2334817"/>
              <a:gd name="connsiteY12-338" fmla="*/ 3337560 h 3672840"/>
              <a:gd name="connsiteX13-339" fmla="*/ 2172545 w 2334817"/>
              <a:gd name="connsiteY13-340" fmla="*/ 3672840 h 3672840"/>
              <a:gd name="connsiteX14-341" fmla="*/ 1903305 w 2334817"/>
              <a:gd name="connsiteY14-342" fmla="*/ 3672840 h 3672840"/>
              <a:gd name="connsiteX15-343" fmla="*/ 798405 w 2334817"/>
              <a:gd name="connsiteY15-344" fmla="*/ 3672840 h 3672840"/>
              <a:gd name="connsiteX16-345" fmla="*/ 2300 w 2334817"/>
              <a:gd name="connsiteY16-346" fmla="*/ 3672840 h 3672840"/>
              <a:gd name="connsiteX17" fmla="*/ 569 w 2334817"/>
              <a:gd name="connsiteY17" fmla="*/ 2442611 h 3672840"/>
              <a:gd name="connsiteX0-347" fmla="*/ 4020 w 2330029"/>
              <a:gd name="connsiteY0-348" fmla="*/ 712153 h 3672840"/>
              <a:gd name="connsiteX1-349" fmla="*/ 2300 w 2330029"/>
              <a:gd name="connsiteY1-350" fmla="*/ 2540 h 3672840"/>
              <a:gd name="connsiteX2-351" fmla="*/ 508845 w 2330029"/>
              <a:gd name="connsiteY2-352" fmla="*/ 0 h 3672840"/>
              <a:gd name="connsiteX3-353" fmla="*/ 1202265 w 2330029"/>
              <a:gd name="connsiteY3-354" fmla="*/ 0 h 3672840"/>
              <a:gd name="connsiteX4-355" fmla="*/ 1979505 w 2330029"/>
              <a:gd name="connsiteY4-356" fmla="*/ 0 h 3672840"/>
              <a:gd name="connsiteX5-357" fmla="*/ 2172545 w 2330029"/>
              <a:gd name="connsiteY5-358" fmla="*/ 2540 h 3672840"/>
              <a:gd name="connsiteX6-359" fmla="*/ 2330025 w 2330029"/>
              <a:gd name="connsiteY6-360" fmla="*/ 60960 h 3672840"/>
              <a:gd name="connsiteX7-361" fmla="*/ 2177625 w 2330029"/>
              <a:gd name="connsiteY7-362" fmla="*/ 274320 h 3672840"/>
              <a:gd name="connsiteX8-363" fmla="*/ 2177625 w 2330029"/>
              <a:gd name="connsiteY8-364" fmla="*/ 632460 h 3672840"/>
              <a:gd name="connsiteX9-365" fmla="*/ 2170005 w 2330029"/>
              <a:gd name="connsiteY9-366" fmla="*/ 1120140 h 3672840"/>
              <a:gd name="connsiteX10-367" fmla="*/ 2192865 w 2330029"/>
              <a:gd name="connsiteY10-368" fmla="*/ 1485900 h 3672840"/>
              <a:gd name="connsiteX11-369" fmla="*/ 2276685 w 2330029"/>
              <a:gd name="connsiteY11-370" fmla="*/ 2057400 h 3672840"/>
              <a:gd name="connsiteX12-371" fmla="*/ 2314785 w 2330029"/>
              <a:gd name="connsiteY12-372" fmla="*/ 2606040 h 3672840"/>
              <a:gd name="connsiteX13-373" fmla="*/ 2261445 w 2330029"/>
              <a:gd name="connsiteY13-374" fmla="*/ 3337560 h 3672840"/>
              <a:gd name="connsiteX14-375" fmla="*/ 2172545 w 2330029"/>
              <a:gd name="connsiteY14-376" fmla="*/ 3672840 h 3672840"/>
              <a:gd name="connsiteX15-377" fmla="*/ 1903305 w 2330029"/>
              <a:gd name="connsiteY15-378" fmla="*/ 3672840 h 3672840"/>
              <a:gd name="connsiteX16-379" fmla="*/ 798405 w 2330029"/>
              <a:gd name="connsiteY16-380" fmla="*/ 3672840 h 3672840"/>
              <a:gd name="connsiteX17-381" fmla="*/ 2300 w 2330029"/>
              <a:gd name="connsiteY17-382" fmla="*/ 3672840 h 3672840"/>
              <a:gd name="connsiteX18" fmla="*/ 569 w 2330029"/>
              <a:gd name="connsiteY18" fmla="*/ 2442611 h 3672840"/>
              <a:gd name="connsiteX0-383" fmla="*/ 4020 w 2330029"/>
              <a:gd name="connsiteY0-384" fmla="*/ 712153 h 3672840"/>
              <a:gd name="connsiteX1-385" fmla="*/ 2300 w 2330029"/>
              <a:gd name="connsiteY1-386" fmla="*/ 2540 h 3672840"/>
              <a:gd name="connsiteX2-387" fmla="*/ 508845 w 2330029"/>
              <a:gd name="connsiteY2-388" fmla="*/ 0 h 3672840"/>
              <a:gd name="connsiteX3-389" fmla="*/ 1202265 w 2330029"/>
              <a:gd name="connsiteY3-390" fmla="*/ 0 h 3672840"/>
              <a:gd name="connsiteX4-391" fmla="*/ 1979505 w 2330029"/>
              <a:gd name="connsiteY4-392" fmla="*/ 0 h 3672840"/>
              <a:gd name="connsiteX5-393" fmla="*/ 2330025 w 2330029"/>
              <a:gd name="connsiteY5-394" fmla="*/ 60960 h 3672840"/>
              <a:gd name="connsiteX6-395" fmla="*/ 2177625 w 2330029"/>
              <a:gd name="connsiteY6-396" fmla="*/ 274320 h 3672840"/>
              <a:gd name="connsiteX7-397" fmla="*/ 2177625 w 2330029"/>
              <a:gd name="connsiteY7-398" fmla="*/ 632460 h 3672840"/>
              <a:gd name="connsiteX8-399" fmla="*/ 2170005 w 2330029"/>
              <a:gd name="connsiteY8-400" fmla="*/ 1120140 h 3672840"/>
              <a:gd name="connsiteX9-401" fmla="*/ 2192865 w 2330029"/>
              <a:gd name="connsiteY9-402" fmla="*/ 1485900 h 3672840"/>
              <a:gd name="connsiteX10-403" fmla="*/ 2276685 w 2330029"/>
              <a:gd name="connsiteY10-404" fmla="*/ 2057400 h 3672840"/>
              <a:gd name="connsiteX11-405" fmla="*/ 2314785 w 2330029"/>
              <a:gd name="connsiteY11-406" fmla="*/ 2606040 h 3672840"/>
              <a:gd name="connsiteX12-407" fmla="*/ 2261445 w 2330029"/>
              <a:gd name="connsiteY12-408" fmla="*/ 3337560 h 3672840"/>
              <a:gd name="connsiteX13-409" fmla="*/ 2172545 w 2330029"/>
              <a:gd name="connsiteY13-410" fmla="*/ 3672840 h 3672840"/>
              <a:gd name="connsiteX14-411" fmla="*/ 1903305 w 2330029"/>
              <a:gd name="connsiteY14-412" fmla="*/ 3672840 h 3672840"/>
              <a:gd name="connsiteX15-413" fmla="*/ 798405 w 2330029"/>
              <a:gd name="connsiteY15-414" fmla="*/ 3672840 h 3672840"/>
              <a:gd name="connsiteX16-415" fmla="*/ 2300 w 2330029"/>
              <a:gd name="connsiteY16-416" fmla="*/ 3672840 h 3672840"/>
              <a:gd name="connsiteX17-417" fmla="*/ 569 w 2330029"/>
              <a:gd name="connsiteY17-418" fmla="*/ 2442611 h 3672840"/>
              <a:gd name="connsiteX0-419" fmla="*/ 4020 w 2317874"/>
              <a:gd name="connsiteY0-420" fmla="*/ 712153 h 3672840"/>
              <a:gd name="connsiteX1-421" fmla="*/ 2300 w 2317874"/>
              <a:gd name="connsiteY1-422" fmla="*/ 2540 h 3672840"/>
              <a:gd name="connsiteX2-423" fmla="*/ 508845 w 2317874"/>
              <a:gd name="connsiteY2-424" fmla="*/ 0 h 3672840"/>
              <a:gd name="connsiteX3-425" fmla="*/ 1202265 w 2317874"/>
              <a:gd name="connsiteY3-426" fmla="*/ 0 h 3672840"/>
              <a:gd name="connsiteX4-427" fmla="*/ 1979505 w 2317874"/>
              <a:gd name="connsiteY4-428" fmla="*/ 0 h 3672840"/>
              <a:gd name="connsiteX5-429" fmla="*/ 2177625 w 2317874"/>
              <a:gd name="connsiteY5-430" fmla="*/ 274320 h 3672840"/>
              <a:gd name="connsiteX6-431" fmla="*/ 2177625 w 2317874"/>
              <a:gd name="connsiteY6-432" fmla="*/ 632460 h 3672840"/>
              <a:gd name="connsiteX7-433" fmla="*/ 2170005 w 2317874"/>
              <a:gd name="connsiteY7-434" fmla="*/ 1120140 h 3672840"/>
              <a:gd name="connsiteX8-435" fmla="*/ 2192865 w 2317874"/>
              <a:gd name="connsiteY8-436" fmla="*/ 1485900 h 3672840"/>
              <a:gd name="connsiteX9-437" fmla="*/ 2276685 w 2317874"/>
              <a:gd name="connsiteY9-438" fmla="*/ 2057400 h 3672840"/>
              <a:gd name="connsiteX10-439" fmla="*/ 2314785 w 2317874"/>
              <a:gd name="connsiteY10-440" fmla="*/ 2606040 h 3672840"/>
              <a:gd name="connsiteX11-441" fmla="*/ 2261445 w 2317874"/>
              <a:gd name="connsiteY11-442" fmla="*/ 3337560 h 3672840"/>
              <a:gd name="connsiteX12-443" fmla="*/ 2172545 w 2317874"/>
              <a:gd name="connsiteY12-444" fmla="*/ 3672840 h 3672840"/>
              <a:gd name="connsiteX13-445" fmla="*/ 1903305 w 2317874"/>
              <a:gd name="connsiteY13-446" fmla="*/ 3672840 h 3672840"/>
              <a:gd name="connsiteX14-447" fmla="*/ 798405 w 2317874"/>
              <a:gd name="connsiteY14-448" fmla="*/ 3672840 h 3672840"/>
              <a:gd name="connsiteX15-449" fmla="*/ 2300 w 2317874"/>
              <a:gd name="connsiteY15-450" fmla="*/ 3672840 h 3672840"/>
              <a:gd name="connsiteX16-451" fmla="*/ 569 w 2317874"/>
              <a:gd name="connsiteY16-452" fmla="*/ 2442611 h 3672840"/>
              <a:gd name="connsiteX0-453" fmla="*/ 4020 w 2317874"/>
              <a:gd name="connsiteY0-454" fmla="*/ 712153 h 3672840"/>
              <a:gd name="connsiteX1-455" fmla="*/ 2300 w 2317874"/>
              <a:gd name="connsiteY1-456" fmla="*/ 2540 h 3672840"/>
              <a:gd name="connsiteX2-457" fmla="*/ 508845 w 2317874"/>
              <a:gd name="connsiteY2-458" fmla="*/ 0 h 3672840"/>
              <a:gd name="connsiteX3-459" fmla="*/ 1202265 w 2317874"/>
              <a:gd name="connsiteY3-460" fmla="*/ 0 h 3672840"/>
              <a:gd name="connsiteX4-461" fmla="*/ 1979505 w 2317874"/>
              <a:gd name="connsiteY4-462" fmla="*/ 0 h 3672840"/>
              <a:gd name="connsiteX5-463" fmla="*/ 2063325 w 2317874"/>
              <a:gd name="connsiteY5-464" fmla="*/ 137160 h 3672840"/>
              <a:gd name="connsiteX6-465" fmla="*/ 2177625 w 2317874"/>
              <a:gd name="connsiteY6-466" fmla="*/ 274320 h 3672840"/>
              <a:gd name="connsiteX7-467" fmla="*/ 2177625 w 2317874"/>
              <a:gd name="connsiteY7-468" fmla="*/ 632460 h 3672840"/>
              <a:gd name="connsiteX8-469" fmla="*/ 2170005 w 2317874"/>
              <a:gd name="connsiteY8-470" fmla="*/ 1120140 h 3672840"/>
              <a:gd name="connsiteX9-471" fmla="*/ 2192865 w 2317874"/>
              <a:gd name="connsiteY9-472" fmla="*/ 1485900 h 3672840"/>
              <a:gd name="connsiteX10-473" fmla="*/ 2276685 w 2317874"/>
              <a:gd name="connsiteY10-474" fmla="*/ 2057400 h 3672840"/>
              <a:gd name="connsiteX11-475" fmla="*/ 2314785 w 2317874"/>
              <a:gd name="connsiteY11-476" fmla="*/ 2606040 h 3672840"/>
              <a:gd name="connsiteX12-477" fmla="*/ 2261445 w 2317874"/>
              <a:gd name="connsiteY12-478" fmla="*/ 3337560 h 3672840"/>
              <a:gd name="connsiteX13-479" fmla="*/ 2172545 w 2317874"/>
              <a:gd name="connsiteY13-480" fmla="*/ 3672840 h 3672840"/>
              <a:gd name="connsiteX14-481" fmla="*/ 1903305 w 2317874"/>
              <a:gd name="connsiteY14-482" fmla="*/ 3672840 h 3672840"/>
              <a:gd name="connsiteX15-483" fmla="*/ 798405 w 2317874"/>
              <a:gd name="connsiteY15-484" fmla="*/ 3672840 h 3672840"/>
              <a:gd name="connsiteX16-485" fmla="*/ 2300 w 2317874"/>
              <a:gd name="connsiteY16-486" fmla="*/ 3672840 h 3672840"/>
              <a:gd name="connsiteX17-487" fmla="*/ 569 w 2317874"/>
              <a:gd name="connsiteY17-488" fmla="*/ 2442611 h 3672840"/>
              <a:gd name="connsiteX0-489" fmla="*/ 4020 w 2317874"/>
              <a:gd name="connsiteY0-490" fmla="*/ 712153 h 3672840"/>
              <a:gd name="connsiteX1-491" fmla="*/ 2300 w 2317874"/>
              <a:gd name="connsiteY1-492" fmla="*/ 2540 h 3672840"/>
              <a:gd name="connsiteX2-493" fmla="*/ 508845 w 2317874"/>
              <a:gd name="connsiteY2-494" fmla="*/ 0 h 3672840"/>
              <a:gd name="connsiteX3-495" fmla="*/ 1202265 w 2317874"/>
              <a:gd name="connsiteY3-496" fmla="*/ 0 h 3672840"/>
              <a:gd name="connsiteX4-497" fmla="*/ 1979505 w 2317874"/>
              <a:gd name="connsiteY4-498" fmla="*/ 0 h 3672840"/>
              <a:gd name="connsiteX5-499" fmla="*/ 2192865 w 2317874"/>
              <a:gd name="connsiteY5-500" fmla="*/ 22860 h 3672840"/>
              <a:gd name="connsiteX6-501" fmla="*/ 2177625 w 2317874"/>
              <a:gd name="connsiteY6-502" fmla="*/ 274320 h 3672840"/>
              <a:gd name="connsiteX7-503" fmla="*/ 2177625 w 2317874"/>
              <a:gd name="connsiteY7-504" fmla="*/ 632460 h 3672840"/>
              <a:gd name="connsiteX8-505" fmla="*/ 2170005 w 2317874"/>
              <a:gd name="connsiteY8-506" fmla="*/ 1120140 h 3672840"/>
              <a:gd name="connsiteX9-507" fmla="*/ 2192865 w 2317874"/>
              <a:gd name="connsiteY9-508" fmla="*/ 1485900 h 3672840"/>
              <a:gd name="connsiteX10-509" fmla="*/ 2276685 w 2317874"/>
              <a:gd name="connsiteY10-510" fmla="*/ 2057400 h 3672840"/>
              <a:gd name="connsiteX11-511" fmla="*/ 2314785 w 2317874"/>
              <a:gd name="connsiteY11-512" fmla="*/ 2606040 h 3672840"/>
              <a:gd name="connsiteX12-513" fmla="*/ 2261445 w 2317874"/>
              <a:gd name="connsiteY12-514" fmla="*/ 3337560 h 3672840"/>
              <a:gd name="connsiteX13-515" fmla="*/ 2172545 w 2317874"/>
              <a:gd name="connsiteY13-516" fmla="*/ 3672840 h 3672840"/>
              <a:gd name="connsiteX14-517" fmla="*/ 1903305 w 2317874"/>
              <a:gd name="connsiteY14-518" fmla="*/ 3672840 h 3672840"/>
              <a:gd name="connsiteX15-519" fmla="*/ 798405 w 2317874"/>
              <a:gd name="connsiteY15-520" fmla="*/ 3672840 h 3672840"/>
              <a:gd name="connsiteX16-521" fmla="*/ 2300 w 2317874"/>
              <a:gd name="connsiteY16-522" fmla="*/ 3672840 h 3672840"/>
              <a:gd name="connsiteX17-523" fmla="*/ 569 w 2317874"/>
              <a:gd name="connsiteY17-524" fmla="*/ 2442611 h 3672840"/>
              <a:gd name="connsiteX0-525" fmla="*/ 4020 w 2317874"/>
              <a:gd name="connsiteY0-526" fmla="*/ 712153 h 3672840"/>
              <a:gd name="connsiteX1-527" fmla="*/ 2300 w 2317874"/>
              <a:gd name="connsiteY1-528" fmla="*/ 2540 h 3672840"/>
              <a:gd name="connsiteX2-529" fmla="*/ 508845 w 2317874"/>
              <a:gd name="connsiteY2-530" fmla="*/ 0 h 3672840"/>
              <a:gd name="connsiteX3-531" fmla="*/ 1202265 w 2317874"/>
              <a:gd name="connsiteY3-532" fmla="*/ 0 h 3672840"/>
              <a:gd name="connsiteX4-533" fmla="*/ 1979505 w 2317874"/>
              <a:gd name="connsiteY4-534" fmla="*/ 0 h 3672840"/>
              <a:gd name="connsiteX5-535" fmla="*/ 2192865 w 2317874"/>
              <a:gd name="connsiteY5-536" fmla="*/ 22860 h 3672840"/>
              <a:gd name="connsiteX6-537" fmla="*/ 2177625 w 2317874"/>
              <a:gd name="connsiteY6-538" fmla="*/ 274320 h 3672840"/>
              <a:gd name="connsiteX7-539" fmla="*/ 2177625 w 2317874"/>
              <a:gd name="connsiteY7-540" fmla="*/ 632460 h 3672840"/>
              <a:gd name="connsiteX8-541" fmla="*/ 2170005 w 2317874"/>
              <a:gd name="connsiteY8-542" fmla="*/ 1120140 h 3672840"/>
              <a:gd name="connsiteX9-543" fmla="*/ 2192865 w 2317874"/>
              <a:gd name="connsiteY9-544" fmla="*/ 1485900 h 3672840"/>
              <a:gd name="connsiteX10-545" fmla="*/ 2276685 w 2317874"/>
              <a:gd name="connsiteY10-546" fmla="*/ 2057400 h 3672840"/>
              <a:gd name="connsiteX11-547" fmla="*/ 2307165 w 2317874"/>
              <a:gd name="connsiteY11-548" fmla="*/ 2308860 h 3672840"/>
              <a:gd name="connsiteX12-549" fmla="*/ 2314785 w 2317874"/>
              <a:gd name="connsiteY12-550" fmla="*/ 2606040 h 3672840"/>
              <a:gd name="connsiteX13-551" fmla="*/ 2261445 w 2317874"/>
              <a:gd name="connsiteY13-552" fmla="*/ 3337560 h 3672840"/>
              <a:gd name="connsiteX14-553" fmla="*/ 2172545 w 2317874"/>
              <a:gd name="connsiteY14-554" fmla="*/ 3672840 h 3672840"/>
              <a:gd name="connsiteX15-555" fmla="*/ 1903305 w 2317874"/>
              <a:gd name="connsiteY15-556" fmla="*/ 3672840 h 3672840"/>
              <a:gd name="connsiteX16-557" fmla="*/ 798405 w 2317874"/>
              <a:gd name="connsiteY16-558" fmla="*/ 3672840 h 3672840"/>
              <a:gd name="connsiteX17-559" fmla="*/ 2300 w 2317874"/>
              <a:gd name="connsiteY17-560" fmla="*/ 3672840 h 3672840"/>
              <a:gd name="connsiteX18-561" fmla="*/ 569 w 2317874"/>
              <a:gd name="connsiteY18-562" fmla="*/ 2442611 h 3672840"/>
              <a:gd name="connsiteX0-563" fmla="*/ 4020 w 2315102"/>
              <a:gd name="connsiteY0-564" fmla="*/ 712153 h 3672840"/>
              <a:gd name="connsiteX1-565" fmla="*/ 2300 w 2315102"/>
              <a:gd name="connsiteY1-566" fmla="*/ 2540 h 3672840"/>
              <a:gd name="connsiteX2-567" fmla="*/ 508845 w 2315102"/>
              <a:gd name="connsiteY2-568" fmla="*/ 0 h 3672840"/>
              <a:gd name="connsiteX3-569" fmla="*/ 1202265 w 2315102"/>
              <a:gd name="connsiteY3-570" fmla="*/ 0 h 3672840"/>
              <a:gd name="connsiteX4-571" fmla="*/ 1979505 w 2315102"/>
              <a:gd name="connsiteY4-572" fmla="*/ 0 h 3672840"/>
              <a:gd name="connsiteX5-573" fmla="*/ 2192865 w 2315102"/>
              <a:gd name="connsiteY5-574" fmla="*/ 22860 h 3672840"/>
              <a:gd name="connsiteX6-575" fmla="*/ 2177625 w 2315102"/>
              <a:gd name="connsiteY6-576" fmla="*/ 274320 h 3672840"/>
              <a:gd name="connsiteX7-577" fmla="*/ 2177625 w 2315102"/>
              <a:gd name="connsiteY7-578" fmla="*/ 632460 h 3672840"/>
              <a:gd name="connsiteX8-579" fmla="*/ 2170005 w 2315102"/>
              <a:gd name="connsiteY8-580" fmla="*/ 1120140 h 3672840"/>
              <a:gd name="connsiteX9-581" fmla="*/ 2192865 w 2315102"/>
              <a:gd name="connsiteY9-582" fmla="*/ 1485900 h 3672840"/>
              <a:gd name="connsiteX10-583" fmla="*/ 2276685 w 2315102"/>
              <a:gd name="connsiteY10-584" fmla="*/ 2057400 h 3672840"/>
              <a:gd name="connsiteX11-585" fmla="*/ 2307165 w 2315102"/>
              <a:gd name="connsiteY11-586" fmla="*/ 2308860 h 3672840"/>
              <a:gd name="connsiteX12-587" fmla="*/ 2314785 w 2315102"/>
              <a:gd name="connsiteY12-588" fmla="*/ 2606040 h 3672840"/>
              <a:gd name="connsiteX13-589" fmla="*/ 2299545 w 2315102"/>
              <a:gd name="connsiteY13-590" fmla="*/ 2956560 h 3672840"/>
              <a:gd name="connsiteX14-591" fmla="*/ 2261445 w 2315102"/>
              <a:gd name="connsiteY14-592" fmla="*/ 3337560 h 3672840"/>
              <a:gd name="connsiteX15-593" fmla="*/ 2172545 w 2315102"/>
              <a:gd name="connsiteY15-594" fmla="*/ 3672840 h 3672840"/>
              <a:gd name="connsiteX16-595" fmla="*/ 1903305 w 2315102"/>
              <a:gd name="connsiteY16-596" fmla="*/ 3672840 h 3672840"/>
              <a:gd name="connsiteX17-597" fmla="*/ 798405 w 2315102"/>
              <a:gd name="connsiteY17-598" fmla="*/ 3672840 h 3672840"/>
              <a:gd name="connsiteX18-599" fmla="*/ 2300 w 2315102"/>
              <a:gd name="connsiteY18-600" fmla="*/ 3672840 h 3672840"/>
              <a:gd name="connsiteX19" fmla="*/ 569 w 2315102"/>
              <a:gd name="connsiteY19" fmla="*/ 2442611 h 3672840"/>
              <a:gd name="connsiteX0-601" fmla="*/ 4020 w 2315102"/>
              <a:gd name="connsiteY0-602" fmla="*/ 712153 h 3672840"/>
              <a:gd name="connsiteX1-603" fmla="*/ 2300 w 2315102"/>
              <a:gd name="connsiteY1-604" fmla="*/ 2540 h 3672840"/>
              <a:gd name="connsiteX2-605" fmla="*/ 508845 w 2315102"/>
              <a:gd name="connsiteY2-606" fmla="*/ 0 h 3672840"/>
              <a:gd name="connsiteX3-607" fmla="*/ 1202265 w 2315102"/>
              <a:gd name="connsiteY3-608" fmla="*/ 0 h 3672840"/>
              <a:gd name="connsiteX4-609" fmla="*/ 1979505 w 2315102"/>
              <a:gd name="connsiteY4-610" fmla="*/ 0 h 3672840"/>
              <a:gd name="connsiteX5-611" fmla="*/ 2192865 w 2315102"/>
              <a:gd name="connsiteY5-612" fmla="*/ 22860 h 3672840"/>
              <a:gd name="connsiteX6-613" fmla="*/ 2177625 w 2315102"/>
              <a:gd name="connsiteY6-614" fmla="*/ 274320 h 3672840"/>
              <a:gd name="connsiteX7-615" fmla="*/ 2177625 w 2315102"/>
              <a:gd name="connsiteY7-616" fmla="*/ 632460 h 3672840"/>
              <a:gd name="connsiteX8-617" fmla="*/ 2170005 w 2315102"/>
              <a:gd name="connsiteY8-618" fmla="*/ 1120140 h 3672840"/>
              <a:gd name="connsiteX9-619" fmla="*/ 2192865 w 2315102"/>
              <a:gd name="connsiteY9-620" fmla="*/ 1485900 h 3672840"/>
              <a:gd name="connsiteX10-621" fmla="*/ 2230965 w 2315102"/>
              <a:gd name="connsiteY10-622" fmla="*/ 1744980 h 3672840"/>
              <a:gd name="connsiteX11-623" fmla="*/ 2276685 w 2315102"/>
              <a:gd name="connsiteY11-624" fmla="*/ 2057400 h 3672840"/>
              <a:gd name="connsiteX12-625" fmla="*/ 2307165 w 2315102"/>
              <a:gd name="connsiteY12-626" fmla="*/ 2308860 h 3672840"/>
              <a:gd name="connsiteX13-627" fmla="*/ 2314785 w 2315102"/>
              <a:gd name="connsiteY13-628" fmla="*/ 2606040 h 3672840"/>
              <a:gd name="connsiteX14-629" fmla="*/ 2299545 w 2315102"/>
              <a:gd name="connsiteY14-630" fmla="*/ 2956560 h 3672840"/>
              <a:gd name="connsiteX15-631" fmla="*/ 2261445 w 2315102"/>
              <a:gd name="connsiteY15-632" fmla="*/ 3337560 h 3672840"/>
              <a:gd name="connsiteX16-633" fmla="*/ 2172545 w 2315102"/>
              <a:gd name="connsiteY16-634" fmla="*/ 3672840 h 3672840"/>
              <a:gd name="connsiteX17-635" fmla="*/ 1903305 w 2315102"/>
              <a:gd name="connsiteY17-636" fmla="*/ 3672840 h 3672840"/>
              <a:gd name="connsiteX18-637" fmla="*/ 798405 w 2315102"/>
              <a:gd name="connsiteY18-638" fmla="*/ 3672840 h 3672840"/>
              <a:gd name="connsiteX19-639" fmla="*/ 2300 w 2315102"/>
              <a:gd name="connsiteY19-640" fmla="*/ 3672840 h 3672840"/>
              <a:gd name="connsiteX20" fmla="*/ 569 w 2315102"/>
              <a:gd name="connsiteY20" fmla="*/ 2442611 h 3672840"/>
              <a:gd name="connsiteX0-641" fmla="*/ 4020 w 2315102"/>
              <a:gd name="connsiteY0-642" fmla="*/ 712153 h 3672840"/>
              <a:gd name="connsiteX1-643" fmla="*/ 2300 w 2315102"/>
              <a:gd name="connsiteY1-644" fmla="*/ 2540 h 3672840"/>
              <a:gd name="connsiteX2-645" fmla="*/ 508845 w 2315102"/>
              <a:gd name="connsiteY2-646" fmla="*/ 0 h 3672840"/>
              <a:gd name="connsiteX3-647" fmla="*/ 1202265 w 2315102"/>
              <a:gd name="connsiteY3-648" fmla="*/ 0 h 3672840"/>
              <a:gd name="connsiteX4-649" fmla="*/ 1979505 w 2315102"/>
              <a:gd name="connsiteY4-650" fmla="*/ 0 h 3672840"/>
              <a:gd name="connsiteX5-651" fmla="*/ 2192865 w 2315102"/>
              <a:gd name="connsiteY5-652" fmla="*/ 22860 h 3672840"/>
              <a:gd name="connsiteX6-653" fmla="*/ 2177625 w 2315102"/>
              <a:gd name="connsiteY6-654" fmla="*/ 274320 h 3672840"/>
              <a:gd name="connsiteX7-655" fmla="*/ 2177625 w 2315102"/>
              <a:gd name="connsiteY7-656" fmla="*/ 632460 h 3672840"/>
              <a:gd name="connsiteX8-657" fmla="*/ 2170005 w 2315102"/>
              <a:gd name="connsiteY8-658" fmla="*/ 1120140 h 3672840"/>
              <a:gd name="connsiteX9-659" fmla="*/ 2170005 w 2315102"/>
              <a:gd name="connsiteY9-660" fmla="*/ 1318260 h 3672840"/>
              <a:gd name="connsiteX10-661" fmla="*/ 2192865 w 2315102"/>
              <a:gd name="connsiteY10-662" fmla="*/ 1485900 h 3672840"/>
              <a:gd name="connsiteX11-663" fmla="*/ 2230965 w 2315102"/>
              <a:gd name="connsiteY11-664" fmla="*/ 1744980 h 3672840"/>
              <a:gd name="connsiteX12-665" fmla="*/ 2276685 w 2315102"/>
              <a:gd name="connsiteY12-666" fmla="*/ 2057400 h 3672840"/>
              <a:gd name="connsiteX13-667" fmla="*/ 2307165 w 2315102"/>
              <a:gd name="connsiteY13-668" fmla="*/ 2308860 h 3672840"/>
              <a:gd name="connsiteX14-669" fmla="*/ 2314785 w 2315102"/>
              <a:gd name="connsiteY14-670" fmla="*/ 2606040 h 3672840"/>
              <a:gd name="connsiteX15-671" fmla="*/ 2299545 w 2315102"/>
              <a:gd name="connsiteY15-672" fmla="*/ 2956560 h 3672840"/>
              <a:gd name="connsiteX16-673" fmla="*/ 2261445 w 2315102"/>
              <a:gd name="connsiteY16-674" fmla="*/ 3337560 h 3672840"/>
              <a:gd name="connsiteX17-675" fmla="*/ 2172545 w 2315102"/>
              <a:gd name="connsiteY17-676" fmla="*/ 3672840 h 3672840"/>
              <a:gd name="connsiteX18-677" fmla="*/ 1903305 w 2315102"/>
              <a:gd name="connsiteY18-678" fmla="*/ 3672840 h 3672840"/>
              <a:gd name="connsiteX19-679" fmla="*/ 798405 w 2315102"/>
              <a:gd name="connsiteY19-680" fmla="*/ 3672840 h 3672840"/>
              <a:gd name="connsiteX20-681" fmla="*/ 2300 w 2315102"/>
              <a:gd name="connsiteY20-682" fmla="*/ 3672840 h 3672840"/>
              <a:gd name="connsiteX21" fmla="*/ 569 w 2315102"/>
              <a:gd name="connsiteY21" fmla="*/ 2442611 h 3672840"/>
              <a:gd name="connsiteX0-683" fmla="*/ 4020 w 2315102"/>
              <a:gd name="connsiteY0-684" fmla="*/ 712153 h 3672840"/>
              <a:gd name="connsiteX1-685" fmla="*/ 2300 w 2315102"/>
              <a:gd name="connsiteY1-686" fmla="*/ 2540 h 3672840"/>
              <a:gd name="connsiteX2-687" fmla="*/ 508845 w 2315102"/>
              <a:gd name="connsiteY2-688" fmla="*/ 0 h 3672840"/>
              <a:gd name="connsiteX3-689" fmla="*/ 1202265 w 2315102"/>
              <a:gd name="connsiteY3-690" fmla="*/ 0 h 3672840"/>
              <a:gd name="connsiteX4-691" fmla="*/ 1979505 w 2315102"/>
              <a:gd name="connsiteY4-692" fmla="*/ 0 h 3672840"/>
              <a:gd name="connsiteX5-693" fmla="*/ 2192865 w 2315102"/>
              <a:gd name="connsiteY5-694" fmla="*/ 22860 h 3672840"/>
              <a:gd name="connsiteX6-695" fmla="*/ 2177625 w 2315102"/>
              <a:gd name="connsiteY6-696" fmla="*/ 274320 h 3672840"/>
              <a:gd name="connsiteX7-697" fmla="*/ 2177625 w 2315102"/>
              <a:gd name="connsiteY7-698" fmla="*/ 632460 h 3672840"/>
              <a:gd name="connsiteX8-699" fmla="*/ 2162385 w 2315102"/>
              <a:gd name="connsiteY8-700" fmla="*/ 845820 h 3672840"/>
              <a:gd name="connsiteX9-701" fmla="*/ 2170005 w 2315102"/>
              <a:gd name="connsiteY9-702" fmla="*/ 1120140 h 3672840"/>
              <a:gd name="connsiteX10-703" fmla="*/ 2170005 w 2315102"/>
              <a:gd name="connsiteY10-704" fmla="*/ 1318260 h 3672840"/>
              <a:gd name="connsiteX11-705" fmla="*/ 2192865 w 2315102"/>
              <a:gd name="connsiteY11-706" fmla="*/ 1485900 h 3672840"/>
              <a:gd name="connsiteX12-707" fmla="*/ 2230965 w 2315102"/>
              <a:gd name="connsiteY12-708" fmla="*/ 1744980 h 3672840"/>
              <a:gd name="connsiteX13-709" fmla="*/ 2276685 w 2315102"/>
              <a:gd name="connsiteY13-710" fmla="*/ 2057400 h 3672840"/>
              <a:gd name="connsiteX14-711" fmla="*/ 2307165 w 2315102"/>
              <a:gd name="connsiteY14-712" fmla="*/ 2308860 h 3672840"/>
              <a:gd name="connsiteX15-713" fmla="*/ 2314785 w 2315102"/>
              <a:gd name="connsiteY15-714" fmla="*/ 2606040 h 3672840"/>
              <a:gd name="connsiteX16-715" fmla="*/ 2299545 w 2315102"/>
              <a:gd name="connsiteY16-716" fmla="*/ 2956560 h 3672840"/>
              <a:gd name="connsiteX17-717" fmla="*/ 2261445 w 2315102"/>
              <a:gd name="connsiteY17-718" fmla="*/ 3337560 h 3672840"/>
              <a:gd name="connsiteX18-719" fmla="*/ 2172545 w 2315102"/>
              <a:gd name="connsiteY18-720" fmla="*/ 3672840 h 3672840"/>
              <a:gd name="connsiteX19-721" fmla="*/ 1903305 w 2315102"/>
              <a:gd name="connsiteY19-722" fmla="*/ 3672840 h 3672840"/>
              <a:gd name="connsiteX20-723" fmla="*/ 798405 w 2315102"/>
              <a:gd name="connsiteY20-724" fmla="*/ 3672840 h 3672840"/>
              <a:gd name="connsiteX21-725" fmla="*/ 2300 w 2315102"/>
              <a:gd name="connsiteY21-726" fmla="*/ 3672840 h 3672840"/>
              <a:gd name="connsiteX22" fmla="*/ 569 w 2315102"/>
              <a:gd name="connsiteY22" fmla="*/ 2442611 h 3672840"/>
              <a:gd name="connsiteX0-727" fmla="*/ 4020 w 2314785"/>
              <a:gd name="connsiteY0-728" fmla="*/ 712153 h 3672840"/>
              <a:gd name="connsiteX1-729" fmla="*/ 2300 w 2314785"/>
              <a:gd name="connsiteY1-730" fmla="*/ 2540 h 3672840"/>
              <a:gd name="connsiteX2-731" fmla="*/ 508845 w 2314785"/>
              <a:gd name="connsiteY2-732" fmla="*/ 0 h 3672840"/>
              <a:gd name="connsiteX3-733" fmla="*/ 1202265 w 2314785"/>
              <a:gd name="connsiteY3-734" fmla="*/ 0 h 3672840"/>
              <a:gd name="connsiteX4-735" fmla="*/ 1979505 w 2314785"/>
              <a:gd name="connsiteY4-736" fmla="*/ 0 h 3672840"/>
              <a:gd name="connsiteX5-737" fmla="*/ 2192865 w 2314785"/>
              <a:gd name="connsiteY5-738" fmla="*/ 22860 h 3672840"/>
              <a:gd name="connsiteX6-739" fmla="*/ 2177625 w 2314785"/>
              <a:gd name="connsiteY6-740" fmla="*/ 274320 h 3672840"/>
              <a:gd name="connsiteX7-741" fmla="*/ 2177625 w 2314785"/>
              <a:gd name="connsiteY7-742" fmla="*/ 632460 h 3672840"/>
              <a:gd name="connsiteX8-743" fmla="*/ 2162385 w 2314785"/>
              <a:gd name="connsiteY8-744" fmla="*/ 845820 h 3672840"/>
              <a:gd name="connsiteX9-745" fmla="*/ 2170005 w 2314785"/>
              <a:gd name="connsiteY9-746" fmla="*/ 1120140 h 3672840"/>
              <a:gd name="connsiteX10-747" fmla="*/ 2170005 w 2314785"/>
              <a:gd name="connsiteY10-748" fmla="*/ 1318260 h 3672840"/>
              <a:gd name="connsiteX11-749" fmla="*/ 2192865 w 2314785"/>
              <a:gd name="connsiteY11-750" fmla="*/ 1485900 h 3672840"/>
              <a:gd name="connsiteX12-751" fmla="*/ 2230965 w 2314785"/>
              <a:gd name="connsiteY12-752" fmla="*/ 1744980 h 3672840"/>
              <a:gd name="connsiteX13-753" fmla="*/ 2276685 w 2314785"/>
              <a:gd name="connsiteY13-754" fmla="*/ 2057400 h 3672840"/>
              <a:gd name="connsiteX14-755" fmla="*/ 2307165 w 2314785"/>
              <a:gd name="connsiteY14-756" fmla="*/ 2308860 h 3672840"/>
              <a:gd name="connsiteX15-757" fmla="*/ 2299545 w 2314785"/>
              <a:gd name="connsiteY15-758" fmla="*/ 2461260 h 3672840"/>
              <a:gd name="connsiteX16-759" fmla="*/ 2314785 w 2314785"/>
              <a:gd name="connsiteY16-760" fmla="*/ 2606040 h 3672840"/>
              <a:gd name="connsiteX17-761" fmla="*/ 2299545 w 2314785"/>
              <a:gd name="connsiteY17-762" fmla="*/ 2956560 h 3672840"/>
              <a:gd name="connsiteX18-763" fmla="*/ 2261445 w 2314785"/>
              <a:gd name="connsiteY18-764" fmla="*/ 3337560 h 3672840"/>
              <a:gd name="connsiteX19-765" fmla="*/ 2172545 w 2314785"/>
              <a:gd name="connsiteY19-766" fmla="*/ 3672840 h 3672840"/>
              <a:gd name="connsiteX20-767" fmla="*/ 1903305 w 2314785"/>
              <a:gd name="connsiteY20-768" fmla="*/ 3672840 h 3672840"/>
              <a:gd name="connsiteX21-769" fmla="*/ 798405 w 2314785"/>
              <a:gd name="connsiteY21-770" fmla="*/ 3672840 h 3672840"/>
              <a:gd name="connsiteX22-771" fmla="*/ 2300 w 2314785"/>
              <a:gd name="connsiteY22-772" fmla="*/ 3672840 h 3672840"/>
              <a:gd name="connsiteX23" fmla="*/ 569 w 2314785"/>
              <a:gd name="connsiteY23" fmla="*/ 2442611 h 3672840"/>
              <a:gd name="connsiteX0-773" fmla="*/ 4020 w 2314785"/>
              <a:gd name="connsiteY0-774" fmla="*/ 712153 h 3672840"/>
              <a:gd name="connsiteX1-775" fmla="*/ 2300 w 2314785"/>
              <a:gd name="connsiteY1-776" fmla="*/ 2540 h 3672840"/>
              <a:gd name="connsiteX2-777" fmla="*/ 508845 w 2314785"/>
              <a:gd name="connsiteY2-778" fmla="*/ 0 h 3672840"/>
              <a:gd name="connsiteX3-779" fmla="*/ 1202265 w 2314785"/>
              <a:gd name="connsiteY3-780" fmla="*/ 0 h 3672840"/>
              <a:gd name="connsiteX4-781" fmla="*/ 1979505 w 2314785"/>
              <a:gd name="connsiteY4-782" fmla="*/ 0 h 3672840"/>
              <a:gd name="connsiteX5-783" fmla="*/ 2192865 w 2314785"/>
              <a:gd name="connsiteY5-784" fmla="*/ 22860 h 3672840"/>
              <a:gd name="connsiteX6-785" fmla="*/ 2177625 w 2314785"/>
              <a:gd name="connsiteY6-786" fmla="*/ 274320 h 3672840"/>
              <a:gd name="connsiteX7-787" fmla="*/ 2177625 w 2314785"/>
              <a:gd name="connsiteY7-788" fmla="*/ 632460 h 3672840"/>
              <a:gd name="connsiteX8-789" fmla="*/ 2162385 w 2314785"/>
              <a:gd name="connsiteY8-790" fmla="*/ 845820 h 3672840"/>
              <a:gd name="connsiteX9-791" fmla="*/ 2170005 w 2314785"/>
              <a:gd name="connsiteY9-792" fmla="*/ 1120140 h 3672840"/>
              <a:gd name="connsiteX10-793" fmla="*/ 2170005 w 2314785"/>
              <a:gd name="connsiteY10-794" fmla="*/ 1318260 h 3672840"/>
              <a:gd name="connsiteX11-795" fmla="*/ 2192865 w 2314785"/>
              <a:gd name="connsiteY11-796" fmla="*/ 1485900 h 3672840"/>
              <a:gd name="connsiteX12-797" fmla="*/ 2230965 w 2314785"/>
              <a:gd name="connsiteY12-798" fmla="*/ 1744980 h 3672840"/>
              <a:gd name="connsiteX13-799" fmla="*/ 2276685 w 2314785"/>
              <a:gd name="connsiteY13-800" fmla="*/ 2057400 h 3672840"/>
              <a:gd name="connsiteX14-801" fmla="*/ 2276686 w 2314785"/>
              <a:gd name="connsiteY14-802" fmla="*/ 2156460 h 3672840"/>
              <a:gd name="connsiteX15-803" fmla="*/ 2307165 w 2314785"/>
              <a:gd name="connsiteY15-804" fmla="*/ 2308860 h 3672840"/>
              <a:gd name="connsiteX16-805" fmla="*/ 2299545 w 2314785"/>
              <a:gd name="connsiteY16-806" fmla="*/ 2461260 h 3672840"/>
              <a:gd name="connsiteX17-807" fmla="*/ 2314785 w 2314785"/>
              <a:gd name="connsiteY17-808" fmla="*/ 2606040 h 3672840"/>
              <a:gd name="connsiteX18-809" fmla="*/ 2299545 w 2314785"/>
              <a:gd name="connsiteY18-810" fmla="*/ 2956560 h 3672840"/>
              <a:gd name="connsiteX19-811" fmla="*/ 2261445 w 2314785"/>
              <a:gd name="connsiteY19-812" fmla="*/ 3337560 h 3672840"/>
              <a:gd name="connsiteX20-813" fmla="*/ 2172545 w 2314785"/>
              <a:gd name="connsiteY20-814" fmla="*/ 3672840 h 3672840"/>
              <a:gd name="connsiteX21-815" fmla="*/ 1903305 w 2314785"/>
              <a:gd name="connsiteY21-816" fmla="*/ 3672840 h 3672840"/>
              <a:gd name="connsiteX22-817" fmla="*/ 798405 w 2314785"/>
              <a:gd name="connsiteY22-818" fmla="*/ 3672840 h 3672840"/>
              <a:gd name="connsiteX23-819" fmla="*/ 2300 w 2314785"/>
              <a:gd name="connsiteY23-820" fmla="*/ 3672840 h 3672840"/>
              <a:gd name="connsiteX24" fmla="*/ 569 w 2314785"/>
              <a:gd name="connsiteY24" fmla="*/ 2442611 h 3672840"/>
              <a:gd name="connsiteX0-821" fmla="*/ 4020 w 2314785"/>
              <a:gd name="connsiteY0-822" fmla="*/ 712153 h 3672840"/>
              <a:gd name="connsiteX1-823" fmla="*/ 2300 w 2314785"/>
              <a:gd name="connsiteY1-824" fmla="*/ 2540 h 3672840"/>
              <a:gd name="connsiteX2-825" fmla="*/ 508845 w 2314785"/>
              <a:gd name="connsiteY2-826" fmla="*/ 0 h 3672840"/>
              <a:gd name="connsiteX3-827" fmla="*/ 1202265 w 2314785"/>
              <a:gd name="connsiteY3-828" fmla="*/ 0 h 3672840"/>
              <a:gd name="connsiteX4-829" fmla="*/ 1979505 w 2314785"/>
              <a:gd name="connsiteY4-830" fmla="*/ 0 h 3672840"/>
              <a:gd name="connsiteX5-831" fmla="*/ 2192865 w 2314785"/>
              <a:gd name="connsiteY5-832" fmla="*/ 22860 h 3672840"/>
              <a:gd name="connsiteX6-833" fmla="*/ 2177625 w 2314785"/>
              <a:gd name="connsiteY6-834" fmla="*/ 274320 h 3672840"/>
              <a:gd name="connsiteX7-835" fmla="*/ 2177625 w 2314785"/>
              <a:gd name="connsiteY7-836" fmla="*/ 632460 h 3672840"/>
              <a:gd name="connsiteX8-837" fmla="*/ 2162385 w 2314785"/>
              <a:gd name="connsiteY8-838" fmla="*/ 845820 h 3672840"/>
              <a:gd name="connsiteX9-839" fmla="*/ 2170005 w 2314785"/>
              <a:gd name="connsiteY9-840" fmla="*/ 1120140 h 3672840"/>
              <a:gd name="connsiteX10-841" fmla="*/ 2170005 w 2314785"/>
              <a:gd name="connsiteY10-842" fmla="*/ 1318260 h 3672840"/>
              <a:gd name="connsiteX11-843" fmla="*/ 2192865 w 2314785"/>
              <a:gd name="connsiteY11-844" fmla="*/ 1485900 h 3672840"/>
              <a:gd name="connsiteX12-845" fmla="*/ 2230965 w 2314785"/>
              <a:gd name="connsiteY12-846" fmla="*/ 1744980 h 3672840"/>
              <a:gd name="connsiteX13-847" fmla="*/ 2238586 w 2314785"/>
              <a:gd name="connsiteY13-848" fmla="*/ 1844040 h 3672840"/>
              <a:gd name="connsiteX14-849" fmla="*/ 2276685 w 2314785"/>
              <a:gd name="connsiteY14-850" fmla="*/ 2057400 h 3672840"/>
              <a:gd name="connsiteX15-851" fmla="*/ 2276686 w 2314785"/>
              <a:gd name="connsiteY15-852" fmla="*/ 2156460 h 3672840"/>
              <a:gd name="connsiteX16-853" fmla="*/ 2307165 w 2314785"/>
              <a:gd name="connsiteY16-854" fmla="*/ 2308860 h 3672840"/>
              <a:gd name="connsiteX17-855" fmla="*/ 2299545 w 2314785"/>
              <a:gd name="connsiteY17-856" fmla="*/ 2461260 h 3672840"/>
              <a:gd name="connsiteX18-857" fmla="*/ 2314785 w 2314785"/>
              <a:gd name="connsiteY18-858" fmla="*/ 2606040 h 3672840"/>
              <a:gd name="connsiteX19-859" fmla="*/ 2299545 w 2314785"/>
              <a:gd name="connsiteY19-860" fmla="*/ 2956560 h 3672840"/>
              <a:gd name="connsiteX20-861" fmla="*/ 2261445 w 2314785"/>
              <a:gd name="connsiteY20-862" fmla="*/ 3337560 h 3672840"/>
              <a:gd name="connsiteX21-863" fmla="*/ 2172545 w 2314785"/>
              <a:gd name="connsiteY21-864" fmla="*/ 3672840 h 3672840"/>
              <a:gd name="connsiteX22-865" fmla="*/ 1903305 w 2314785"/>
              <a:gd name="connsiteY22-866" fmla="*/ 3672840 h 3672840"/>
              <a:gd name="connsiteX23-867" fmla="*/ 798405 w 2314785"/>
              <a:gd name="connsiteY23-868" fmla="*/ 3672840 h 3672840"/>
              <a:gd name="connsiteX24-869" fmla="*/ 2300 w 2314785"/>
              <a:gd name="connsiteY24-870" fmla="*/ 3672840 h 3672840"/>
              <a:gd name="connsiteX25" fmla="*/ 569 w 2314785"/>
              <a:gd name="connsiteY25" fmla="*/ 2442611 h 3672840"/>
              <a:gd name="connsiteX0-871" fmla="*/ 4020 w 2314785"/>
              <a:gd name="connsiteY0-872" fmla="*/ 712153 h 3672840"/>
              <a:gd name="connsiteX1-873" fmla="*/ 2300 w 2314785"/>
              <a:gd name="connsiteY1-874" fmla="*/ 2540 h 3672840"/>
              <a:gd name="connsiteX2-875" fmla="*/ 508845 w 2314785"/>
              <a:gd name="connsiteY2-876" fmla="*/ 0 h 3672840"/>
              <a:gd name="connsiteX3-877" fmla="*/ 1202265 w 2314785"/>
              <a:gd name="connsiteY3-878" fmla="*/ 0 h 3672840"/>
              <a:gd name="connsiteX4-879" fmla="*/ 1979505 w 2314785"/>
              <a:gd name="connsiteY4-880" fmla="*/ 0 h 3672840"/>
              <a:gd name="connsiteX5-881" fmla="*/ 2192865 w 2314785"/>
              <a:gd name="connsiteY5-882" fmla="*/ 22860 h 3672840"/>
              <a:gd name="connsiteX6-883" fmla="*/ 2177625 w 2314785"/>
              <a:gd name="connsiteY6-884" fmla="*/ 274320 h 3672840"/>
              <a:gd name="connsiteX7-885" fmla="*/ 2177625 w 2314785"/>
              <a:gd name="connsiteY7-886" fmla="*/ 632460 h 3672840"/>
              <a:gd name="connsiteX8-887" fmla="*/ 2162385 w 2314785"/>
              <a:gd name="connsiteY8-888" fmla="*/ 845820 h 3672840"/>
              <a:gd name="connsiteX9-889" fmla="*/ 2170005 w 2314785"/>
              <a:gd name="connsiteY9-890" fmla="*/ 1120140 h 3672840"/>
              <a:gd name="connsiteX10-891" fmla="*/ 2170005 w 2314785"/>
              <a:gd name="connsiteY10-892" fmla="*/ 1318260 h 3672840"/>
              <a:gd name="connsiteX11-893" fmla="*/ 2192865 w 2314785"/>
              <a:gd name="connsiteY11-894" fmla="*/ 1485900 h 3672840"/>
              <a:gd name="connsiteX12-895" fmla="*/ 2230965 w 2314785"/>
              <a:gd name="connsiteY12-896" fmla="*/ 1744980 h 3672840"/>
              <a:gd name="connsiteX13-897" fmla="*/ 2238586 w 2314785"/>
              <a:gd name="connsiteY13-898" fmla="*/ 1844040 h 3672840"/>
              <a:gd name="connsiteX14-899" fmla="*/ 2276685 w 2314785"/>
              <a:gd name="connsiteY14-900" fmla="*/ 2057400 h 3672840"/>
              <a:gd name="connsiteX15-901" fmla="*/ 2276686 w 2314785"/>
              <a:gd name="connsiteY15-902" fmla="*/ 2156460 h 3672840"/>
              <a:gd name="connsiteX16-903" fmla="*/ 2307165 w 2314785"/>
              <a:gd name="connsiteY16-904" fmla="*/ 2308860 h 3672840"/>
              <a:gd name="connsiteX17-905" fmla="*/ 2299545 w 2314785"/>
              <a:gd name="connsiteY17-906" fmla="*/ 2461260 h 3672840"/>
              <a:gd name="connsiteX18-907" fmla="*/ 2314785 w 2314785"/>
              <a:gd name="connsiteY18-908" fmla="*/ 2606040 h 3672840"/>
              <a:gd name="connsiteX19-909" fmla="*/ 2299545 w 2314785"/>
              <a:gd name="connsiteY19-910" fmla="*/ 2956560 h 3672840"/>
              <a:gd name="connsiteX20-911" fmla="*/ 2284306 w 2314785"/>
              <a:gd name="connsiteY20-912" fmla="*/ 3169920 h 3672840"/>
              <a:gd name="connsiteX21-913" fmla="*/ 2261445 w 2314785"/>
              <a:gd name="connsiteY21-914" fmla="*/ 3337560 h 3672840"/>
              <a:gd name="connsiteX22-915" fmla="*/ 2172545 w 2314785"/>
              <a:gd name="connsiteY22-916" fmla="*/ 3672840 h 3672840"/>
              <a:gd name="connsiteX23-917" fmla="*/ 1903305 w 2314785"/>
              <a:gd name="connsiteY23-918" fmla="*/ 3672840 h 3672840"/>
              <a:gd name="connsiteX24-919" fmla="*/ 798405 w 2314785"/>
              <a:gd name="connsiteY24-920" fmla="*/ 3672840 h 3672840"/>
              <a:gd name="connsiteX25-921" fmla="*/ 2300 w 2314785"/>
              <a:gd name="connsiteY25-922" fmla="*/ 3672840 h 3672840"/>
              <a:gd name="connsiteX26" fmla="*/ 569 w 2314785"/>
              <a:gd name="connsiteY26" fmla="*/ 2442611 h 3672840"/>
              <a:gd name="connsiteX0-923" fmla="*/ 4020 w 2314860"/>
              <a:gd name="connsiteY0-924" fmla="*/ 712153 h 3672840"/>
              <a:gd name="connsiteX1-925" fmla="*/ 2300 w 2314860"/>
              <a:gd name="connsiteY1-926" fmla="*/ 2540 h 3672840"/>
              <a:gd name="connsiteX2-927" fmla="*/ 508845 w 2314860"/>
              <a:gd name="connsiteY2-928" fmla="*/ 0 h 3672840"/>
              <a:gd name="connsiteX3-929" fmla="*/ 1202265 w 2314860"/>
              <a:gd name="connsiteY3-930" fmla="*/ 0 h 3672840"/>
              <a:gd name="connsiteX4-931" fmla="*/ 1979505 w 2314860"/>
              <a:gd name="connsiteY4-932" fmla="*/ 0 h 3672840"/>
              <a:gd name="connsiteX5-933" fmla="*/ 2192865 w 2314860"/>
              <a:gd name="connsiteY5-934" fmla="*/ 22860 h 3672840"/>
              <a:gd name="connsiteX6-935" fmla="*/ 2177625 w 2314860"/>
              <a:gd name="connsiteY6-936" fmla="*/ 274320 h 3672840"/>
              <a:gd name="connsiteX7-937" fmla="*/ 2177625 w 2314860"/>
              <a:gd name="connsiteY7-938" fmla="*/ 632460 h 3672840"/>
              <a:gd name="connsiteX8-939" fmla="*/ 2162385 w 2314860"/>
              <a:gd name="connsiteY8-940" fmla="*/ 845820 h 3672840"/>
              <a:gd name="connsiteX9-941" fmla="*/ 2170005 w 2314860"/>
              <a:gd name="connsiteY9-942" fmla="*/ 1120140 h 3672840"/>
              <a:gd name="connsiteX10-943" fmla="*/ 2170005 w 2314860"/>
              <a:gd name="connsiteY10-944" fmla="*/ 1318260 h 3672840"/>
              <a:gd name="connsiteX11-945" fmla="*/ 2192865 w 2314860"/>
              <a:gd name="connsiteY11-946" fmla="*/ 1485900 h 3672840"/>
              <a:gd name="connsiteX12-947" fmla="*/ 2230965 w 2314860"/>
              <a:gd name="connsiteY12-948" fmla="*/ 1744980 h 3672840"/>
              <a:gd name="connsiteX13-949" fmla="*/ 2238586 w 2314860"/>
              <a:gd name="connsiteY13-950" fmla="*/ 1844040 h 3672840"/>
              <a:gd name="connsiteX14-951" fmla="*/ 2276685 w 2314860"/>
              <a:gd name="connsiteY14-952" fmla="*/ 2057400 h 3672840"/>
              <a:gd name="connsiteX15-953" fmla="*/ 2276686 w 2314860"/>
              <a:gd name="connsiteY15-954" fmla="*/ 2156460 h 3672840"/>
              <a:gd name="connsiteX16-955" fmla="*/ 2307165 w 2314860"/>
              <a:gd name="connsiteY16-956" fmla="*/ 2308860 h 3672840"/>
              <a:gd name="connsiteX17-957" fmla="*/ 2299545 w 2314860"/>
              <a:gd name="connsiteY17-958" fmla="*/ 2461260 h 3672840"/>
              <a:gd name="connsiteX18-959" fmla="*/ 2314785 w 2314860"/>
              <a:gd name="connsiteY18-960" fmla="*/ 2606040 h 3672840"/>
              <a:gd name="connsiteX19-961" fmla="*/ 2291926 w 2314860"/>
              <a:gd name="connsiteY19-962" fmla="*/ 2712720 h 3672840"/>
              <a:gd name="connsiteX20-963" fmla="*/ 2299545 w 2314860"/>
              <a:gd name="connsiteY20-964" fmla="*/ 2956560 h 3672840"/>
              <a:gd name="connsiteX21-965" fmla="*/ 2284306 w 2314860"/>
              <a:gd name="connsiteY21-966" fmla="*/ 3169920 h 3672840"/>
              <a:gd name="connsiteX22-967" fmla="*/ 2261445 w 2314860"/>
              <a:gd name="connsiteY22-968" fmla="*/ 3337560 h 3672840"/>
              <a:gd name="connsiteX23-969" fmla="*/ 2172545 w 2314860"/>
              <a:gd name="connsiteY23-970" fmla="*/ 3672840 h 3672840"/>
              <a:gd name="connsiteX24-971" fmla="*/ 1903305 w 2314860"/>
              <a:gd name="connsiteY24-972" fmla="*/ 3672840 h 3672840"/>
              <a:gd name="connsiteX25-973" fmla="*/ 798405 w 2314860"/>
              <a:gd name="connsiteY25-974" fmla="*/ 3672840 h 3672840"/>
              <a:gd name="connsiteX26-975" fmla="*/ 2300 w 2314860"/>
              <a:gd name="connsiteY26-976" fmla="*/ 3672840 h 3672840"/>
              <a:gd name="connsiteX27" fmla="*/ 569 w 2314860"/>
              <a:gd name="connsiteY27" fmla="*/ 2442611 h 3672840"/>
              <a:gd name="connsiteX0-977" fmla="*/ 4020 w 2314860"/>
              <a:gd name="connsiteY0-978" fmla="*/ 712153 h 3672840"/>
              <a:gd name="connsiteX1-979" fmla="*/ 2300 w 2314860"/>
              <a:gd name="connsiteY1-980" fmla="*/ 2540 h 3672840"/>
              <a:gd name="connsiteX2-981" fmla="*/ 508845 w 2314860"/>
              <a:gd name="connsiteY2-982" fmla="*/ 0 h 3672840"/>
              <a:gd name="connsiteX3-983" fmla="*/ 1202265 w 2314860"/>
              <a:gd name="connsiteY3-984" fmla="*/ 0 h 3672840"/>
              <a:gd name="connsiteX4-985" fmla="*/ 1979505 w 2314860"/>
              <a:gd name="connsiteY4-986" fmla="*/ 0 h 3672840"/>
              <a:gd name="connsiteX5-987" fmla="*/ 2192865 w 2314860"/>
              <a:gd name="connsiteY5-988" fmla="*/ 22860 h 3672840"/>
              <a:gd name="connsiteX6-989" fmla="*/ 2177625 w 2314860"/>
              <a:gd name="connsiteY6-990" fmla="*/ 274320 h 3672840"/>
              <a:gd name="connsiteX7-991" fmla="*/ 2177625 w 2314860"/>
              <a:gd name="connsiteY7-992" fmla="*/ 632460 h 3672840"/>
              <a:gd name="connsiteX8-993" fmla="*/ 2162385 w 2314860"/>
              <a:gd name="connsiteY8-994" fmla="*/ 845820 h 3672840"/>
              <a:gd name="connsiteX9-995" fmla="*/ 2170005 w 2314860"/>
              <a:gd name="connsiteY9-996" fmla="*/ 1120140 h 3672840"/>
              <a:gd name="connsiteX10-997" fmla="*/ 2170005 w 2314860"/>
              <a:gd name="connsiteY10-998" fmla="*/ 1318260 h 3672840"/>
              <a:gd name="connsiteX11-999" fmla="*/ 2192865 w 2314860"/>
              <a:gd name="connsiteY11-1000" fmla="*/ 1485900 h 3672840"/>
              <a:gd name="connsiteX12-1001" fmla="*/ 2230965 w 2314860"/>
              <a:gd name="connsiteY12-1002" fmla="*/ 1744980 h 3672840"/>
              <a:gd name="connsiteX13-1003" fmla="*/ 2238586 w 2314860"/>
              <a:gd name="connsiteY13-1004" fmla="*/ 1844040 h 3672840"/>
              <a:gd name="connsiteX14-1005" fmla="*/ 2276685 w 2314860"/>
              <a:gd name="connsiteY14-1006" fmla="*/ 2057400 h 3672840"/>
              <a:gd name="connsiteX15-1007" fmla="*/ 2276686 w 2314860"/>
              <a:gd name="connsiteY15-1008" fmla="*/ 2156460 h 3672840"/>
              <a:gd name="connsiteX16-1009" fmla="*/ 2307165 w 2314860"/>
              <a:gd name="connsiteY16-1010" fmla="*/ 2308860 h 3672840"/>
              <a:gd name="connsiteX17-1011" fmla="*/ 2299545 w 2314860"/>
              <a:gd name="connsiteY17-1012" fmla="*/ 2461260 h 3672840"/>
              <a:gd name="connsiteX18-1013" fmla="*/ 2314785 w 2314860"/>
              <a:gd name="connsiteY18-1014" fmla="*/ 2606040 h 3672840"/>
              <a:gd name="connsiteX19-1015" fmla="*/ 2291926 w 2314860"/>
              <a:gd name="connsiteY19-1016" fmla="*/ 2712720 h 3672840"/>
              <a:gd name="connsiteX20-1017" fmla="*/ 2299545 w 2314860"/>
              <a:gd name="connsiteY20-1018" fmla="*/ 2956560 h 3672840"/>
              <a:gd name="connsiteX21-1019" fmla="*/ 2284306 w 2314860"/>
              <a:gd name="connsiteY21-1020" fmla="*/ 3169920 h 3672840"/>
              <a:gd name="connsiteX22-1021" fmla="*/ 2261445 w 2314860"/>
              <a:gd name="connsiteY22-1022" fmla="*/ 3337560 h 3672840"/>
              <a:gd name="connsiteX23-1023" fmla="*/ 2172545 w 2314860"/>
              <a:gd name="connsiteY23-1024" fmla="*/ 3672840 h 3672840"/>
              <a:gd name="connsiteX24-1025" fmla="*/ 1903305 w 2314860"/>
              <a:gd name="connsiteY24-1026" fmla="*/ 3672840 h 3672840"/>
              <a:gd name="connsiteX25-1027" fmla="*/ 1750905 w 2314860"/>
              <a:gd name="connsiteY25-1028" fmla="*/ 3672840 h 3672840"/>
              <a:gd name="connsiteX26-1029" fmla="*/ 798405 w 2314860"/>
              <a:gd name="connsiteY26-1030" fmla="*/ 3672840 h 3672840"/>
              <a:gd name="connsiteX27-1031" fmla="*/ 2300 w 2314860"/>
              <a:gd name="connsiteY27-1032" fmla="*/ 3672840 h 3672840"/>
              <a:gd name="connsiteX28" fmla="*/ 569 w 2314860"/>
              <a:gd name="connsiteY28" fmla="*/ 2442611 h 3672840"/>
              <a:gd name="connsiteX0-1033" fmla="*/ 4020 w 2314860"/>
              <a:gd name="connsiteY0-1034" fmla="*/ 712153 h 3672840"/>
              <a:gd name="connsiteX1-1035" fmla="*/ 2300 w 2314860"/>
              <a:gd name="connsiteY1-1036" fmla="*/ 2540 h 3672840"/>
              <a:gd name="connsiteX2-1037" fmla="*/ 508845 w 2314860"/>
              <a:gd name="connsiteY2-1038" fmla="*/ 0 h 3672840"/>
              <a:gd name="connsiteX3-1039" fmla="*/ 1202265 w 2314860"/>
              <a:gd name="connsiteY3-1040" fmla="*/ 0 h 3672840"/>
              <a:gd name="connsiteX4-1041" fmla="*/ 1979505 w 2314860"/>
              <a:gd name="connsiteY4-1042" fmla="*/ 0 h 3672840"/>
              <a:gd name="connsiteX5-1043" fmla="*/ 2192865 w 2314860"/>
              <a:gd name="connsiteY5-1044" fmla="*/ 22860 h 3672840"/>
              <a:gd name="connsiteX6-1045" fmla="*/ 2177625 w 2314860"/>
              <a:gd name="connsiteY6-1046" fmla="*/ 274320 h 3672840"/>
              <a:gd name="connsiteX7-1047" fmla="*/ 2177625 w 2314860"/>
              <a:gd name="connsiteY7-1048" fmla="*/ 632460 h 3672840"/>
              <a:gd name="connsiteX8-1049" fmla="*/ 2162385 w 2314860"/>
              <a:gd name="connsiteY8-1050" fmla="*/ 845820 h 3672840"/>
              <a:gd name="connsiteX9-1051" fmla="*/ 2170005 w 2314860"/>
              <a:gd name="connsiteY9-1052" fmla="*/ 1120140 h 3672840"/>
              <a:gd name="connsiteX10-1053" fmla="*/ 2170005 w 2314860"/>
              <a:gd name="connsiteY10-1054" fmla="*/ 1318260 h 3672840"/>
              <a:gd name="connsiteX11-1055" fmla="*/ 2192865 w 2314860"/>
              <a:gd name="connsiteY11-1056" fmla="*/ 1485900 h 3672840"/>
              <a:gd name="connsiteX12-1057" fmla="*/ 2230965 w 2314860"/>
              <a:gd name="connsiteY12-1058" fmla="*/ 1744980 h 3672840"/>
              <a:gd name="connsiteX13-1059" fmla="*/ 2238586 w 2314860"/>
              <a:gd name="connsiteY13-1060" fmla="*/ 1844040 h 3672840"/>
              <a:gd name="connsiteX14-1061" fmla="*/ 2276685 w 2314860"/>
              <a:gd name="connsiteY14-1062" fmla="*/ 2057400 h 3672840"/>
              <a:gd name="connsiteX15-1063" fmla="*/ 2276686 w 2314860"/>
              <a:gd name="connsiteY15-1064" fmla="*/ 2156460 h 3672840"/>
              <a:gd name="connsiteX16-1065" fmla="*/ 2307165 w 2314860"/>
              <a:gd name="connsiteY16-1066" fmla="*/ 2308860 h 3672840"/>
              <a:gd name="connsiteX17-1067" fmla="*/ 2299545 w 2314860"/>
              <a:gd name="connsiteY17-1068" fmla="*/ 2461260 h 3672840"/>
              <a:gd name="connsiteX18-1069" fmla="*/ 2314785 w 2314860"/>
              <a:gd name="connsiteY18-1070" fmla="*/ 2606040 h 3672840"/>
              <a:gd name="connsiteX19-1071" fmla="*/ 2291926 w 2314860"/>
              <a:gd name="connsiteY19-1072" fmla="*/ 2712720 h 3672840"/>
              <a:gd name="connsiteX20-1073" fmla="*/ 2299545 w 2314860"/>
              <a:gd name="connsiteY20-1074" fmla="*/ 2956560 h 3672840"/>
              <a:gd name="connsiteX21-1075" fmla="*/ 2284306 w 2314860"/>
              <a:gd name="connsiteY21-1076" fmla="*/ 3169920 h 3672840"/>
              <a:gd name="connsiteX22-1077" fmla="*/ 2261445 w 2314860"/>
              <a:gd name="connsiteY22-1078" fmla="*/ 3337560 h 3672840"/>
              <a:gd name="connsiteX23-1079" fmla="*/ 2172545 w 2314860"/>
              <a:gd name="connsiteY23-1080" fmla="*/ 3672840 h 3672840"/>
              <a:gd name="connsiteX24-1081" fmla="*/ 1903305 w 2314860"/>
              <a:gd name="connsiteY24-1082" fmla="*/ 3672840 h 3672840"/>
              <a:gd name="connsiteX25-1083" fmla="*/ 1750905 w 2314860"/>
              <a:gd name="connsiteY25-1084" fmla="*/ 3672840 h 3672840"/>
              <a:gd name="connsiteX26-1085" fmla="*/ 1560405 w 2314860"/>
              <a:gd name="connsiteY26-1086" fmla="*/ 3672840 h 3672840"/>
              <a:gd name="connsiteX27-1087" fmla="*/ 798405 w 2314860"/>
              <a:gd name="connsiteY27-1088" fmla="*/ 3672840 h 3672840"/>
              <a:gd name="connsiteX28-1089" fmla="*/ 2300 w 2314860"/>
              <a:gd name="connsiteY28-1090" fmla="*/ 3672840 h 3672840"/>
              <a:gd name="connsiteX29" fmla="*/ 569 w 2314860"/>
              <a:gd name="connsiteY29" fmla="*/ 2442611 h 3672840"/>
              <a:gd name="connsiteX0-1091" fmla="*/ 4020 w 2314860"/>
              <a:gd name="connsiteY0-1092" fmla="*/ 712153 h 3680460"/>
              <a:gd name="connsiteX1-1093" fmla="*/ 2300 w 2314860"/>
              <a:gd name="connsiteY1-1094" fmla="*/ 2540 h 3680460"/>
              <a:gd name="connsiteX2-1095" fmla="*/ 508845 w 2314860"/>
              <a:gd name="connsiteY2-1096" fmla="*/ 0 h 3680460"/>
              <a:gd name="connsiteX3-1097" fmla="*/ 1202265 w 2314860"/>
              <a:gd name="connsiteY3-1098" fmla="*/ 0 h 3680460"/>
              <a:gd name="connsiteX4-1099" fmla="*/ 1979505 w 2314860"/>
              <a:gd name="connsiteY4-1100" fmla="*/ 0 h 3680460"/>
              <a:gd name="connsiteX5-1101" fmla="*/ 2192865 w 2314860"/>
              <a:gd name="connsiteY5-1102" fmla="*/ 22860 h 3680460"/>
              <a:gd name="connsiteX6-1103" fmla="*/ 2177625 w 2314860"/>
              <a:gd name="connsiteY6-1104" fmla="*/ 274320 h 3680460"/>
              <a:gd name="connsiteX7-1105" fmla="*/ 2177625 w 2314860"/>
              <a:gd name="connsiteY7-1106" fmla="*/ 632460 h 3680460"/>
              <a:gd name="connsiteX8-1107" fmla="*/ 2162385 w 2314860"/>
              <a:gd name="connsiteY8-1108" fmla="*/ 845820 h 3680460"/>
              <a:gd name="connsiteX9-1109" fmla="*/ 2170005 w 2314860"/>
              <a:gd name="connsiteY9-1110" fmla="*/ 1120140 h 3680460"/>
              <a:gd name="connsiteX10-1111" fmla="*/ 2170005 w 2314860"/>
              <a:gd name="connsiteY10-1112" fmla="*/ 1318260 h 3680460"/>
              <a:gd name="connsiteX11-1113" fmla="*/ 2192865 w 2314860"/>
              <a:gd name="connsiteY11-1114" fmla="*/ 1485900 h 3680460"/>
              <a:gd name="connsiteX12-1115" fmla="*/ 2230965 w 2314860"/>
              <a:gd name="connsiteY12-1116" fmla="*/ 1744980 h 3680460"/>
              <a:gd name="connsiteX13-1117" fmla="*/ 2238586 w 2314860"/>
              <a:gd name="connsiteY13-1118" fmla="*/ 1844040 h 3680460"/>
              <a:gd name="connsiteX14-1119" fmla="*/ 2276685 w 2314860"/>
              <a:gd name="connsiteY14-1120" fmla="*/ 2057400 h 3680460"/>
              <a:gd name="connsiteX15-1121" fmla="*/ 2276686 w 2314860"/>
              <a:gd name="connsiteY15-1122" fmla="*/ 2156460 h 3680460"/>
              <a:gd name="connsiteX16-1123" fmla="*/ 2307165 w 2314860"/>
              <a:gd name="connsiteY16-1124" fmla="*/ 2308860 h 3680460"/>
              <a:gd name="connsiteX17-1125" fmla="*/ 2299545 w 2314860"/>
              <a:gd name="connsiteY17-1126" fmla="*/ 2461260 h 3680460"/>
              <a:gd name="connsiteX18-1127" fmla="*/ 2314785 w 2314860"/>
              <a:gd name="connsiteY18-1128" fmla="*/ 2606040 h 3680460"/>
              <a:gd name="connsiteX19-1129" fmla="*/ 2291926 w 2314860"/>
              <a:gd name="connsiteY19-1130" fmla="*/ 2712720 h 3680460"/>
              <a:gd name="connsiteX20-1131" fmla="*/ 2299545 w 2314860"/>
              <a:gd name="connsiteY20-1132" fmla="*/ 2956560 h 3680460"/>
              <a:gd name="connsiteX21-1133" fmla="*/ 2284306 w 2314860"/>
              <a:gd name="connsiteY21-1134" fmla="*/ 3169920 h 3680460"/>
              <a:gd name="connsiteX22-1135" fmla="*/ 2261445 w 2314860"/>
              <a:gd name="connsiteY22-1136" fmla="*/ 3337560 h 3680460"/>
              <a:gd name="connsiteX23-1137" fmla="*/ 2172545 w 2314860"/>
              <a:gd name="connsiteY23-1138" fmla="*/ 3672840 h 3680460"/>
              <a:gd name="connsiteX24-1139" fmla="*/ 1903305 w 2314860"/>
              <a:gd name="connsiteY24-1140" fmla="*/ 3672840 h 3680460"/>
              <a:gd name="connsiteX25-1141" fmla="*/ 1750905 w 2314860"/>
              <a:gd name="connsiteY25-1142" fmla="*/ 3672840 h 3680460"/>
              <a:gd name="connsiteX26-1143" fmla="*/ 1560405 w 2314860"/>
              <a:gd name="connsiteY26-1144" fmla="*/ 3672840 h 3680460"/>
              <a:gd name="connsiteX27-1145" fmla="*/ 1202265 w 2314860"/>
              <a:gd name="connsiteY27-1146" fmla="*/ 3680460 h 3680460"/>
              <a:gd name="connsiteX28-1147" fmla="*/ 798405 w 2314860"/>
              <a:gd name="connsiteY28-1148" fmla="*/ 3672840 h 3680460"/>
              <a:gd name="connsiteX29-1149" fmla="*/ 2300 w 2314860"/>
              <a:gd name="connsiteY29-1150" fmla="*/ 3672840 h 3680460"/>
              <a:gd name="connsiteX30" fmla="*/ 569 w 2314860"/>
              <a:gd name="connsiteY30" fmla="*/ 2442611 h 3680460"/>
              <a:gd name="connsiteX0-1151" fmla="*/ 4020 w 2314860"/>
              <a:gd name="connsiteY0-1152" fmla="*/ 712153 h 3680460"/>
              <a:gd name="connsiteX1-1153" fmla="*/ 2300 w 2314860"/>
              <a:gd name="connsiteY1-1154" fmla="*/ 2540 h 3680460"/>
              <a:gd name="connsiteX2-1155" fmla="*/ 508845 w 2314860"/>
              <a:gd name="connsiteY2-1156" fmla="*/ 0 h 3680460"/>
              <a:gd name="connsiteX3-1157" fmla="*/ 1202265 w 2314860"/>
              <a:gd name="connsiteY3-1158" fmla="*/ 0 h 3680460"/>
              <a:gd name="connsiteX4-1159" fmla="*/ 1979505 w 2314860"/>
              <a:gd name="connsiteY4-1160" fmla="*/ 0 h 3680460"/>
              <a:gd name="connsiteX5-1161" fmla="*/ 2192865 w 2314860"/>
              <a:gd name="connsiteY5-1162" fmla="*/ 22860 h 3680460"/>
              <a:gd name="connsiteX6-1163" fmla="*/ 2177625 w 2314860"/>
              <a:gd name="connsiteY6-1164" fmla="*/ 274320 h 3680460"/>
              <a:gd name="connsiteX7-1165" fmla="*/ 2177625 w 2314860"/>
              <a:gd name="connsiteY7-1166" fmla="*/ 632460 h 3680460"/>
              <a:gd name="connsiteX8-1167" fmla="*/ 2162385 w 2314860"/>
              <a:gd name="connsiteY8-1168" fmla="*/ 845820 h 3680460"/>
              <a:gd name="connsiteX9-1169" fmla="*/ 2170005 w 2314860"/>
              <a:gd name="connsiteY9-1170" fmla="*/ 1120140 h 3680460"/>
              <a:gd name="connsiteX10-1171" fmla="*/ 2170005 w 2314860"/>
              <a:gd name="connsiteY10-1172" fmla="*/ 1318260 h 3680460"/>
              <a:gd name="connsiteX11-1173" fmla="*/ 2192865 w 2314860"/>
              <a:gd name="connsiteY11-1174" fmla="*/ 1485900 h 3680460"/>
              <a:gd name="connsiteX12-1175" fmla="*/ 2230965 w 2314860"/>
              <a:gd name="connsiteY12-1176" fmla="*/ 1744980 h 3680460"/>
              <a:gd name="connsiteX13-1177" fmla="*/ 2238586 w 2314860"/>
              <a:gd name="connsiteY13-1178" fmla="*/ 1844040 h 3680460"/>
              <a:gd name="connsiteX14-1179" fmla="*/ 2276685 w 2314860"/>
              <a:gd name="connsiteY14-1180" fmla="*/ 2057400 h 3680460"/>
              <a:gd name="connsiteX15-1181" fmla="*/ 2276686 w 2314860"/>
              <a:gd name="connsiteY15-1182" fmla="*/ 2156460 h 3680460"/>
              <a:gd name="connsiteX16-1183" fmla="*/ 2307165 w 2314860"/>
              <a:gd name="connsiteY16-1184" fmla="*/ 2308860 h 3680460"/>
              <a:gd name="connsiteX17-1185" fmla="*/ 2299545 w 2314860"/>
              <a:gd name="connsiteY17-1186" fmla="*/ 2461260 h 3680460"/>
              <a:gd name="connsiteX18-1187" fmla="*/ 2314785 w 2314860"/>
              <a:gd name="connsiteY18-1188" fmla="*/ 2606040 h 3680460"/>
              <a:gd name="connsiteX19-1189" fmla="*/ 2291926 w 2314860"/>
              <a:gd name="connsiteY19-1190" fmla="*/ 2712720 h 3680460"/>
              <a:gd name="connsiteX20-1191" fmla="*/ 2299545 w 2314860"/>
              <a:gd name="connsiteY20-1192" fmla="*/ 2956560 h 3680460"/>
              <a:gd name="connsiteX21-1193" fmla="*/ 2284306 w 2314860"/>
              <a:gd name="connsiteY21-1194" fmla="*/ 3169920 h 3680460"/>
              <a:gd name="connsiteX22-1195" fmla="*/ 2261445 w 2314860"/>
              <a:gd name="connsiteY22-1196" fmla="*/ 3337560 h 3680460"/>
              <a:gd name="connsiteX23-1197" fmla="*/ 2172545 w 2314860"/>
              <a:gd name="connsiteY23-1198" fmla="*/ 3672840 h 3680460"/>
              <a:gd name="connsiteX24-1199" fmla="*/ 1903305 w 2314860"/>
              <a:gd name="connsiteY24-1200" fmla="*/ 3672840 h 3680460"/>
              <a:gd name="connsiteX25-1201" fmla="*/ 1750905 w 2314860"/>
              <a:gd name="connsiteY25-1202" fmla="*/ 3672840 h 3680460"/>
              <a:gd name="connsiteX26-1203" fmla="*/ 1560405 w 2314860"/>
              <a:gd name="connsiteY26-1204" fmla="*/ 3672840 h 3680460"/>
              <a:gd name="connsiteX27-1205" fmla="*/ 1202265 w 2314860"/>
              <a:gd name="connsiteY27-1206" fmla="*/ 3680460 h 3680460"/>
              <a:gd name="connsiteX28-1207" fmla="*/ 798405 w 2314860"/>
              <a:gd name="connsiteY28-1208" fmla="*/ 3672840 h 3680460"/>
              <a:gd name="connsiteX29-1209" fmla="*/ 668865 w 2314860"/>
              <a:gd name="connsiteY29-1210" fmla="*/ 3672840 h 3680460"/>
              <a:gd name="connsiteX30-1211" fmla="*/ 2300 w 2314860"/>
              <a:gd name="connsiteY30-1212" fmla="*/ 3672840 h 3680460"/>
              <a:gd name="connsiteX31" fmla="*/ 569 w 2314860"/>
              <a:gd name="connsiteY31" fmla="*/ 2442611 h 3680460"/>
              <a:gd name="connsiteX0-1213" fmla="*/ 4020 w 2314860"/>
              <a:gd name="connsiteY0-1214" fmla="*/ 712153 h 3680460"/>
              <a:gd name="connsiteX1-1215" fmla="*/ 2300 w 2314860"/>
              <a:gd name="connsiteY1-1216" fmla="*/ 2540 h 3680460"/>
              <a:gd name="connsiteX2-1217" fmla="*/ 508845 w 2314860"/>
              <a:gd name="connsiteY2-1218" fmla="*/ 0 h 3680460"/>
              <a:gd name="connsiteX3-1219" fmla="*/ 1202265 w 2314860"/>
              <a:gd name="connsiteY3-1220" fmla="*/ 0 h 3680460"/>
              <a:gd name="connsiteX4-1221" fmla="*/ 1979505 w 2314860"/>
              <a:gd name="connsiteY4-1222" fmla="*/ 0 h 3680460"/>
              <a:gd name="connsiteX5-1223" fmla="*/ 2192865 w 2314860"/>
              <a:gd name="connsiteY5-1224" fmla="*/ 22860 h 3680460"/>
              <a:gd name="connsiteX6-1225" fmla="*/ 2177625 w 2314860"/>
              <a:gd name="connsiteY6-1226" fmla="*/ 274320 h 3680460"/>
              <a:gd name="connsiteX7-1227" fmla="*/ 2177625 w 2314860"/>
              <a:gd name="connsiteY7-1228" fmla="*/ 632460 h 3680460"/>
              <a:gd name="connsiteX8-1229" fmla="*/ 2162385 w 2314860"/>
              <a:gd name="connsiteY8-1230" fmla="*/ 845820 h 3680460"/>
              <a:gd name="connsiteX9-1231" fmla="*/ 2170005 w 2314860"/>
              <a:gd name="connsiteY9-1232" fmla="*/ 1120140 h 3680460"/>
              <a:gd name="connsiteX10-1233" fmla="*/ 2170005 w 2314860"/>
              <a:gd name="connsiteY10-1234" fmla="*/ 1318260 h 3680460"/>
              <a:gd name="connsiteX11-1235" fmla="*/ 2192865 w 2314860"/>
              <a:gd name="connsiteY11-1236" fmla="*/ 1485900 h 3680460"/>
              <a:gd name="connsiteX12-1237" fmla="*/ 2230965 w 2314860"/>
              <a:gd name="connsiteY12-1238" fmla="*/ 1744980 h 3680460"/>
              <a:gd name="connsiteX13-1239" fmla="*/ 2238586 w 2314860"/>
              <a:gd name="connsiteY13-1240" fmla="*/ 1844040 h 3680460"/>
              <a:gd name="connsiteX14-1241" fmla="*/ 2276685 w 2314860"/>
              <a:gd name="connsiteY14-1242" fmla="*/ 2057400 h 3680460"/>
              <a:gd name="connsiteX15-1243" fmla="*/ 2276686 w 2314860"/>
              <a:gd name="connsiteY15-1244" fmla="*/ 2156460 h 3680460"/>
              <a:gd name="connsiteX16-1245" fmla="*/ 2307165 w 2314860"/>
              <a:gd name="connsiteY16-1246" fmla="*/ 2308860 h 3680460"/>
              <a:gd name="connsiteX17-1247" fmla="*/ 2299545 w 2314860"/>
              <a:gd name="connsiteY17-1248" fmla="*/ 2461260 h 3680460"/>
              <a:gd name="connsiteX18-1249" fmla="*/ 2314785 w 2314860"/>
              <a:gd name="connsiteY18-1250" fmla="*/ 2606040 h 3680460"/>
              <a:gd name="connsiteX19-1251" fmla="*/ 2291926 w 2314860"/>
              <a:gd name="connsiteY19-1252" fmla="*/ 2712720 h 3680460"/>
              <a:gd name="connsiteX20-1253" fmla="*/ 2299545 w 2314860"/>
              <a:gd name="connsiteY20-1254" fmla="*/ 2956560 h 3680460"/>
              <a:gd name="connsiteX21-1255" fmla="*/ 2284306 w 2314860"/>
              <a:gd name="connsiteY21-1256" fmla="*/ 3169920 h 3680460"/>
              <a:gd name="connsiteX22-1257" fmla="*/ 2261445 w 2314860"/>
              <a:gd name="connsiteY22-1258" fmla="*/ 3337560 h 3680460"/>
              <a:gd name="connsiteX23-1259" fmla="*/ 2172545 w 2314860"/>
              <a:gd name="connsiteY23-1260" fmla="*/ 3672840 h 3680460"/>
              <a:gd name="connsiteX24-1261" fmla="*/ 1903305 w 2314860"/>
              <a:gd name="connsiteY24-1262" fmla="*/ 3672840 h 3680460"/>
              <a:gd name="connsiteX25-1263" fmla="*/ 1750905 w 2314860"/>
              <a:gd name="connsiteY25-1264" fmla="*/ 3672840 h 3680460"/>
              <a:gd name="connsiteX26-1265" fmla="*/ 1560405 w 2314860"/>
              <a:gd name="connsiteY26-1266" fmla="*/ 3672840 h 3680460"/>
              <a:gd name="connsiteX27-1267" fmla="*/ 1202265 w 2314860"/>
              <a:gd name="connsiteY27-1268" fmla="*/ 3680460 h 3680460"/>
              <a:gd name="connsiteX28-1269" fmla="*/ 798405 w 2314860"/>
              <a:gd name="connsiteY28-1270" fmla="*/ 3672840 h 3680460"/>
              <a:gd name="connsiteX29-1271" fmla="*/ 668865 w 2314860"/>
              <a:gd name="connsiteY29-1272" fmla="*/ 3672840 h 3680460"/>
              <a:gd name="connsiteX30-1273" fmla="*/ 242145 w 2314860"/>
              <a:gd name="connsiteY30-1274" fmla="*/ 3665220 h 3680460"/>
              <a:gd name="connsiteX31-1275" fmla="*/ 2300 w 2314860"/>
              <a:gd name="connsiteY31-1276" fmla="*/ 3672840 h 3680460"/>
              <a:gd name="connsiteX32" fmla="*/ 569 w 2314860"/>
              <a:gd name="connsiteY32" fmla="*/ 2442611 h 3680460"/>
              <a:gd name="connsiteX0-1277" fmla="*/ 18266 w 2329106"/>
              <a:gd name="connsiteY0-1278" fmla="*/ 712153 h 3680460"/>
              <a:gd name="connsiteX1-1279" fmla="*/ 16546 w 2329106"/>
              <a:gd name="connsiteY1-1280" fmla="*/ 2540 h 3680460"/>
              <a:gd name="connsiteX2-1281" fmla="*/ 523091 w 2329106"/>
              <a:gd name="connsiteY2-1282" fmla="*/ 0 h 3680460"/>
              <a:gd name="connsiteX3-1283" fmla="*/ 1216511 w 2329106"/>
              <a:gd name="connsiteY3-1284" fmla="*/ 0 h 3680460"/>
              <a:gd name="connsiteX4-1285" fmla="*/ 1993751 w 2329106"/>
              <a:gd name="connsiteY4-1286" fmla="*/ 0 h 3680460"/>
              <a:gd name="connsiteX5-1287" fmla="*/ 2207111 w 2329106"/>
              <a:gd name="connsiteY5-1288" fmla="*/ 22860 h 3680460"/>
              <a:gd name="connsiteX6-1289" fmla="*/ 2191871 w 2329106"/>
              <a:gd name="connsiteY6-1290" fmla="*/ 274320 h 3680460"/>
              <a:gd name="connsiteX7-1291" fmla="*/ 2191871 w 2329106"/>
              <a:gd name="connsiteY7-1292" fmla="*/ 632460 h 3680460"/>
              <a:gd name="connsiteX8-1293" fmla="*/ 2176631 w 2329106"/>
              <a:gd name="connsiteY8-1294" fmla="*/ 845820 h 3680460"/>
              <a:gd name="connsiteX9-1295" fmla="*/ 2184251 w 2329106"/>
              <a:gd name="connsiteY9-1296" fmla="*/ 1120140 h 3680460"/>
              <a:gd name="connsiteX10-1297" fmla="*/ 2184251 w 2329106"/>
              <a:gd name="connsiteY10-1298" fmla="*/ 1318260 h 3680460"/>
              <a:gd name="connsiteX11-1299" fmla="*/ 2207111 w 2329106"/>
              <a:gd name="connsiteY11-1300" fmla="*/ 1485900 h 3680460"/>
              <a:gd name="connsiteX12-1301" fmla="*/ 2245211 w 2329106"/>
              <a:gd name="connsiteY12-1302" fmla="*/ 1744980 h 3680460"/>
              <a:gd name="connsiteX13-1303" fmla="*/ 2252832 w 2329106"/>
              <a:gd name="connsiteY13-1304" fmla="*/ 1844040 h 3680460"/>
              <a:gd name="connsiteX14-1305" fmla="*/ 2290931 w 2329106"/>
              <a:gd name="connsiteY14-1306" fmla="*/ 2057400 h 3680460"/>
              <a:gd name="connsiteX15-1307" fmla="*/ 2290932 w 2329106"/>
              <a:gd name="connsiteY15-1308" fmla="*/ 2156460 h 3680460"/>
              <a:gd name="connsiteX16-1309" fmla="*/ 2321411 w 2329106"/>
              <a:gd name="connsiteY16-1310" fmla="*/ 2308860 h 3680460"/>
              <a:gd name="connsiteX17-1311" fmla="*/ 2313791 w 2329106"/>
              <a:gd name="connsiteY17-1312" fmla="*/ 2461260 h 3680460"/>
              <a:gd name="connsiteX18-1313" fmla="*/ 2329031 w 2329106"/>
              <a:gd name="connsiteY18-1314" fmla="*/ 2606040 h 3680460"/>
              <a:gd name="connsiteX19-1315" fmla="*/ 2306172 w 2329106"/>
              <a:gd name="connsiteY19-1316" fmla="*/ 2712720 h 3680460"/>
              <a:gd name="connsiteX20-1317" fmla="*/ 2313791 w 2329106"/>
              <a:gd name="connsiteY20-1318" fmla="*/ 2956560 h 3680460"/>
              <a:gd name="connsiteX21-1319" fmla="*/ 2298552 w 2329106"/>
              <a:gd name="connsiteY21-1320" fmla="*/ 3169920 h 3680460"/>
              <a:gd name="connsiteX22-1321" fmla="*/ 2275691 w 2329106"/>
              <a:gd name="connsiteY22-1322" fmla="*/ 3337560 h 3680460"/>
              <a:gd name="connsiteX23-1323" fmla="*/ 2186791 w 2329106"/>
              <a:gd name="connsiteY23-1324" fmla="*/ 3672840 h 3680460"/>
              <a:gd name="connsiteX24-1325" fmla="*/ 1917551 w 2329106"/>
              <a:gd name="connsiteY24-1326" fmla="*/ 3672840 h 3680460"/>
              <a:gd name="connsiteX25-1327" fmla="*/ 1765151 w 2329106"/>
              <a:gd name="connsiteY25-1328" fmla="*/ 3672840 h 3680460"/>
              <a:gd name="connsiteX26-1329" fmla="*/ 1574651 w 2329106"/>
              <a:gd name="connsiteY26-1330" fmla="*/ 3672840 h 3680460"/>
              <a:gd name="connsiteX27-1331" fmla="*/ 1216511 w 2329106"/>
              <a:gd name="connsiteY27-1332" fmla="*/ 3680460 h 3680460"/>
              <a:gd name="connsiteX28-1333" fmla="*/ 812651 w 2329106"/>
              <a:gd name="connsiteY28-1334" fmla="*/ 3672840 h 3680460"/>
              <a:gd name="connsiteX29-1335" fmla="*/ 683111 w 2329106"/>
              <a:gd name="connsiteY29-1336" fmla="*/ 3672840 h 3680460"/>
              <a:gd name="connsiteX30-1337" fmla="*/ 256391 w 2329106"/>
              <a:gd name="connsiteY30-1338" fmla="*/ 3665220 h 3680460"/>
              <a:gd name="connsiteX31-1339" fmla="*/ 16546 w 2329106"/>
              <a:gd name="connsiteY31-1340" fmla="*/ 3672840 h 3680460"/>
              <a:gd name="connsiteX32-1341" fmla="*/ 20171 w 2329106"/>
              <a:gd name="connsiteY32-1342" fmla="*/ 3413760 h 3680460"/>
              <a:gd name="connsiteX33" fmla="*/ 14815 w 2329106"/>
              <a:gd name="connsiteY33" fmla="*/ 2442611 h 3680460"/>
              <a:gd name="connsiteX0-1343" fmla="*/ 40669 w 2351509"/>
              <a:gd name="connsiteY0-1344" fmla="*/ 712153 h 3680460"/>
              <a:gd name="connsiteX1-1345" fmla="*/ 34954 w 2351509"/>
              <a:gd name="connsiteY1-1346" fmla="*/ 342900 h 3680460"/>
              <a:gd name="connsiteX2-1347" fmla="*/ 38949 w 2351509"/>
              <a:gd name="connsiteY2-1348" fmla="*/ 2540 h 3680460"/>
              <a:gd name="connsiteX3-1349" fmla="*/ 545494 w 2351509"/>
              <a:gd name="connsiteY3-1350" fmla="*/ 0 h 3680460"/>
              <a:gd name="connsiteX4-1351" fmla="*/ 1238914 w 2351509"/>
              <a:gd name="connsiteY4-1352" fmla="*/ 0 h 3680460"/>
              <a:gd name="connsiteX5-1353" fmla="*/ 2016154 w 2351509"/>
              <a:gd name="connsiteY5-1354" fmla="*/ 0 h 3680460"/>
              <a:gd name="connsiteX6-1355" fmla="*/ 2229514 w 2351509"/>
              <a:gd name="connsiteY6-1356" fmla="*/ 22860 h 3680460"/>
              <a:gd name="connsiteX7-1357" fmla="*/ 2214274 w 2351509"/>
              <a:gd name="connsiteY7-1358" fmla="*/ 274320 h 3680460"/>
              <a:gd name="connsiteX8-1359" fmla="*/ 2214274 w 2351509"/>
              <a:gd name="connsiteY8-1360" fmla="*/ 632460 h 3680460"/>
              <a:gd name="connsiteX9-1361" fmla="*/ 2199034 w 2351509"/>
              <a:gd name="connsiteY9-1362" fmla="*/ 845820 h 3680460"/>
              <a:gd name="connsiteX10-1363" fmla="*/ 2206654 w 2351509"/>
              <a:gd name="connsiteY10-1364" fmla="*/ 1120140 h 3680460"/>
              <a:gd name="connsiteX11-1365" fmla="*/ 2206654 w 2351509"/>
              <a:gd name="connsiteY11-1366" fmla="*/ 1318260 h 3680460"/>
              <a:gd name="connsiteX12-1367" fmla="*/ 2229514 w 2351509"/>
              <a:gd name="connsiteY12-1368" fmla="*/ 1485900 h 3680460"/>
              <a:gd name="connsiteX13-1369" fmla="*/ 2267614 w 2351509"/>
              <a:gd name="connsiteY13-1370" fmla="*/ 1744980 h 3680460"/>
              <a:gd name="connsiteX14-1371" fmla="*/ 2275235 w 2351509"/>
              <a:gd name="connsiteY14-1372" fmla="*/ 1844040 h 3680460"/>
              <a:gd name="connsiteX15-1373" fmla="*/ 2313334 w 2351509"/>
              <a:gd name="connsiteY15-1374" fmla="*/ 2057400 h 3680460"/>
              <a:gd name="connsiteX16-1375" fmla="*/ 2313335 w 2351509"/>
              <a:gd name="connsiteY16-1376" fmla="*/ 2156460 h 3680460"/>
              <a:gd name="connsiteX17-1377" fmla="*/ 2343814 w 2351509"/>
              <a:gd name="connsiteY17-1378" fmla="*/ 2308860 h 3680460"/>
              <a:gd name="connsiteX18-1379" fmla="*/ 2336194 w 2351509"/>
              <a:gd name="connsiteY18-1380" fmla="*/ 2461260 h 3680460"/>
              <a:gd name="connsiteX19-1381" fmla="*/ 2351434 w 2351509"/>
              <a:gd name="connsiteY19-1382" fmla="*/ 2606040 h 3680460"/>
              <a:gd name="connsiteX20-1383" fmla="*/ 2328575 w 2351509"/>
              <a:gd name="connsiteY20-1384" fmla="*/ 2712720 h 3680460"/>
              <a:gd name="connsiteX21-1385" fmla="*/ 2336194 w 2351509"/>
              <a:gd name="connsiteY21-1386" fmla="*/ 2956560 h 3680460"/>
              <a:gd name="connsiteX22-1387" fmla="*/ 2320955 w 2351509"/>
              <a:gd name="connsiteY22-1388" fmla="*/ 3169920 h 3680460"/>
              <a:gd name="connsiteX23-1389" fmla="*/ 2298094 w 2351509"/>
              <a:gd name="connsiteY23-1390" fmla="*/ 3337560 h 3680460"/>
              <a:gd name="connsiteX24-1391" fmla="*/ 2209194 w 2351509"/>
              <a:gd name="connsiteY24-1392" fmla="*/ 3672840 h 3680460"/>
              <a:gd name="connsiteX25-1393" fmla="*/ 1939954 w 2351509"/>
              <a:gd name="connsiteY25-1394" fmla="*/ 3672840 h 3680460"/>
              <a:gd name="connsiteX26-1395" fmla="*/ 1787554 w 2351509"/>
              <a:gd name="connsiteY26-1396" fmla="*/ 3672840 h 3680460"/>
              <a:gd name="connsiteX27-1397" fmla="*/ 1597054 w 2351509"/>
              <a:gd name="connsiteY27-1398" fmla="*/ 3672840 h 3680460"/>
              <a:gd name="connsiteX28-1399" fmla="*/ 1238914 w 2351509"/>
              <a:gd name="connsiteY28-1400" fmla="*/ 3680460 h 3680460"/>
              <a:gd name="connsiteX29-1401" fmla="*/ 835054 w 2351509"/>
              <a:gd name="connsiteY29-1402" fmla="*/ 3672840 h 3680460"/>
              <a:gd name="connsiteX30-1403" fmla="*/ 705514 w 2351509"/>
              <a:gd name="connsiteY30-1404" fmla="*/ 3672840 h 3680460"/>
              <a:gd name="connsiteX31-1405" fmla="*/ 278794 w 2351509"/>
              <a:gd name="connsiteY31-1406" fmla="*/ 3665220 h 3680460"/>
              <a:gd name="connsiteX32-1407" fmla="*/ 38949 w 2351509"/>
              <a:gd name="connsiteY32-1408" fmla="*/ 3672840 h 3680460"/>
              <a:gd name="connsiteX33-1409" fmla="*/ 42574 w 2351509"/>
              <a:gd name="connsiteY33-1410" fmla="*/ 3413760 h 3680460"/>
              <a:gd name="connsiteX34" fmla="*/ 37218 w 2351509"/>
              <a:gd name="connsiteY34" fmla="*/ 2442611 h 3680460"/>
              <a:gd name="connsiteX0-1411" fmla="*/ 40669 w 2351509"/>
              <a:gd name="connsiteY0-1412" fmla="*/ 712153 h 3680460"/>
              <a:gd name="connsiteX1-1413" fmla="*/ 34954 w 2351509"/>
              <a:gd name="connsiteY1-1414" fmla="*/ 342900 h 3680460"/>
              <a:gd name="connsiteX2-1415" fmla="*/ 38949 w 2351509"/>
              <a:gd name="connsiteY2-1416" fmla="*/ 2540 h 3680460"/>
              <a:gd name="connsiteX3-1417" fmla="*/ 545494 w 2351509"/>
              <a:gd name="connsiteY3-1418" fmla="*/ 0 h 3680460"/>
              <a:gd name="connsiteX4-1419" fmla="*/ 1238914 w 2351509"/>
              <a:gd name="connsiteY4-1420" fmla="*/ 0 h 3680460"/>
              <a:gd name="connsiteX5-1421" fmla="*/ 2016154 w 2351509"/>
              <a:gd name="connsiteY5-1422" fmla="*/ 0 h 3680460"/>
              <a:gd name="connsiteX6-1423" fmla="*/ 2229514 w 2351509"/>
              <a:gd name="connsiteY6-1424" fmla="*/ 22860 h 3680460"/>
              <a:gd name="connsiteX7-1425" fmla="*/ 2214274 w 2351509"/>
              <a:gd name="connsiteY7-1426" fmla="*/ 274320 h 3680460"/>
              <a:gd name="connsiteX8-1427" fmla="*/ 2214274 w 2351509"/>
              <a:gd name="connsiteY8-1428" fmla="*/ 632460 h 3680460"/>
              <a:gd name="connsiteX9-1429" fmla="*/ 2199034 w 2351509"/>
              <a:gd name="connsiteY9-1430" fmla="*/ 845820 h 3680460"/>
              <a:gd name="connsiteX10-1431" fmla="*/ 2206654 w 2351509"/>
              <a:gd name="connsiteY10-1432" fmla="*/ 1120140 h 3680460"/>
              <a:gd name="connsiteX11-1433" fmla="*/ 2206654 w 2351509"/>
              <a:gd name="connsiteY11-1434" fmla="*/ 1318260 h 3680460"/>
              <a:gd name="connsiteX12-1435" fmla="*/ 2229514 w 2351509"/>
              <a:gd name="connsiteY12-1436" fmla="*/ 1485900 h 3680460"/>
              <a:gd name="connsiteX13-1437" fmla="*/ 2267614 w 2351509"/>
              <a:gd name="connsiteY13-1438" fmla="*/ 1744980 h 3680460"/>
              <a:gd name="connsiteX14-1439" fmla="*/ 2275235 w 2351509"/>
              <a:gd name="connsiteY14-1440" fmla="*/ 1844040 h 3680460"/>
              <a:gd name="connsiteX15-1441" fmla="*/ 2313334 w 2351509"/>
              <a:gd name="connsiteY15-1442" fmla="*/ 2057400 h 3680460"/>
              <a:gd name="connsiteX16-1443" fmla="*/ 2313335 w 2351509"/>
              <a:gd name="connsiteY16-1444" fmla="*/ 2156460 h 3680460"/>
              <a:gd name="connsiteX17-1445" fmla="*/ 2343814 w 2351509"/>
              <a:gd name="connsiteY17-1446" fmla="*/ 2308860 h 3680460"/>
              <a:gd name="connsiteX18-1447" fmla="*/ 2336194 w 2351509"/>
              <a:gd name="connsiteY18-1448" fmla="*/ 2461260 h 3680460"/>
              <a:gd name="connsiteX19-1449" fmla="*/ 2351434 w 2351509"/>
              <a:gd name="connsiteY19-1450" fmla="*/ 2606040 h 3680460"/>
              <a:gd name="connsiteX20-1451" fmla="*/ 2328575 w 2351509"/>
              <a:gd name="connsiteY20-1452" fmla="*/ 2712720 h 3680460"/>
              <a:gd name="connsiteX21-1453" fmla="*/ 2336194 w 2351509"/>
              <a:gd name="connsiteY21-1454" fmla="*/ 2956560 h 3680460"/>
              <a:gd name="connsiteX22-1455" fmla="*/ 2320955 w 2351509"/>
              <a:gd name="connsiteY22-1456" fmla="*/ 3169920 h 3680460"/>
              <a:gd name="connsiteX23-1457" fmla="*/ 2298094 w 2351509"/>
              <a:gd name="connsiteY23-1458" fmla="*/ 3337560 h 3680460"/>
              <a:gd name="connsiteX24-1459" fmla="*/ 2209194 w 2351509"/>
              <a:gd name="connsiteY24-1460" fmla="*/ 3672840 h 3680460"/>
              <a:gd name="connsiteX25-1461" fmla="*/ 1939954 w 2351509"/>
              <a:gd name="connsiteY25-1462" fmla="*/ 3672840 h 3680460"/>
              <a:gd name="connsiteX26-1463" fmla="*/ 1787554 w 2351509"/>
              <a:gd name="connsiteY26-1464" fmla="*/ 3672840 h 3680460"/>
              <a:gd name="connsiteX27-1465" fmla="*/ 1597054 w 2351509"/>
              <a:gd name="connsiteY27-1466" fmla="*/ 3672840 h 3680460"/>
              <a:gd name="connsiteX28-1467" fmla="*/ 1238914 w 2351509"/>
              <a:gd name="connsiteY28-1468" fmla="*/ 3680460 h 3680460"/>
              <a:gd name="connsiteX29-1469" fmla="*/ 835054 w 2351509"/>
              <a:gd name="connsiteY29-1470" fmla="*/ 3672840 h 3680460"/>
              <a:gd name="connsiteX30-1471" fmla="*/ 705514 w 2351509"/>
              <a:gd name="connsiteY30-1472" fmla="*/ 3672840 h 3680460"/>
              <a:gd name="connsiteX31-1473" fmla="*/ 278794 w 2351509"/>
              <a:gd name="connsiteY31-1474" fmla="*/ 3665220 h 3680460"/>
              <a:gd name="connsiteX32-1475" fmla="*/ 38949 w 2351509"/>
              <a:gd name="connsiteY32-1476" fmla="*/ 3672840 h 3680460"/>
              <a:gd name="connsiteX33-1477" fmla="*/ 42574 w 2351509"/>
              <a:gd name="connsiteY33-1478" fmla="*/ 3413760 h 3680460"/>
              <a:gd name="connsiteX34-1479" fmla="*/ 27335 w 2351509"/>
              <a:gd name="connsiteY34-1480" fmla="*/ 2964180 h 3680460"/>
              <a:gd name="connsiteX35" fmla="*/ 37218 w 2351509"/>
              <a:gd name="connsiteY35" fmla="*/ 2442611 h 3680460"/>
              <a:gd name="connsiteX0-1481" fmla="*/ 40448 w 2351288"/>
              <a:gd name="connsiteY0-1482" fmla="*/ 712153 h 3680460"/>
              <a:gd name="connsiteX1-1483" fmla="*/ 34734 w 2351288"/>
              <a:gd name="connsiteY1-1484" fmla="*/ 556260 h 3680460"/>
              <a:gd name="connsiteX2-1485" fmla="*/ 34733 w 2351288"/>
              <a:gd name="connsiteY2-1486" fmla="*/ 342900 h 3680460"/>
              <a:gd name="connsiteX3-1487" fmla="*/ 38728 w 2351288"/>
              <a:gd name="connsiteY3-1488" fmla="*/ 2540 h 3680460"/>
              <a:gd name="connsiteX4-1489" fmla="*/ 545273 w 2351288"/>
              <a:gd name="connsiteY4-1490" fmla="*/ 0 h 3680460"/>
              <a:gd name="connsiteX5-1491" fmla="*/ 1238693 w 2351288"/>
              <a:gd name="connsiteY5-1492" fmla="*/ 0 h 3680460"/>
              <a:gd name="connsiteX6-1493" fmla="*/ 2015933 w 2351288"/>
              <a:gd name="connsiteY6-1494" fmla="*/ 0 h 3680460"/>
              <a:gd name="connsiteX7-1495" fmla="*/ 2229293 w 2351288"/>
              <a:gd name="connsiteY7-1496" fmla="*/ 22860 h 3680460"/>
              <a:gd name="connsiteX8-1497" fmla="*/ 2214053 w 2351288"/>
              <a:gd name="connsiteY8-1498" fmla="*/ 274320 h 3680460"/>
              <a:gd name="connsiteX9-1499" fmla="*/ 2214053 w 2351288"/>
              <a:gd name="connsiteY9-1500" fmla="*/ 632460 h 3680460"/>
              <a:gd name="connsiteX10-1501" fmla="*/ 2198813 w 2351288"/>
              <a:gd name="connsiteY10-1502" fmla="*/ 845820 h 3680460"/>
              <a:gd name="connsiteX11-1503" fmla="*/ 2206433 w 2351288"/>
              <a:gd name="connsiteY11-1504" fmla="*/ 1120140 h 3680460"/>
              <a:gd name="connsiteX12-1505" fmla="*/ 2206433 w 2351288"/>
              <a:gd name="connsiteY12-1506" fmla="*/ 1318260 h 3680460"/>
              <a:gd name="connsiteX13-1507" fmla="*/ 2229293 w 2351288"/>
              <a:gd name="connsiteY13-1508" fmla="*/ 1485900 h 3680460"/>
              <a:gd name="connsiteX14-1509" fmla="*/ 2267393 w 2351288"/>
              <a:gd name="connsiteY14-1510" fmla="*/ 1744980 h 3680460"/>
              <a:gd name="connsiteX15-1511" fmla="*/ 2275014 w 2351288"/>
              <a:gd name="connsiteY15-1512" fmla="*/ 1844040 h 3680460"/>
              <a:gd name="connsiteX16-1513" fmla="*/ 2313113 w 2351288"/>
              <a:gd name="connsiteY16-1514" fmla="*/ 2057400 h 3680460"/>
              <a:gd name="connsiteX17-1515" fmla="*/ 2313114 w 2351288"/>
              <a:gd name="connsiteY17-1516" fmla="*/ 2156460 h 3680460"/>
              <a:gd name="connsiteX18-1517" fmla="*/ 2343593 w 2351288"/>
              <a:gd name="connsiteY18-1518" fmla="*/ 2308860 h 3680460"/>
              <a:gd name="connsiteX19-1519" fmla="*/ 2335973 w 2351288"/>
              <a:gd name="connsiteY19-1520" fmla="*/ 2461260 h 3680460"/>
              <a:gd name="connsiteX20-1521" fmla="*/ 2351213 w 2351288"/>
              <a:gd name="connsiteY20-1522" fmla="*/ 2606040 h 3680460"/>
              <a:gd name="connsiteX21-1523" fmla="*/ 2328354 w 2351288"/>
              <a:gd name="connsiteY21-1524" fmla="*/ 2712720 h 3680460"/>
              <a:gd name="connsiteX22-1525" fmla="*/ 2335973 w 2351288"/>
              <a:gd name="connsiteY22-1526" fmla="*/ 2956560 h 3680460"/>
              <a:gd name="connsiteX23-1527" fmla="*/ 2320734 w 2351288"/>
              <a:gd name="connsiteY23-1528" fmla="*/ 3169920 h 3680460"/>
              <a:gd name="connsiteX24-1529" fmla="*/ 2297873 w 2351288"/>
              <a:gd name="connsiteY24-1530" fmla="*/ 3337560 h 3680460"/>
              <a:gd name="connsiteX25-1531" fmla="*/ 2208973 w 2351288"/>
              <a:gd name="connsiteY25-1532" fmla="*/ 3672840 h 3680460"/>
              <a:gd name="connsiteX26-1533" fmla="*/ 1939733 w 2351288"/>
              <a:gd name="connsiteY26-1534" fmla="*/ 3672840 h 3680460"/>
              <a:gd name="connsiteX27-1535" fmla="*/ 1787333 w 2351288"/>
              <a:gd name="connsiteY27-1536" fmla="*/ 3672840 h 3680460"/>
              <a:gd name="connsiteX28-1537" fmla="*/ 1596833 w 2351288"/>
              <a:gd name="connsiteY28-1538" fmla="*/ 3672840 h 3680460"/>
              <a:gd name="connsiteX29-1539" fmla="*/ 1238693 w 2351288"/>
              <a:gd name="connsiteY29-1540" fmla="*/ 3680460 h 3680460"/>
              <a:gd name="connsiteX30-1541" fmla="*/ 834833 w 2351288"/>
              <a:gd name="connsiteY30-1542" fmla="*/ 3672840 h 3680460"/>
              <a:gd name="connsiteX31-1543" fmla="*/ 705293 w 2351288"/>
              <a:gd name="connsiteY31-1544" fmla="*/ 3672840 h 3680460"/>
              <a:gd name="connsiteX32-1545" fmla="*/ 278573 w 2351288"/>
              <a:gd name="connsiteY32-1546" fmla="*/ 3665220 h 3680460"/>
              <a:gd name="connsiteX33-1547" fmla="*/ 38728 w 2351288"/>
              <a:gd name="connsiteY33-1548" fmla="*/ 3672840 h 3680460"/>
              <a:gd name="connsiteX34-1549" fmla="*/ 42353 w 2351288"/>
              <a:gd name="connsiteY34-1550" fmla="*/ 3413760 h 3680460"/>
              <a:gd name="connsiteX35-1551" fmla="*/ 27114 w 2351288"/>
              <a:gd name="connsiteY35-1552" fmla="*/ 2964180 h 3680460"/>
              <a:gd name="connsiteX36" fmla="*/ 36997 w 2351288"/>
              <a:gd name="connsiteY36" fmla="*/ 2442611 h 3680460"/>
              <a:gd name="connsiteX0-1553" fmla="*/ 24660 w 2335500"/>
              <a:gd name="connsiteY0-1554" fmla="*/ 719773 h 3688080"/>
              <a:gd name="connsiteX1-1555" fmla="*/ 18946 w 2335500"/>
              <a:gd name="connsiteY1-1556" fmla="*/ 563880 h 3688080"/>
              <a:gd name="connsiteX2-1557" fmla="*/ 18945 w 2335500"/>
              <a:gd name="connsiteY2-1558" fmla="*/ 350520 h 3688080"/>
              <a:gd name="connsiteX3-1559" fmla="*/ 22940 w 2335500"/>
              <a:gd name="connsiteY3-1560" fmla="*/ 10160 h 3688080"/>
              <a:gd name="connsiteX4-1561" fmla="*/ 316125 w 2335500"/>
              <a:gd name="connsiteY4-1562" fmla="*/ 0 h 3688080"/>
              <a:gd name="connsiteX5-1563" fmla="*/ 529485 w 2335500"/>
              <a:gd name="connsiteY5-1564" fmla="*/ 7620 h 3688080"/>
              <a:gd name="connsiteX6-1565" fmla="*/ 1222905 w 2335500"/>
              <a:gd name="connsiteY6-1566" fmla="*/ 7620 h 3688080"/>
              <a:gd name="connsiteX7-1567" fmla="*/ 2000145 w 2335500"/>
              <a:gd name="connsiteY7-1568" fmla="*/ 7620 h 3688080"/>
              <a:gd name="connsiteX8-1569" fmla="*/ 2213505 w 2335500"/>
              <a:gd name="connsiteY8-1570" fmla="*/ 30480 h 3688080"/>
              <a:gd name="connsiteX9-1571" fmla="*/ 2198265 w 2335500"/>
              <a:gd name="connsiteY9-1572" fmla="*/ 281940 h 3688080"/>
              <a:gd name="connsiteX10-1573" fmla="*/ 2198265 w 2335500"/>
              <a:gd name="connsiteY10-1574" fmla="*/ 640080 h 3688080"/>
              <a:gd name="connsiteX11-1575" fmla="*/ 2183025 w 2335500"/>
              <a:gd name="connsiteY11-1576" fmla="*/ 853440 h 3688080"/>
              <a:gd name="connsiteX12-1577" fmla="*/ 2190645 w 2335500"/>
              <a:gd name="connsiteY12-1578" fmla="*/ 1127760 h 3688080"/>
              <a:gd name="connsiteX13-1579" fmla="*/ 2190645 w 2335500"/>
              <a:gd name="connsiteY13-1580" fmla="*/ 1325880 h 3688080"/>
              <a:gd name="connsiteX14-1581" fmla="*/ 2213505 w 2335500"/>
              <a:gd name="connsiteY14-1582" fmla="*/ 1493520 h 3688080"/>
              <a:gd name="connsiteX15-1583" fmla="*/ 2251605 w 2335500"/>
              <a:gd name="connsiteY15-1584" fmla="*/ 1752600 h 3688080"/>
              <a:gd name="connsiteX16-1585" fmla="*/ 2259226 w 2335500"/>
              <a:gd name="connsiteY16-1586" fmla="*/ 1851660 h 3688080"/>
              <a:gd name="connsiteX17-1587" fmla="*/ 2297325 w 2335500"/>
              <a:gd name="connsiteY17-1588" fmla="*/ 2065020 h 3688080"/>
              <a:gd name="connsiteX18-1589" fmla="*/ 2297326 w 2335500"/>
              <a:gd name="connsiteY18-1590" fmla="*/ 2164080 h 3688080"/>
              <a:gd name="connsiteX19-1591" fmla="*/ 2327805 w 2335500"/>
              <a:gd name="connsiteY19-1592" fmla="*/ 2316480 h 3688080"/>
              <a:gd name="connsiteX20-1593" fmla="*/ 2320185 w 2335500"/>
              <a:gd name="connsiteY20-1594" fmla="*/ 2468880 h 3688080"/>
              <a:gd name="connsiteX21-1595" fmla="*/ 2335425 w 2335500"/>
              <a:gd name="connsiteY21-1596" fmla="*/ 2613660 h 3688080"/>
              <a:gd name="connsiteX22-1597" fmla="*/ 2312566 w 2335500"/>
              <a:gd name="connsiteY22-1598" fmla="*/ 2720340 h 3688080"/>
              <a:gd name="connsiteX23-1599" fmla="*/ 2320185 w 2335500"/>
              <a:gd name="connsiteY23-1600" fmla="*/ 2964180 h 3688080"/>
              <a:gd name="connsiteX24-1601" fmla="*/ 2304946 w 2335500"/>
              <a:gd name="connsiteY24-1602" fmla="*/ 3177540 h 3688080"/>
              <a:gd name="connsiteX25-1603" fmla="*/ 2282085 w 2335500"/>
              <a:gd name="connsiteY25-1604" fmla="*/ 3345180 h 3688080"/>
              <a:gd name="connsiteX26-1605" fmla="*/ 2193185 w 2335500"/>
              <a:gd name="connsiteY26-1606" fmla="*/ 3680460 h 3688080"/>
              <a:gd name="connsiteX27-1607" fmla="*/ 1923945 w 2335500"/>
              <a:gd name="connsiteY27-1608" fmla="*/ 3680460 h 3688080"/>
              <a:gd name="connsiteX28-1609" fmla="*/ 1771545 w 2335500"/>
              <a:gd name="connsiteY28-1610" fmla="*/ 3680460 h 3688080"/>
              <a:gd name="connsiteX29-1611" fmla="*/ 1581045 w 2335500"/>
              <a:gd name="connsiteY29-1612" fmla="*/ 3680460 h 3688080"/>
              <a:gd name="connsiteX30-1613" fmla="*/ 1222905 w 2335500"/>
              <a:gd name="connsiteY30-1614" fmla="*/ 3688080 h 3688080"/>
              <a:gd name="connsiteX31-1615" fmla="*/ 819045 w 2335500"/>
              <a:gd name="connsiteY31-1616" fmla="*/ 3680460 h 3688080"/>
              <a:gd name="connsiteX32-1617" fmla="*/ 689505 w 2335500"/>
              <a:gd name="connsiteY32-1618" fmla="*/ 3680460 h 3688080"/>
              <a:gd name="connsiteX33-1619" fmla="*/ 262785 w 2335500"/>
              <a:gd name="connsiteY33-1620" fmla="*/ 3672840 h 3688080"/>
              <a:gd name="connsiteX34-1621" fmla="*/ 22940 w 2335500"/>
              <a:gd name="connsiteY34-1622" fmla="*/ 3680460 h 3688080"/>
              <a:gd name="connsiteX35-1623" fmla="*/ 26565 w 2335500"/>
              <a:gd name="connsiteY35-1624" fmla="*/ 3421380 h 3688080"/>
              <a:gd name="connsiteX36-1625" fmla="*/ 11326 w 2335500"/>
              <a:gd name="connsiteY36-1626" fmla="*/ 2971800 h 3688080"/>
              <a:gd name="connsiteX37" fmla="*/ 21209 w 2335500"/>
              <a:gd name="connsiteY37" fmla="*/ 2450231 h 3688080"/>
              <a:gd name="connsiteX0-1627" fmla="*/ 24660 w 2335500"/>
              <a:gd name="connsiteY0-1628" fmla="*/ 719773 h 3688080"/>
              <a:gd name="connsiteX1-1629" fmla="*/ 18946 w 2335500"/>
              <a:gd name="connsiteY1-1630" fmla="*/ 563880 h 3688080"/>
              <a:gd name="connsiteX2-1631" fmla="*/ 18945 w 2335500"/>
              <a:gd name="connsiteY2-1632" fmla="*/ 350520 h 3688080"/>
              <a:gd name="connsiteX3-1633" fmla="*/ 22940 w 2335500"/>
              <a:gd name="connsiteY3-1634" fmla="*/ 10160 h 3688080"/>
              <a:gd name="connsiteX4-1635" fmla="*/ 316125 w 2335500"/>
              <a:gd name="connsiteY4-1636" fmla="*/ 0 h 3688080"/>
              <a:gd name="connsiteX5-1637" fmla="*/ 529485 w 2335500"/>
              <a:gd name="connsiteY5-1638" fmla="*/ 7620 h 3688080"/>
              <a:gd name="connsiteX6-1639" fmla="*/ 773325 w 2335500"/>
              <a:gd name="connsiteY6-1640" fmla="*/ 7620 h 3688080"/>
              <a:gd name="connsiteX7-1641" fmla="*/ 1222905 w 2335500"/>
              <a:gd name="connsiteY7-1642" fmla="*/ 7620 h 3688080"/>
              <a:gd name="connsiteX8-1643" fmla="*/ 2000145 w 2335500"/>
              <a:gd name="connsiteY8-1644" fmla="*/ 7620 h 3688080"/>
              <a:gd name="connsiteX9-1645" fmla="*/ 2213505 w 2335500"/>
              <a:gd name="connsiteY9-1646" fmla="*/ 30480 h 3688080"/>
              <a:gd name="connsiteX10-1647" fmla="*/ 2198265 w 2335500"/>
              <a:gd name="connsiteY10-1648" fmla="*/ 281940 h 3688080"/>
              <a:gd name="connsiteX11-1649" fmla="*/ 2198265 w 2335500"/>
              <a:gd name="connsiteY11-1650" fmla="*/ 640080 h 3688080"/>
              <a:gd name="connsiteX12-1651" fmla="*/ 2183025 w 2335500"/>
              <a:gd name="connsiteY12-1652" fmla="*/ 853440 h 3688080"/>
              <a:gd name="connsiteX13-1653" fmla="*/ 2190645 w 2335500"/>
              <a:gd name="connsiteY13-1654" fmla="*/ 1127760 h 3688080"/>
              <a:gd name="connsiteX14-1655" fmla="*/ 2190645 w 2335500"/>
              <a:gd name="connsiteY14-1656" fmla="*/ 1325880 h 3688080"/>
              <a:gd name="connsiteX15-1657" fmla="*/ 2213505 w 2335500"/>
              <a:gd name="connsiteY15-1658" fmla="*/ 1493520 h 3688080"/>
              <a:gd name="connsiteX16-1659" fmla="*/ 2251605 w 2335500"/>
              <a:gd name="connsiteY16-1660" fmla="*/ 1752600 h 3688080"/>
              <a:gd name="connsiteX17-1661" fmla="*/ 2259226 w 2335500"/>
              <a:gd name="connsiteY17-1662" fmla="*/ 1851660 h 3688080"/>
              <a:gd name="connsiteX18-1663" fmla="*/ 2297325 w 2335500"/>
              <a:gd name="connsiteY18-1664" fmla="*/ 2065020 h 3688080"/>
              <a:gd name="connsiteX19-1665" fmla="*/ 2297326 w 2335500"/>
              <a:gd name="connsiteY19-1666" fmla="*/ 2164080 h 3688080"/>
              <a:gd name="connsiteX20-1667" fmla="*/ 2327805 w 2335500"/>
              <a:gd name="connsiteY20-1668" fmla="*/ 2316480 h 3688080"/>
              <a:gd name="connsiteX21-1669" fmla="*/ 2320185 w 2335500"/>
              <a:gd name="connsiteY21-1670" fmla="*/ 2468880 h 3688080"/>
              <a:gd name="connsiteX22-1671" fmla="*/ 2335425 w 2335500"/>
              <a:gd name="connsiteY22-1672" fmla="*/ 2613660 h 3688080"/>
              <a:gd name="connsiteX23-1673" fmla="*/ 2312566 w 2335500"/>
              <a:gd name="connsiteY23-1674" fmla="*/ 2720340 h 3688080"/>
              <a:gd name="connsiteX24-1675" fmla="*/ 2320185 w 2335500"/>
              <a:gd name="connsiteY24-1676" fmla="*/ 2964180 h 3688080"/>
              <a:gd name="connsiteX25-1677" fmla="*/ 2304946 w 2335500"/>
              <a:gd name="connsiteY25-1678" fmla="*/ 3177540 h 3688080"/>
              <a:gd name="connsiteX26-1679" fmla="*/ 2282085 w 2335500"/>
              <a:gd name="connsiteY26-1680" fmla="*/ 3345180 h 3688080"/>
              <a:gd name="connsiteX27-1681" fmla="*/ 2193185 w 2335500"/>
              <a:gd name="connsiteY27-1682" fmla="*/ 3680460 h 3688080"/>
              <a:gd name="connsiteX28-1683" fmla="*/ 1923945 w 2335500"/>
              <a:gd name="connsiteY28-1684" fmla="*/ 3680460 h 3688080"/>
              <a:gd name="connsiteX29-1685" fmla="*/ 1771545 w 2335500"/>
              <a:gd name="connsiteY29-1686" fmla="*/ 3680460 h 3688080"/>
              <a:gd name="connsiteX30-1687" fmla="*/ 1581045 w 2335500"/>
              <a:gd name="connsiteY30-1688" fmla="*/ 3680460 h 3688080"/>
              <a:gd name="connsiteX31-1689" fmla="*/ 1222905 w 2335500"/>
              <a:gd name="connsiteY31-1690" fmla="*/ 3688080 h 3688080"/>
              <a:gd name="connsiteX32-1691" fmla="*/ 819045 w 2335500"/>
              <a:gd name="connsiteY32-1692" fmla="*/ 3680460 h 3688080"/>
              <a:gd name="connsiteX33-1693" fmla="*/ 689505 w 2335500"/>
              <a:gd name="connsiteY33-1694" fmla="*/ 3680460 h 3688080"/>
              <a:gd name="connsiteX34-1695" fmla="*/ 262785 w 2335500"/>
              <a:gd name="connsiteY34-1696" fmla="*/ 3672840 h 3688080"/>
              <a:gd name="connsiteX35-1697" fmla="*/ 22940 w 2335500"/>
              <a:gd name="connsiteY35-1698" fmla="*/ 3680460 h 3688080"/>
              <a:gd name="connsiteX36-1699" fmla="*/ 26565 w 2335500"/>
              <a:gd name="connsiteY36-1700" fmla="*/ 3421380 h 3688080"/>
              <a:gd name="connsiteX37-1701" fmla="*/ 11326 w 2335500"/>
              <a:gd name="connsiteY37-1702" fmla="*/ 2971800 h 3688080"/>
              <a:gd name="connsiteX38" fmla="*/ 21209 w 2335500"/>
              <a:gd name="connsiteY38" fmla="*/ 2450231 h 3688080"/>
              <a:gd name="connsiteX0-1703" fmla="*/ 24660 w 2335500"/>
              <a:gd name="connsiteY0-1704" fmla="*/ 719773 h 3688080"/>
              <a:gd name="connsiteX1-1705" fmla="*/ 18946 w 2335500"/>
              <a:gd name="connsiteY1-1706" fmla="*/ 563880 h 3688080"/>
              <a:gd name="connsiteX2-1707" fmla="*/ 18945 w 2335500"/>
              <a:gd name="connsiteY2-1708" fmla="*/ 350520 h 3688080"/>
              <a:gd name="connsiteX3-1709" fmla="*/ 22940 w 2335500"/>
              <a:gd name="connsiteY3-1710" fmla="*/ 10160 h 3688080"/>
              <a:gd name="connsiteX4-1711" fmla="*/ 316125 w 2335500"/>
              <a:gd name="connsiteY4-1712" fmla="*/ 0 h 3688080"/>
              <a:gd name="connsiteX5-1713" fmla="*/ 529485 w 2335500"/>
              <a:gd name="connsiteY5-1714" fmla="*/ 7620 h 3688080"/>
              <a:gd name="connsiteX6-1715" fmla="*/ 773325 w 2335500"/>
              <a:gd name="connsiteY6-1716" fmla="*/ 7620 h 3688080"/>
              <a:gd name="connsiteX7-1717" fmla="*/ 1222905 w 2335500"/>
              <a:gd name="connsiteY7-1718" fmla="*/ 7620 h 3688080"/>
              <a:gd name="connsiteX8-1719" fmla="*/ 1573425 w 2335500"/>
              <a:gd name="connsiteY8-1720" fmla="*/ 0 h 3688080"/>
              <a:gd name="connsiteX9-1721" fmla="*/ 2000145 w 2335500"/>
              <a:gd name="connsiteY9-1722" fmla="*/ 7620 h 3688080"/>
              <a:gd name="connsiteX10-1723" fmla="*/ 2213505 w 2335500"/>
              <a:gd name="connsiteY10-1724" fmla="*/ 30480 h 3688080"/>
              <a:gd name="connsiteX11-1725" fmla="*/ 2198265 w 2335500"/>
              <a:gd name="connsiteY11-1726" fmla="*/ 281940 h 3688080"/>
              <a:gd name="connsiteX12-1727" fmla="*/ 2198265 w 2335500"/>
              <a:gd name="connsiteY12-1728" fmla="*/ 640080 h 3688080"/>
              <a:gd name="connsiteX13-1729" fmla="*/ 2183025 w 2335500"/>
              <a:gd name="connsiteY13-1730" fmla="*/ 853440 h 3688080"/>
              <a:gd name="connsiteX14-1731" fmla="*/ 2190645 w 2335500"/>
              <a:gd name="connsiteY14-1732" fmla="*/ 1127760 h 3688080"/>
              <a:gd name="connsiteX15-1733" fmla="*/ 2190645 w 2335500"/>
              <a:gd name="connsiteY15-1734" fmla="*/ 1325880 h 3688080"/>
              <a:gd name="connsiteX16-1735" fmla="*/ 2213505 w 2335500"/>
              <a:gd name="connsiteY16-1736" fmla="*/ 1493520 h 3688080"/>
              <a:gd name="connsiteX17-1737" fmla="*/ 2251605 w 2335500"/>
              <a:gd name="connsiteY17-1738" fmla="*/ 1752600 h 3688080"/>
              <a:gd name="connsiteX18-1739" fmla="*/ 2259226 w 2335500"/>
              <a:gd name="connsiteY18-1740" fmla="*/ 1851660 h 3688080"/>
              <a:gd name="connsiteX19-1741" fmla="*/ 2297325 w 2335500"/>
              <a:gd name="connsiteY19-1742" fmla="*/ 2065020 h 3688080"/>
              <a:gd name="connsiteX20-1743" fmla="*/ 2297326 w 2335500"/>
              <a:gd name="connsiteY20-1744" fmla="*/ 2164080 h 3688080"/>
              <a:gd name="connsiteX21-1745" fmla="*/ 2327805 w 2335500"/>
              <a:gd name="connsiteY21-1746" fmla="*/ 2316480 h 3688080"/>
              <a:gd name="connsiteX22-1747" fmla="*/ 2320185 w 2335500"/>
              <a:gd name="connsiteY22-1748" fmla="*/ 2468880 h 3688080"/>
              <a:gd name="connsiteX23-1749" fmla="*/ 2335425 w 2335500"/>
              <a:gd name="connsiteY23-1750" fmla="*/ 2613660 h 3688080"/>
              <a:gd name="connsiteX24-1751" fmla="*/ 2312566 w 2335500"/>
              <a:gd name="connsiteY24-1752" fmla="*/ 2720340 h 3688080"/>
              <a:gd name="connsiteX25-1753" fmla="*/ 2320185 w 2335500"/>
              <a:gd name="connsiteY25-1754" fmla="*/ 2964180 h 3688080"/>
              <a:gd name="connsiteX26-1755" fmla="*/ 2304946 w 2335500"/>
              <a:gd name="connsiteY26-1756" fmla="*/ 3177540 h 3688080"/>
              <a:gd name="connsiteX27-1757" fmla="*/ 2282085 w 2335500"/>
              <a:gd name="connsiteY27-1758" fmla="*/ 3345180 h 3688080"/>
              <a:gd name="connsiteX28-1759" fmla="*/ 2193185 w 2335500"/>
              <a:gd name="connsiteY28-1760" fmla="*/ 3680460 h 3688080"/>
              <a:gd name="connsiteX29-1761" fmla="*/ 1923945 w 2335500"/>
              <a:gd name="connsiteY29-1762" fmla="*/ 3680460 h 3688080"/>
              <a:gd name="connsiteX30-1763" fmla="*/ 1771545 w 2335500"/>
              <a:gd name="connsiteY30-1764" fmla="*/ 3680460 h 3688080"/>
              <a:gd name="connsiteX31-1765" fmla="*/ 1581045 w 2335500"/>
              <a:gd name="connsiteY31-1766" fmla="*/ 3680460 h 3688080"/>
              <a:gd name="connsiteX32-1767" fmla="*/ 1222905 w 2335500"/>
              <a:gd name="connsiteY32-1768" fmla="*/ 3688080 h 3688080"/>
              <a:gd name="connsiteX33-1769" fmla="*/ 819045 w 2335500"/>
              <a:gd name="connsiteY33-1770" fmla="*/ 3680460 h 3688080"/>
              <a:gd name="connsiteX34-1771" fmla="*/ 689505 w 2335500"/>
              <a:gd name="connsiteY34-1772" fmla="*/ 3680460 h 3688080"/>
              <a:gd name="connsiteX35-1773" fmla="*/ 262785 w 2335500"/>
              <a:gd name="connsiteY35-1774" fmla="*/ 3672840 h 3688080"/>
              <a:gd name="connsiteX36-1775" fmla="*/ 22940 w 2335500"/>
              <a:gd name="connsiteY36-1776" fmla="*/ 3680460 h 3688080"/>
              <a:gd name="connsiteX37-1777" fmla="*/ 26565 w 2335500"/>
              <a:gd name="connsiteY37-1778" fmla="*/ 3421380 h 3688080"/>
              <a:gd name="connsiteX38-1779" fmla="*/ 11326 w 2335500"/>
              <a:gd name="connsiteY38-1780" fmla="*/ 2971800 h 3688080"/>
              <a:gd name="connsiteX39" fmla="*/ 21209 w 2335500"/>
              <a:gd name="connsiteY39" fmla="*/ 2450231 h 3688080"/>
              <a:gd name="connsiteX0-1781" fmla="*/ 24660 w 2335500"/>
              <a:gd name="connsiteY0-1782" fmla="*/ 719773 h 3688080"/>
              <a:gd name="connsiteX1-1783" fmla="*/ 18946 w 2335500"/>
              <a:gd name="connsiteY1-1784" fmla="*/ 563880 h 3688080"/>
              <a:gd name="connsiteX2-1785" fmla="*/ 18945 w 2335500"/>
              <a:gd name="connsiteY2-1786" fmla="*/ 350520 h 3688080"/>
              <a:gd name="connsiteX3-1787" fmla="*/ 22940 w 2335500"/>
              <a:gd name="connsiteY3-1788" fmla="*/ 10160 h 3688080"/>
              <a:gd name="connsiteX4-1789" fmla="*/ 316125 w 2335500"/>
              <a:gd name="connsiteY4-1790" fmla="*/ 0 h 3688080"/>
              <a:gd name="connsiteX5-1791" fmla="*/ 529485 w 2335500"/>
              <a:gd name="connsiteY5-1792" fmla="*/ 7620 h 3688080"/>
              <a:gd name="connsiteX6-1793" fmla="*/ 773325 w 2335500"/>
              <a:gd name="connsiteY6-1794" fmla="*/ 7620 h 3688080"/>
              <a:gd name="connsiteX7-1795" fmla="*/ 1222905 w 2335500"/>
              <a:gd name="connsiteY7-1796" fmla="*/ 7620 h 3688080"/>
              <a:gd name="connsiteX8-1797" fmla="*/ 1573425 w 2335500"/>
              <a:gd name="connsiteY8-1798" fmla="*/ 0 h 3688080"/>
              <a:gd name="connsiteX9-1799" fmla="*/ 2000145 w 2335500"/>
              <a:gd name="connsiteY9-1800" fmla="*/ 7620 h 3688080"/>
              <a:gd name="connsiteX10-1801" fmla="*/ 2213505 w 2335500"/>
              <a:gd name="connsiteY10-1802" fmla="*/ 30480 h 3688080"/>
              <a:gd name="connsiteX11-1803" fmla="*/ 2198265 w 2335500"/>
              <a:gd name="connsiteY11-1804" fmla="*/ 281940 h 3688080"/>
              <a:gd name="connsiteX12-1805" fmla="*/ 2198265 w 2335500"/>
              <a:gd name="connsiteY12-1806" fmla="*/ 640080 h 3688080"/>
              <a:gd name="connsiteX13-1807" fmla="*/ 2183025 w 2335500"/>
              <a:gd name="connsiteY13-1808" fmla="*/ 853440 h 3688080"/>
              <a:gd name="connsiteX14-1809" fmla="*/ 2190645 w 2335500"/>
              <a:gd name="connsiteY14-1810" fmla="*/ 1127760 h 3688080"/>
              <a:gd name="connsiteX15-1811" fmla="*/ 2190645 w 2335500"/>
              <a:gd name="connsiteY15-1812" fmla="*/ 1325880 h 3688080"/>
              <a:gd name="connsiteX16-1813" fmla="*/ 2213505 w 2335500"/>
              <a:gd name="connsiteY16-1814" fmla="*/ 1493520 h 3688080"/>
              <a:gd name="connsiteX17-1815" fmla="*/ 2251605 w 2335500"/>
              <a:gd name="connsiteY17-1816" fmla="*/ 1752600 h 3688080"/>
              <a:gd name="connsiteX18-1817" fmla="*/ 2259226 w 2335500"/>
              <a:gd name="connsiteY18-1818" fmla="*/ 1851660 h 3688080"/>
              <a:gd name="connsiteX19-1819" fmla="*/ 2297325 w 2335500"/>
              <a:gd name="connsiteY19-1820" fmla="*/ 2065020 h 3688080"/>
              <a:gd name="connsiteX20-1821" fmla="*/ 2297326 w 2335500"/>
              <a:gd name="connsiteY20-1822" fmla="*/ 2164080 h 3688080"/>
              <a:gd name="connsiteX21-1823" fmla="*/ 2327805 w 2335500"/>
              <a:gd name="connsiteY21-1824" fmla="*/ 2316480 h 3688080"/>
              <a:gd name="connsiteX22-1825" fmla="*/ 2320185 w 2335500"/>
              <a:gd name="connsiteY22-1826" fmla="*/ 2468880 h 3688080"/>
              <a:gd name="connsiteX23-1827" fmla="*/ 2335425 w 2335500"/>
              <a:gd name="connsiteY23-1828" fmla="*/ 2613660 h 3688080"/>
              <a:gd name="connsiteX24-1829" fmla="*/ 2312566 w 2335500"/>
              <a:gd name="connsiteY24-1830" fmla="*/ 2720340 h 3688080"/>
              <a:gd name="connsiteX25-1831" fmla="*/ 2320185 w 2335500"/>
              <a:gd name="connsiteY25-1832" fmla="*/ 2964180 h 3688080"/>
              <a:gd name="connsiteX26-1833" fmla="*/ 2304946 w 2335500"/>
              <a:gd name="connsiteY26-1834" fmla="*/ 3177540 h 3688080"/>
              <a:gd name="connsiteX27-1835" fmla="*/ 2282085 w 2335500"/>
              <a:gd name="connsiteY27-1836" fmla="*/ 3345180 h 3688080"/>
              <a:gd name="connsiteX28-1837" fmla="*/ 1923945 w 2335500"/>
              <a:gd name="connsiteY28-1838" fmla="*/ 3680460 h 3688080"/>
              <a:gd name="connsiteX29-1839" fmla="*/ 1771545 w 2335500"/>
              <a:gd name="connsiteY29-1840" fmla="*/ 3680460 h 3688080"/>
              <a:gd name="connsiteX30-1841" fmla="*/ 1581045 w 2335500"/>
              <a:gd name="connsiteY30-1842" fmla="*/ 3680460 h 3688080"/>
              <a:gd name="connsiteX31-1843" fmla="*/ 1222905 w 2335500"/>
              <a:gd name="connsiteY31-1844" fmla="*/ 3688080 h 3688080"/>
              <a:gd name="connsiteX32-1845" fmla="*/ 819045 w 2335500"/>
              <a:gd name="connsiteY32-1846" fmla="*/ 3680460 h 3688080"/>
              <a:gd name="connsiteX33-1847" fmla="*/ 689505 w 2335500"/>
              <a:gd name="connsiteY33-1848" fmla="*/ 3680460 h 3688080"/>
              <a:gd name="connsiteX34-1849" fmla="*/ 262785 w 2335500"/>
              <a:gd name="connsiteY34-1850" fmla="*/ 3672840 h 3688080"/>
              <a:gd name="connsiteX35-1851" fmla="*/ 22940 w 2335500"/>
              <a:gd name="connsiteY35-1852" fmla="*/ 3680460 h 3688080"/>
              <a:gd name="connsiteX36-1853" fmla="*/ 26565 w 2335500"/>
              <a:gd name="connsiteY36-1854" fmla="*/ 3421380 h 3688080"/>
              <a:gd name="connsiteX37-1855" fmla="*/ 11326 w 2335500"/>
              <a:gd name="connsiteY37-1856" fmla="*/ 2971800 h 3688080"/>
              <a:gd name="connsiteX38-1857" fmla="*/ 21209 w 2335500"/>
              <a:gd name="connsiteY38-1858" fmla="*/ 2450231 h 3688080"/>
              <a:gd name="connsiteX0-1859" fmla="*/ 24660 w 2335500"/>
              <a:gd name="connsiteY0-1860" fmla="*/ 719773 h 3688080"/>
              <a:gd name="connsiteX1-1861" fmla="*/ 18946 w 2335500"/>
              <a:gd name="connsiteY1-1862" fmla="*/ 563880 h 3688080"/>
              <a:gd name="connsiteX2-1863" fmla="*/ 18945 w 2335500"/>
              <a:gd name="connsiteY2-1864" fmla="*/ 350520 h 3688080"/>
              <a:gd name="connsiteX3-1865" fmla="*/ 22940 w 2335500"/>
              <a:gd name="connsiteY3-1866" fmla="*/ 10160 h 3688080"/>
              <a:gd name="connsiteX4-1867" fmla="*/ 316125 w 2335500"/>
              <a:gd name="connsiteY4-1868" fmla="*/ 0 h 3688080"/>
              <a:gd name="connsiteX5-1869" fmla="*/ 529485 w 2335500"/>
              <a:gd name="connsiteY5-1870" fmla="*/ 7620 h 3688080"/>
              <a:gd name="connsiteX6-1871" fmla="*/ 773325 w 2335500"/>
              <a:gd name="connsiteY6-1872" fmla="*/ 7620 h 3688080"/>
              <a:gd name="connsiteX7-1873" fmla="*/ 1222905 w 2335500"/>
              <a:gd name="connsiteY7-1874" fmla="*/ 7620 h 3688080"/>
              <a:gd name="connsiteX8-1875" fmla="*/ 1573425 w 2335500"/>
              <a:gd name="connsiteY8-1876" fmla="*/ 0 h 3688080"/>
              <a:gd name="connsiteX9-1877" fmla="*/ 2000145 w 2335500"/>
              <a:gd name="connsiteY9-1878" fmla="*/ 7620 h 3688080"/>
              <a:gd name="connsiteX10-1879" fmla="*/ 2213505 w 2335500"/>
              <a:gd name="connsiteY10-1880" fmla="*/ 30480 h 3688080"/>
              <a:gd name="connsiteX11-1881" fmla="*/ 2198265 w 2335500"/>
              <a:gd name="connsiteY11-1882" fmla="*/ 281940 h 3688080"/>
              <a:gd name="connsiteX12-1883" fmla="*/ 2198265 w 2335500"/>
              <a:gd name="connsiteY12-1884" fmla="*/ 640080 h 3688080"/>
              <a:gd name="connsiteX13-1885" fmla="*/ 2183025 w 2335500"/>
              <a:gd name="connsiteY13-1886" fmla="*/ 853440 h 3688080"/>
              <a:gd name="connsiteX14-1887" fmla="*/ 2190645 w 2335500"/>
              <a:gd name="connsiteY14-1888" fmla="*/ 1127760 h 3688080"/>
              <a:gd name="connsiteX15-1889" fmla="*/ 2190645 w 2335500"/>
              <a:gd name="connsiteY15-1890" fmla="*/ 1325880 h 3688080"/>
              <a:gd name="connsiteX16-1891" fmla="*/ 2213505 w 2335500"/>
              <a:gd name="connsiteY16-1892" fmla="*/ 1493520 h 3688080"/>
              <a:gd name="connsiteX17-1893" fmla="*/ 2251605 w 2335500"/>
              <a:gd name="connsiteY17-1894" fmla="*/ 1752600 h 3688080"/>
              <a:gd name="connsiteX18-1895" fmla="*/ 2259226 w 2335500"/>
              <a:gd name="connsiteY18-1896" fmla="*/ 1851660 h 3688080"/>
              <a:gd name="connsiteX19-1897" fmla="*/ 2297325 w 2335500"/>
              <a:gd name="connsiteY19-1898" fmla="*/ 2065020 h 3688080"/>
              <a:gd name="connsiteX20-1899" fmla="*/ 2297326 w 2335500"/>
              <a:gd name="connsiteY20-1900" fmla="*/ 2164080 h 3688080"/>
              <a:gd name="connsiteX21-1901" fmla="*/ 2327805 w 2335500"/>
              <a:gd name="connsiteY21-1902" fmla="*/ 2316480 h 3688080"/>
              <a:gd name="connsiteX22-1903" fmla="*/ 2320185 w 2335500"/>
              <a:gd name="connsiteY22-1904" fmla="*/ 2468880 h 3688080"/>
              <a:gd name="connsiteX23-1905" fmla="*/ 2335425 w 2335500"/>
              <a:gd name="connsiteY23-1906" fmla="*/ 2613660 h 3688080"/>
              <a:gd name="connsiteX24-1907" fmla="*/ 2312566 w 2335500"/>
              <a:gd name="connsiteY24-1908" fmla="*/ 2720340 h 3688080"/>
              <a:gd name="connsiteX25-1909" fmla="*/ 2320185 w 2335500"/>
              <a:gd name="connsiteY25-1910" fmla="*/ 2964180 h 3688080"/>
              <a:gd name="connsiteX26-1911" fmla="*/ 2304946 w 2335500"/>
              <a:gd name="connsiteY26-1912" fmla="*/ 3177540 h 3688080"/>
              <a:gd name="connsiteX27-1913" fmla="*/ 2282085 w 2335500"/>
              <a:gd name="connsiteY27-1914" fmla="*/ 3345180 h 3688080"/>
              <a:gd name="connsiteX28-1915" fmla="*/ 2099205 w 2335500"/>
              <a:gd name="connsiteY28-1916" fmla="*/ 3535680 h 3688080"/>
              <a:gd name="connsiteX29-1917" fmla="*/ 1923945 w 2335500"/>
              <a:gd name="connsiteY29-1918" fmla="*/ 3680460 h 3688080"/>
              <a:gd name="connsiteX30-1919" fmla="*/ 1771545 w 2335500"/>
              <a:gd name="connsiteY30-1920" fmla="*/ 3680460 h 3688080"/>
              <a:gd name="connsiteX31-1921" fmla="*/ 1581045 w 2335500"/>
              <a:gd name="connsiteY31-1922" fmla="*/ 3680460 h 3688080"/>
              <a:gd name="connsiteX32-1923" fmla="*/ 1222905 w 2335500"/>
              <a:gd name="connsiteY32-1924" fmla="*/ 3688080 h 3688080"/>
              <a:gd name="connsiteX33-1925" fmla="*/ 819045 w 2335500"/>
              <a:gd name="connsiteY33-1926" fmla="*/ 3680460 h 3688080"/>
              <a:gd name="connsiteX34-1927" fmla="*/ 689505 w 2335500"/>
              <a:gd name="connsiteY34-1928" fmla="*/ 3680460 h 3688080"/>
              <a:gd name="connsiteX35-1929" fmla="*/ 262785 w 2335500"/>
              <a:gd name="connsiteY35-1930" fmla="*/ 3672840 h 3688080"/>
              <a:gd name="connsiteX36-1931" fmla="*/ 22940 w 2335500"/>
              <a:gd name="connsiteY36-1932" fmla="*/ 3680460 h 3688080"/>
              <a:gd name="connsiteX37-1933" fmla="*/ 26565 w 2335500"/>
              <a:gd name="connsiteY37-1934" fmla="*/ 3421380 h 3688080"/>
              <a:gd name="connsiteX38-1935" fmla="*/ 11326 w 2335500"/>
              <a:gd name="connsiteY38-1936" fmla="*/ 2971800 h 3688080"/>
              <a:gd name="connsiteX39-1937" fmla="*/ 21209 w 2335500"/>
              <a:gd name="connsiteY39-1938" fmla="*/ 2450231 h 3688080"/>
              <a:gd name="connsiteX0-1939" fmla="*/ 24660 w 2335500"/>
              <a:gd name="connsiteY0-1940" fmla="*/ 719773 h 3688080"/>
              <a:gd name="connsiteX1-1941" fmla="*/ 18946 w 2335500"/>
              <a:gd name="connsiteY1-1942" fmla="*/ 563880 h 3688080"/>
              <a:gd name="connsiteX2-1943" fmla="*/ 18945 w 2335500"/>
              <a:gd name="connsiteY2-1944" fmla="*/ 350520 h 3688080"/>
              <a:gd name="connsiteX3-1945" fmla="*/ 22940 w 2335500"/>
              <a:gd name="connsiteY3-1946" fmla="*/ 10160 h 3688080"/>
              <a:gd name="connsiteX4-1947" fmla="*/ 316125 w 2335500"/>
              <a:gd name="connsiteY4-1948" fmla="*/ 0 h 3688080"/>
              <a:gd name="connsiteX5-1949" fmla="*/ 529485 w 2335500"/>
              <a:gd name="connsiteY5-1950" fmla="*/ 7620 h 3688080"/>
              <a:gd name="connsiteX6-1951" fmla="*/ 773325 w 2335500"/>
              <a:gd name="connsiteY6-1952" fmla="*/ 7620 h 3688080"/>
              <a:gd name="connsiteX7-1953" fmla="*/ 1222905 w 2335500"/>
              <a:gd name="connsiteY7-1954" fmla="*/ 7620 h 3688080"/>
              <a:gd name="connsiteX8-1955" fmla="*/ 1573425 w 2335500"/>
              <a:gd name="connsiteY8-1956" fmla="*/ 0 h 3688080"/>
              <a:gd name="connsiteX9-1957" fmla="*/ 2000145 w 2335500"/>
              <a:gd name="connsiteY9-1958" fmla="*/ 7620 h 3688080"/>
              <a:gd name="connsiteX10-1959" fmla="*/ 2213505 w 2335500"/>
              <a:gd name="connsiteY10-1960" fmla="*/ 30480 h 3688080"/>
              <a:gd name="connsiteX11-1961" fmla="*/ 2198265 w 2335500"/>
              <a:gd name="connsiteY11-1962" fmla="*/ 281940 h 3688080"/>
              <a:gd name="connsiteX12-1963" fmla="*/ 2198265 w 2335500"/>
              <a:gd name="connsiteY12-1964" fmla="*/ 640080 h 3688080"/>
              <a:gd name="connsiteX13-1965" fmla="*/ 2183025 w 2335500"/>
              <a:gd name="connsiteY13-1966" fmla="*/ 853440 h 3688080"/>
              <a:gd name="connsiteX14-1967" fmla="*/ 2190645 w 2335500"/>
              <a:gd name="connsiteY14-1968" fmla="*/ 1127760 h 3688080"/>
              <a:gd name="connsiteX15-1969" fmla="*/ 2190645 w 2335500"/>
              <a:gd name="connsiteY15-1970" fmla="*/ 1325880 h 3688080"/>
              <a:gd name="connsiteX16-1971" fmla="*/ 2213505 w 2335500"/>
              <a:gd name="connsiteY16-1972" fmla="*/ 1493520 h 3688080"/>
              <a:gd name="connsiteX17-1973" fmla="*/ 2251605 w 2335500"/>
              <a:gd name="connsiteY17-1974" fmla="*/ 1752600 h 3688080"/>
              <a:gd name="connsiteX18-1975" fmla="*/ 2259226 w 2335500"/>
              <a:gd name="connsiteY18-1976" fmla="*/ 1851660 h 3688080"/>
              <a:gd name="connsiteX19-1977" fmla="*/ 2297325 w 2335500"/>
              <a:gd name="connsiteY19-1978" fmla="*/ 2065020 h 3688080"/>
              <a:gd name="connsiteX20-1979" fmla="*/ 2297326 w 2335500"/>
              <a:gd name="connsiteY20-1980" fmla="*/ 2164080 h 3688080"/>
              <a:gd name="connsiteX21-1981" fmla="*/ 2327805 w 2335500"/>
              <a:gd name="connsiteY21-1982" fmla="*/ 2316480 h 3688080"/>
              <a:gd name="connsiteX22-1983" fmla="*/ 2320185 w 2335500"/>
              <a:gd name="connsiteY22-1984" fmla="*/ 2468880 h 3688080"/>
              <a:gd name="connsiteX23-1985" fmla="*/ 2335425 w 2335500"/>
              <a:gd name="connsiteY23-1986" fmla="*/ 2613660 h 3688080"/>
              <a:gd name="connsiteX24-1987" fmla="*/ 2312566 w 2335500"/>
              <a:gd name="connsiteY24-1988" fmla="*/ 2720340 h 3688080"/>
              <a:gd name="connsiteX25-1989" fmla="*/ 2320185 w 2335500"/>
              <a:gd name="connsiteY25-1990" fmla="*/ 2964180 h 3688080"/>
              <a:gd name="connsiteX26-1991" fmla="*/ 2304946 w 2335500"/>
              <a:gd name="connsiteY26-1992" fmla="*/ 3177540 h 3688080"/>
              <a:gd name="connsiteX27-1993" fmla="*/ 2282085 w 2335500"/>
              <a:gd name="connsiteY27-1994" fmla="*/ 3345180 h 3688080"/>
              <a:gd name="connsiteX28-1995" fmla="*/ 2205885 w 2335500"/>
              <a:gd name="connsiteY28-1996" fmla="*/ 3657600 h 3688080"/>
              <a:gd name="connsiteX29-1997" fmla="*/ 1923945 w 2335500"/>
              <a:gd name="connsiteY29-1998" fmla="*/ 3680460 h 3688080"/>
              <a:gd name="connsiteX30-1999" fmla="*/ 1771545 w 2335500"/>
              <a:gd name="connsiteY30-2000" fmla="*/ 3680460 h 3688080"/>
              <a:gd name="connsiteX31-2001" fmla="*/ 1581045 w 2335500"/>
              <a:gd name="connsiteY31-2002" fmla="*/ 3680460 h 3688080"/>
              <a:gd name="connsiteX32-2003" fmla="*/ 1222905 w 2335500"/>
              <a:gd name="connsiteY32-2004" fmla="*/ 3688080 h 3688080"/>
              <a:gd name="connsiteX33-2005" fmla="*/ 819045 w 2335500"/>
              <a:gd name="connsiteY33-2006" fmla="*/ 3680460 h 3688080"/>
              <a:gd name="connsiteX34-2007" fmla="*/ 689505 w 2335500"/>
              <a:gd name="connsiteY34-2008" fmla="*/ 3680460 h 3688080"/>
              <a:gd name="connsiteX35-2009" fmla="*/ 262785 w 2335500"/>
              <a:gd name="connsiteY35-2010" fmla="*/ 3672840 h 3688080"/>
              <a:gd name="connsiteX36-2011" fmla="*/ 22940 w 2335500"/>
              <a:gd name="connsiteY36-2012" fmla="*/ 3680460 h 3688080"/>
              <a:gd name="connsiteX37-2013" fmla="*/ 26565 w 2335500"/>
              <a:gd name="connsiteY37-2014" fmla="*/ 3421380 h 3688080"/>
              <a:gd name="connsiteX38-2015" fmla="*/ 11326 w 2335500"/>
              <a:gd name="connsiteY38-2016" fmla="*/ 2971800 h 3688080"/>
              <a:gd name="connsiteX39-2017" fmla="*/ 21209 w 2335500"/>
              <a:gd name="connsiteY39-2018" fmla="*/ 2450231 h 3688080"/>
              <a:gd name="connsiteX0-2019" fmla="*/ 24660 w 2335500"/>
              <a:gd name="connsiteY0-2020" fmla="*/ 719773 h 3688080"/>
              <a:gd name="connsiteX1-2021" fmla="*/ 18946 w 2335500"/>
              <a:gd name="connsiteY1-2022" fmla="*/ 563880 h 3688080"/>
              <a:gd name="connsiteX2-2023" fmla="*/ 18945 w 2335500"/>
              <a:gd name="connsiteY2-2024" fmla="*/ 350520 h 3688080"/>
              <a:gd name="connsiteX3-2025" fmla="*/ 22940 w 2335500"/>
              <a:gd name="connsiteY3-2026" fmla="*/ 10160 h 3688080"/>
              <a:gd name="connsiteX4-2027" fmla="*/ 316125 w 2335500"/>
              <a:gd name="connsiteY4-2028" fmla="*/ 0 h 3688080"/>
              <a:gd name="connsiteX5-2029" fmla="*/ 529485 w 2335500"/>
              <a:gd name="connsiteY5-2030" fmla="*/ 7620 h 3688080"/>
              <a:gd name="connsiteX6-2031" fmla="*/ 773325 w 2335500"/>
              <a:gd name="connsiteY6-2032" fmla="*/ 7620 h 3688080"/>
              <a:gd name="connsiteX7-2033" fmla="*/ 1222905 w 2335500"/>
              <a:gd name="connsiteY7-2034" fmla="*/ 7620 h 3688080"/>
              <a:gd name="connsiteX8-2035" fmla="*/ 1573425 w 2335500"/>
              <a:gd name="connsiteY8-2036" fmla="*/ 0 h 3688080"/>
              <a:gd name="connsiteX9-2037" fmla="*/ 2000145 w 2335500"/>
              <a:gd name="connsiteY9-2038" fmla="*/ 7620 h 3688080"/>
              <a:gd name="connsiteX10-2039" fmla="*/ 2213505 w 2335500"/>
              <a:gd name="connsiteY10-2040" fmla="*/ 30480 h 3688080"/>
              <a:gd name="connsiteX11-2041" fmla="*/ 2198265 w 2335500"/>
              <a:gd name="connsiteY11-2042" fmla="*/ 281940 h 3688080"/>
              <a:gd name="connsiteX12-2043" fmla="*/ 2198265 w 2335500"/>
              <a:gd name="connsiteY12-2044" fmla="*/ 640080 h 3688080"/>
              <a:gd name="connsiteX13-2045" fmla="*/ 2183025 w 2335500"/>
              <a:gd name="connsiteY13-2046" fmla="*/ 853440 h 3688080"/>
              <a:gd name="connsiteX14-2047" fmla="*/ 2190645 w 2335500"/>
              <a:gd name="connsiteY14-2048" fmla="*/ 1127760 h 3688080"/>
              <a:gd name="connsiteX15-2049" fmla="*/ 2190645 w 2335500"/>
              <a:gd name="connsiteY15-2050" fmla="*/ 1325880 h 3688080"/>
              <a:gd name="connsiteX16-2051" fmla="*/ 2213505 w 2335500"/>
              <a:gd name="connsiteY16-2052" fmla="*/ 1493520 h 3688080"/>
              <a:gd name="connsiteX17-2053" fmla="*/ 2251605 w 2335500"/>
              <a:gd name="connsiteY17-2054" fmla="*/ 1752600 h 3688080"/>
              <a:gd name="connsiteX18-2055" fmla="*/ 2259226 w 2335500"/>
              <a:gd name="connsiteY18-2056" fmla="*/ 1851660 h 3688080"/>
              <a:gd name="connsiteX19-2057" fmla="*/ 2297325 w 2335500"/>
              <a:gd name="connsiteY19-2058" fmla="*/ 2065020 h 3688080"/>
              <a:gd name="connsiteX20-2059" fmla="*/ 2297326 w 2335500"/>
              <a:gd name="connsiteY20-2060" fmla="*/ 2164080 h 3688080"/>
              <a:gd name="connsiteX21-2061" fmla="*/ 2327805 w 2335500"/>
              <a:gd name="connsiteY21-2062" fmla="*/ 2316480 h 3688080"/>
              <a:gd name="connsiteX22-2063" fmla="*/ 2320185 w 2335500"/>
              <a:gd name="connsiteY22-2064" fmla="*/ 2468880 h 3688080"/>
              <a:gd name="connsiteX23-2065" fmla="*/ 2335425 w 2335500"/>
              <a:gd name="connsiteY23-2066" fmla="*/ 2613660 h 3688080"/>
              <a:gd name="connsiteX24-2067" fmla="*/ 2312566 w 2335500"/>
              <a:gd name="connsiteY24-2068" fmla="*/ 2720340 h 3688080"/>
              <a:gd name="connsiteX25-2069" fmla="*/ 2274465 w 2335500"/>
              <a:gd name="connsiteY25-2070" fmla="*/ 2964180 h 3688080"/>
              <a:gd name="connsiteX26-2071" fmla="*/ 2304946 w 2335500"/>
              <a:gd name="connsiteY26-2072" fmla="*/ 3177540 h 3688080"/>
              <a:gd name="connsiteX27-2073" fmla="*/ 2282085 w 2335500"/>
              <a:gd name="connsiteY27-2074" fmla="*/ 3345180 h 3688080"/>
              <a:gd name="connsiteX28-2075" fmla="*/ 2205885 w 2335500"/>
              <a:gd name="connsiteY28-2076" fmla="*/ 3657600 h 3688080"/>
              <a:gd name="connsiteX29-2077" fmla="*/ 1923945 w 2335500"/>
              <a:gd name="connsiteY29-2078" fmla="*/ 3680460 h 3688080"/>
              <a:gd name="connsiteX30-2079" fmla="*/ 1771545 w 2335500"/>
              <a:gd name="connsiteY30-2080" fmla="*/ 3680460 h 3688080"/>
              <a:gd name="connsiteX31-2081" fmla="*/ 1581045 w 2335500"/>
              <a:gd name="connsiteY31-2082" fmla="*/ 3680460 h 3688080"/>
              <a:gd name="connsiteX32-2083" fmla="*/ 1222905 w 2335500"/>
              <a:gd name="connsiteY32-2084" fmla="*/ 3688080 h 3688080"/>
              <a:gd name="connsiteX33-2085" fmla="*/ 819045 w 2335500"/>
              <a:gd name="connsiteY33-2086" fmla="*/ 3680460 h 3688080"/>
              <a:gd name="connsiteX34-2087" fmla="*/ 689505 w 2335500"/>
              <a:gd name="connsiteY34-2088" fmla="*/ 3680460 h 3688080"/>
              <a:gd name="connsiteX35-2089" fmla="*/ 262785 w 2335500"/>
              <a:gd name="connsiteY35-2090" fmla="*/ 3672840 h 3688080"/>
              <a:gd name="connsiteX36-2091" fmla="*/ 22940 w 2335500"/>
              <a:gd name="connsiteY36-2092" fmla="*/ 3680460 h 3688080"/>
              <a:gd name="connsiteX37-2093" fmla="*/ 26565 w 2335500"/>
              <a:gd name="connsiteY37-2094" fmla="*/ 3421380 h 3688080"/>
              <a:gd name="connsiteX38-2095" fmla="*/ 11326 w 2335500"/>
              <a:gd name="connsiteY38-2096" fmla="*/ 2971800 h 3688080"/>
              <a:gd name="connsiteX39-2097" fmla="*/ 21209 w 2335500"/>
              <a:gd name="connsiteY39-2098" fmla="*/ 2450231 h 3688080"/>
              <a:gd name="connsiteX0-2099" fmla="*/ 24660 w 2328520"/>
              <a:gd name="connsiteY0-2100" fmla="*/ 719773 h 3688080"/>
              <a:gd name="connsiteX1-2101" fmla="*/ 18946 w 2328520"/>
              <a:gd name="connsiteY1-2102" fmla="*/ 563880 h 3688080"/>
              <a:gd name="connsiteX2-2103" fmla="*/ 18945 w 2328520"/>
              <a:gd name="connsiteY2-2104" fmla="*/ 350520 h 3688080"/>
              <a:gd name="connsiteX3-2105" fmla="*/ 22940 w 2328520"/>
              <a:gd name="connsiteY3-2106" fmla="*/ 10160 h 3688080"/>
              <a:gd name="connsiteX4-2107" fmla="*/ 316125 w 2328520"/>
              <a:gd name="connsiteY4-2108" fmla="*/ 0 h 3688080"/>
              <a:gd name="connsiteX5-2109" fmla="*/ 529485 w 2328520"/>
              <a:gd name="connsiteY5-2110" fmla="*/ 7620 h 3688080"/>
              <a:gd name="connsiteX6-2111" fmla="*/ 773325 w 2328520"/>
              <a:gd name="connsiteY6-2112" fmla="*/ 7620 h 3688080"/>
              <a:gd name="connsiteX7-2113" fmla="*/ 1222905 w 2328520"/>
              <a:gd name="connsiteY7-2114" fmla="*/ 7620 h 3688080"/>
              <a:gd name="connsiteX8-2115" fmla="*/ 1573425 w 2328520"/>
              <a:gd name="connsiteY8-2116" fmla="*/ 0 h 3688080"/>
              <a:gd name="connsiteX9-2117" fmla="*/ 2000145 w 2328520"/>
              <a:gd name="connsiteY9-2118" fmla="*/ 7620 h 3688080"/>
              <a:gd name="connsiteX10-2119" fmla="*/ 2213505 w 2328520"/>
              <a:gd name="connsiteY10-2120" fmla="*/ 30480 h 3688080"/>
              <a:gd name="connsiteX11-2121" fmla="*/ 2198265 w 2328520"/>
              <a:gd name="connsiteY11-2122" fmla="*/ 281940 h 3688080"/>
              <a:gd name="connsiteX12-2123" fmla="*/ 2198265 w 2328520"/>
              <a:gd name="connsiteY12-2124" fmla="*/ 640080 h 3688080"/>
              <a:gd name="connsiteX13-2125" fmla="*/ 2183025 w 2328520"/>
              <a:gd name="connsiteY13-2126" fmla="*/ 853440 h 3688080"/>
              <a:gd name="connsiteX14-2127" fmla="*/ 2190645 w 2328520"/>
              <a:gd name="connsiteY14-2128" fmla="*/ 1127760 h 3688080"/>
              <a:gd name="connsiteX15-2129" fmla="*/ 2190645 w 2328520"/>
              <a:gd name="connsiteY15-2130" fmla="*/ 1325880 h 3688080"/>
              <a:gd name="connsiteX16-2131" fmla="*/ 2213505 w 2328520"/>
              <a:gd name="connsiteY16-2132" fmla="*/ 1493520 h 3688080"/>
              <a:gd name="connsiteX17-2133" fmla="*/ 2251605 w 2328520"/>
              <a:gd name="connsiteY17-2134" fmla="*/ 1752600 h 3688080"/>
              <a:gd name="connsiteX18-2135" fmla="*/ 2259226 w 2328520"/>
              <a:gd name="connsiteY18-2136" fmla="*/ 1851660 h 3688080"/>
              <a:gd name="connsiteX19-2137" fmla="*/ 2297325 w 2328520"/>
              <a:gd name="connsiteY19-2138" fmla="*/ 2065020 h 3688080"/>
              <a:gd name="connsiteX20-2139" fmla="*/ 2297326 w 2328520"/>
              <a:gd name="connsiteY20-2140" fmla="*/ 2164080 h 3688080"/>
              <a:gd name="connsiteX21-2141" fmla="*/ 2327805 w 2328520"/>
              <a:gd name="connsiteY21-2142" fmla="*/ 2316480 h 3688080"/>
              <a:gd name="connsiteX22-2143" fmla="*/ 2320185 w 2328520"/>
              <a:gd name="connsiteY22-2144" fmla="*/ 2468880 h 3688080"/>
              <a:gd name="connsiteX23-2145" fmla="*/ 2304945 w 2328520"/>
              <a:gd name="connsiteY23-2146" fmla="*/ 2598420 h 3688080"/>
              <a:gd name="connsiteX24-2147" fmla="*/ 2312566 w 2328520"/>
              <a:gd name="connsiteY24-2148" fmla="*/ 2720340 h 3688080"/>
              <a:gd name="connsiteX25-2149" fmla="*/ 2274465 w 2328520"/>
              <a:gd name="connsiteY25-2150" fmla="*/ 2964180 h 3688080"/>
              <a:gd name="connsiteX26-2151" fmla="*/ 2304946 w 2328520"/>
              <a:gd name="connsiteY26-2152" fmla="*/ 3177540 h 3688080"/>
              <a:gd name="connsiteX27-2153" fmla="*/ 2282085 w 2328520"/>
              <a:gd name="connsiteY27-2154" fmla="*/ 3345180 h 3688080"/>
              <a:gd name="connsiteX28-2155" fmla="*/ 2205885 w 2328520"/>
              <a:gd name="connsiteY28-2156" fmla="*/ 3657600 h 3688080"/>
              <a:gd name="connsiteX29-2157" fmla="*/ 1923945 w 2328520"/>
              <a:gd name="connsiteY29-2158" fmla="*/ 3680460 h 3688080"/>
              <a:gd name="connsiteX30-2159" fmla="*/ 1771545 w 2328520"/>
              <a:gd name="connsiteY30-2160" fmla="*/ 3680460 h 3688080"/>
              <a:gd name="connsiteX31-2161" fmla="*/ 1581045 w 2328520"/>
              <a:gd name="connsiteY31-2162" fmla="*/ 3680460 h 3688080"/>
              <a:gd name="connsiteX32-2163" fmla="*/ 1222905 w 2328520"/>
              <a:gd name="connsiteY32-2164" fmla="*/ 3688080 h 3688080"/>
              <a:gd name="connsiteX33-2165" fmla="*/ 819045 w 2328520"/>
              <a:gd name="connsiteY33-2166" fmla="*/ 3680460 h 3688080"/>
              <a:gd name="connsiteX34-2167" fmla="*/ 689505 w 2328520"/>
              <a:gd name="connsiteY34-2168" fmla="*/ 3680460 h 3688080"/>
              <a:gd name="connsiteX35-2169" fmla="*/ 262785 w 2328520"/>
              <a:gd name="connsiteY35-2170" fmla="*/ 3672840 h 3688080"/>
              <a:gd name="connsiteX36-2171" fmla="*/ 22940 w 2328520"/>
              <a:gd name="connsiteY36-2172" fmla="*/ 3680460 h 3688080"/>
              <a:gd name="connsiteX37-2173" fmla="*/ 26565 w 2328520"/>
              <a:gd name="connsiteY37-2174" fmla="*/ 3421380 h 3688080"/>
              <a:gd name="connsiteX38-2175" fmla="*/ 11326 w 2328520"/>
              <a:gd name="connsiteY38-2176" fmla="*/ 2971800 h 3688080"/>
              <a:gd name="connsiteX39-2177" fmla="*/ 21209 w 2328520"/>
              <a:gd name="connsiteY39-2178" fmla="*/ 2450231 h 3688080"/>
              <a:gd name="connsiteX0-2179" fmla="*/ 24660 w 2328520"/>
              <a:gd name="connsiteY0-2180" fmla="*/ 719773 h 3688080"/>
              <a:gd name="connsiteX1-2181" fmla="*/ 18946 w 2328520"/>
              <a:gd name="connsiteY1-2182" fmla="*/ 563880 h 3688080"/>
              <a:gd name="connsiteX2-2183" fmla="*/ 18945 w 2328520"/>
              <a:gd name="connsiteY2-2184" fmla="*/ 350520 h 3688080"/>
              <a:gd name="connsiteX3-2185" fmla="*/ 22940 w 2328520"/>
              <a:gd name="connsiteY3-2186" fmla="*/ 10160 h 3688080"/>
              <a:gd name="connsiteX4-2187" fmla="*/ 316125 w 2328520"/>
              <a:gd name="connsiteY4-2188" fmla="*/ 0 h 3688080"/>
              <a:gd name="connsiteX5-2189" fmla="*/ 529485 w 2328520"/>
              <a:gd name="connsiteY5-2190" fmla="*/ 7620 h 3688080"/>
              <a:gd name="connsiteX6-2191" fmla="*/ 773325 w 2328520"/>
              <a:gd name="connsiteY6-2192" fmla="*/ 7620 h 3688080"/>
              <a:gd name="connsiteX7-2193" fmla="*/ 1222905 w 2328520"/>
              <a:gd name="connsiteY7-2194" fmla="*/ 7620 h 3688080"/>
              <a:gd name="connsiteX8-2195" fmla="*/ 1573425 w 2328520"/>
              <a:gd name="connsiteY8-2196" fmla="*/ 0 h 3688080"/>
              <a:gd name="connsiteX9-2197" fmla="*/ 2000145 w 2328520"/>
              <a:gd name="connsiteY9-2198" fmla="*/ 7620 h 3688080"/>
              <a:gd name="connsiteX10-2199" fmla="*/ 2213505 w 2328520"/>
              <a:gd name="connsiteY10-2200" fmla="*/ 30480 h 3688080"/>
              <a:gd name="connsiteX11-2201" fmla="*/ 2198265 w 2328520"/>
              <a:gd name="connsiteY11-2202" fmla="*/ 281940 h 3688080"/>
              <a:gd name="connsiteX12-2203" fmla="*/ 2198265 w 2328520"/>
              <a:gd name="connsiteY12-2204" fmla="*/ 640080 h 3688080"/>
              <a:gd name="connsiteX13-2205" fmla="*/ 2183025 w 2328520"/>
              <a:gd name="connsiteY13-2206" fmla="*/ 853440 h 3688080"/>
              <a:gd name="connsiteX14-2207" fmla="*/ 2190645 w 2328520"/>
              <a:gd name="connsiteY14-2208" fmla="*/ 1127760 h 3688080"/>
              <a:gd name="connsiteX15-2209" fmla="*/ 2190645 w 2328520"/>
              <a:gd name="connsiteY15-2210" fmla="*/ 1325880 h 3688080"/>
              <a:gd name="connsiteX16-2211" fmla="*/ 2213505 w 2328520"/>
              <a:gd name="connsiteY16-2212" fmla="*/ 1493520 h 3688080"/>
              <a:gd name="connsiteX17-2213" fmla="*/ 2251605 w 2328520"/>
              <a:gd name="connsiteY17-2214" fmla="*/ 1752600 h 3688080"/>
              <a:gd name="connsiteX18-2215" fmla="*/ 2259226 w 2328520"/>
              <a:gd name="connsiteY18-2216" fmla="*/ 1851660 h 3688080"/>
              <a:gd name="connsiteX19-2217" fmla="*/ 2251605 w 2328520"/>
              <a:gd name="connsiteY19-2218" fmla="*/ 2065020 h 3688080"/>
              <a:gd name="connsiteX20-2219" fmla="*/ 2297326 w 2328520"/>
              <a:gd name="connsiteY20-2220" fmla="*/ 2164080 h 3688080"/>
              <a:gd name="connsiteX21-2221" fmla="*/ 2327805 w 2328520"/>
              <a:gd name="connsiteY21-2222" fmla="*/ 2316480 h 3688080"/>
              <a:gd name="connsiteX22-2223" fmla="*/ 2320185 w 2328520"/>
              <a:gd name="connsiteY22-2224" fmla="*/ 2468880 h 3688080"/>
              <a:gd name="connsiteX23-2225" fmla="*/ 2304945 w 2328520"/>
              <a:gd name="connsiteY23-2226" fmla="*/ 2598420 h 3688080"/>
              <a:gd name="connsiteX24-2227" fmla="*/ 2312566 w 2328520"/>
              <a:gd name="connsiteY24-2228" fmla="*/ 2720340 h 3688080"/>
              <a:gd name="connsiteX25-2229" fmla="*/ 2274465 w 2328520"/>
              <a:gd name="connsiteY25-2230" fmla="*/ 2964180 h 3688080"/>
              <a:gd name="connsiteX26-2231" fmla="*/ 2304946 w 2328520"/>
              <a:gd name="connsiteY26-2232" fmla="*/ 3177540 h 3688080"/>
              <a:gd name="connsiteX27-2233" fmla="*/ 2282085 w 2328520"/>
              <a:gd name="connsiteY27-2234" fmla="*/ 3345180 h 3688080"/>
              <a:gd name="connsiteX28-2235" fmla="*/ 2205885 w 2328520"/>
              <a:gd name="connsiteY28-2236" fmla="*/ 3657600 h 3688080"/>
              <a:gd name="connsiteX29-2237" fmla="*/ 1923945 w 2328520"/>
              <a:gd name="connsiteY29-2238" fmla="*/ 3680460 h 3688080"/>
              <a:gd name="connsiteX30-2239" fmla="*/ 1771545 w 2328520"/>
              <a:gd name="connsiteY30-2240" fmla="*/ 3680460 h 3688080"/>
              <a:gd name="connsiteX31-2241" fmla="*/ 1581045 w 2328520"/>
              <a:gd name="connsiteY31-2242" fmla="*/ 3680460 h 3688080"/>
              <a:gd name="connsiteX32-2243" fmla="*/ 1222905 w 2328520"/>
              <a:gd name="connsiteY32-2244" fmla="*/ 3688080 h 3688080"/>
              <a:gd name="connsiteX33-2245" fmla="*/ 819045 w 2328520"/>
              <a:gd name="connsiteY33-2246" fmla="*/ 3680460 h 3688080"/>
              <a:gd name="connsiteX34-2247" fmla="*/ 689505 w 2328520"/>
              <a:gd name="connsiteY34-2248" fmla="*/ 3680460 h 3688080"/>
              <a:gd name="connsiteX35-2249" fmla="*/ 262785 w 2328520"/>
              <a:gd name="connsiteY35-2250" fmla="*/ 3672840 h 3688080"/>
              <a:gd name="connsiteX36-2251" fmla="*/ 22940 w 2328520"/>
              <a:gd name="connsiteY36-2252" fmla="*/ 3680460 h 3688080"/>
              <a:gd name="connsiteX37-2253" fmla="*/ 26565 w 2328520"/>
              <a:gd name="connsiteY37-2254" fmla="*/ 3421380 h 3688080"/>
              <a:gd name="connsiteX38-2255" fmla="*/ 11326 w 2328520"/>
              <a:gd name="connsiteY38-2256" fmla="*/ 2971800 h 3688080"/>
              <a:gd name="connsiteX39-2257" fmla="*/ 21209 w 2328520"/>
              <a:gd name="connsiteY39-2258" fmla="*/ 2450231 h 3688080"/>
              <a:gd name="connsiteX0-2259" fmla="*/ 24660 w 2328740"/>
              <a:gd name="connsiteY0-2260" fmla="*/ 719773 h 3688080"/>
              <a:gd name="connsiteX1-2261" fmla="*/ 18946 w 2328740"/>
              <a:gd name="connsiteY1-2262" fmla="*/ 563880 h 3688080"/>
              <a:gd name="connsiteX2-2263" fmla="*/ 18945 w 2328740"/>
              <a:gd name="connsiteY2-2264" fmla="*/ 350520 h 3688080"/>
              <a:gd name="connsiteX3-2265" fmla="*/ 22940 w 2328740"/>
              <a:gd name="connsiteY3-2266" fmla="*/ 10160 h 3688080"/>
              <a:gd name="connsiteX4-2267" fmla="*/ 316125 w 2328740"/>
              <a:gd name="connsiteY4-2268" fmla="*/ 0 h 3688080"/>
              <a:gd name="connsiteX5-2269" fmla="*/ 529485 w 2328740"/>
              <a:gd name="connsiteY5-2270" fmla="*/ 7620 h 3688080"/>
              <a:gd name="connsiteX6-2271" fmla="*/ 773325 w 2328740"/>
              <a:gd name="connsiteY6-2272" fmla="*/ 7620 h 3688080"/>
              <a:gd name="connsiteX7-2273" fmla="*/ 1222905 w 2328740"/>
              <a:gd name="connsiteY7-2274" fmla="*/ 7620 h 3688080"/>
              <a:gd name="connsiteX8-2275" fmla="*/ 1573425 w 2328740"/>
              <a:gd name="connsiteY8-2276" fmla="*/ 0 h 3688080"/>
              <a:gd name="connsiteX9-2277" fmla="*/ 2000145 w 2328740"/>
              <a:gd name="connsiteY9-2278" fmla="*/ 7620 h 3688080"/>
              <a:gd name="connsiteX10-2279" fmla="*/ 2213505 w 2328740"/>
              <a:gd name="connsiteY10-2280" fmla="*/ 30480 h 3688080"/>
              <a:gd name="connsiteX11-2281" fmla="*/ 2198265 w 2328740"/>
              <a:gd name="connsiteY11-2282" fmla="*/ 281940 h 3688080"/>
              <a:gd name="connsiteX12-2283" fmla="*/ 2198265 w 2328740"/>
              <a:gd name="connsiteY12-2284" fmla="*/ 640080 h 3688080"/>
              <a:gd name="connsiteX13-2285" fmla="*/ 2183025 w 2328740"/>
              <a:gd name="connsiteY13-2286" fmla="*/ 853440 h 3688080"/>
              <a:gd name="connsiteX14-2287" fmla="*/ 2190645 w 2328740"/>
              <a:gd name="connsiteY14-2288" fmla="*/ 1127760 h 3688080"/>
              <a:gd name="connsiteX15-2289" fmla="*/ 2190645 w 2328740"/>
              <a:gd name="connsiteY15-2290" fmla="*/ 1325880 h 3688080"/>
              <a:gd name="connsiteX16-2291" fmla="*/ 2213505 w 2328740"/>
              <a:gd name="connsiteY16-2292" fmla="*/ 1493520 h 3688080"/>
              <a:gd name="connsiteX17-2293" fmla="*/ 2251605 w 2328740"/>
              <a:gd name="connsiteY17-2294" fmla="*/ 1752600 h 3688080"/>
              <a:gd name="connsiteX18-2295" fmla="*/ 2259226 w 2328740"/>
              <a:gd name="connsiteY18-2296" fmla="*/ 1851660 h 3688080"/>
              <a:gd name="connsiteX19-2297" fmla="*/ 2251605 w 2328740"/>
              <a:gd name="connsiteY19-2298" fmla="*/ 2065020 h 3688080"/>
              <a:gd name="connsiteX20-2299" fmla="*/ 2297326 w 2328740"/>
              <a:gd name="connsiteY20-2300" fmla="*/ 2164080 h 3688080"/>
              <a:gd name="connsiteX21-2301" fmla="*/ 2327805 w 2328740"/>
              <a:gd name="connsiteY21-2302" fmla="*/ 2316480 h 3688080"/>
              <a:gd name="connsiteX22-2303" fmla="*/ 2320185 w 2328740"/>
              <a:gd name="connsiteY22-2304" fmla="*/ 2468880 h 3688080"/>
              <a:gd name="connsiteX23-2305" fmla="*/ 2312566 w 2328740"/>
              <a:gd name="connsiteY23-2306" fmla="*/ 2720340 h 3688080"/>
              <a:gd name="connsiteX24-2307" fmla="*/ 2274465 w 2328740"/>
              <a:gd name="connsiteY24-2308" fmla="*/ 2964180 h 3688080"/>
              <a:gd name="connsiteX25-2309" fmla="*/ 2304946 w 2328740"/>
              <a:gd name="connsiteY25-2310" fmla="*/ 3177540 h 3688080"/>
              <a:gd name="connsiteX26-2311" fmla="*/ 2282085 w 2328740"/>
              <a:gd name="connsiteY26-2312" fmla="*/ 3345180 h 3688080"/>
              <a:gd name="connsiteX27-2313" fmla="*/ 2205885 w 2328740"/>
              <a:gd name="connsiteY27-2314" fmla="*/ 3657600 h 3688080"/>
              <a:gd name="connsiteX28-2315" fmla="*/ 1923945 w 2328740"/>
              <a:gd name="connsiteY28-2316" fmla="*/ 3680460 h 3688080"/>
              <a:gd name="connsiteX29-2317" fmla="*/ 1771545 w 2328740"/>
              <a:gd name="connsiteY29-2318" fmla="*/ 3680460 h 3688080"/>
              <a:gd name="connsiteX30-2319" fmla="*/ 1581045 w 2328740"/>
              <a:gd name="connsiteY30-2320" fmla="*/ 3680460 h 3688080"/>
              <a:gd name="connsiteX31-2321" fmla="*/ 1222905 w 2328740"/>
              <a:gd name="connsiteY31-2322" fmla="*/ 3688080 h 3688080"/>
              <a:gd name="connsiteX32-2323" fmla="*/ 819045 w 2328740"/>
              <a:gd name="connsiteY32-2324" fmla="*/ 3680460 h 3688080"/>
              <a:gd name="connsiteX33-2325" fmla="*/ 689505 w 2328740"/>
              <a:gd name="connsiteY33-2326" fmla="*/ 3680460 h 3688080"/>
              <a:gd name="connsiteX34-2327" fmla="*/ 262785 w 2328740"/>
              <a:gd name="connsiteY34-2328" fmla="*/ 3672840 h 3688080"/>
              <a:gd name="connsiteX35-2329" fmla="*/ 22940 w 2328740"/>
              <a:gd name="connsiteY35-2330" fmla="*/ 3680460 h 3688080"/>
              <a:gd name="connsiteX36-2331" fmla="*/ 26565 w 2328740"/>
              <a:gd name="connsiteY36-2332" fmla="*/ 3421380 h 3688080"/>
              <a:gd name="connsiteX37-2333" fmla="*/ 11326 w 2328740"/>
              <a:gd name="connsiteY37-2334" fmla="*/ 2971800 h 3688080"/>
              <a:gd name="connsiteX38-2335" fmla="*/ 21209 w 2328740"/>
              <a:gd name="connsiteY38-2336" fmla="*/ 2450231 h 3688080"/>
              <a:gd name="connsiteX0-2337" fmla="*/ 24660 w 2328245"/>
              <a:gd name="connsiteY0-2338" fmla="*/ 719773 h 3688080"/>
              <a:gd name="connsiteX1-2339" fmla="*/ 18946 w 2328245"/>
              <a:gd name="connsiteY1-2340" fmla="*/ 563880 h 3688080"/>
              <a:gd name="connsiteX2-2341" fmla="*/ 18945 w 2328245"/>
              <a:gd name="connsiteY2-2342" fmla="*/ 350520 h 3688080"/>
              <a:gd name="connsiteX3-2343" fmla="*/ 22940 w 2328245"/>
              <a:gd name="connsiteY3-2344" fmla="*/ 10160 h 3688080"/>
              <a:gd name="connsiteX4-2345" fmla="*/ 316125 w 2328245"/>
              <a:gd name="connsiteY4-2346" fmla="*/ 0 h 3688080"/>
              <a:gd name="connsiteX5-2347" fmla="*/ 529485 w 2328245"/>
              <a:gd name="connsiteY5-2348" fmla="*/ 7620 h 3688080"/>
              <a:gd name="connsiteX6-2349" fmla="*/ 773325 w 2328245"/>
              <a:gd name="connsiteY6-2350" fmla="*/ 7620 h 3688080"/>
              <a:gd name="connsiteX7-2351" fmla="*/ 1222905 w 2328245"/>
              <a:gd name="connsiteY7-2352" fmla="*/ 7620 h 3688080"/>
              <a:gd name="connsiteX8-2353" fmla="*/ 1573425 w 2328245"/>
              <a:gd name="connsiteY8-2354" fmla="*/ 0 h 3688080"/>
              <a:gd name="connsiteX9-2355" fmla="*/ 2000145 w 2328245"/>
              <a:gd name="connsiteY9-2356" fmla="*/ 7620 h 3688080"/>
              <a:gd name="connsiteX10-2357" fmla="*/ 2213505 w 2328245"/>
              <a:gd name="connsiteY10-2358" fmla="*/ 30480 h 3688080"/>
              <a:gd name="connsiteX11-2359" fmla="*/ 2198265 w 2328245"/>
              <a:gd name="connsiteY11-2360" fmla="*/ 281940 h 3688080"/>
              <a:gd name="connsiteX12-2361" fmla="*/ 2198265 w 2328245"/>
              <a:gd name="connsiteY12-2362" fmla="*/ 640080 h 3688080"/>
              <a:gd name="connsiteX13-2363" fmla="*/ 2183025 w 2328245"/>
              <a:gd name="connsiteY13-2364" fmla="*/ 853440 h 3688080"/>
              <a:gd name="connsiteX14-2365" fmla="*/ 2190645 w 2328245"/>
              <a:gd name="connsiteY14-2366" fmla="*/ 1127760 h 3688080"/>
              <a:gd name="connsiteX15-2367" fmla="*/ 2190645 w 2328245"/>
              <a:gd name="connsiteY15-2368" fmla="*/ 1325880 h 3688080"/>
              <a:gd name="connsiteX16-2369" fmla="*/ 2213505 w 2328245"/>
              <a:gd name="connsiteY16-2370" fmla="*/ 1493520 h 3688080"/>
              <a:gd name="connsiteX17-2371" fmla="*/ 2251605 w 2328245"/>
              <a:gd name="connsiteY17-2372" fmla="*/ 1752600 h 3688080"/>
              <a:gd name="connsiteX18-2373" fmla="*/ 2259226 w 2328245"/>
              <a:gd name="connsiteY18-2374" fmla="*/ 1851660 h 3688080"/>
              <a:gd name="connsiteX19-2375" fmla="*/ 2251605 w 2328245"/>
              <a:gd name="connsiteY19-2376" fmla="*/ 2065020 h 3688080"/>
              <a:gd name="connsiteX20-2377" fmla="*/ 2297326 w 2328245"/>
              <a:gd name="connsiteY20-2378" fmla="*/ 2164080 h 3688080"/>
              <a:gd name="connsiteX21-2379" fmla="*/ 2327805 w 2328245"/>
              <a:gd name="connsiteY21-2380" fmla="*/ 2316480 h 3688080"/>
              <a:gd name="connsiteX22-2381" fmla="*/ 2312566 w 2328245"/>
              <a:gd name="connsiteY22-2382" fmla="*/ 2720340 h 3688080"/>
              <a:gd name="connsiteX23-2383" fmla="*/ 2274465 w 2328245"/>
              <a:gd name="connsiteY23-2384" fmla="*/ 2964180 h 3688080"/>
              <a:gd name="connsiteX24-2385" fmla="*/ 2304946 w 2328245"/>
              <a:gd name="connsiteY24-2386" fmla="*/ 3177540 h 3688080"/>
              <a:gd name="connsiteX25-2387" fmla="*/ 2282085 w 2328245"/>
              <a:gd name="connsiteY25-2388" fmla="*/ 3345180 h 3688080"/>
              <a:gd name="connsiteX26-2389" fmla="*/ 2205885 w 2328245"/>
              <a:gd name="connsiteY26-2390" fmla="*/ 3657600 h 3688080"/>
              <a:gd name="connsiteX27-2391" fmla="*/ 1923945 w 2328245"/>
              <a:gd name="connsiteY27-2392" fmla="*/ 3680460 h 3688080"/>
              <a:gd name="connsiteX28-2393" fmla="*/ 1771545 w 2328245"/>
              <a:gd name="connsiteY28-2394" fmla="*/ 3680460 h 3688080"/>
              <a:gd name="connsiteX29-2395" fmla="*/ 1581045 w 2328245"/>
              <a:gd name="connsiteY29-2396" fmla="*/ 3680460 h 3688080"/>
              <a:gd name="connsiteX30-2397" fmla="*/ 1222905 w 2328245"/>
              <a:gd name="connsiteY30-2398" fmla="*/ 3688080 h 3688080"/>
              <a:gd name="connsiteX31-2399" fmla="*/ 819045 w 2328245"/>
              <a:gd name="connsiteY31-2400" fmla="*/ 3680460 h 3688080"/>
              <a:gd name="connsiteX32-2401" fmla="*/ 689505 w 2328245"/>
              <a:gd name="connsiteY32-2402" fmla="*/ 3680460 h 3688080"/>
              <a:gd name="connsiteX33-2403" fmla="*/ 262785 w 2328245"/>
              <a:gd name="connsiteY33-2404" fmla="*/ 3672840 h 3688080"/>
              <a:gd name="connsiteX34-2405" fmla="*/ 22940 w 2328245"/>
              <a:gd name="connsiteY34-2406" fmla="*/ 3680460 h 3688080"/>
              <a:gd name="connsiteX35-2407" fmla="*/ 26565 w 2328245"/>
              <a:gd name="connsiteY35-2408" fmla="*/ 3421380 h 3688080"/>
              <a:gd name="connsiteX36-2409" fmla="*/ 11326 w 2328245"/>
              <a:gd name="connsiteY36-2410" fmla="*/ 2971800 h 3688080"/>
              <a:gd name="connsiteX37-2411" fmla="*/ 21209 w 2328245"/>
              <a:gd name="connsiteY37-2412" fmla="*/ 2450231 h 3688080"/>
              <a:gd name="connsiteX0-2413" fmla="*/ 24660 w 2331003"/>
              <a:gd name="connsiteY0-2414" fmla="*/ 719773 h 3688080"/>
              <a:gd name="connsiteX1-2415" fmla="*/ 18946 w 2331003"/>
              <a:gd name="connsiteY1-2416" fmla="*/ 563880 h 3688080"/>
              <a:gd name="connsiteX2-2417" fmla="*/ 18945 w 2331003"/>
              <a:gd name="connsiteY2-2418" fmla="*/ 350520 h 3688080"/>
              <a:gd name="connsiteX3-2419" fmla="*/ 22940 w 2331003"/>
              <a:gd name="connsiteY3-2420" fmla="*/ 10160 h 3688080"/>
              <a:gd name="connsiteX4-2421" fmla="*/ 316125 w 2331003"/>
              <a:gd name="connsiteY4-2422" fmla="*/ 0 h 3688080"/>
              <a:gd name="connsiteX5-2423" fmla="*/ 529485 w 2331003"/>
              <a:gd name="connsiteY5-2424" fmla="*/ 7620 h 3688080"/>
              <a:gd name="connsiteX6-2425" fmla="*/ 773325 w 2331003"/>
              <a:gd name="connsiteY6-2426" fmla="*/ 7620 h 3688080"/>
              <a:gd name="connsiteX7-2427" fmla="*/ 1222905 w 2331003"/>
              <a:gd name="connsiteY7-2428" fmla="*/ 7620 h 3688080"/>
              <a:gd name="connsiteX8-2429" fmla="*/ 1573425 w 2331003"/>
              <a:gd name="connsiteY8-2430" fmla="*/ 0 h 3688080"/>
              <a:gd name="connsiteX9-2431" fmla="*/ 2000145 w 2331003"/>
              <a:gd name="connsiteY9-2432" fmla="*/ 7620 h 3688080"/>
              <a:gd name="connsiteX10-2433" fmla="*/ 2213505 w 2331003"/>
              <a:gd name="connsiteY10-2434" fmla="*/ 30480 h 3688080"/>
              <a:gd name="connsiteX11-2435" fmla="*/ 2198265 w 2331003"/>
              <a:gd name="connsiteY11-2436" fmla="*/ 281940 h 3688080"/>
              <a:gd name="connsiteX12-2437" fmla="*/ 2198265 w 2331003"/>
              <a:gd name="connsiteY12-2438" fmla="*/ 640080 h 3688080"/>
              <a:gd name="connsiteX13-2439" fmla="*/ 2183025 w 2331003"/>
              <a:gd name="connsiteY13-2440" fmla="*/ 853440 h 3688080"/>
              <a:gd name="connsiteX14-2441" fmla="*/ 2190645 w 2331003"/>
              <a:gd name="connsiteY14-2442" fmla="*/ 1127760 h 3688080"/>
              <a:gd name="connsiteX15-2443" fmla="*/ 2190645 w 2331003"/>
              <a:gd name="connsiteY15-2444" fmla="*/ 1325880 h 3688080"/>
              <a:gd name="connsiteX16-2445" fmla="*/ 2213505 w 2331003"/>
              <a:gd name="connsiteY16-2446" fmla="*/ 1493520 h 3688080"/>
              <a:gd name="connsiteX17-2447" fmla="*/ 2251605 w 2331003"/>
              <a:gd name="connsiteY17-2448" fmla="*/ 1752600 h 3688080"/>
              <a:gd name="connsiteX18-2449" fmla="*/ 2259226 w 2331003"/>
              <a:gd name="connsiteY18-2450" fmla="*/ 1851660 h 3688080"/>
              <a:gd name="connsiteX19-2451" fmla="*/ 2251605 w 2331003"/>
              <a:gd name="connsiteY19-2452" fmla="*/ 2065020 h 3688080"/>
              <a:gd name="connsiteX20-2453" fmla="*/ 2327805 w 2331003"/>
              <a:gd name="connsiteY20-2454" fmla="*/ 2316480 h 3688080"/>
              <a:gd name="connsiteX21-2455" fmla="*/ 2312566 w 2331003"/>
              <a:gd name="connsiteY21-2456" fmla="*/ 2720340 h 3688080"/>
              <a:gd name="connsiteX22-2457" fmla="*/ 2274465 w 2331003"/>
              <a:gd name="connsiteY22-2458" fmla="*/ 2964180 h 3688080"/>
              <a:gd name="connsiteX23-2459" fmla="*/ 2304946 w 2331003"/>
              <a:gd name="connsiteY23-2460" fmla="*/ 3177540 h 3688080"/>
              <a:gd name="connsiteX24-2461" fmla="*/ 2282085 w 2331003"/>
              <a:gd name="connsiteY24-2462" fmla="*/ 3345180 h 3688080"/>
              <a:gd name="connsiteX25-2463" fmla="*/ 2205885 w 2331003"/>
              <a:gd name="connsiteY25-2464" fmla="*/ 3657600 h 3688080"/>
              <a:gd name="connsiteX26-2465" fmla="*/ 1923945 w 2331003"/>
              <a:gd name="connsiteY26-2466" fmla="*/ 3680460 h 3688080"/>
              <a:gd name="connsiteX27-2467" fmla="*/ 1771545 w 2331003"/>
              <a:gd name="connsiteY27-2468" fmla="*/ 3680460 h 3688080"/>
              <a:gd name="connsiteX28-2469" fmla="*/ 1581045 w 2331003"/>
              <a:gd name="connsiteY28-2470" fmla="*/ 3680460 h 3688080"/>
              <a:gd name="connsiteX29-2471" fmla="*/ 1222905 w 2331003"/>
              <a:gd name="connsiteY29-2472" fmla="*/ 3688080 h 3688080"/>
              <a:gd name="connsiteX30-2473" fmla="*/ 819045 w 2331003"/>
              <a:gd name="connsiteY30-2474" fmla="*/ 3680460 h 3688080"/>
              <a:gd name="connsiteX31-2475" fmla="*/ 689505 w 2331003"/>
              <a:gd name="connsiteY31-2476" fmla="*/ 3680460 h 3688080"/>
              <a:gd name="connsiteX32-2477" fmla="*/ 262785 w 2331003"/>
              <a:gd name="connsiteY32-2478" fmla="*/ 3672840 h 3688080"/>
              <a:gd name="connsiteX33-2479" fmla="*/ 22940 w 2331003"/>
              <a:gd name="connsiteY33-2480" fmla="*/ 3680460 h 3688080"/>
              <a:gd name="connsiteX34-2481" fmla="*/ 26565 w 2331003"/>
              <a:gd name="connsiteY34-2482" fmla="*/ 3421380 h 3688080"/>
              <a:gd name="connsiteX35-2483" fmla="*/ 11326 w 2331003"/>
              <a:gd name="connsiteY35-2484" fmla="*/ 2971800 h 3688080"/>
              <a:gd name="connsiteX36-2485" fmla="*/ 21209 w 2331003"/>
              <a:gd name="connsiteY36-2486" fmla="*/ 2450231 h 3688080"/>
              <a:gd name="connsiteX0-2487" fmla="*/ 24660 w 2330496"/>
              <a:gd name="connsiteY0-2488" fmla="*/ 719773 h 3688080"/>
              <a:gd name="connsiteX1-2489" fmla="*/ 18946 w 2330496"/>
              <a:gd name="connsiteY1-2490" fmla="*/ 563880 h 3688080"/>
              <a:gd name="connsiteX2-2491" fmla="*/ 18945 w 2330496"/>
              <a:gd name="connsiteY2-2492" fmla="*/ 350520 h 3688080"/>
              <a:gd name="connsiteX3-2493" fmla="*/ 22940 w 2330496"/>
              <a:gd name="connsiteY3-2494" fmla="*/ 10160 h 3688080"/>
              <a:gd name="connsiteX4-2495" fmla="*/ 316125 w 2330496"/>
              <a:gd name="connsiteY4-2496" fmla="*/ 0 h 3688080"/>
              <a:gd name="connsiteX5-2497" fmla="*/ 529485 w 2330496"/>
              <a:gd name="connsiteY5-2498" fmla="*/ 7620 h 3688080"/>
              <a:gd name="connsiteX6-2499" fmla="*/ 773325 w 2330496"/>
              <a:gd name="connsiteY6-2500" fmla="*/ 7620 h 3688080"/>
              <a:gd name="connsiteX7-2501" fmla="*/ 1222905 w 2330496"/>
              <a:gd name="connsiteY7-2502" fmla="*/ 7620 h 3688080"/>
              <a:gd name="connsiteX8-2503" fmla="*/ 1573425 w 2330496"/>
              <a:gd name="connsiteY8-2504" fmla="*/ 0 h 3688080"/>
              <a:gd name="connsiteX9-2505" fmla="*/ 2000145 w 2330496"/>
              <a:gd name="connsiteY9-2506" fmla="*/ 7620 h 3688080"/>
              <a:gd name="connsiteX10-2507" fmla="*/ 2213505 w 2330496"/>
              <a:gd name="connsiteY10-2508" fmla="*/ 30480 h 3688080"/>
              <a:gd name="connsiteX11-2509" fmla="*/ 2198265 w 2330496"/>
              <a:gd name="connsiteY11-2510" fmla="*/ 281940 h 3688080"/>
              <a:gd name="connsiteX12-2511" fmla="*/ 2198265 w 2330496"/>
              <a:gd name="connsiteY12-2512" fmla="*/ 640080 h 3688080"/>
              <a:gd name="connsiteX13-2513" fmla="*/ 2183025 w 2330496"/>
              <a:gd name="connsiteY13-2514" fmla="*/ 853440 h 3688080"/>
              <a:gd name="connsiteX14-2515" fmla="*/ 2190645 w 2330496"/>
              <a:gd name="connsiteY14-2516" fmla="*/ 1127760 h 3688080"/>
              <a:gd name="connsiteX15-2517" fmla="*/ 2190645 w 2330496"/>
              <a:gd name="connsiteY15-2518" fmla="*/ 1325880 h 3688080"/>
              <a:gd name="connsiteX16-2519" fmla="*/ 2213505 w 2330496"/>
              <a:gd name="connsiteY16-2520" fmla="*/ 1493520 h 3688080"/>
              <a:gd name="connsiteX17-2521" fmla="*/ 2251605 w 2330496"/>
              <a:gd name="connsiteY17-2522" fmla="*/ 1752600 h 3688080"/>
              <a:gd name="connsiteX18-2523" fmla="*/ 2259226 w 2330496"/>
              <a:gd name="connsiteY18-2524" fmla="*/ 1851660 h 3688080"/>
              <a:gd name="connsiteX19-2525" fmla="*/ 2327805 w 2330496"/>
              <a:gd name="connsiteY19-2526" fmla="*/ 2316480 h 3688080"/>
              <a:gd name="connsiteX20-2527" fmla="*/ 2312566 w 2330496"/>
              <a:gd name="connsiteY20-2528" fmla="*/ 2720340 h 3688080"/>
              <a:gd name="connsiteX21-2529" fmla="*/ 2274465 w 2330496"/>
              <a:gd name="connsiteY21-2530" fmla="*/ 2964180 h 3688080"/>
              <a:gd name="connsiteX22-2531" fmla="*/ 2304946 w 2330496"/>
              <a:gd name="connsiteY22-2532" fmla="*/ 3177540 h 3688080"/>
              <a:gd name="connsiteX23-2533" fmla="*/ 2282085 w 2330496"/>
              <a:gd name="connsiteY23-2534" fmla="*/ 3345180 h 3688080"/>
              <a:gd name="connsiteX24-2535" fmla="*/ 2205885 w 2330496"/>
              <a:gd name="connsiteY24-2536" fmla="*/ 3657600 h 3688080"/>
              <a:gd name="connsiteX25-2537" fmla="*/ 1923945 w 2330496"/>
              <a:gd name="connsiteY25-2538" fmla="*/ 3680460 h 3688080"/>
              <a:gd name="connsiteX26-2539" fmla="*/ 1771545 w 2330496"/>
              <a:gd name="connsiteY26-2540" fmla="*/ 3680460 h 3688080"/>
              <a:gd name="connsiteX27-2541" fmla="*/ 1581045 w 2330496"/>
              <a:gd name="connsiteY27-2542" fmla="*/ 3680460 h 3688080"/>
              <a:gd name="connsiteX28-2543" fmla="*/ 1222905 w 2330496"/>
              <a:gd name="connsiteY28-2544" fmla="*/ 3688080 h 3688080"/>
              <a:gd name="connsiteX29-2545" fmla="*/ 819045 w 2330496"/>
              <a:gd name="connsiteY29-2546" fmla="*/ 3680460 h 3688080"/>
              <a:gd name="connsiteX30-2547" fmla="*/ 689505 w 2330496"/>
              <a:gd name="connsiteY30-2548" fmla="*/ 3680460 h 3688080"/>
              <a:gd name="connsiteX31-2549" fmla="*/ 262785 w 2330496"/>
              <a:gd name="connsiteY31-2550" fmla="*/ 3672840 h 3688080"/>
              <a:gd name="connsiteX32-2551" fmla="*/ 22940 w 2330496"/>
              <a:gd name="connsiteY32-2552" fmla="*/ 3680460 h 3688080"/>
              <a:gd name="connsiteX33-2553" fmla="*/ 26565 w 2330496"/>
              <a:gd name="connsiteY33-2554" fmla="*/ 3421380 h 3688080"/>
              <a:gd name="connsiteX34-2555" fmla="*/ 11326 w 2330496"/>
              <a:gd name="connsiteY34-2556" fmla="*/ 2971800 h 3688080"/>
              <a:gd name="connsiteX35-2557" fmla="*/ 21209 w 2330496"/>
              <a:gd name="connsiteY35-2558" fmla="*/ 2450231 h 3688080"/>
              <a:gd name="connsiteX0-2559" fmla="*/ 24660 w 2331003"/>
              <a:gd name="connsiteY0-2560" fmla="*/ 719773 h 3688080"/>
              <a:gd name="connsiteX1-2561" fmla="*/ 18946 w 2331003"/>
              <a:gd name="connsiteY1-2562" fmla="*/ 563880 h 3688080"/>
              <a:gd name="connsiteX2-2563" fmla="*/ 18945 w 2331003"/>
              <a:gd name="connsiteY2-2564" fmla="*/ 350520 h 3688080"/>
              <a:gd name="connsiteX3-2565" fmla="*/ 22940 w 2331003"/>
              <a:gd name="connsiteY3-2566" fmla="*/ 10160 h 3688080"/>
              <a:gd name="connsiteX4-2567" fmla="*/ 316125 w 2331003"/>
              <a:gd name="connsiteY4-2568" fmla="*/ 0 h 3688080"/>
              <a:gd name="connsiteX5-2569" fmla="*/ 529485 w 2331003"/>
              <a:gd name="connsiteY5-2570" fmla="*/ 7620 h 3688080"/>
              <a:gd name="connsiteX6-2571" fmla="*/ 773325 w 2331003"/>
              <a:gd name="connsiteY6-2572" fmla="*/ 7620 h 3688080"/>
              <a:gd name="connsiteX7-2573" fmla="*/ 1222905 w 2331003"/>
              <a:gd name="connsiteY7-2574" fmla="*/ 7620 h 3688080"/>
              <a:gd name="connsiteX8-2575" fmla="*/ 1573425 w 2331003"/>
              <a:gd name="connsiteY8-2576" fmla="*/ 0 h 3688080"/>
              <a:gd name="connsiteX9-2577" fmla="*/ 2000145 w 2331003"/>
              <a:gd name="connsiteY9-2578" fmla="*/ 7620 h 3688080"/>
              <a:gd name="connsiteX10-2579" fmla="*/ 2213505 w 2331003"/>
              <a:gd name="connsiteY10-2580" fmla="*/ 30480 h 3688080"/>
              <a:gd name="connsiteX11-2581" fmla="*/ 2198265 w 2331003"/>
              <a:gd name="connsiteY11-2582" fmla="*/ 281940 h 3688080"/>
              <a:gd name="connsiteX12-2583" fmla="*/ 2198265 w 2331003"/>
              <a:gd name="connsiteY12-2584" fmla="*/ 640080 h 3688080"/>
              <a:gd name="connsiteX13-2585" fmla="*/ 2183025 w 2331003"/>
              <a:gd name="connsiteY13-2586" fmla="*/ 853440 h 3688080"/>
              <a:gd name="connsiteX14-2587" fmla="*/ 2190645 w 2331003"/>
              <a:gd name="connsiteY14-2588" fmla="*/ 1127760 h 3688080"/>
              <a:gd name="connsiteX15-2589" fmla="*/ 2190645 w 2331003"/>
              <a:gd name="connsiteY15-2590" fmla="*/ 1325880 h 3688080"/>
              <a:gd name="connsiteX16-2591" fmla="*/ 2213505 w 2331003"/>
              <a:gd name="connsiteY16-2592" fmla="*/ 1493520 h 3688080"/>
              <a:gd name="connsiteX17-2593" fmla="*/ 2251605 w 2331003"/>
              <a:gd name="connsiteY17-2594" fmla="*/ 1752600 h 3688080"/>
              <a:gd name="connsiteX18-2595" fmla="*/ 2327805 w 2331003"/>
              <a:gd name="connsiteY18-2596" fmla="*/ 2316480 h 3688080"/>
              <a:gd name="connsiteX19-2597" fmla="*/ 2312566 w 2331003"/>
              <a:gd name="connsiteY19-2598" fmla="*/ 2720340 h 3688080"/>
              <a:gd name="connsiteX20-2599" fmla="*/ 2274465 w 2331003"/>
              <a:gd name="connsiteY20-2600" fmla="*/ 2964180 h 3688080"/>
              <a:gd name="connsiteX21-2601" fmla="*/ 2304946 w 2331003"/>
              <a:gd name="connsiteY21-2602" fmla="*/ 3177540 h 3688080"/>
              <a:gd name="connsiteX22-2603" fmla="*/ 2282085 w 2331003"/>
              <a:gd name="connsiteY22-2604" fmla="*/ 3345180 h 3688080"/>
              <a:gd name="connsiteX23-2605" fmla="*/ 2205885 w 2331003"/>
              <a:gd name="connsiteY23-2606" fmla="*/ 3657600 h 3688080"/>
              <a:gd name="connsiteX24-2607" fmla="*/ 1923945 w 2331003"/>
              <a:gd name="connsiteY24-2608" fmla="*/ 3680460 h 3688080"/>
              <a:gd name="connsiteX25-2609" fmla="*/ 1771545 w 2331003"/>
              <a:gd name="connsiteY25-2610" fmla="*/ 3680460 h 3688080"/>
              <a:gd name="connsiteX26-2611" fmla="*/ 1581045 w 2331003"/>
              <a:gd name="connsiteY26-2612" fmla="*/ 3680460 h 3688080"/>
              <a:gd name="connsiteX27-2613" fmla="*/ 1222905 w 2331003"/>
              <a:gd name="connsiteY27-2614" fmla="*/ 3688080 h 3688080"/>
              <a:gd name="connsiteX28-2615" fmla="*/ 819045 w 2331003"/>
              <a:gd name="connsiteY28-2616" fmla="*/ 3680460 h 3688080"/>
              <a:gd name="connsiteX29-2617" fmla="*/ 689505 w 2331003"/>
              <a:gd name="connsiteY29-2618" fmla="*/ 3680460 h 3688080"/>
              <a:gd name="connsiteX30-2619" fmla="*/ 262785 w 2331003"/>
              <a:gd name="connsiteY30-2620" fmla="*/ 3672840 h 3688080"/>
              <a:gd name="connsiteX31-2621" fmla="*/ 22940 w 2331003"/>
              <a:gd name="connsiteY31-2622" fmla="*/ 3680460 h 3688080"/>
              <a:gd name="connsiteX32-2623" fmla="*/ 26565 w 2331003"/>
              <a:gd name="connsiteY32-2624" fmla="*/ 3421380 h 3688080"/>
              <a:gd name="connsiteX33-2625" fmla="*/ 11326 w 2331003"/>
              <a:gd name="connsiteY33-2626" fmla="*/ 2971800 h 3688080"/>
              <a:gd name="connsiteX34-2627" fmla="*/ 21209 w 2331003"/>
              <a:gd name="connsiteY34-2628" fmla="*/ 2450231 h 3688080"/>
              <a:gd name="connsiteX0-2629" fmla="*/ 24660 w 2333639"/>
              <a:gd name="connsiteY0-2630" fmla="*/ 719773 h 3688080"/>
              <a:gd name="connsiteX1-2631" fmla="*/ 18946 w 2333639"/>
              <a:gd name="connsiteY1-2632" fmla="*/ 563880 h 3688080"/>
              <a:gd name="connsiteX2-2633" fmla="*/ 18945 w 2333639"/>
              <a:gd name="connsiteY2-2634" fmla="*/ 350520 h 3688080"/>
              <a:gd name="connsiteX3-2635" fmla="*/ 22940 w 2333639"/>
              <a:gd name="connsiteY3-2636" fmla="*/ 10160 h 3688080"/>
              <a:gd name="connsiteX4-2637" fmla="*/ 316125 w 2333639"/>
              <a:gd name="connsiteY4-2638" fmla="*/ 0 h 3688080"/>
              <a:gd name="connsiteX5-2639" fmla="*/ 529485 w 2333639"/>
              <a:gd name="connsiteY5-2640" fmla="*/ 7620 h 3688080"/>
              <a:gd name="connsiteX6-2641" fmla="*/ 773325 w 2333639"/>
              <a:gd name="connsiteY6-2642" fmla="*/ 7620 h 3688080"/>
              <a:gd name="connsiteX7-2643" fmla="*/ 1222905 w 2333639"/>
              <a:gd name="connsiteY7-2644" fmla="*/ 7620 h 3688080"/>
              <a:gd name="connsiteX8-2645" fmla="*/ 1573425 w 2333639"/>
              <a:gd name="connsiteY8-2646" fmla="*/ 0 h 3688080"/>
              <a:gd name="connsiteX9-2647" fmla="*/ 2000145 w 2333639"/>
              <a:gd name="connsiteY9-2648" fmla="*/ 7620 h 3688080"/>
              <a:gd name="connsiteX10-2649" fmla="*/ 2213505 w 2333639"/>
              <a:gd name="connsiteY10-2650" fmla="*/ 30480 h 3688080"/>
              <a:gd name="connsiteX11-2651" fmla="*/ 2198265 w 2333639"/>
              <a:gd name="connsiteY11-2652" fmla="*/ 281940 h 3688080"/>
              <a:gd name="connsiteX12-2653" fmla="*/ 2198265 w 2333639"/>
              <a:gd name="connsiteY12-2654" fmla="*/ 640080 h 3688080"/>
              <a:gd name="connsiteX13-2655" fmla="*/ 2183025 w 2333639"/>
              <a:gd name="connsiteY13-2656" fmla="*/ 853440 h 3688080"/>
              <a:gd name="connsiteX14-2657" fmla="*/ 2190645 w 2333639"/>
              <a:gd name="connsiteY14-2658" fmla="*/ 1127760 h 3688080"/>
              <a:gd name="connsiteX15-2659" fmla="*/ 2190645 w 2333639"/>
              <a:gd name="connsiteY15-2660" fmla="*/ 1325880 h 3688080"/>
              <a:gd name="connsiteX16-2661" fmla="*/ 2213505 w 2333639"/>
              <a:gd name="connsiteY16-2662" fmla="*/ 1493520 h 3688080"/>
              <a:gd name="connsiteX17-2663" fmla="*/ 2327805 w 2333639"/>
              <a:gd name="connsiteY17-2664" fmla="*/ 2316480 h 3688080"/>
              <a:gd name="connsiteX18-2665" fmla="*/ 2312566 w 2333639"/>
              <a:gd name="connsiteY18-2666" fmla="*/ 2720340 h 3688080"/>
              <a:gd name="connsiteX19-2667" fmla="*/ 2274465 w 2333639"/>
              <a:gd name="connsiteY19-2668" fmla="*/ 2964180 h 3688080"/>
              <a:gd name="connsiteX20-2669" fmla="*/ 2304946 w 2333639"/>
              <a:gd name="connsiteY20-2670" fmla="*/ 3177540 h 3688080"/>
              <a:gd name="connsiteX21-2671" fmla="*/ 2282085 w 2333639"/>
              <a:gd name="connsiteY21-2672" fmla="*/ 3345180 h 3688080"/>
              <a:gd name="connsiteX22-2673" fmla="*/ 2205885 w 2333639"/>
              <a:gd name="connsiteY22-2674" fmla="*/ 3657600 h 3688080"/>
              <a:gd name="connsiteX23-2675" fmla="*/ 1923945 w 2333639"/>
              <a:gd name="connsiteY23-2676" fmla="*/ 3680460 h 3688080"/>
              <a:gd name="connsiteX24-2677" fmla="*/ 1771545 w 2333639"/>
              <a:gd name="connsiteY24-2678" fmla="*/ 3680460 h 3688080"/>
              <a:gd name="connsiteX25-2679" fmla="*/ 1581045 w 2333639"/>
              <a:gd name="connsiteY25-2680" fmla="*/ 3680460 h 3688080"/>
              <a:gd name="connsiteX26-2681" fmla="*/ 1222905 w 2333639"/>
              <a:gd name="connsiteY26-2682" fmla="*/ 3688080 h 3688080"/>
              <a:gd name="connsiteX27-2683" fmla="*/ 819045 w 2333639"/>
              <a:gd name="connsiteY27-2684" fmla="*/ 3680460 h 3688080"/>
              <a:gd name="connsiteX28-2685" fmla="*/ 689505 w 2333639"/>
              <a:gd name="connsiteY28-2686" fmla="*/ 3680460 h 3688080"/>
              <a:gd name="connsiteX29-2687" fmla="*/ 262785 w 2333639"/>
              <a:gd name="connsiteY29-2688" fmla="*/ 3672840 h 3688080"/>
              <a:gd name="connsiteX30-2689" fmla="*/ 22940 w 2333639"/>
              <a:gd name="connsiteY30-2690" fmla="*/ 3680460 h 3688080"/>
              <a:gd name="connsiteX31-2691" fmla="*/ 26565 w 2333639"/>
              <a:gd name="connsiteY31-2692" fmla="*/ 3421380 h 3688080"/>
              <a:gd name="connsiteX32-2693" fmla="*/ 11326 w 2333639"/>
              <a:gd name="connsiteY32-2694" fmla="*/ 2971800 h 3688080"/>
              <a:gd name="connsiteX33-2695" fmla="*/ 21209 w 2333639"/>
              <a:gd name="connsiteY33-2696" fmla="*/ 2450231 h 3688080"/>
              <a:gd name="connsiteX0-2697" fmla="*/ 24660 w 2332979"/>
              <a:gd name="connsiteY0-2698" fmla="*/ 719773 h 3688080"/>
              <a:gd name="connsiteX1-2699" fmla="*/ 18946 w 2332979"/>
              <a:gd name="connsiteY1-2700" fmla="*/ 563880 h 3688080"/>
              <a:gd name="connsiteX2-2701" fmla="*/ 18945 w 2332979"/>
              <a:gd name="connsiteY2-2702" fmla="*/ 350520 h 3688080"/>
              <a:gd name="connsiteX3-2703" fmla="*/ 22940 w 2332979"/>
              <a:gd name="connsiteY3-2704" fmla="*/ 10160 h 3688080"/>
              <a:gd name="connsiteX4-2705" fmla="*/ 316125 w 2332979"/>
              <a:gd name="connsiteY4-2706" fmla="*/ 0 h 3688080"/>
              <a:gd name="connsiteX5-2707" fmla="*/ 529485 w 2332979"/>
              <a:gd name="connsiteY5-2708" fmla="*/ 7620 h 3688080"/>
              <a:gd name="connsiteX6-2709" fmla="*/ 773325 w 2332979"/>
              <a:gd name="connsiteY6-2710" fmla="*/ 7620 h 3688080"/>
              <a:gd name="connsiteX7-2711" fmla="*/ 1222905 w 2332979"/>
              <a:gd name="connsiteY7-2712" fmla="*/ 7620 h 3688080"/>
              <a:gd name="connsiteX8-2713" fmla="*/ 1573425 w 2332979"/>
              <a:gd name="connsiteY8-2714" fmla="*/ 0 h 3688080"/>
              <a:gd name="connsiteX9-2715" fmla="*/ 2000145 w 2332979"/>
              <a:gd name="connsiteY9-2716" fmla="*/ 7620 h 3688080"/>
              <a:gd name="connsiteX10-2717" fmla="*/ 2213505 w 2332979"/>
              <a:gd name="connsiteY10-2718" fmla="*/ 30480 h 3688080"/>
              <a:gd name="connsiteX11-2719" fmla="*/ 2198265 w 2332979"/>
              <a:gd name="connsiteY11-2720" fmla="*/ 281940 h 3688080"/>
              <a:gd name="connsiteX12-2721" fmla="*/ 2198265 w 2332979"/>
              <a:gd name="connsiteY12-2722" fmla="*/ 640080 h 3688080"/>
              <a:gd name="connsiteX13-2723" fmla="*/ 2183025 w 2332979"/>
              <a:gd name="connsiteY13-2724" fmla="*/ 853440 h 3688080"/>
              <a:gd name="connsiteX14-2725" fmla="*/ 2190645 w 2332979"/>
              <a:gd name="connsiteY14-2726" fmla="*/ 1127760 h 3688080"/>
              <a:gd name="connsiteX15-2727" fmla="*/ 2190645 w 2332979"/>
              <a:gd name="connsiteY15-2728" fmla="*/ 1325880 h 3688080"/>
              <a:gd name="connsiteX16-2729" fmla="*/ 2213505 w 2332979"/>
              <a:gd name="connsiteY16-2730" fmla="*/ 1493520 h 3688080"/>
              <a:gd name="connsiteX17-2731" fmla="*/ 2327805 w 2332979"/>
              <a:gd name="connsiteY17-2732" fmla="*/ 2316480 h 3688080"/>
              <a:gd name="connsiteX18-2733" fmla="*/ 2312566 w 2332979"/>
              <a:gd name="connsiteY18-2734" fmla="*/ 2720340 h 3688080"/>
              <a:gd name="connsiteX19-2735" fmla="*/ 2304946 w 2332979"/>
              <a:gd name="connsiteY19-2736" fmla="*/ 3177540 h 3688080"/>
              <a:gd name="connsiteX20-2737" fmla="*/ 2282085 w 2332979"/>
              <a:gd name="connsiteY20-2738" fmla="*/ 3345180 h 3688080"/>
              <a:gd name="connsiteX21-2739" fmla="*/ 2205885 w 2332979"/>
              <a:gd name="connsiteY21-2740" fmla="*/ 3657600 h 3688080"/>
              <a:gd name="connsiteX22-2741" fmla="*/ 1923945 w 2332979"/>
              <a:gd name="connsiteY22-2742" fmla="*/ 3680460 h 3688080"/>
              <a:gd name="connsiteX23-2743" fmla="*/ 1771545 w 2332979"/>
              <a:gd name="connsiteY23-2744" fmla="*/ 3680460 h 3688080"/>
              <a:gd name="connsiteX24-2745" fmla="*/ 1581045 w 2332979"/>
              <a:gd name="connsiteY24-2746" fmla="*/ 3680460 h 3688080"/>
              <a:gd name="connsiteX25-2747" fmla="*/ 1222905 w 2332979"/>
              <a:gd name="connsiteY25-2748" fmla="*/ 3688080 h 3688080"/>
              <a:gd name="connsiteX26-2749" fmla="*/ 819045 w 2332979"/>
              <a:gd name="connsiteY26-2750" fmla="*/ 3680460 h 3688080"/>
              <a:gd name="connsiteX27-2751" fmla="*/ 689505 w 2332979"/>
              <a:gd name="connsiteY27-2752" fmla="*/ 3680460 h 3688080"/>
              <a:gd name="connsiteX28-2753" fmla="*/ 262785 w 2332979"/>
              <a:gd name="connsiteY28-2754" fmla="*/ 3672840 h 3688080"/>
              <a:gd name="connsiteX29-2755" fmla="*/ 22940 w 2332979"/>
              <a:gd name="connsiteY29-2756" fmla="*/ 3680460 h 3688080"/>
              <a:gd name="connsiteX30-2757" fmla="*/ 26565 w 2332979"/>
              <a:gd name="connsiteY30-2758" fmla="*/ 3421380 h 3688080"/>
              <a:gd name="connsiteX31-2759" fmla="*/ 11326 w 2332979"/>
              <a:gd name="connsiteY31-2760" fmla="*/ 2971800 h 3688080"/>
              <a:gd name="connsiteX32-2761" fmla="*/ 21209 w 2332979"/>
              <a:gd name="connsiteY32-2762" fmla="*/ 2450231 h 3688080"/>
              <a:gd name="connsiteX0-2763" fmla="*/ 24660 w 2332979"/>
              <a:gd name="connsiteY0-2764" fmla="*/ 719773 h 3688080"/>
              <a:gd name="connsiteX1-2765" fmla="*/ 18946 w 2332979"/>
              <a:gd name="connsiteY1-2766" fmla="*/ 563880 h 3688080"/>
              <a:gd name="connsiteX2-2767" fmla="*/ 18945 w 2332979"/>
              <a:gd name="connsiteY2-2768" fmla="*/ 350520 h 3688080"/>
              <a:gd name="connsiteX3-2769" fmla="*/ 22940 w 2332979"/>
              <a:gd name="connsiteY3-2770" fmla="*/ 10160 h 3688080"/>
              <a:gd name="connsiteX4-2771" fmla="*/ 316125 w 2332979"/>
              <a:gd name="connsiteY4-2772" fmla="*/ 0 h 3688080"/>
              <a:gd name="connsiteX5-2773" fmla="*/ 529485 w 2332979"/>
              <a:gd name="connsiteY5-2774" fmla="*/ 7620 h 3688080"/>
              <a:gd name="connsiteX6-2775" fmla="*/ 773325 w 2332979"/>
              <a:gd name="connsiteY6-2776" fmla="*/ 7620 h 3688080"/>
              <a:gd name="connsiteX7-2777" fmla="*/ 1222905 w 2332979"/>
              <a:gd name="connsiteY7-2778" fmla="*/ 7620 h 3688080"/>
              <a:gd name="connsiteX8-2779" fmla="*/ 1573425 w 2332979"/>
              <a:gd name="connsiteY8-2780" fmla="*/ 0 h 3688080"/>
              <a:gd name="connsiteX9-2781" fmla="*/ 2000145 w 2332979"/>
              <a:gd name="connsiteY9-2782" fmla="*/ 7620 h 3688080"/>
              <a:gd name="connsiteX10-2783" fmla="*/ 2213505 w 2332979"/>
              <a:gd name="connsiteY10-2784" fmla="*/ 30480 h 3688080"/>
              <a:gd name="connsiteX11-2785" fmla="*/ 2198265 w 2332979"/>
              <a:gd name="connsiteY11-2786" fmla="*/ 281940 h 3688080"/>
              <a:gd name="connsiteX12-2787" fmla="*/ 2198265 w 2332979"/>
              <a:gd name="connsiteY12-2788" fmla="*/ 640080 h 3688080"/>
              <a:gd name="connsiteX13-2789" fmla="*/ 2183025 w 2332979"/>
              <a:gd name="connsiteY13-2790" fmla="*/ 853440 h 3688080"/>
              <a:gd name="connsiteX14-2791" fmla="*/ 2190645 w 2332979"/>
              <a:gd name="connsiteY14-2792" fmla="*/ 1127760 h 3688080"/>
              <a:gd name="connsiteX15-2793" fmla="*/ 2190645 w 2332979"/>
              <a:gd name="connsiteY15-2794" fmla="*/ 1325880 h 3688080"/>
              <a:gd name="connsiteX16-2795" fmla="*/ 2213505 w 2332979"/>
              <a:gd name="connsiteY16-2796" fmla="*/ 1493520 h 3688080"/>
              <a:gd name="connsiteX17-2797" fmla="*/ 2327805 w 2332979"/>
              <a:gd name="connsiteY17-2798" fmla="*/ 2316480 h 3688080"/>
              <a:gd name="connsiteX18-2799" fmla="*/ 2312566 w 2332979"/>
              <a:gd name="connsiteY18-2800" fmla="*/ 2720340 h 3688080"/>
              <a:gd name="connsiteX19-2801" fmla="*/ 2304946 w 2332979"/>
              <a:gd name="connsiteY19-2802" fmla="*/ 3177540 h 3688080"/>
              <a:gd name="connsiteX20-2803" fmla="*/ 2205885 w 2332979"/>
              <a:gd name="connsiteY20-2804" fmla="*/ 3657600 h 3688080"/>
              <a:gd name="connsiteX21-2805" fmla="*/ 1923945 w 2332979"/>
              <a:gd name="connsiteY21-2806" fmla="*/ 3680460 h 3688080"/>
              <a:gd name="connsiteX22-2807" fmla="*/ 1771545 w 2332979"/>
              <a:gd name="connsiteY22-2808" fmla="*/ 3680460 h 3688080"/>
              <a:gd name="connsiteX23-2809" fmla="*/ 1581045 w 2332979"/>
              <a:gd name="connsiteY23-2810" fmla="*/ 3680460 h 3688080"/>
              <a:gd name="connsiteX24-2811" fmla="*/ 1222905 w 2332979"/>
              <a:gd name="connsiteY24-2812" fmla="*/ 3688080 h 3688080"/>
              <a:gd name="connsiteX25-2813" fmla="*/ 819045 w 2332979"/>
              <a:gd name="connsiteY25-2814" fmla="*/ 3680460 h 3688080"/>
              <a:gd name="connsiteX26-2815" fmla="*/ 689505 w 2332979"/>
              <a:gd name="connsiteY26-2816" fmla="*/ 3680460 h 3688080"/>
              <a:gd name="connsiteX27-2817" fmla="*/ 262785 w 2332979"/>
              <a:gd name="connsiteY27-2818" fmla="*/ 3672840 h 3688080"/>
              <a:gd name="connsiteX28-2819" fmla="*/ 22940 w 2332979"/>
              <a:gd name="connsiteY28-2820" fmla="*/ 3680460 h 3688080"/>
              <a:gd name="connsiteX29-2821" fmla="*/ 26565 w 2332979"/>
              <a:gd name="connsiteY29-2822" fmla="*/ 3421380 h 3688080"/>
              <a:gd name="connsiteX30-2823" fmla="*/ 11326 w 2332979"/>
              <a:gd name="connsiteY30-2824" fmla="*/ 2971800 h 3688080"/>
              <a:gd name="connsiteX31-2825" fmla="*/ 21209 w 2332979"/>
              <a:gd name="connsiteY31-2826" fmla="*/ 2450231 h 3688080"/>
              <a:gd name="connsiteX0-2827" fmla="*/ 24660 w 2332979"/>
              <a:gd name="connsiteY0-2828" fmla="*/ 719773 h 3688080"/>
              <a:gd name="connsiteX1-2829" fmla="*/ 18946 w 2332979"/>
              <a:gd name="connsiteY1-2830" fmla="*/ 563880 h 3688080"/>
              <a:gd name="connsiteX2-2831" fmla="*/ 18945 w 2332979"/>
              <a:gd name="connsiteY2-2832" fmla="*/ 350520 h 3688080"/>
              <a:gd name="connsiteX3-2833" fmla="*/ 22940 w 2332979"/>
              <a:gd name="connsiteY3-2834" fmla="*/ 10160 h 3688080"/>
              <a:gd name="connsiteX4-2835" fmla="*/ 316125 w 2332979"/>
              <a:gd name="connsiteY4-2836" fmla="*/ 0 h 3688080"/>
              <a:gd name="connsiteX5-2837" fmla="*/ 529485 w 2332979"/>
              <a:gd name="connsiteY5-2838" fmla="*/ 7620 h 3688080"/>
              <a:gd name="connsiteX6-2839" fmla="*/ 773325 w 2332979"/>
              <a:gd name="connsiteY6-2840" fmla="*/ 7620 h 3688080"/>
              <a:gd name="connsiteX7-2841" fmla="*/ 1222905 w 2332979"/>
              <a:gd name="connsiteY7-2842" fmla="*/ 7620 h 3688080"/>
              <a:gd name="connsiteX8-2843" fmla="*/ 1573425 w 2332979"/>
              <a:gd name="connsiteY8-2844" fmla="*/ 0 h 3688080"/>
              <a:gd name="connsiteX9-2845" fmla="*/ 2000145 w 2332979"/>
              <a:gd name="connsiteY9-2846" fmla="*/ 7620 h 3688080"/>
              <a:gd name="connsiteX10-2847" fmla="*/ 2213505 w 2332979"/>
              <a:gd name="connsiteY10-2848" fmla="*/ 30480 h 3688080"/>
              <a:gd name="connsiteX11-2849" fmla="*/ 2198265 w 2332979"/>
              <a:gd name="connsiteY11-2850" fmla="*/ 281940 h 3688080"/>
              <a:gd name="connsiteX12-2851" fmla="*/ 2198265 w 2332979"/>
              <a:gd name="connsiteY12-2852" fmla="*/ 640080 h 3688080"/>
              <a:gd name="connsiteX13-2853" fmla="*/ 2183025 w 2332979"/>
              <a:gd name="connsiteY13-2854" fmla="*/ 853440 h 3688080"/>
              <a:gd name="connsiteX14-2855" fmla="*/ 2190645 w 2332979"/>
              <a:gd name="connsiteY14-2856" fmla="*/ 1127760 h 3688080"/>
              <a:gd name="connsiteX15-2857" fmla="*/ 2213505 w 2332979"/>
              <a:gd name="connsiteY15-2858" fmla="*/ 1493520 h 3688080"/>
              <a:gd name="connsiteX16-2859" fmla="*/ 2327805 w 2332979"/>
              <a:gd name="connsiteY16-2860" fmla="*/ 2316480 h 3688080"/>
              <a:gd name="connsiteX17-2861" fmla="*/ 2312566 w 2332979"/>
              <a:gd name="connsiteY17-2862" fmla="*/ 2720340 h 3688080"/>
              <a:gd name="connsiteX18-2863" fmla="*/ 2304946 w 2332979"/>
              <a:gd name="connsiteY18-2864" fmla="*/ 3177540 h 3688080"/>
              <a:gd name="connsiteX19-2865" fmla="*/ 2205885 w 2332979"/>
              <a:gd name="connsiteY19-2866" fmla="*/ 3657600 h 3688080"/>
              <a:gd name="connsiteX20-2867" fmla="*/ 1923945 w 2332979"/>
              <a:gd name="connsiteY20-2868" fmla="*/ 3680460 h 3688080"/>
              <a:gd name="connsiteX21-2869" fmla="*/ 1771545 w 2332979"/>
              <a:gd name="connsiteY21-2870" fmla="*/ 3680460 h 3688080"/>
              <a:gd name="connsiteX22-2871" fmla="*/ 1581045 w 2332979"/>
              <a:gd name="connsiteY22-2872" fmla="*/ 3680460 h 3688080"/>
              <a:gd name="connsiteX23-2873" fmla="*/ 1222905 w 2332979"/>
              <a:gd name="connsiteY23-2874" fmla="*/ 3688080 h 3688080"/>
              <a:gd name="connsiteX24-2875" fmla="*/ 819045 w 2332979"/>
              <a:gd name="connsiteY24-2876" fmla="*/ 3680460 h 3688080"/>
              <a:gd name="connsiteX25-2877" fmla="*/ 689505 w 2332979"/>
              <a:gd name="connsiteY25-2878" fmla="*/ 3680460 h 3688080"/>
              <a:gd name="connsiteX26-2879" fmla="*/ 262785 w 2332979"/>
              <a:gd name="connsiteY26-2880" fmla="*/ 3672840 h 3688080"/>
              <a:gd name="connsiteX27-2881" fmla="*/ 22940 w 2332979"/>
              <a:gd name="connsiteY27-2882" fmla="*/ 3680460 h 3688080"/>
              <a:gd name="connsiteX28-2883" fmla="*/ 26565 w 2332979"/>
              <a:gd name="connsiteY28-2884" fmla="*/ 3421380 h 3688080"/>
              <a:gd name="connsiteX29-2885" fmla="*/ 11326 w 2332979"/>
              <a:gd name="connsiteY29-2886" fmla="*/ 2971800 h 3688080"/>
              <a:gd name="connsiteX30-2887" fmla="*/ 21209 w 2332979"/>
              <a:gd name="connsiteY30-2888" fmla="*/ 2450231 h 3688080"/>
              <a:gd name="connsiteX0-2889" fmla="*/ 24660 w 2332979"/>
              <a:gd name="connsiteY0-2890" fmla="*/ 719773 h 3688080"/>
              <a:gd name="connsiteX1-2891" fmla="*/ 18946 w 2332979"/>
              <a:gd name="connsiteY1-2892" fmla="*/ 563880 h 3688080"/>
              <a:gd name="connsiteX2-2893" fmla="*/ 18945 w 2332979"/>
              <a:gd name="connsiteY2-2894" fmla="*/ 350520 h 3688080"/>
              <a:gd name="connsiteX3-2895" fmla="*/ 22940 w 2332979"/>
              <a:gd name="connsiteY3-2896" fmla="*/ 10160 h 3688080"/>
              <a:gd name="connsiteX4-2897" fmla="*/ 316125 w 2332979"/>
              <a:gd name="connsiteY4-2898" fmla="*/ 0 h 3688080"/>
              <a:gd name="connsiteX5-2899" fmla="*/ 529485 w 2332979"/>
              <a:gd name="connsiteY5-2900" fmla="*/ 7620 h 3688080"/>
              <a:gd name="connsiteX6-2901" fmla="*/ 773325 w 2332979"/>
              <a:gd name="connsiteY6-2902" fmla="*/ 7620 h 3688080"/>
              <a:gd name="connsiteX7-2903" fmla="*/ 1222905 w 2332979"/>
              <a:gd name="connsiteY7-2904" fmla="*/ 7620 h 3688080"/>
              <a:gd name="connsiteX8-2905" fmla="*/ 1573425 w 2332979"/>
              <a:gd name="connsiteY8-2906" fmla="*/ 0 h 3688080"/>
              <a:gd name="connsiteX9-2907" fmla="*/ 2000145 w 2332979"/>
              <a:gd name="connsiteY9-2908" fmla="*/ 7620 h 3688080"/>
              <a:gd name="connsiteX10-2909" fmla="*/ 2213505 w 2332979"/>
              <a:gd name="connsiteY10-2910" fmla="*/ 30480 h 3688080"/>
              <a:gd name="connsiteX11-2911" fmla="*/ 2198265 w 2332979"/>
              <a:gd name="connsiteY11-2912" fmla="*/ 281940 h 3688080"/>
              <a:gd name="connsiteX12-2913" fmla="*/ 2198265 w 2332979"/>
              <a:gd name="connsiteY12-2914" fmla="*/ 640080 h 3688080"/>
              <a:gd name="connsiteX13-2915" fmla="*/ 2190645 w 2332979"/>
              <a:gd name="connsiteY13-2916" fmla="*/ 1127760 h 3688080"/>
              <a:gd name="connsiteX14-2917" fmla="*/ 2213505 w 2332979"/>
              <a:gd name="connsiteY14-2918" fmla="*/ 1493520 h 3688080"/>
              <a:gd name="connsiteX15-2919" fmla="*/ 2327805 w 2332979"/>
              <a:gd name="connsiteY15-2920" fmla="*/ 2316480 h 3688080"/>
              <a:gd name="connsiteX16-2921" fmla="*/ 2312566 w 2332979"/>
              <a:gd name="connsiteY16-2922" fmla="*/ 2720340 h 3688080"/>
              <a:gd name="connsiteX17-2923" fmla="*/ 2304946 w 2332979"/>
              <a:gd name="connsiteY17-2924" fmla="*/ 3177540 h 3688080"/>
              <a:gd name="connsiteX18-2925" fmla="*/ 2205885 w 2332979"/>
              <a:gd name="connsiteY18-2926" fmla="*/ 3657600 h 3688080"/>
              <a:gd name="connsiteX19-2927" fmla="*/ 1923945 w 2332979"/>
              <a:gd name="connsiteY19-2928" fmla="*/ 3680460 h 3688080"/>
              <a:gd name="connsiteX20-2929" fmla="*/ 1771545 w 2332979"/>
              <a:gd name="connsiteY20-2930" fmla="*/ 3680460 h 3688080"/>
              <a:gd name="connsiteX21-2931" fmla="*/ 1581045 w 2332979"/>
              <a:gd name="connsiteY21-2932" fmla="*/ 3680460 h 3688080"/>
              <a:gd name="connsiteX22-2933" fmla="*/ 1222905 w 2332979"/>
              <a:gd name="connsiteY22-2934" fmla="*/ 3688080 h 3688080"/>
              <a:gd name="connsiteX23-2935" fmla="*/ 819045 w 2332979"/>
              <a:gd name="connsiteY23-2936" fmla="*/ 3680460 h 3688080"/>
              <a:gd name="connsiteX24-2937" fmla="*/ 689505 w 2332979"/>
              <a:gd name="connsiteY24-2938" fmla="*/ 3680460 h 3688080"/>
              <a:gd name="connsiteX25-2939" fmla="*/ 262785 w 2332979"/>
              <a:gd name="connsiteY25-2940" fmla="*/ 3672840 h 3688080"/>
              <a:gd name="connsiteX26-2941" fmla="*/ 22940 w 2332979"/>
              <a:gd name="connsiteY26-2942" fmla="*/ 3680460 h 3688080"/>
              <a:gd name="connsiteX27-2943" fmla="*/ 26565 w 2332979"/>
              <a:gd name="connsiteY27-2944" fmla="*/ 3421380 h 3688080"/>
              <a:gd name="connsiteX28-2945" fmla="*/ 11326 w 2332979"/>
              <a:gd name="connsiteY28-2946" fmla="*/ 2971800 h 3688080"/>
              <a:gd name="connsiteX29-2947" fmla="*/ 21209 w 2332979"/>
              <a:gd name="connsiteY29-2948" fmla="*/ 2450231 h 3688080"/>
              <a:gd name="connsiteX0-2949" fmla="*/ 24660 w 2332979"/>
              <a:gd name="connsiteY0-2950" fmla="*/ 719773 h 3688080"/>
              <a:gd name="connsiteX1-2951" fmla="*/ 18946 w 2332979"/>
              <a:gd name="connsiteY1-2952" fmla="*/ 563880 h 3688080"/>
              <a:gd name="connsiteX2-2953" fmla="*/ 18945 w 2332979"/>
              <a:gd name="connsiteY2-2954" fmla="*/ 350520 h 3688080"/>
              <a:gd name="connsiteX3-2955" fmla="*/ 22940 w 2332979"/>
              <a:gd name="connsiteY3-2956" fmla="*/ 10160 h 3688080"/>
              <a:gd name="connsiteX4-2957" fmla="*/ 316125 w 2332979"/>
              <a:gd name="connsiteY4-2958" fmla="*/ 0 h 3688080"/>
              <a:gd name="connsiteX5-2959" fmla="*/ 529485 w 2332979"/>
              <a:gd name="connsiteY5-2960" fmla="*/ 7620 h 3688080"/>
              <a:gd name="connsiteX6-2961" fmla="*/ 773325 w 2332979"/>
              <a:gd name="connsiteY6-2962" fmla="*/ 7620 h 3688080"/>
              <a:gd name="connsiteX7-2963" fmla="*/ 1222905 w 2332979"/>
              <a:gd name="connsiteY7-2964" fmla="*/ 7620 h 3688080"/>
              <a:gd name="connsiteX8-2965" fmla="*/ 1573425 w 2332979"/>
              <a:gd name="connsiteY8-2966" fmla="*/ 0 h 3688080"/>
              <a:gd name="connsiteX9-2967" fmla="*/ 2000145 w 2332979"/>
              <a:gd name="connsiteY9-2968" fmla="*/ 7620 h 3688080"/>
              <a:gd name="connsiteX10-2969" fmla="*/ 2213505 w 2332979"/>
              <a:gd name="connsiteY10-2970" fmla="*/ 30480 h 3688080"/>
              <a:gd name="connsiteX11-2971" fmla="*/ 2198265 w 2332979"/>
              <a:gd name="connsiteY11-2972" fmla="*/ 281940 h 3688080"/>
              <a:gd name="connsiteX12-2973" fmla="*/ 2198265 w 2332979"/>
              <a:gd name="connsiteY12-2974" fmla="*/ 640080 h 3688080"/>
              <a:gd name="connsiteX13-2975" fmla="*/ 2190645 w 2332979"/>
              <a:gd name="connsiteY13-2976" fmla="*/ 1127760 h 3688080"/>
              <a:gd name="connsiteX14-2977" fmla="*/ 2213505 w 2332979"/>
              <a:gd name="connsiteY14-2978" fmla="*/ 1493520 h 3688080"/>
              <a:gd name="connsiteX15-2979" fmla="*/ 2327805 w 2332979"/>
              <a:gd name="connsiteY15-2980" fmla="*/ 2316480 h 3688080"/>
              <a:gd name="connsiteX16-2981" fmla="*/ 2312566 w 2332979"/>
              <a:gd name="connsiteY16-2982" fmla="*/ 2720340 h 3688080"/>
              <a:gd name="connsiteX17-2983" fmla="*/ 2304946 w 2332979"/>
              <a:gd name="connsiteY17-2984" fmla="*/ 2948940 h 3688080"/>
              <a:gd name="connsiteX18-2985" fmla="*/ 2304946 w 2332979"/>
              <a:gd name="connsiteY18-2986" fmla="*/ 3177540 h 3688080"/>
              <a:gd name="connsiteX19-2987" fmla="*/ 2205885 w 2332979"/>
              <a:gd name="connsiteY19-2988" fmla="*/ 3657600 h 3688080"/>
              <a:gd name="connsiteX20-2989" fmla="*/ 1923945 w 2332979"/>
              <a:gd name="connsiteY20-2990" fmla="*/ 3680460 h 3688080"/>
              <a:gd name="connsiteX21-2991" fmla="*/ 1771545 w 2332979"/>
              <a:gd name="connsiteY21-2992" fmla="*/ 3680460 h 3688080"/>
              <a:gd name="connsiteX22-2993" fmla="*/ 1581045 w 2332979"/>
              <a:gd name="connsiteY22-2994" fmla="*/ 3680460 h 3688080"/>
              <a:gd name="connsiteX23-2995" fmla="*/ 1222905 w 2332979"/>
              <a:gd name="connsiteY23-2996" fmla="*/ 3688080 h 3688080"/>
              <a:gd name="connsiteX24-2997" fmla="*/ 819045 w 2332979"/>
              <a:gd name="connsiteY24-2998" fmla="*/ 3680460 h 3688080"/>
              <a:gd name="connsiteX25-2999" fmla="*/ 689505 w 2332979"/>
              <a:gd name="connsiteY25-3000" fmla="*/ 3680460 h 3688080"/>
              <a:gd name="connsiteX26-3001" fmla="*/ 262785 w 2332979"/>
              <a:gd name="connsiteY26-3002" fmla="*/ 3672840 h 3688080"/>
              <a:gd name="connsiteX27-3003" fmla="*/ 22940 w 2332979"/>
              <a:gd name="connsiteY27-3004" fmla="*/ 3680460 h 3688080"/>
              <a:gd name="connsiteX28-3005" fmla="*/ 26565 w 2332979"/>
              <a:gd name="connsiteY28-3006" fmla="*/ 3421380 h 3688080"/>
              <a:gd name="connsiteX29-3007" fmla="*/ 11326 w 2332979"/>
              <a:gd name="connsiteY29-3008" fmla="*/ 2971800 h 3688080"/>
              <a:gd name="connsiteX30-3009" fmla="*/ 21209 w 2332979"/>
              <a:gd name="connsiteY30-3010" fmla="*/ 2450231 h 3688080"/>
              <a:gd name="connsiteX0-3011" fmla="*/ 24660 w 2332979"/>
              <a:gd name="connsiteY0-3012" fmla="*/ 719773 h 3688080"/>
              <a:gd name="connsiteX1-3013" fmla="*/ 18946 w 2332979"/>
              <a:gd name="connsiteY1-3014" fmla="*/ 563880 h 3688080"/>
              <a:gd name="connsiteX2-3015" fmla="*/ 18945 w 2332979"/>
              <a:gd name="connsiteY2-3016" fmla="*/ 350520 h 3688080"/>
              <a:gd name="connsiteX3-3017" fmla="*/ 22940 w 2332979"/>
              <a:gd name="connsiteY3-3018" fmla="*/ 10160 h 3688080"/>
              <a:gd name="connsiteX4-3019" fmla="*/ 316125 w 2332979"/>
              <a:gd name="connsiteY4-3020" fmla="*/ 0 h 3688080"/>
              <a:gd name="connsiteX5-3021" fmla="*/ 529485 w 2332979"/>
              <a:gd name="connsiteY5-3022" fmla="*/ 7620 h 3688080"/>
              <a:gd name="connsiteX6-3023" fmla="*/ 773325 w 2332979"/>
              <a:gd name="connsiteY6-3024" fmla="*/ 7620 h 3688080"/>
              <a:gd name="connsiteX7-3025" fmla="*/ 1222905 w 2332979"/>
              <a:gd name="connsiteY7-3026" fmla="*/ 7620 h 3688080"/>
              <a:gd name="connsiteX8-3027" fmla="*/ 1573425 w 2332979"/>
              <a:gd name="connsiteY8-3028" fmla="*/ 0 h 3688080"/>
              <a:gd name="connsiteX9-3029" fmla="*/ 2000145 w 2332979"/>
              <a:gd name="connsiteY9-3030" fmla="*/ 7620 h 3688080"/>
              <a:gd name="connsiteX10-3031" fmla="*/ 2213505 w 2332979"/>
              <a:gd name="connsiteY10-3032" fmla="*/ 30480 h 3688080"/>
              <a:gd name="connsiteX11-3033" fmla="*/ 2198265 w 2332979"/>
              <a:gd name="connsiteY11-3034" fmla="*/ 281940 h 3688080"/>
              <a:gd name="connsiteX12-3035" fmla="*/ 2198265 w 2332979"/>
              <a:gd name="connsiteY12-3036" fmla="*/ 640080 h 3688080"/>
              <a:gd name="connsiteX13-3037" fmla="*/ 2190645 w 2332979"/>
              <a:gd name="connsiteY13-3038" fmla="*/ 1127760 h 3688080"/>
              <a:gd name="connsiteX14-3039" fmla="*/ 2213505 w 2332979"/>
              <a:gd name="connsiteY14-3040" fmla="*/ 1493520 h 3688080"/>
              <a:gd name="connsiteX15-3041" fmla="*/ 2327805 w 2332979"/>
              <a:gd name="connsiteY15-3042" fmla="*/ 2316480 h 3688080"/>
              <a:gd name="connsiteX16-3043" fmla="*/ 2312566 w 2332979"/>
              <a:gd name="connsiteY16-3044" fmla="*/ 2720340 h 3688080"/>
              <a:gd name="connsiteX17-3045" fmla="*/ 2304946 w 2332979"/>
              <a:gd name="connsiteY17-3046" fmla="*/ 3177540 h 3688080"/>
              <a:gd name="connsiteX18-3047" fmla="*/ 2205885 w 2332979"/>
              <a:gd name="connsiteY18-3048" fmla="*/ 3657600 h 3688080"/>
              <a:gd name="connsiteX19-3049" fmla="*/ 1923945 w 2332979"/>
              <a:gd name="connsiteY19-3050" fmla="*/ 3680460 h 3688080"/>
              <a:gd name="connsiteX20-3051" fmla="*/ 1771545 w 2332979"/>
              <a:gd name="connsiteY20-3052" fmla="*/ 3680460 h 3688080"/>
              <a:gd name="connsiteX21-3053" fmla="*/ 1581045 w 2332979"/>
              <a:gd name="connsiteY21-3054" fmla="*/ 3680460 h 3688080"/>
              <a:gd name="connsiteX22-3055" fmla="*/ 1222905 w 2332979"/>
              <a:gd name="connsiteY22-3056" fmla="*/ 3688080 h 3688080"/>
              <a:gd name="connsiteX23-3057" fmla="*/ 819045 w 2332979"/>
              <a:gd name="connsiteY23-3058" fmla="*/ 3680460 h 3688080"/>
              <a:gd name="connsiteX24-3059" fmla="*/ 689505 w 2332979"/>
              <a:gd name="connsiteY24-3060" fmla="*/ 3680460 h 3688080"/>
              <a:gd name="connsiteX25-3061" fmla="*/ 262785 w 2332979"/>
              <a:gd name="connsiteY25-3062" fmla="*/ 3672840 h 3688080"/>
              <a:gd name="connsiteX26-3063" fmla="*/ 22940 w 2332979"/>
              <a:gd name="connsiteY26-3064" fmla="*/ 3680460 h 3688080"/>
              <a:gd name="connsiteX27-3065" fmla="*/ 26565 w 2332979"/>
              <a:gd name="connsiteY27-3066" fmla="*/ 3421380 h 3688080"/>
              <a:gd name="connsiteX28-3067" fmla="*/ 11326 w 2332979"/>
              <a:gd name="connsiteY28-3068" fmla="*/ 2971800 h 3688080"/>
              <a:gd name="connsiteX29-3069" fmla="*/ 21209 w 2332979"/>
              <a:gd name="connsiteY29-3070" fmla="*/ 2450231 h 3688080"/>
              <a:gd name="connsiteX0-3071" fmla="*/ 24660 w 2314217"/>
              <a:gd name="connsiteY0-3072" fmla="*/ 719773 h 3688080"/>
              <a:gd name="connsiteX1-3073" fmla="*/ 18946 w 2314217"/>
              <a:gd name="connsiteY1-3074" fmla="*/ 563880 h 3688080"/>
              <a:gd name="connsiteX2-3075" fmla="*/ 18945 w 2314217"/>
              <a:gd name="connsiteY2-3076" fmla="*/ 350520 h 3688080"/>
              <a:gd name="connsiteX3-3077" fmla="*/ 22940 w 2314217"/>
              <a:gd name="connsiteY3-3078" fmla="*/ 10160 h 3688080"/>
              <a:gd name="connsiteX4-3079" fmla="*/ 316125 w 2314217"/>
              <a:gd name="connsiteY4-3080" fmla="*/ 0 h 3688080"/>
              <a:gd name="connsiteX5-3081" fmla="*/ 529485 w 2314217"/>
              <a:gd name="connsiteY5-3082" fmla="*/ 7620 h 3688080"/>
              <a:gd name="connsiteX6-3083" fmla="*/ 773325 w 2314217"/>
              <a:gd name="connsiteY6-3084" fmla="*/ 7620 h 3688080"/>
              <a:gd name="connsiteX7-3085" fmla="*/ 1222905 w 2314217"/>
              <a:gd name="connsiteY7-3086" fmla="*/ 7620 h 3688080"/>
              <a:gd name="connsiteX8-3087" fmla="*/ 1573425 w 2314217"/>
              <a:gd name="connsiteY8-3088" fmla="*/ 0 h 3688080"/>
              <a:gd name="connsiteX9-3089" fmla="*/ 2000145 w 2314217"/>
              <a:gd name="connsiteY9-3090" fmla="*/ 7620 h 3688080"/>
              <a:gd name="connsiteX10-3091" fmla="*/ 2213505 w 2314217"/>
              <a:gd name="connsiteY10-3092" fmla="*/ 30480 h 3688080"/>
              <a:gd name="connsiteX11-3093" fmla="*/ 2198265 w 2314217"/>
              <a:gd name="connsiteY11-3094" fmla="*/ 281940 h 3688080"/>
              <a:gd name="connsiteX12-3095" fmla="*/ 2198265 w 2314217"/>
              <a:gd name="connsiteY12-3096" fmla="*/ 640080 h 3688080"/>
              <a:gd name="connsiteX13-3097" fmla="*/ 2190645 w 2314217"/>
              <a:gd name="connsiteY13-3098" fmla="*/ 1127760 h 3688080"/>
              <a:gd name="connsiteX14-3099" fmla="*/ 2213505 w 2314217"/>
              <a:gd name="connsiteY14-3100" fmla="*/ 1493520 h 3688080"/>
              <a:gd name="connsiteX15-3101" fmla="*/ 2243985 w 2314217"/>
              <a:gd name="connsiteY15-3102" fmla="*/ 2316480 h 3688080"/>
              <a:gd name="connsiteX16-3103" fmla="*/ 2312566 w 2314217"/>
              <a:gd name="connsiteY16-3104" fmla="*/ 2720340 h 3688080"/>
              <a:gd name="connsiteX17-3105" fmla="*/ 2304946 w 2314217"/>
              <a:gd name="connsiteY17-3106" fmla="*/ 3177540 h 3688080"/>
              <a:gd name="connsiteX18-3107" fmla="*/ 2205885 w 2314217"/>
              <a:gd name="connsiteY18-3108" fmla="*/ 3657600 h 3688080"/>
              <a:gd name="connsiteX19-3109" fmla="*/ 1923945 w 2314217"/>
              <a:gd name="connsiteY19-3110" fmla="*/ 3680460 h 3688080"/>
              <a:gd name="connsiteX20-3111" fmla="*/ 1771545 w 2314217"/>
              <a:gd name="connsiteY20-3112" fmla="*/ 3680460 h 3688080"/>
              <a:gd name="connsiteX21-3113" fmla="*/ 1581045 w 2314217"/>
              <a:gd name="connsiteY21-3114" fmla="*/ 3680460 h 3688080"/>
              <a:gd name="connsiteX22-3115" fmla="*/ 1222905 w 2314217"/>
              <a:gd name="connsiteY22-3116" fmla="*/ 3688080 h 3688080"/>
              <a:gd name="connsiteX23-3117" fmla="*/ 819045 w 2314217"/>
              <a:gd name="connsiteY23-3118" fmla="*/ 3680460 h 3688080"/>
              <a:gd name="connsiteX24-3119" fmla="*/ 689505 w 2314217"/>
              <a:gd name="connsiteY24-3120" fmla="*/ 3680460 h 3688080"/>
              <a:gd name="connsiteX25-3121" fmla="*/ 262785 w 2314217"/>
              <a:gd name="connsiteY25-3122" fmla="*/ 3672840 h 3688080"/>
              <a:gd name="connsiteX26-3123" fmla="*/ 22940 w 2314217"/>
              <a:gd name="connsiteY26-3124" fmla="*/ 3680460 h 3688080"/>
              <a:gd name="connsiteX27-3125" fmla="*/ 26565 w 2314217"/>
              <a:gd name="connsiteY27-3126" fmla="*/ 3421380 h 3688080"/>
              <a:gd name="connsiteX28-3127" fmla="*/ 11326 w 2314217"/>
              <a:gd name="connsiteY28-3128" fmla="*/ 2971800 h 3688080"/>
              <a:gd name="connsiteX29-3129" fmla="*/ 21209 w 2314217"/>
              <a:gd name="connsiteY29-3130" fmla="*/ 2450231 h 3688080"/>
              <a:gd name="connsiteX0-3131" fmla="*/ 24660 w 2305480"/>
              <a:gd name="connsiteY0-3132" fmla="*/ 719773 h 3688080"/>
              <a:gd name="connsiteX1-3133" fmla="*/ 18946 w 2305480"/>
              <a:gd name="connsiteY1-3134" fmla="*/ 563880 h 3688080"/>
              <a:gd name="connsiteX2-3135" fmla="*/ 18945 w 2305480"/>
              <a:gd name="connsiteY2-3136" fmla="*/ 350520 h 3688080"/>
              <a:gd name="connsiteX3-3137" fmla="*/ 22940 w 2305480"/>
              <a:gd name="connsiteY3-3138" fmla="*/ 10160 h 3688080"/>
              <a:gd name="connsiteX4-3139" fmla="*/ 316125 w 2305480"/>
              <a:gd name="connsiteY4-3140" fmla="*/ 0 h 3688080"/>
              <a:gd name="connsiteX5-3141" fmla="*/ 529485 w 2305480"/>
              <a:gd name="connsiteY5-3142" fmla="*/ 7620 h 3688080"/>
              <a:gd name="connsiteX6-3143" fmla="*/ 773325 w 2305480"/>
              <a:gd name="connsiteY6-3144" fmla="*/ 7620 h 3688080"/>
              <a:gd name="connsiteX7-3145" fmla="*/ 1222905 w 2305480"/>
              <a:gd name="connsiteY7-3146" fmla="*/ 7620 h 3688080"/>
              <a:gd name="connsiteX8-3147" fmla="*/ 1573425 w 2305480"/>
              <a:gd name="connsiteY8-3148" fmla="*/ 0 h 3688080"/>
              <a:gd name="connsiteX9-3149" fmla="*/ 2000145 w 2305480"/>
              <a:gd name="connsiteY9-3150" fmla="*/ 7620 h 3688080"/>
              <a:gd name="connsiteX10-3151" fmla="*/ 2213505 w 2305480"/>
              <a:gd name="connsiteY10-3152" fmla="*/ 30480 h 3688080"/>
              <a:gd name="connsiteX11-3153" fmla="*/ 2198265 w 2305480"/>
              <a:gd name="connsiteY11-3154" fmla="*/ 281940 h 3688080"/>
              <a:gd name="connsiteX12-3155" fmla="*/ 2198265 w 2305480"/>
              <a:gd name="connsiteY12-3156" fmla="*/ 640080 h 3688080"/>
              <a:gd name="connsiteX13-3157" fmla="*/ 2190645 w 2305480"/>
              <a:gd name="connsiteY13-3158" fmla="*/ 1127760 h 3688080"/>
              <a:gd name="connsiteX14-3159" fmla="*/ 2213505 w 2305480"/>
              <a:gd name="connsiteY14-3160" fmla="*/ 1493520 h 3688080"/>
              <a:gd name="connsiteX15-3161" fmla="*/ 2243985 w 2305480"/>
              <a:gd name="connsiteY15-3162" fmla="*/ 2316480 h 3688080"/>
              <a:gd name="connsiteX16-3163" fmla="*/ 2304946 w 2305480"/>
              <a:gd name="connsiteY16-3164" fmla="*/ 3177540 h 3688080"/>
              <a:gd name="connsiteX17-3165" fmla="*/ 2205885 w 2305480"/>
              <a:gd name="connsiteY17-3166" fmla="*/ 3657600 h 3688080"/>
              <a:gd name="connsiteX18-3167" fmla="*/ 1923945 w 2305480"/>
              <a:gd name="connsiteY18-3168" fmla="*/ 3680460 h 3688080"/>
              <a:gd name="connsiteX19-3169" fmla="*/ 1771545 w 2305480"/>
              <a:gd name="connsiteY19-3170" fmla="*/ 3680460 h 3688080"/>
              <a:gd name="connsiteX20-3171" fmla="*/ 1581045 w 2305480"/>
              <a:gd name="connsiteY20-3172" fmla="*/ 3680460 h 3688080"/>
              <a:gd name="connsiteX21-3173" fmla="*/ 1222905 w 2305480"/>
              <a:gd name="connsiteY21-3174" fmla="*/ 3688080 h 3688080"/>
              <a:gd name="connsiteX22-3175" fmla="*/ 819045 w 2305480"/>
              <a:gd name="connsiteY22-3176" fmla="*/ 3680460 h 3688080"/>
              <a:gd name="connsiteX23-3177" fmla="*/ 689505 w 2305480"/>
              <a:gd name="connsiteY23-3178" fmla="*/ 3680460 h 3688080"/>
              <a:gd name="connsiteX24-3179" fmla="*/ 262785 w 2305480"/>
              <a:gd name="connsiteY24-3180" fmla="*/ 3672840 h 3688080"/>
              <a:gd name="connsiteX25-3181" fmla="*/ 22940 w 2305480"/>
              <a:gd name="connsiteY25-3182" fmla="*/ 3680460 h 3688080"/>
              <a:gd name="connsiteX26-3183" fmla="*/ 26565 w 2305480"/>
              <a:gd name="connsiteY26-3184" fmla="*/ 3421380 h 3688080"/>
              <a:gd name="connsiteX27-3185" fmla="*/ 11326 w 2305480"/>
              <a:gd name="connsiteY27-3186" fmla="*/ 2971800 h 3688080"/>
              <a:gd name="connsiteX28-3187" fmla="*/ 21209 w 2305480"/>
              <a:gd name="connsiteY28-3188" fmla="*/ 2450231 h 3688080"/>
              <a:gd name="connsiteX0-3189" fmla="*/ 24660 w 2305480"/>
              <a:gd name="connsiteY0-3190" fmla="*/ 719773 h 3688080"/>
              <a:gd name="connsiteX1-3191" fmla="*/ 18946 w 2305480"/>
              <a:gd name="connsiteY1-3192" fmla="*/ 563880 h 3688080"/>
              <a:gd name="connsiteX2-3193" fmla="*/ 18945 w 2305480"/>
              <a:gd name="connsiteY2-3194" fmla="*/ 350520 h 3688080"/>
              <a:gd name="connsiteX3-3195" fmla="*/ 22940 w 2305480"/>
              <a:gd name="connsiteY3-3196" fmla="*/ 10160 h 3688080"/>
              <a:gd name="connsiteX4-3197" fmla="*/ 316125 w 2305480"/>
              <a:gd name="connsiteY4-3198" fmla="*/ 0 h 3688080"/>
              <a:gd name="connsiteX5-3199" fmla="*/ 529485 w 2305480"/>
              <a:gd name="connsiteY5-3200" fmla="*/ 7620 h 3688080"/>
              <a:gd name="connsiteX6-3201" fmla="*/ 773325 w 2305480"/>
              <a:gd name="connsiteY6-3202" fmla="*/ 7620 h 3688080"/>
              <a:gd name="connsiteX7-3203" fmla="*/ 1222905 w 2305480"/>
              <a:gd name="connsiteY7-3204" fmla="*/ 7620 h 3688080"/>
              <a:gd name="connsiteX8-3205" fmla="*/ 1573425 w 2305480"/>
              <a:gd name="connsiteY8-3206" fmla="*/ 0 h 3688080"/>
              <a:gd name="connsiteX9-3207" fmla="*/ 2000145 w 2305480"/>
              <a:gd name="connsiteY9-3208" fmla="*/ 7620 h 3688080"/>
              <a:gd name="connsiteX10-3209" fmla="*/ 2213505 w 2305480"/>
              <a:gd name="connsiteY10-3210" fmla="*/ 30480 h 3688080"/>
              <a:gd name="connsiteX11-3211" fmla="*/ 2198265 w 2305480"/>
              <a:gd name="connsiteY11-3212" fmla="*/ 281940 h 3688080"/>
              <a:gd name="connsiteX12-3213" fmla="*/ 2198265 w 2305480"/>
              <a:gd name="connsiteY12-3214" fmla="*/ 640080 h 3688080"/>
              <a:gd name="connsiteX13-3215" fmla="*/ 2190645 w 2305480"/>
              <a:gd name="connsiteY13-3216" fmla="*/ 1127760 h 3688080"/>
              <a:gd name="connsiteX14-3217" fmla="*/ 2213505 w 2305480"/>
              <a:gd name="connsiteY14-3218" fmla="*/ 1493520 h 3688080"/>
              <a:gd name="connsiteX15-3219" fmla="*/ 2243985 w 2305480"/>
              <a:gd name="connsiteY15-3220" fmla="*/ 2316480 h 3688080"/>
              <a:gd name="connsiteX16-3221" fmla="*/ 2304946 w 2305480"/>
              <a:gd name="connsiteY16-3222" fmla="*/ 3177540 h 3688080"/>
              <a:gd name="connsiteX17-3223" fmla="*/ 2205885 w 2305480"/>
              <a:gd name="connsiteY17-3224" fmla="*/ 3657600 h 3688080"/>
              <a:gd name="connsiteX18-3225" fmla="*/ 1923945 w 2305480"/>
              <a:gd name="connsiteY18-3226" fmla="*/ 3680460 h 3688080"/>
              <a:gd name="connsiteX19-3227" fmla="*/ 1771545 w 2305480"/>
              <a:gd name="connsiteY19-3228" fmla="*/ 3680460 h 3688080"/>
              <a:gd name="connsiteX20-3229" fmla="*/ 1581045 w 2305480"/>
              <a:gd name="connsiteY20-3230" fmla="*/ 3680460 h 3688080"/>
              <a:gd name="connsiteX21-3231" fmla="*/ 1222905 w 2305480"/>
              <a:gd name="connsiteY21-3232" fmla="*/ 3688080 h 3688080"/>
              <a:gd name="connsiteX22-3233" fmla="*/ 819045 w 2305480"/>
              <a:gd name="connsiteY22-3234" fmla="*/ 3680460 h 3688080"/>
              <a:gd name="connsiteX23-3235" fmla="*/ 689505 w 2305480"/>
              <a:gd name="connsiteY23-3236" fmla="*/ 3680460 h 3688080"/>
              <a:gd name="connsiteX24-3237" fmla="*/ 262785 w 2305480"/>
              <a:gd name="connsiteY24-3238" fmla="*/ 3672840 h 3688080"/>
              <a:gd name="connsiteX25-3239" fmla="*/ 22940 w 2305480"/>
              <a:gd name="connsiteY25-3240" fmla="*/ 3680460 h 3688080"/>
              <a:gd name="connsiteX26-3241" fmla="*/ 26565 w 2305480"/>
              <a:gd name="connsiteY26-3242" fmla="*/ 3421380 h 3688080"/>
              <a:gd name="connsiteX27-3243" fmla="*/ 11326 w 2305480"/>
              <a:gd name="connsiteY27-3244" fmla="*/ 2971800 h 3688080"/>
              <a:gd name="connsiteX28-3245" fmla="*/ 21209 w 2305480"/>
              <a:gd name="connsiteY28-3246" fmla="*/ 2450231 h 3688080"/>
              <a:gd name="connsiteX0-3247" fmla="*/ 24660 w 2256071"/>
              <a:gd name="connsiteY0-3248" fmla="*/ 719773 h 3688080"/>
              <a:gd name="connsiteX1-3249" fmla="*/ 18946 w 2256071"/>
              <a:gd name="connsiteY1-3250" fmla="*/ 563880 h 3688080"/>
              <a:gd name="connsiteX2-3251" fmla="*/ 18945 w 2256071"/>
              <a:gd name="connsiteY2-3252" fmla="*/ 350520 h 3688080"/>
              <a:gd name="connsiteX3-3253" fmla="*/ 22940 w 2256071"/>
              <a:gd name="connsiteY3-3254" fmla="*/ 10160 h 3688080"/>
              <a:gd name="connsiteX4-3255" fmla="*/ 316125 w 2256071"/>
              <a:gd name="connsiteY4-3256" fmla="*/ 0 h 3688080"/>
              <a:gd name="connsiteX5-3257" fmla="*/ 529485 w 2256071"/>
              <a:gd name="connsiteY5-3258" fmla="*/ 7620 h 3688080"/>
              <a:gd name="connsiteX6-3259" fmla="*/ 773325 w 2256071"/>
              <a:gd name="connsiteY6-3260" fmla="*/ 7620 h 3688080"/>
              <a:gd name="connsiteX7-3261" fmla="*/ 1222905 w 2256071"/>
              <a:gd name="connsiteY7-3262" fmla="*/ 7620 h 3688080"/>
              <a:gd name="connsiteX8-3263" fmla="*/ 1573425 w 2256071"/>
              <a:gd name="connsiteY8-3264" fmla="*/ 0 h 3688080"/>
              <a:gd name="connsiteX9-3265" fmla="*/ 2000145 w 2256071"/>
              <a:gd name="connsiteY9-3266" fmla="*/ 7620 h 3688080"/>
              <a:gd name="connsiteX10-3267" fmla="*/ 2213505 w 2256071"/>
              <a:gd name="connsiteY10-3268" fmla="*/ 30480 h 3688080"/>
              <a:gd name="connsiteX11-3269" fmla="*/ 2198265 w 2256071"/>
              <a:gd name="connsiteY11-3270" fmla="*/ 281940 h 3688080"/>
              <a:gd name="connsiteX12-3271" fmla="*/ 2198265 w 2256071"/>
              <a:gd name="connsiteY12-3272" fmla="*/ 640080 h 3688080"/>
              <a:gd name="connsiteX13-3273" fmla="*/ 2190645 w 2256071"/>
              <a:gd name="connsiteY13-3274" fmla="*/ 1127760 h 3688080"/>
              <a:gd name="connsiteX14-3275" fmla="*/ 2213505 w 2256071"/>
              <a:gd name="connsiteY14-3276" fmla="*/ 1493520 h 3688080"/>
              <a:gd name="connsiteX15-3277" fmla="*/ 2243985 w 2256071"/>
              <a:gd name="connsiteY15-3278" fmla="*/ 2316480 h 3688080"/>
              <a:gd name="connsiteX16-3279" fmla="*/ 2251606 w 2256071"/>
              <a:gd name="connsiteY16-3280" fmla="*/ 3185160 h 3688080"/>
              <a:gd name="connsiteX17-3281" fmla="*/ 2205885 w 2256071"/>
              <a:gd name="connsiteY17-3282" fmla="*/ 3657600 h 3688080"/>
              <a:gd name="connsiteX18-3283" fmla="*/ 1923945 w 2256071"/>
              <a:gd name="connsiteY18-3284" fmla="*/ 3680460 h 3688080"/>
              <a:gd name="connsiteX19-3285" fmla="*/ 1771545 w 2256071"/>
              <a:gd name="connsiteY19-3286" fmla="*/ 3680460 h 3688080"/>
              <a:gd name="connsiteX20-3287" fmla="*/ 1581045 w 2256071"/>
              <a:gd name="connsiteY20-3288" fmla="*/ 3680460 h 3688080"/>
              <a:gd name="connsiteX21-3289" fmla="*/ 1222905 w 2256071"/>
              <a:gd name="connsiteY21-3290" fmla="*/ 3688080 h 3688080"/>
              <a:gd name="connsiteX22-3291" fmla="*/ 819045 w 2256071"/>
              <a:gd name="connsiteY22-3292" fmla="*/ 3680460 h 3688080"/>
              <a:gd name="connsiteX23-3293" fmla="*/ 689505 w 2256071"/>
              <a:gd name="connsiteY23-3294" fmla="*/ 3680460 h 3688080"/>
              <a:gd name="connsiteX24-3295" fmla="*/ 262785 w 2256071"/>
              <a:gd name="connsiteY24-3296" fmla="*/ 3672840 h 3688080"/>
              <a:gd name="connsiteX25-3297" fmla="*/ 22940 w 2256071"/>
              <a:gd name="connsiteY25-3298" fmla="*/ 3680460 h 3688080"/>
              <a:gd name="connsiteX26-3299" fmla="*/ 26565 w 2256071"/>
              <a:gd name="connsiteY26-3300" fmla="*/ 3421380 h 3688080"/>
              <a:gd name="connsiteX27-3301" fmla="*/ 11326 w 2256071"/>
              <a:gd name="connsiteY27-3302" fmla="*/ 2971800 h 3688080"/>
              <a:gd name="connsiteX28-3303" fmla="*/ 21209 w 2256071"/>
              <a:gd name="connsiteY28-3304" fmla="*/ 2450231 h 3688080"/>
              <a:gd name="connsiteX0-3305" fmla="*/ 24660 w 2256071"/>
              <a:gd name="connsiteY0-3306" fmla="*/ 719773 h 3688080"/>
              <a:gd name="connsiteX1-3307" fmla="*/ 18946 w 2256071"/>
              <a:gd name="connsiteY1-3308" fmla="*/ 563880 h 3688080"/>
              <a:gd name="connsiteX2-3309" fmla="*/ 18945 w 2256071"/>
              <a:gd name="connsiteY2-3310" fmla="*/ 350520 h 3688080"/>
              <a:gd name="connsiteX3-3311" fmla="*/ 22940 w 2256071"/>
              <a:gd name="connsiteY3-3312" fmla="*/ 10160 h 3688080"/>
              <a:gd name="connsiteX4-3313" fmla="*/ 316125 w 2256071"/>
              <a:gd name="connsiteY4-3314" fmla="*/ 0 h 3688080"/>
              <a:gd name="connsiteX5-3315" fmla="*/ 529485 w 2256071"/>
              <a:gd name="connsiteY5-3316" fmla="*/ 7620 h 3688080"/>
              <a:gd name="connsiteX6-3317" fmla="*/ 773325 w 2256071"/>
              <a:gd name="connsiteY6-3318" fmla="*/ 7620 h 3688080"/>
              <a:gd name="connsiteX7-3319" fmla="*/ 1222905 w 2256071"/>
              <a:gd name="connsiteY7-3320" fmla="*/ 7620 h 3688080"/>
              <a:gd name="connsiteX8-3321" fmla="*/ 1573425 w 2256071"/>
              <a:gd name="connsiteY8-3322" fmla="*/ 0 h 3688080"/>
              <a:gd name="connsiteX9-3323" fmla="*/ 2000145 w 2256071"/>
              <a:gd name="connsiteY9-3324" fmla="*/ 7620 h 3688080"/>
              <a:gd name="connsiteX10-3325" fmla="*/ 2213505 w 2256071"/>
              <a:gd name="connsiteY10-3326" fmla="*/ 30480 h 3688080"/>
              <a:gd name="connsiteX11-3327" fmla="*/ 2198267 w 2256071"/>
              <a:gd name="connsiteY11-3328" fmla="*/ 175260 h 3688080"/>
              <a:gd name="connsiteX12-3329" fmla="*/ 2198265 w 2256071"/>
              <a:gd name="connsiteY12-3330" fmla="*/ 281940 h 3688080"/>
              <a:gd name="connsiteX13-3331" fmla="*/ 2198265 w 2256071"/>
              <a:gd name="connsiteY13-3332" fmla="*/ 640080 h 3688080"/>
              <a:gd name="connsiteX14-3333" fmla="*/ 2190645 w 2256071"/>
              <a:gd name="connsiteY14-3334" fmla="*/ 1127760 h 3688080"/>
              <a:gd name="connsiteX15-3335" fmla="*/ 2213505 w 2256071"/>
              <a:gd name="connsiteY15-3336" fmla="*/ 1493520 h 3688080"/>
              <a:gd name="connsiteX16-3337" fmla="*/ 2243985 w 2256071"/>
              <a:gd name="connsiteY16-3338" fmla="*/ 2316480 h 3688080"/>
              <a:gd name="connsiteX17-3339" fmla="*/ 2251606 w 2256071"/>
              <a:gd name="connsiteY17-3340" fmla="*/ 3185160 h 3688080"/>
              <a:gd name="connsiteX18-3341" fmla="*/ 2205885 w 2256071"/>
              <a:gd name="connsiteY18-3342" fmla="*/ 3657600 h 3688080"/>
              <a:gd name="connsiteX19-3343" fmla="*/ 1923945 w 2256071"/>
              <a:gd name="connsiteY19-3344" fmla="*/ 3680460 h 3688080"/>
              <a:gd name="connsiteX20-3345" fmla="*/ 1771545 w 2256071"/>
              <a:gd name="connsiteY20-3346" fmla="*/ 3680460 h 3688080"/>
              <a:gd name="connsiteX21-3347" fmla="*/ 1581045 w 2256071"/>
              <a:gd name="connsiteY21-3348" fmla="*/ 3680460 h 3688080"/>
              <a:gd name="connsiteX22-3349" fmla="*/ 1222905 w 2256071"/>
              <a:gd name="connsiteY22-3350" fmla="*/ 3688080 h 3688080"/>
              <a:gd name="connsiteX23-3351" fmla="*/ 819045 w 2256071"/>
              <a:gd name="connsiteY23-3352" fmla="*/ 3680460 h 3688080"/>
              <a:gd name="connsiteX24-3353" fmla="*/ 689505 w 2256071"/>
              <a:gd name="connsiteY24-3354" fmla="*/ 3680460 h 3688080"/>
              <a:gd name="connsiteX25-3355" fmla="*/ 262785 w 2256071"/>
              <a:gd name="connsiteY25-3356" fmla="*/ 3672840 h 3688080"/>
              <a:gd name="connsiteX26-3357" fmla="*/ 22940 w 2256071"/>
              <a:gd name="connsiteY26-3358" fmla="*/ 3680460 h 3688080"/>
              <a:gd name="connsiteX27-3359" fmla="*/ 26565 w 2256071"/>
              <a:gd name="connsiteY27-3360" fmla="*/ 3421380 h 3688080"/>
              <a:gd name="connsiteX28-3361" fmla="*/ 11326 w 2256071"/>
              <a:gd name="connsiteY28-3362" fmla="*/ 2971800 h 3688080"/>
              <a:gd name="connsiteX29-3363" fmla="*/ 21209 w 2256071"/>
              <a:gd name="connsiteY29-3364" fmla="*/ 2450231 h 3688080"/>
              <a:gd name="connsiteX0-3365" fmla="*/ 24660 w 2256071"/>
              <a:gd name="connsiteY0-3366" fmla="*/ 719773 h 3688080"/>
              <a:gd name="connsiteX1-3367" fmla="*/ 18946 w 2256071"/>
              <a:gd name="connsiteY1-3368" fmla="*/ 563880 h 3688080"/>
              <a:gd name="connsiteX2-3369" fmla="*/ 18945 w 2256071"/>
              <a:gd name="connsiteY2-3370" fmla="*/ 350520 h 3688080"/>
              <a:gd name="connsiteX3-3371" fmla="*/ 22940 w 2256071"/>
              <a:gd name="connsiteY3-3372" fmla="*/ 10160 h 3688080"/>
              <a:gd name="connsiteX4-3373" fmla="*/ 316125 w 2256071"/>
              <a:gd name="connsiteY4-3374" fmla="*/ 0 h 3688080"/>
              <a:gd name="connsiteX5-3375" fmla="*/ 529485 w 2256071"/>
              <a:gd name="connsiteY5-3376" fmla="*/ 7620 h 3688080"/>
              <a:gd name="connsiteX6-3377" fmla="*/ 773325 w 2256071"/>
              <a:gd name="connsiteY6-3378" fmla="*/ 7620 h 3688080"/>
              <a:gd name="connsiteX7-3379" fmla="*/ 1222905 w 2256071"/>
              <a:gd name="connsiteY7-3380" fmla="*/ 7620 h 3688080"/>
              <a:gd name="connsiteX8-3381" fmla="*/ 1573425 w 2256071"/>
              <a:gd name="connsiteY8-3382" fmla="*/ 0 h 3688080"/>
              <a:gd name="connsiteX9-3383" fmla="*/ 2000145 w 2256071"/>
              <a:gd name="connsiteY9-3384" fmla="*/ 7620 h 3688080"/>
              <a:gd name="connsiteX10-3385" fmla="*/ 2129687 w 2256071"/>
              <a:gd name="connsiteY10-3386" fmla="*/ 0 h 3688080"/>
              <a:gd name="connsiteX11-3387" fmla="*/ 2213505 w 2256071"/>
              <a:gd name="connsiteY11-3388" fmla="*/ 30480 h 3688080"/>
              <a:gd name="connsiteX12-3389" fmla="*/ 2198267 w 2256071"/>
              <a:gd name="connsiteY12-3390" fmla="*/ 175260 h 3688080"/>
              <a:gd name="connsiteX13-3391" fmla="*/ 2198265 w 2256071"/>
              <a:gd name="connsiteY13-3392" fmla="*/ 281940 h 3688080"/>
              <a:gd name="connsiteX14-3393" fmla="*/ 2198265 w 2256071"/>
              <a:gd name="connsiteY14-3394" fmla="*/ 640080 h 3688080"/>
              <a:gd name="connsiteX15-3395" fmla="*/ 2190645 w 2256071"/>
              <a:gd name="connsiteY15-3396" fmla="*/ 1127760 h 3688080"/>
              <a:gd name="connsiteX16-3397" fmla="*/ 2213505 w 2256071"/>
              <a:gd name="connsiteY16-3398" fmla="*/ 1493520 h 3688080"/>
              <a:gd name="connsiteX17-3399" fmla="*/ 2243985 w 2256071"/>
              <a:gd name="connsiteY17-3400" fmla="*/ 2316480 h 3688080"/>
              <a:gd name="connsiteX18-3401" fmla="*/ 2251606 w 2256071"/>
              <a:gd name="connsiteY18-3402" fmla="*/ 3185160 h 3688080"/>
              <a:gd name="connsiteX19-3403" fmla="*/ 2205885 w 2256071"/>
              <a:gd name="connsiteY19-3404" fmla="*/ 3657600 h 3688080"/>
              <a:gd name="connsiteX20-3405" fmla="*/ 1923945 w 2256071"/>
              <a:gd name="connsiteY20-3406" fmla="*/ 3680460 h 3688080"/>
              <a:gd name="connsiteX21-3407" fmla="*/ 1771545 w 2256071"/>
              <a:gd name="connsiteY21-3408" fmla="*/ 3680460 h 3688080"/>
              <a:gd name="connsiteX22-3409" fmla="*/ 1581045 w 2256071"/>
              <a:gd name="connsiteY22-3410" fmla="*/ 3680460 h 3688080"/>
              <a:gd name="connsiteX23-3411" fmla="*/ 1222905 w 2256071"/>
              <a:gd name="connsiteY23-3412" fmla="*/ 3688080 h 3688080"/>
              <a:gd name="connsiteX24-3413" fmla="*/ 819045 w 2256071"/>
              <a:gd name="connsiteY24-3414" fmla="*/ 3680460 h 3688080"/>
              <a:gd name="connsiteX25-3415" fmla="*/ 689505 w 2256071"/>
              <a:gd name="connsiteY25-3416" fmla="*/ 3680460 h 3688080"/>
              <a:gd name="connsiteX26-3417" fmla="*/ 262785 w 2256071"/>
              <a:gd name="connsiteY26-3418" fmla="*/ 3672840 h 3688080"/>
              <a:gd name="connsiteX27-3419" fmla="*/ 22940 w 2256071"/>
              <a:gd name="connsiteY27-3420" fmla="*/ 3680460 h 3688080"/>
              <a:gd name="connsiteX28-3421" fmla="*/ 26565 w 2256071"/>
              <a:gd name="connsiteY28-3422" fmla="*/ 3421380 h 3688080"/>
              <a:gd name="connsiteX29-3423" fmla="*/ 11326 w 2256071"/>
              <a:gd name="connsiteY29-3424" fmla="*/ 2971800 h 3688080"/>
              <a:gd name="connsiteX30-3425" fmla="*/ 21209 w 2256071"/>
              <a:gd name="connsiteY30-3426" fmla="*/ 2450231 h 3688080"/>
              <a:gd name="connsiteX0-3427" fmla="*/ 24660 w 2256071"/>
              <a:gd name="connsiteY0-3428" fmla="*/ 719773 h 3688080"/>
              <a:gd name="connsiteX1-3429" fmla="*/ 18946 w 2256071"/>
              <a:gd name="connsiteY1-3430" fmla="*/ 563880 h 3688080"/>
              <a:gd name="connsiteX2-3431" fmla="*/ 18945 w 2256071"/>
              <a:gd name="connsiteY2-3432" fmla="*/ 350520 h 3688080"/>
              <a:gd name="connsiteX3-3433" fmla="*/ 22940 w 2256071"/>
              <a:gd name="connsiteY3-3434" fmla="*/ 10160 h 3688080"/>
              <a:gd name="connsiteX4-3435" fmla="*/ 316125 w 2256071"/>
              <a:gd name="connsiteY4-3436" fmla="*/ 0 h 3688080"/>
              <a:gd name="connsiteX5-3437" fmla="*/ 529485 w 2256071"/>
              <a:gd name="connsiteY5-3438" fmla="*/ 7620 h 3688080"/>
              <a:gd name="connsiteX6-3439" fmla="*/ 773325 w 2256071"/>
              <a:gd name="connsiteY6-3440" fmla="*/ 7620 h 3688080"/>
              <a:gd name="connsiteX7-3441" fmla="*/ 1222905 w 2256071"/>
              <a:gd name="connsiteY7-3442" fmla="*/ 7620 h 3688080"/>
              <a:gd name="connsiteX8-3443" fmla="*/ 1573425 w 2256071"/>
              <a:gd name="connsiteY8-3444" fmla="*/ 0 h 3688080"/>
              <a:gd name="connsiteX9-3445" fmla="*/ 2000145 w 2256071"/>
              <a:gd name="connsiteY9-3446" fmla="*/ 7620 h 3688080"/>
              <a:gd name="connsiteX10-3447" fmla="*/ 2129687 w 2256071"/>
              <a:gd name="connsiteY10-3448" fmla="*/ 0 h 3688080"/>
              <a:gd name="connsiteX11-3449" fmla="*/ 2198267 w 2256071"/>
              <a:gd name="connsiteY11-3450" fmla="*/ 175260 h 3688080"/>
              <a:gd name="connsiteX12-3451" fmla="*/ 2198265 w 2256071"/>
              <a:gd name="connsiteY12-3452" fmla="*/ 281940 h 3688080"/>
              <a:gd name="connsiteX13-3453" fmla="*/ 2198265 w 2256071"/>
              <a:gd name="connsiteY13-3454" fmla="*/ 640080 h 3688080"/>
              <a:gd name="connsiteX14-3455" fmla="*/ 2190645 w 2256071"/>
              <a:gd name="connsiteY14-3456" fmla="*/ 1127760 h 3688080"/>
              <a:gd name="connsiteX15-3457" fmla="*/ 2213505 w 2256071"/>
              <a:gd name="connsiteY15-3458" fmla="*/ 1493520 h 3688080"/>
              <a:gd name="connsiteX16-3459" fmla="*/ 2243985 w 2256071"/>
              <a:gd name="connsiteY16-3460" fmla="*/ 2316480 h 3688080"/>
              <a:gd name="connsiteX17-3461" fmla="*/ 2251606 w 2256071"/>
              <a:gd name="connsiteY17-3462" fmla="*/ 3185160 h 3688080"/>
              <a:gd name="connsiteX18-3463" fmla="*/ 2205885 w 2256071"/>
              <a:gd name="connsiteY18-3464" fmla="*/ 3657600 h 3688080"/>
              <a:gd name="connsiteX19-3465" fmla="*/ 1923945 w 2256071"/>
              <a:gd name="connsiteY19-3466" fmla="*/ 3680460 h 3688080"/>
              <a:gd name="connsiteX20-3467" fmla="*/ 1771545 w 2256071"/>
              <a:gd name="connsiteY20-3468" fmla="*/ 3680460 h 3688080"/>
              <a:gd name="connsiteX21-3469" fmla="*/ 1581045 w 2256071"/>
              <a:gd name="connsiteY21-3470" fmla="*/ 3680460 h 3688080"/>
              <a:gd name="connsiteX22-3471" fmla="*/ 1222905 w 2256071"/>
              <a:gd name="connsiteY22-3472" fmla="*/ 3688080 h 3688080"/>
              <a:gd name="connsiteX23-3473" fmla="*/ 819045 w 2256071"/>
              <a:gd name="connsiteY23-3474" fmla="*/ 3680460 h 3688080"/>
              <a:gd name="connsiteX24-3475" fmla="*/ 689505 w 2256071"/>
              <a:gd name="connsiteY24-3476" fmla="*/ 3680460 h 3688080"/>
              <a:gd name="connsiteX25-3477" fmla="*/ 262785 w 2256071"/>
              <a:gd name="connsiteY25-3478" fmla="*/ 3672840 h 3688080"/>
              <a:gd name="connsiteX26-3479" fmla="*/ 22940 w 2256071"/>
              <a:gd name="connsiteY26-3480" fmla="*/ 3680460 h 3688080"/>
              <a:gd name="connsiteX27-3481" fmla="*/ 26565 w 2256071"/>
              <a:gd name="connsiteY27-3482" fmla="*/ 3421380 h 3688080"/>
              <a:gd name="connsiteX28-3483" fmla="*/ 11326 w 2256071"/>
              <a:gd name="connsiteY28-3484" fmla="*/ 2971800 h 3688080"/>
              <a:gd name="connsiteX29-3485" fmla="*/ 21209 w 2256071"/>
              <a:gd name="connsiteY29-3486" fmla="*/ 2450231 h 3688080"/>
              <a:gd name="connsiteX0-3487" fmla="*/ 24660 w 2256071"/>
              <a:gd name="connsiteY0-3488" fmla="*/ 719773 h 3688080"/>
              <a:gd name="connsiteX1-3489" fmla="*/ 18946 w 2256071"/>
              <a:gd name="connsiteY1-3490" fmla="*/ 563880 h 3688080"/>
              <a:gd name="connsiteX2-3491" fmla="*/ 18945 w 2256071"/>
              <a:gd name="connsiteY2-3492" fmla="*/ 350520 h 3688080"/>
              <a:gd name="connsiteX3-3493" fmla="*/ 22940 w 2256071"/>
              <a:gd name="connsiteY3-3494" fmla="*/ 10160 h 3688080"/>
              <a:gd name="connsiteX4-3495" fmla="*/ 316125 w 2256071"/>
              <a:gd name="connsiteY4-3496" fmla="*/ 0 h 3688080"/>
              <a:gd name="connsiteX5-3497" fmla="*/ 529485 w 2256071"/>
              <a:gd name="connsiteY5-3498" fmla="*/ 7620 h 3688080"/>
              <a:gd name="connsiteX6-3499" fmla="*/ 773325 w 2256071"/>
              <a:gd name="connsiteY6-3500" fmla="*/ 7620 h 3688080"/>
              <a:gd name="connsiteX7-3501" fmla="*/ 1222905 w 2256071"/>
              <a:gd name="connsiteY7-3502" fmla="*/ 7620 h 3688080"/>
              <a:gd name="connsiteX8-3503" fmla="*/ 1573425 w 2256071"/>
              <a:gd name="connsiteY8-3504" fmla="*/ 0 h 3688080"/>
              <a:gd name="connsiteX9-3505" fmla="*/ 2000145 w 2256071"/>
              <a:gd name="connsiteY9-3506" fmla="*/ 7620 h 3688080"/>
              <a:gd name="connsiteX10-3507" fmla="*/ 2129687 w 2256071"/>
              <a:gd name="connsiteY10-3508" fmla="*/ 0 h 3688080"/>
              <a:gd name="connsiteX11-3509" fmla="*/ 2167787 w 2256071"/>
              <a:gd name="connsiteY11-3510" fmla="*/ 76200 h 3688080"/>
              <a:gd name="connsiteX12-3511" fmla="*/ 2198267 w 2256071"/>
              <a:gd name="connsiteY12-3512" fmla="*/ 175260 h 3688080"/>
              <a:gd name="connsiteX13-3513" fmla="*/ 2198265 w 2256071"/>
              <a:gd name="connsiteY13-3514" fmla="*/ 281940 h 3688080"/>
              <a:gd name="connsiteX14-3515" fmla="*/ 2198265 w 2256071"/>
              <a:gd name="connsiteY14-3516" fmla="*/ 640080 h 3688080"/>
              <a:gd name="connsiteX15-3517" fmla="*/ 2190645 w 2256071"/>
              <a:gd name="connsiteY15-3518" fmla="*/ 1127760 h 3688080"/>
              <a:gd name="connsiteX16-3519" fmla="*/ 2213505 w 2256071"/>
              <a:gd name="connsiteY16-3520" fmla="*/ 1493520 h 3688080"/>
              <a:gd name="connsiteX17-3521" fmla="*/ 2243985 w 2256071"/>
              <a:gd name="connsiteY17-3522" fmla="*/ 2316480 h 3688080"/>
              <a:gd name="connsiteX18-3523" fmla="*/ 2251606 w 2256071"/>
              <a:gd name="connsiteY18-3524" fmla="*/ 3185160 h 3688080"/>
              <a:gd name="connsiteX19-3525" fmla="*/ 2205885 w 2256071"/>
              <a:gd name="connsiteY19-3526" fmla="*/ 3657600 h 3688080"/>
              <a:gd name="connsiteX20-3527" fmla="*/ 1923945 w 2256071"/>
              <a:gd name="connsiteY20-3528" fmla="*/ 3680460 h 3688080"/>
              <a:gd name="connsiteX21-3529" fmla="*/ 1771545 w 2256071"/>
              <a:gd name="connsiteY21-3530" fmla="*/ 3680460 h 3688080"/>
              <a:gd name="connsiteX22-3531" fmla="*/ 1581045 w 2256071"/>
              <a:gd name="connsiteY22-3532" fmla="*/ 3680460 h 3688080"/>
              <a:gd name="connsiteX23-3533" fmla="*/ 1222905 w 2256071"/>
              <a:gd name="connsiteY23-3534" fmla="*/ 3688080 h 3688080"/>
              <a:gd name="connsiteX24-3535" fmla="*/ 819045 w 2256071"/>
              <a:gd name="connsiteY24-3536" fmla="*/ 3680460 h 3688080"/>
              <a:gd name="connsiteX25-3537" fmla="*/ 689505 w 2256071"/>
              <a:gd name="connsiteY25-3538" fmla="*/ 3680460 h 3688080"/>
              <a:gd name="connsiteX26-3539" fmla="*/ 262785 w 2256071"/>
              <a:gd name="connsiteY26-3540" fmla="*/ 3672840 h 3688080"/>
              <a:gd name="connsiteX27-3541" fmla="*/ 22940 w 2256071"/>
              <a:gd name="connsiteY27-3542" fmla="*/ 3680460 h 3688080"/>
              <a:gd name="connsiteX28-3543" fmla="*/ 26565 w 2256071"/>
              <a:gd name="connsiteY28-3544" fmla="*/ 3421380 h 3688080"/>
              <a:gd name="connsiteX29-3545" fmla="*/ 11326 w 2256071"/>
              <a:gd name="connsiteY29-3546" fmla="*/ 2971800 h 3688080"/>
              <a:gd name="connsiteX30-3547" fmla="*/ 21209 w 2256071"/>
              <a:gd name="connsiteY30-3548" fmla="*/ 2450231 h 3688080"/>
              <a:gd name="connsiteX0-3549" fmla="*/ 24660 w 2256071"/>
              <a:gd name="connsiteY0-3550" fmla="*/ 719773 h 3688080"/>
              <a:gd name="connsiteX1-3551" fmla="*/ 18946 w 2256071"/>
              <a:gd name="connsiteY1-3552" fmla="*/ 563880 h 3688080"/>
              <a:gd name="connsiteX2-3553" fmla="*/ 18945 w 2256071"/>
              <a:gd name="connsiteY2-3554" fmla="*/ 350520 h 3688080"/>
              <a:gd name="connsiteX3-3555" fmla="*/ 22940 w 2256071"/>
              <a:gd name="connsiteY3-3556" fmla="*/ 10160 h 3688080"/>
              <a:gd name="connsiteX4-3557" fmla="*/ 316125 w 2256071"/>
              <a:gd name="connsiteY4-3558" fmla="*/ 0 h 3688080"/>
              <a:gd name="connsiteX5-3559" fmla="*/ 529485 w 2256071"/>
              <a:gd name="connsiteY5-3560" fmla="*/ 7620 h 3688080"/>
              <a:gd name="connsiteX6-3561" fmla="*/ 773325 w 2256071"/>
              <a:gd name="connsiteY6-3562" fmla="*/ 7620 h 3688080"/>
              <a:gd name="connsiteX7-3563" fmla="*/ 1222905 w 2256071"/>
              <a:gd name="connsiteY7-3564" fmla="*/ 7620 h 3688080"/>
              <a:gd name="connsiteX8-3565" fmla="*/ 1573425 w 2256071"/>
              <a:gd name="connsiteY8-3566" fmla="*/ 0 h 3688080"/>
              <a:gd name="connsiteX9-3567" fmla="*/ 2000145 w 2256071"/>
              <a:gd name="connsiteY9-3568" fmla="*/ 7620 h 3688080"/>
              <a:gd name="connsiteX10-3569" fmla="*/ 2129687 w 2256071"/>
              <a:gd name="connsiteY10-3570" fmla="*/ 0 h 3688080"/>
              <a:gd name="connsiteX11-3571" fmla="*/ 2205887 w 2256071"/>
              <a:gd name="connsiteY11-3572" fmla="*/ 53340 h 3688080"/>
              <a:gd name="connsiteX12-3573" fmla="*/ 2198267 w 2256071"/>
              <a:gd name="connsiteY12-3574" fmla="*/ 175260 h 3688080"/>
              <a:gd name="connsiteX13-3575" fmla="*/ 2198265 w 2256071"/>
              <a:gd name="connsiteY13-3576" fmla="*/ 281940 h 3688080"/>
              <a:gd name="connsiteX14-3577" fmla="*/ 2198265 w 2256071"/>
              <a:gd name="connsiteY14-3578" fmla="*/ 640080 h 3688080"/>
              <a:gd name="connsiteX15-3579" fmla="*/ 2190645 w 2256071"/>
              <a:gd name="connsiteY15-3580" fmla="*/ 1127760 h 3688080"/>
              <a:gd name="connsiteX16-3581" fmla="*/ 2213505 w 2256071"/>
              <a:gd name="connsiteY16-3582" fmla="*/ 1493520 h 3688080"/>
              <a:gd name="connsiteX17-3583" fmla="*/ 2243985 w 2256071"/>
              <a:gd name="connsiteY17-3584" fmla="*/ 2316480 h 3688080"/>
              <a:gd name="connsiteX18-3585" fmla="*/ 2251606 w 2256071"/>
              <a:gd name="connsiteY18-3586" fmla="*/ 3185160 h 3688080"/>
              <a:gd name="connsiteX19-3587" fmla="*/ 2205885 w 2256071"/>
              <a:gd name="connsiteY19-3588" fmla="*/ 3657600 h 3688080"/>
              <a:gd name="connsiteX20-3589" fmla="*/ 1923945 w 2256071"/>
              <a:gd name="connsiteY20-3590" fmla="*/ 3680460 h 3688080"/>
              <a:gd name="connsiteX21-3591" fmla="*/ 1771545 w 2256071"/>
              <a:gd name="connsiteY21-3592" fmla="*/ 3680460 h 3688080"/>
              <a:gd name="connsiteX22-3593" fmla="*/ 1581045 w 2256071"/>
              <a:gd name="connsiteY22-3594" fmla="*/ 3680460 h 3688080"/>
              <a:gd name="connsiteX23-3595" fmla="*/ 1222905 w 2256071"/>
              <a:gd name="connsiteY23-3596" fmla="*/ 3688080 h 3688080"/>
              <a:gd name="connsiteX24-3597" fmla="*/ 819045 w 2256071"/>
              <a:gd name="connsiteY24-3598" fmla="*/ 3680460 h 3688080"/>
              <a:gd name="connsiteX25-3599" fmla="*/ 689505 w 2256071"/>
              <a:gd name="connsiteY25-3600" fmla="*/ 3680460 h 3688080"/>
              <a:gd name="connsiteX26-3601" fmla="*/ 262785 w 2256071"/>
              <a:gd name="connsiteY26-3602" fmla="*/ 3672840 h 3688080"/>
              <a:gd name="connsiteX27-3603" fmla="*/ 22940 w 2256071"/>
              <a:gd name="connsiteY27-3604" fmla="*/ 3680460 h 3688080"/>
              <a:gd name="connsiteX28-3605" fmla="*/ 26565 w 2256071"/>
              <a:gd name="connsiteY28-3606" fmla="*/ 3421380 h 3688080"/>
              <a:gd name="connsiteX29-3607" fmla="*/ 11326 w 2256071"/>
              <a:gd name="connsiteY29-3608" fmla="*/ 2971800 h 3688080"/>
              <a:gd name="connsiteX30-3609" fmla="*/ 21209 w 2256071"/>
              <a:gd name="connsiteY30-3610" fmla="*/ 2450231 h 3688080"/>
              <a:gd name="connsiteX0-3611" fmla="*/ 24660 w 2256071"/>
              <a:gd name="connsiteY0-3612" fmla="*/ 719773 h 3688080"/>
              <a:gd name="connsiteX1-3613" fmla="*/ 18946 w 2256071"/>
              <a:gd name="connsiteY1-3614" fmla="*/ 563880 h 3688080"/>
              <a:gd name="connsiteX2-3615" fmla="*/ 18945 w 2256071"/>
              <a:gd name="connsiteY2-3616" fmla="*/ 350520 h 3688080"/>
              <a:gd name="connsiteX3-3617" fmla="*/ 22940 w 2256071"/>
              <a:gd name="connsiteY3-3618" fmla="*/ 10160 h 3688080"/>
              <a:gd name="connsiteX4-3619" fmla="*/ 316125 w 2256071"/>
              <a:gd name="connsiteY4-3620" fmla="*/ 0 h 3688080"/>
              <a:gd name="connsiteX5-3621" fmla="*/ 529485 w 2256071"/>
              <a:gd name="connsiteY5-3622" fmla="*/ 7620 h 3688080"/>
              <a:gd name="connsiteX6-3623" fmla="*/ 773325 w 2256071"/>
              <a:gd name="connsiteY6-3624" fmla="*/ 7620 h 3688080"/>
              <a:gd name="connsiteX7-3625" fmla="*/ 1222905 w 2256071"/>
              <a:gd name="connsiteY7-3626" fmla="*/ 7620 h 3688080"/>
              <a:gd name="connsiteX8-3627" fmla="*/ 1573425 w 2256071"/>
              <a:gd name="connsiteY8-3628" fmla="*/ 0 h 3688080"/>
              <a:gd name="connsiteX9-3629" fmla="*/ 2000145 w 2256071"/>
              <a:gd name="connsiteY9-3630" fmla="*/ 7620 h 3688080"/>
              <a:gd name="connsiteX10-3631" fmla="*/ 2205887 w 2256071"/>
              <a:gd name="connsiteY10-3632" fmla="*/ 53340 h 3688080"/>
              <a:gd name="connsiteX11-3633" fmla="*/ 2198267 w 2256071"/>
              <a:gd name="connsiteY11-3634" fmla="*/ 175260 h 3688080"/>
              <a:gd name="connsiteX12-3635" fmla="*/ 2198265 w 2256071"/>
              <a:gd name="connsiteY12-3636" fmla="*/ 281940 h 3688080"/>
              <a:gd name="connsiteX13-3637" fmla="*/ 2198265 w 2256071"/>
              <a:gd name="connsiteY13-3638" fmla="*/ 640080 h 3688080"/>
              <a:gd name="connsiteX14-3639" fmla="*/ 2190645 w 2256071"/>
              <a:gd name="connsiteY14-3640" fmla="*/ 1127760 h 3688080"/>
              <a:gd name="connsiteX15-3641" fmla="*/ 2213505 w 2256071"/>
              <a:gd name="connsiteY15-3642" fmla="*/ 1493520 h 3688080"/>
              <a:gd name="connsiteX16-3643" fmla="*/ 2243985 w 2256071"/>
              <a:gd name="connsiteY16-3644" fmla="*/ 2316480 h 3688080"/>
              <a:gd name="connsiteX17-3645" fmla="*/ 2251606 w 2256071"/>
              <a:gd name="connsiteY17-3646" fmla="*/ 3185160 h 3688080"/>
              <a:gd name="connsiteX18-3647" fmla="*/ 2205885 w 2256071"/>
              <a:gd name="connsiteY18-3648" fmla="*/ 3657600 h 3688080"/>
              <a:gd name="connsiteX19-3649" fmla="*/ 1923945 w 2256071"/>
              <a:gd name="connsiteY19-3650" fmla="*/ 3680460 h 3688080"/>
              <a:gd name="connsiteX20-3651" fmla="*/ 1771545 w 2256071"/>
              <a:gd name="connsiteY20-3652" fmla="*/ 3680460 h 3688080"/>
              <a:gd name="connsiteX21-3653" fmla="*/ 1581045 w 2256071"/>
              <a:gd name="connsiteY21-3654" fmla="*/ 3680460 h 3688080"/>
              <a:gd name="connsiteX22-3655" fmla="*/ 1222905 w 2256071"/>
              <a:gd name="connsiteY22-3656" fmla="*/ 3688080 h 3688080"/>
              <a:gd name="connsiteX23-3657" fmla="*/ 819045 w 2256071"/>
              <a:gd name="connsiteY23-3658" fmla="*/ 3680460 h 3688080"/>
              <a:gd name="connsiteX24-3659" fmla="*/ 689505 w 2256071"/>
              <a:gd name="connsiteY24-3660" fmla="*/ 3680460 h 3688080"/>
              <a:gd name="connsiteX25-3661" fmla="*/ 262785 w 2256071"/>
              <a:gd name="connsiteY25-3662" fmla="*/ 3672840 h 3688080"/>
              <a:gd name="connsiteX26-3663" fmla="*/ 22940 w 2256071"/>
              <a:gd name="connsiteY26-3664" fmla="*/ 3680460 h 3688080"/>
              <a:gd name="connsiteX27-3665" fmla="*/ 26565 w 2256071"/>
              <a:gd name="connsiteY27-3666" fmla="*/ 3421380 h 3688080"/>
              <a:gd name="connsiteX28-3667" fmla="*/ 11326 w 2256071"/>
              <a:gd name="connsiteY28-3668" fmla="*/ 2971800 h 3688080"/>
              <a:gd name="connsiteX29-3669" fmla="*/ 21209 w 2256071"/>
              <a:gd name="connsiteY29-3670" fmla="*/ 2450231 h 3688080"/>
              <a:gd name="connsiteX0-3671" fmla="*/ 24660 w 2256071"/>
              <a:gd name="connsiteY0-3672" fmla="*/ 727393 h 3695700"/>
              <a:gd name="connsiteX1-3673" fmla="*/ 18946 w 2256071"/>
              <a:gd name="connsiteY1-3674" fmla="*/ 571500 h 3695700"/>
              <a:gd name="connsiteX2-3675" fmla="*/ 18945 w 2256071"/>
              <a:gd name="connsiteY2-3676" fmla="*/ 358140 h 3695700"/>
              <a:gd name="connsiteX3-3677" fmla="*/ 22940 w 2256071"/>
              <a:gd name="connsiteY3-3678" fmla="*/ 17780 h 3695700"/>
              <a:gd name="connsiteX4-3679" fmla="*/ 316125 w 2256071"/>
              <a:gd name="connsiteY4-3680" fmla="*/ 7620 h 3695700"/>
              <a:gd name="connsiteX5-3681" fmla="*/ 529485 w 2256071"/>
              <a:gd name="connsiteY5-3682" fmla="*/ 15240 h 3695700"/>
              <a:gd name="connsiteX6-3683" fmla="*/ 773325 w 2256071"/>
              <a:gd name="connsiteY6-3684" fmla="*/ 15240 h 3695700"/>
              <a:gd name="connsiteX7-3685" fmla="*/ 1222905 w 2256071"/>
              <a:gd name="connsiteY7-3686" fmla="*/ 15240 h 3695700"/>
              <a:gd name="connsiteX8-3687" fmla="*/ 1573425 w 2256071"/>
              <a:gd name="connsiteY8-3688" fmla="*/ 7620 h 3695700"/>
              <a:gd name="connsiteX9-3689" fmla="*/ 2000145 w 2256071"/>
              <a:gd name="connsiteY9-3690" fmla="*/ 15240 h 3695700"/>
              <a:gd name="connsiteX10-3691" fmla="*/ 2213507 w 2256071"/>
              <a:gd name="connsiteY10-3692" fmla="*/ 0 h 3695700"/>
              <a:gd name="connsiteX11-3693" fmla="*/ 2198267 w 2256071"/>
              <a:gd name="connsiteY11-3694" fmla="*/ 182880 h 3695700"/>
              <a:gd name="connsiteX12-3695" fmla="*/ 2198265 w 2256071"/>
              <a:gd name="connsiteY12-3696" fmla="*/ 289560 h 3695700"/>
              <a:gd name="connsiteX13-3697" fmla="*/ 2198265 w 2256071"/>
              <a:gd name="connsiteY13-3698" fmla="*/ 647700 h 3695700"/>
              <a:gd name="connsiteX14-3699" fmla="*/ 2190645 w 2256071"/>
              <a:gd name="connsiteY14-3700" fmla="*/ 1135380 h 3695700"/>
              <a:gd name="connsiteX15-3701" fmla="*/ 2213505 w 2256071"/>
              <a:gd name="connsiteY15-3702" fmla="*/ 1501140 h 3695700"/>
              <a:gd name="connsiteX16-3703" fmla="*/ 2243985 w 2256071"/>
              <a:gd name="connsiteY16-3704" fmla="*/ 2324100 h 3695700"/>
              <a:gd name="connsiteX17-3705" fmla="*/ 2251606 w 2256071"/>
              <a:gd name="connsiteY17-3706" fmla="*/ 3192780 h 3695700"/>
              <a:gd name="connsiteX18-3707" fmla="*/ 2205885 w 2256071"/>
              <a:gd name="connsiteY18-3708" fmla="*/ 3665220 h 3695700"/>
              <a:gd name="connsiteX19-3709" fmla="*/ 1923945 w 2256071"/>
              <a:gd name="connsiteY19-3710" fmla="*/ 3688080 h 3695700"/>
              <a:gd name="connsiteX20-3711" fmla="*/ 1771545 w 2256071"/>
              <a:gd name="connsiteY20-3712" fmla="*/ 3688080 h 3695700"/>
              <a:gd name="connsiteX21-3713" fmla="*/ 1581045 w 2256071"/>
              <a:gd name="connsiteY21-3714" fmla="*/ 3688080 h 3695700"/>
              <a:gd name="connsiteX22-3715" fmla="*/ 1222905 w 2256071"/>
              <a:gd name="connsiteY22-3716" fmla="*/ 3695700 h 3695700"/>
              <a:gd name="connsiteX23-3717" fmla="*/ 819045 w 2256071"/>
              <a:gd name="connsiteY23-3718" fmla="*/ 3688080 h 3695700"/>
              <a:gd name="connsiteX24-3719" fmla="*/ 689505 w 2256071"/>
              <a:gd name="connsiteY24-3720" fmla="*/ 3688080 h 3695700"/>
              <a:gd name="connsiteX25-3721" fmla="*/ 262785 w 2256071"/>
              <a:gd name="connsiteY25-3722" fmla="*/ 3680460 h 3695700"/>
              <a:gd name="connsiteX26-3723" fmla="*/ 22940 w 2256071"/>
              <a:gd name="connsiteY26-3724" fmla="*/ 3688080 h 3695700"/>
              <a:gd name="connsiteX27-3725" fmla="*/ 26565 w 2256071"/>
              <a:gd name="connsiteY27-3726" fmla="*/ 3429000 h 3695700"/>
              <a:gd name="connsiteX28-3727" fmla="*/ 11326 w 2256071"/>
              <a:gd name="connsiteY28-3728" fmla="*/ 2979420 h 3695700"/>
              <a:gd name="connsiteX29-3729" fmla="*/ 21209 w 2256071"/>
              <a:gd name="connsiteY29-3730" fmla="*/ 2457851 h 3695700"/>
              <a:gd name="connsiteX0-3731" fmla="*/ 24660 w 2256071"/>
              <a:gd name="connsiteY0-3732" fmla="*/ 727393 h 3695700"/>
              <a:gd name="connsiteX1-3733" fmla="*/ 18946 w 2256071"/>
              <a:gd name="connsiteY1-3734" fmla="*/ 571500 h 3695700"/>
              <a:gd name="connsiteX2-3735" fmla="*/ 18945 w 2256071"/>
              <a:gd name="connsiteY2-3736" fmla="*/ 358140 h 3695700"/>
              <a:gd name="connsiteX3-3737" fmla="*/ 22940 w 2256071"/>
              <a:gd name="connsiteY3-3738" fmla="*/ 17780 h 3695700"/>
              <a:gd name="connsiteX4-3739" fmla="*/ 316125 w 2256071"/>
              <a:gd name="connsiteY4-3740" fmla="*/ 7620 h 3695700"/>
              <a:gd name="connsiteX5-3741" fmla="*/ 529485 w 2256071"/>
              <a:gd name="connsiteY5-3742" fmla="*/ 15240 h 3695700"/>
              <a:gd name="connsiteX6-3743" fmla="*/ 773325 w 2256071"/>
              <a:gd name="connsiteY6-3744" fmla="*/ 15240 h 3695700"/>
              <a:gd name="connsiteX7-3745" fmla="*/ 1222905 w 2256071"/>
              <a:gd name="connsiteY7-3746" fmla="*/ 15240 h 3695700"/>
              <a:gd name="connsiteX8-3747" fmla="*/ 1573425 w 2256071"/>
              <a:gd name="connsiteY8-3748" fmla="*/ 7620 h 3695700"/>
              <a:gd name="connsiteX9-3749" fmla="*/ 2000145 w 2256071"/>
              <a:gd name="connsiteY9-3750" fmla="*/ 15240 h 3695700"/>
              <a:gd name="connsiteX10-3751" fmla="*/ 2114447 w 2256071"/>
              <a:gd name="connsiteY10-3752" fmla="*/ 0 h 3695700"/>
              <a:gd name="connsiteX11-3753" fmla="*/ 2213507 w 2256071"/>
              <a:gd name="connsiteY11-3754" fmla="*/ 0 h 3695700"/>
              <a:gd name="connsiteX12-3755" fmla="*/ 2198267 w 2256071"/>
              <a:gd name="connsiteY12-3756" fmla="*/ 182880 h 3695700"/>
              <a:gd name="connsiteX13-3757" fmla="*/ 2198265 w 2256071"/>
              <a:gd name="connsiteY13-3758" fmla="*/ 289560 h 3695700"/>
              <a:gd name="connsiteX14-3759" fmla="*/ 2198265 w 2256071"/>
              <a:gd name="connsiteY14-3760" fmla="*/ 647700 h 3695700"/>
              <a:gd name="connsiteX15-3761" fmla="*/ 2190645 w 2256071"/>
              <a:gd name="connsiteY15-3762" fmla="*/ 1135380 h 3695700"/>
              <a:gd name="connsiteX16-3763" fmla="*/ 2213505 w 2256071"/>
              <a:gd name="connsiteY16-3764" fmla="*/ 1501140 h 3695700"/>
              <a:gd name="connsiteX17-3765" fmla="*/ 2243985 w 2256071"/>
              <a:gd name="connsiteY17-3766" fmla="*/ 2324100 h 3695700"/>
              <a:gd name="connsiteX18-3767" fmla="*/ 2251606 w 2256071"/>
              <a:gd name="connsiteY18-3768" fmla="*/ 3192780 h 3695700"/>
              <a:gd name="connsiteX19-3769" fmla="*/ 2205885 w 2256071"/>
              <a:gd name="connsiteY19-3770" fmla="*/ 3665220 h 3695700"/>
              <a:gd name="connsiteX20-3771" fmla="*/ 1923945 w 2256071"/>
              <a:gd name="connsiteY20-3772" fmla="*/ 3688080 h 3695700"/>
              <a:gd name="connsiteX21-3773" fmla="*/ 1771545 w 2256071"/>
              <a:gd name="connsiteY21-3774" fmla="*/ 3688080 h 3695700"/>
              <a:gd name="connsiteX22-3775" fmla="*/ 1581045 w 2256071"/>
              <a:gd name="connsiteY22-3776" fmla="*/ 3688080 h 3695700"/>
              <a:gd name="connsiteX23-3777" fmla="*/ 1222905 w 2256071"/>
              <a:gd name="connsiteY23-3778" fmla="*/ 3695700 h 3695700"/>
              <a:gd name="connsiteX24-3779" fmla="*/ 819045 w 2256071"/>
              <a:gd name="connsiteY24-3780" fmla="*/ 3688080 h 3695700"/>
              <a:gd name="connsiteX25-3781" fmla="*/ 689505 w 2256071"/>
              <a:gd name="connsiteY25-3782" fmla="*/ 3688080 h 3695700"/>
              <a:gd name="connsiteX26-3783" fmla="*/ 262785 w 2256071"/>
              <a:gd name="connsiteY26-3784" fmla="*/ 3680460 h 3695700"/>
              <a:gd name="connsiteX27-3785" fmla="*/ 22940 w 2256071"/>
              <a:gd name="connsiteY27-3786" fmla="*/ 3688080 h 3695700"/>
              <a:gd name="connsiteX28-3787" fmla="*/ 26565 w 2256071"/>
              <a:gd name="connsiteY28-3788" fmla="*/ 3429000 h 3695700"/>
              <a:gd name="connsiteX29-3789" fmla="*/ 11326 w 2256071"/>
              <a:gd name="connsiteY29-3790" fmla="*/ 2979420 h 3695700"/>
              <a:gd name="connsiteX30-3791" fmla="*/ 21209 w 2256071"/>
              <a:gd name="connsiteY30-3792" fmla="*/ 2457851 h 3695700"/>
              <a:gd name="connsiteX0-3793" fmla="*/ 24660 w 2256071"/>
              <a:gd name="connsiteY0-3794" fmla="*/ 727393 h 3695700"/>
              <a:gd name="connsiteX1-3795" fmla="*/ 18946 w 2256071"/>
              <a:gd name="connsiteY1-3796" fmla="*/ 571500 h 3695700"/>
              <a:gd name="connsiteX2-3797" fmla="*/ 18945 w 2256071"/>
              <a:gd name="connsiteY2-3798" fmla="*/ 358140 h 3695700"/>
              <a:gd name="connsiteX3-3799" fmla="*/ 22940 w 2256071"/>
              <a:gd name="connsiteY3-3800" fmla="*/ 17780 h 3695700"/>
              <a:gd name="connsiteX4-3801" fmla="*/ 316125 w 2256071"/>
              <a:gd name="connsiteY4-3802" fmla="*/ 7620 h 3695700"/>
              <a:gd name="connsiteX5-3803" fmla="*/ 529485 w 2256071"/>
              <a:gd name="connsiteY5-3804" fmla="*/ 15240 h 3695700"/>
              <a:gd name="connsiteX6-3805" fmla="*/ 773325 w 2256071"/>
              <a:gd name="connsiteY6-3806" fmla="*/ 15240 h 3695700"/>
              <a:gd name="connsiteX7-3807" fmla="*/ 1222905 w 2256071"/>
              <a:gd name="connsiteY7-3808" fmla="*/ 15240 h 3695700"/>
              <a:gd name="connsiteX8-3809" fmla="*/ 1573425 w 2256071"/>
              <a:gd name="connsiteY8-3810" fmla="*/ 7620 h 3695700"/>
              <a:gd name="connsiteX9-3811" fmla="*/ 2000145 w 2256071"/>
              <a:gd name="connsiteY9-3812" fmla="*/ 15240 h 3695700"/>
              <a:gd name="connsiteX10-3813" fmla="*/ 2114447 w 2256071"/>
              <a:gd name="connsiteY10-3814" fmla="*/ 0 h 3695700"/>
              <a:gd name="connsiteX11-3815" fmla="*/ 2198267 w 2256071"/>
              <a:gd name="connsiteY11-3816" fmla="*/ 182880 h 3695700"/>
              <a:gd name="connsiteX12-3817" fmla="*/ 2198265 w 2256071"/>
              <a:gd name="connsiteY12-3818" fmla="*/ 289560 h 3695700"/>
              <a:gd name="connsiteX13-3819" fmla="*/ 2198265 w 2256071"/>
              <a:gd name="connsiteY13-3820" fmla="*/ 647700 h 3695700"/>
              <a:gd name="connsiteX14-3821" fmla="*/ 2190645 w 2256071"/>
              <a:gd name="connsiteY14-3822" fmla="*/ 1135380 h 3695700"/>
              <a:gd name="connsiteX15-3823" fmla="*/ 2213505 w 2256071"/>
              <a:gd name="connsiteY15-3824" fmla="*/ 1501140 h 3695700"/>
              <a:gd name="connsiteX16-3825" fmla="*/ 2243985 w 2256071"/>
              <a:gd name="connsiteY16-3826" fmla="*/ 2324100 h 3695700"/>
              <a:gd name="connsiteX17-3827" fmla="*/ 2251606 w 2256071"/>
              <a:gd name="connsiteY17-3828" fmla="*/ 3192780 h 3695700"/>
              <a:gd name="connsiteX18-3829" fmla="*/ 2205885 w 2256071"/>
              <a:gd name="connsiteY18-3830" fmla="*/ 3665220 h 3695700"/>
              <a:gd name="connsiteX19-3831" fmla="*/ 1923945 w 2256071"/>
              <a:gd name="connsiteY19-3832" fmla="*/ 3688080 h 3695700"/>
              <a:gd name="connsiteX20-3833" fmla="*/ 1771545 w 2256071"/>
              <a:gd name="connsiteY20-3834" fmla="*/ 3688080 h 3695700"/>
              <a:gd name="connsiteX21-3835" fmla="*/ 1581045 w 2256071"/>
              <a:gd name="connsiteY21-3836" fmla="*/ 3688080 h 3695700"/>
              <a:gd name="connsiteX22-3837" fmla="*/ 1222905 w 2256071"/>
              <a:gd name="connsiteY22-3838" fmla="*/ 3695700 h 3695700"/>
              <a:gd name="connsiteX23-3839" fmla="*/ 819045 w 2256071"/>
              <a:gd name="connsiteY23-3840" fmla="*/ 3688080 h 3695700"/>
              <a:gd name="connsiteX24-3841" fmla="*/ 689505 w 2256071"/>
              <a:gd name="connsiteY24-3842" fmla="*/ 3688080 h 3695700"/>
              <a:gd name="connsiteX25-3843" fmla="*/ 262785 w 2256071"/>
              <a:gd name="connsiteY25-3844" fmla="*/ 3680460 h 3695700"/>
              <a:gd name="connsiteX26-3845" fmla="*/ 22940 w 2256071"/>
              <a:gd name="connsiteY26-3846" fmla="*/ 3688080 h 3695700"/>
              <a:gd name="connsiteX27-3847" fmla="*/ 26565 w 2256071"/>
              <a:gd name="connsiteY27-3848" fmla="*/ 3429000 h 3695700"/>
              <a:gd name="connsiteX28-3849" fmla="*/ 11326 w 2256071"/>
              <a:gd name="connsiteY28-3850" fmla="*/ 2979420 h 3695700"/>
              <a:gd name="connsiteX29-3851" fmla="*/ 21209 w 2256071"/>
              <a:gd name="connsiteY29-3852" fmla="*/ 2457851 h 3695700"/>
              <a:gd name="connsiteX0-3853" fmla="*/ 24660 w 2256071"/>
              <a:gd name="connsiteY0-3854" fmla="*/ 727393 h 3695700"/>
              <a:gd name="connsiteX1-3855" fmla="*/ 18946 w 2256071"/>
              <a:gd name="connsiteY1-3856" fmla="*/ 571500 h 3695700"/>
              <a:gd name="connsiteX2-3857" fmla="*/ 18945 w 2256071"/>
              <a:gd name="connsiteY2-3858" fmla="*/ 358140 h 3695700"/>
              <a:gd name="connsiteX3-3859" fmla="*/ 22940 w 2256071"/>
              <a:gd name="connsiteY3-3860" fmla="*/ 17780 h 3695700"/>
              <a:gd name="connsiteX4-3861" fmla="*/ 316125 w 2256071"/>
              <a:gd name="connsiteY4-3862" fmla="*/ 7620 h 3695700"/>
              <a:gd name="connsiteX5-3863" fmla="*/ 529485 w 2256071"/>
              <a:gd name="connsiteY5-3864" fmla="*/ 15240 h 3695700"/>
              <a:gd name="connsiteX6-3865" fmla="*/ 773325 w 2256071"/>
              <a:gd name="connsiteY6-3866" fmla="*/ 15240 h 3695700"/>
              <a:gd name="connsiteX7-3867" fmla="*/ 1222905 w 2256071"/>
              <a:gd name="connsiteY7-3868" fmla="*/ 15240 h 3695700"/>
              <a:gd name="connsiteX8-3869" fmla="*/ 1573425 w 2256071"/>
              <a:gd name="connsiteY8-3870" fmla="*/ 7620 h 3695700"/>
              <a:gd name="connsiteX9-3871" fmla="*/ 2000145 w 2256071"/>
              <a:gd name="connsiteY9-3872" fmla="*/ 15240 h 3695700"/>
              <a:gd name="connsiteX10-3873" fmla="*/ 2114447 w 2256071"/>
              <a:gd name="connsiteY10-3874" fmla="*/ 0 h 3695700"/>
              <a:gd name="connsiteX11-3875" fmla="*/ 2160167 w 2256071"/>
              <a:gd name="connsiteY11-3876" fmla="*/ 76200 h 3695700"/>
              <a:gd name="connsiteX12-3877" fmla="*/ 2198267 w 2256071"/>
              <a:gd name="connsiteY12-3878" fmla="*/ 182880 h 3695700"/>
              <a:gd name="connsiteX13-3879" fmla="*/ 2198265 w 2256071"/>
              <a:gd name="connsiteY13-3880" fmla="*/ 289560 h 3695700"/>
              <a:gd name="connsiteX14-3881" fmla="*/ 2198265 w 2256071"/>
              <a:gd name="connsiteY14-3882" fmla="*/ 647700 h 3695700"/>
              <a:gd name="connsiteX15-3883" fmla="*/ 2190645 w 2256071"/>
              <a:gd name="connsiteY15-3884" fmla="*/ 1135380 h 3695700"/>
              <a:gd name="connsiteX16-3885" fmla="*/ 2213505 w 2256071"/>
              <a:gd name="connsiteY16-3886" fmla="*/ 1501140 h 3695700"/>
              <a:gd name="connsiteX17-3887" fmla="*/ 2243985 w 2256071"/>
              <a:gd name="connsiteY17-3888" fmla="*/ 2324100 h 3695700"/>
              <a:gd name="connsiteX18-3889" fmla="*/ 2251606 w 2256071"/>
              <a:gd name="connsiteY18-3890" fmla="*/ 3192780 h 3695700"/>
              <a:gd name="connsiteX19-3891" fmla="*/ 2205885 w 2256071"/>
              <a:gd name="connsiteY19-3892" fmla="*/ 3665220 h 3695700"/>
              <a:gd name="connsiteX20-3893" fmla="*/ 1923945 w 2256071"/>
              <a:gd name="connsiteY20-3894" fmla="*/ 3688080 h 3695700"/>
              <a:gd name="connsiteX21-3895" fmla="*/ 1771545 w 2256071"/>
              <a:gd name="connsiteY21-3896" fmla="*/ 3688080 h 3695700"/>
              <a:gd name="connsiteX22-3897" fmla="*/ 1581045 w 2256071"/>
              <a:gd name="connsiteY22-3898" fmla="*/ 3688080 h 3695700"/>
              <a:gd name="connsiteX23-3899" fmla="*/ 1222905 w 2256071"/>
              <a:gd name="connsiteY23-3900" fmla="*/ 3695700 h 3695700"/>
              <a:gd name="connsiteX24-3901" fmla="*/ 819045 w 2256071"/>
              <a:gd name="connsiteY24-3902" fmla="*/ 3688080 h 3695700"/>
              <a:gd name="connsiteX25-3903" fmla="*/ 689505 w 2256071"/>
              <a:gd name="connsiteY25-3904" fmla="*/ 3688080 h 3695700"/>
              <a:gd name="connsiteX26-3905" fmla="*/ 262785 w 2256071"/>
              <a:gd name="connsiteY26-3906" fmla="*/ 3680460 h 3695700"/>
              <a:gd name="connsiteX27-3907" fmla="*/ 22940 w 2256071"/>
              <a:gd name="connsiteY27-3908" fmla="*/ 3688080 h 3695700"/>
              <a:gd name="connsiteX28-3909" fmla="*/ 26565 w 2256071"/>
              <a:gd name="connsiteY28-3910" fmla="*/ 3429000 h 3695700"/>
              <a:gd name="connsiteX29-3911" fmla="*/ 11326 w 2256071"/>
              <a:gd name="connsiteY29-3912" fmla="*/ 2979420 h 3695700"/>
              <a:gd name="connsiteX30-3913" fmla="*/ 21209 w 2256071"/>
              <a:gd name="connsiteY30-3914" fmla="*/ 2457851 h 3695700"/>
              <a:gd name="connsiteX0-3915" fmla="*/ 24660 w 2256071"/>
              <a:gd name="connsiteY0-3916" fmla="*/ 727393 h 3695700"/>
              <a:gd name="connsiteX1-3917" fmla="*/ 18946 w 2256071"/>
              <a:gd name="connsiteY1-3918" fmla="*/ 571500 h 3695700"/>
              <a:gd name="connsiteX2-3919" fmla="*/ 18945 w 2256071"/>
              <a:gd name="connsiteY2-3920" fmla="*/ 358140 h 3695700"/>
              <a:gd name="connsiteX3-3921" fmla="*/ 22940 w 2256071"/>
              <a:gd name="connsiteY3-3922" fmla="*/ 17780 h 3695700"/>
              <a:gd name="connsiteX4-3923" fmla="*/ 316125 w 2256071"/>
              <a:gd name="connsiteY4-3924" fmla="*/ 7620 h 3695700"/>
              <a:gd name="connsiteX5-3925" fmla="*/ 529485 w 2256071"/>
              <a:gd name="connsiteY5-3926" fmla="*/ 15240 h 3695700"/>
              <a:gd name="connsiteX6-3927" fmla="*/ 773325 w 2256071"/>
              <a:gd name="connsiteY6-3928" fmla="*/ 15240 h 3695700"/>
              <a:gd name="connsiteX7-3929" fmla="*/ 1222905 w 2256071"/>
              <a:gd name="connsiteY7-3930" fmla="*/ 15240 h 3695700"/>
              <a:gd name="connsiteX8-3931" fmla="*/ 1573425 w 2256071"/>
              <a:gd name="connsiteY8-3932" fmla="*/ 7620 h 3695700"/>
              <a:gd name="connsiteX9-3933" fmla="*/ 2000145 w 2256071"/>
              <a:gd name="connsiteY9-3934" fmla="*/ 15240 h 3695700"/>
              <a:gd name="connsiteX10-3935" fmla="*/ 2114447 w 2256071"/>
              <a:gd name="connsiteY10-3936" fmla="*/ 0 h 3695700"/>
              <a:gd name="connsiteX11-3937" fmla="*/ 2205887 w 2256071"/>
              <a:gd name="connsiteY11-3938" fmla="*/ 83820 h 3695700"/>
              <a:gd name="connsiteX12-3939" fmla="*/ 2198267 w 2256071"/>
              <a:gd name="connsiteY12-3940" fmla="*/ 182880 h 3695700"/>
              <a:gd name="connsiteX13-3941" fmla="*/ 2198265 w 2256071"/>
              <a:gd name="connsiteY13-3942" fmla="*/ 289560 h 3695700"/>
              <a:gd name="connsiteX14-3943" fmla="*/ 2198265 w 2256071"/>
              <a:gd name="connsiteY14-3944" fmla="*/ 647700 h 3695700"/>
              <a:gd name="connsiteX15-3945" fmla="*/ 2190645 w 2256071"/>
              <a:gd name="connsiteY15-3946" fmla="*/ 1135380 h 3695700"/>
              <a:gd name="connsiteX16-3947" fmla="*/ 2213505 w 2256071"/>
              <a:gd name="connsiteY16-3948" fmla="*/ 1501140 h 3695700"/>
              <a:gd name="connsiteX17-3949" fmla="*/ 2243985 w 2256071"/>
              <a:gd name="connsiteY17-3950" fmla="*/ 2324100 h 3695700"/>
              <a:gd name="connsiteX18-3951" fmla="*/ 2251606 w 2256071"/>
              <a:gd name="connsiteY18-3952" fmla="*/ 3192780 h 3695700"/>
              <a:gd name="connsiteX19-3953" fmla="*/ 2205885 w 2256071"/>
              <a:gd name="connsiteY19-3954" fmla="*/ 3665220 h 3695700"/>
              <a:gd name="connsiteX20-3955" fmla="*/ 1923945 w 2256071"/>
              <a:gd name="connsiteY20-3956" fmla="*/ 3688080 h 3695700"/>
              <a:gd name="connsiteX21-3957" fmla="*/ 1771545 w 2256071"/>
              <a:gd name="connsiteY21-3958" fmla="*/ 3688080 h 3695700"/>
              <a:gd name="connsiteX22-3959" fmla="*/ 1581045 w 2256071"/>
              <a:gd name="connsiteY22-3960" fmla="*/ 3688080 h 3695700"/>
              <a:gd name="connsiteX23-3961" fmla="*/ 1222905 w 2256071"/>
              <a:gd name="connsiteY23-3962" fmla="*/ 3695700 h 3695700"/>
              <a:gd name="connsiteX24-3963" fmla="*/ 819045 w 2256071"/>
              <a:gd name="connsiteY24-3964" fmla="*/ 3688080 h 3695700"/>
              <a:gd name="connsiteX25-3965" fmla="*/ 689505 w 2256071"/>
              <a:gd name="connsiteY25-3966" fmla="*/ 3688080 h 3695700"/>
              <a:gd name="connsiteX26-3967" fmla="*/ 262785 w 2256071"/>
              <a:gd name="connsiteY26-3968" fmla="*/ 3680460 h 3695700"/>
              <a:gd name="connsiteX27-3969" fmla="*/ 22940 w 2256071"/>
              <a:gd name="connsiteY27-3970" fmla="*/ 3688080 h 3695700"/>
              <a:gd name="connsiteX28-3971" fmla="*/ 26565 w 2256071"/>
              <a:gd name="connsiteY28-3972" fmla="*/ 3429000 h 3695700"/>
              <a:gd name="connsiteX29-3973" fmla="*/ 11326 w 2256071"/>
              <a:gd name="connsiteY29-3974" fmla="*/ 2979420 h 3695700"/>
              <a:gd name="connsiteX30-3975" fmla="*/ 21209 w 2256071"/>
              <a:gd name="connsiteY30-3976" fmla="*/ 2457851 h 3695700"/>
              <a:gd name="connsiteX0-3977" fmla="*/ 24660 w 2256071"/>
              <a:gd name="connsiteY0-3978" fmla="*/ 727393 h 3695700"/>
              <a:gd name="connsiteX1-3979" fmla="*/ 18946 w 2256071"/>
              <a:gd name="connsiteY1-3980" fmla="*/ 571500 h 3695700"/>
              <a:gd name="connsiteX2-3981" fmla="*/ 18945 w 2256071"/>
              <a:gd name="connsiteY2-3982" fmla="*/ 358140 h 3695700"/>
              <a:gd name="connsiteX3-3983" fmla="*/ 22940 w 2256071"/>
              <a:gd name="connsiteY3-3984" fmla="*/ 17780 h 3695700"/>
              <a:gd name="connsiteX4-3985" fmla="*/ 316125 w 2256071"/>
              <a:gd name="connsiteY4-3986" fmla="*/ 7620 h 3695700"/>
              <a:gd name="connsiteX5-3987" fmla="*/ 529485 w 2256071"/>
              <a:gd name="connsiteY5-3988" fmla="*/ 15240 h 3695700"/>
              <a:gd name="connsiteX6-3989" fmla="*/ 773325 w 2256071"/>
              <a:gd name="connsiteY6-3990" fmla="*/ 15240 h 3695700"/>
              <a:gd name="connsiteX7-3991" fmla="*/ 1222905 w 2256071"/>
              <a:gd name="connsiteY7-3992" fmla="*/ 15240 h 3695700"/>
              <a:gd name="connsiteX8-3993" fmla="*/ 1573425 w 2256071"/>
              <a:gd name="connsiteY8-3994" fmla="*/ 7620 h 3695700"/>
              <a:gd name="connsiteX9-3995" fmla="*/ 2000145 w 2256071"/>
              <a:gd name="connsiteY9-3996" fmla="*/ 15240 h 3695700"/>
              <a:gd name="connsiteX10-3997" fmla="*/ 2114447 w 2256071"/>
              <a:gd name="connsiteY10-3998" fmla="*/ 0 h 3695700"/>
              <a:gd name="connsiteX11-3999" fmla="*/ 2205887 w 2256071"/>
              <a:gd name="connsiteY11-4000" fmla="*/ 83820 h 3695700"/>
              <a:gd name="connsiteX12-4001" fmla="*/ 2198267 w 2256071"/>
              <a:gd name="connsiteY12-4002" fmla="*/ 182880 h 3695700"/>
              <a:gd name="connsiteX13-4003" fmla="*/ 2198265 w 2256071"/>
              <a:gd name="connsiteY13-4004" fmla="*/ 289560 h 3695700"/>
              <a:gd name="connsiteX14-4005" fmla="*/ 2198265 w 2256071"/>
              <a:gd name="connsiteY14-4006" fmla="*/ 647700 h 3695700"/>
              <a:gd name="connsiteX15-4007" fmla="*/ 2190645 w 2256071"/>
              <a:gd name="connsiteY15-4008" fmla="*/ 1135380 h 3695700"/>
              <a:gd name="connsiteX16-4009" fmla="*/ 2213505 w 2256071"/>
              <a:gd name="connsiteY16-4010" fmla="*/ 1501140 h 3695700"/>
              <a:gd name="connsiteX17-4011" fmla="*/ 2243985 w 2256071"/>
              <a:gd name="connsiteY17-4012" fmla="*/ 2324100 h 3695700"/>
              <a:gd name="connsiteX18-4013" fmla="*/ 2251606 w 2256071"/>
              <a:gd name="connsiteY18-4014" fmla="*/ 3192780 h 3695700"/>
              <a:gd name="connsiteX19-4015" fmla="*/ 2205885 w 2256071"/>
              <a:gd name="connsiteY19-4016" fmla="*/ 3665220 h 3695700"/>
              <a:gd name="connsiteX20-4017" fmla="*/ 1923945 w 2256071"/>
              <a:gd name="connsiteY20-4018" fmla="*/ 3688080 h 3695700"/>
              <a:gd name="connsiteX21-4019" fmla="*/ 1771545 w 2256071"/>
              <a:gd name="connsiteY21-4020" fmla="*/ 3688080 h 3695700"/>
              <a:gd name="connsiteX22-4021" fmla="*/ 1581045 w 2256071"/>
              <a:gd name="connsiteY22-4022" fmla="*/ 3688080 h 3695700"/>
              <a:gd name="connsiteX23-4023" fmla="*/ 1222905 w 2256071"/>
              <a:gd name="connsiteY23-4024" fmla="*/ 3695700 h 3695700"/>
              <a:gd name="connsiteX24-4025" fmla="*/ 819045 w 2256071"/>
              <a:gd name="connsiteY24-4026" fmla="*/ 3688080 h 3695700"/>
              <a:gd name="connsiteX25-4027" fmla="*/ 689505 w 2256071"/>
              <a:gd name="connsiteY25-4028" fmla="*/ 3688080 h 3695700"/>
              <a:gd name="connsiteX26-4029" fmla="*/ 262785 w 2256071"/>
              <a:gd name="connsiteY26-4030" fmla="*/ 3680460 h 3695700"/>
              <a:gd name="connsiteX27-4031" fmla="*/ 22940 w 2256071"/>
              <a:gd name="connsiteY27-4032" fmla="*/ 3688080 h 3695700"/>
              <a:gd name="connsiteX28-4033" fmla="*/ 26565 w 2256071"/>
              <a:gd name="connsiteY28-4034" fmla="*/ 3429000 h 3695700"/>
              <a:gd name="connsiteX29-4035" fmla="*/ 11326 w 2256071"/>
              <a:gd name="connsiteY29-4036" fmla="*/ 2979420 h 3695700"/>
              <a:gd name="connsiteX30-4037" fmla="*/ 21209 w 2256071"/>
              <a:gd name="connsiteY30-4038" fmla="*/ 2457851 h 3695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  <a:cxn ang="0">
                <a:pos x="connsiteX7-111" y="connsiteY7-112"/>
              </a:cxn>
              <a:cxn ang="0">
                <a:pos x="connsiteX8-129" y="connsiteY8-130"/>
              </a:cxn>
              <a:cxn ang="0">
                <a:pos x="connsiteX9-149" y="connsiteY9-150"/>
              </a:cxn>
              <a:cxn ang="0">
                <a:pos x="connsiteX10-171" y="connsiteY10-172"/>
              </a:cxn>
              <a:cxn ang="0">
                <a:pos x="connsiteX11-195" y="connsiteY11-196"/>
              </a:cxn>
              <a:cxn ang="0">
                <a:pos x="connsiteX12-221" y="connsiteY12-222"/>
              </a:cxn>
              <a:cxn ang="0">
                <a:pos x="connsiteX13-249" y="connsiteY13-250"/>
              </a:cxn>
              <a:cxn ang="0">
                <a:pos x="connsiteX14-279" y="connsiteY14-280"/>
              </a:cxn>
              <a:cxn ang="0">
                <a:pos x="connsiteX15-311" y="connsiteY15-312"/>
              </a:cxn>
              <a:cxn ang="0">
                <a:pos x="connsiteX16-345" y="connsiteY16-346"/>
              </a:cxn>
              <a:cxn ang="0">
                <a:pos x="connsiteX17-381" y="connsiteY17-382"/>
              </a:cxn>
              <a:cxn ang="0">
                <a:pos x="connsiteX18-561" y="connsiteY18-562"/>
              </a:cxn>
              <a:cxn ang="0">
                <a:pos x="connsiteX19-639" y="connsiteY19-640"/>
              </a:cxn>
              <a:cxn ang="0">
                <a:pos x="connsiteX20-681" y="connsiteY20-682"/>
              </a:cxn>
              <a:cxn ang="0">
                <a:pos x="connsiteX21-725" y="connsiteY21-726"/>
              </a:cxn>
              <a:cxn ang="0">
                <a:pos x="connsiteX22-771" y="connsiteY22-772"/>
              </a:cxn>
              <a:cxn ang="0">
                <a:pos x="connsiteX23-819" y="connsiteY23-820"/>
              </a:cxn>
              <a:cxn ang="0">
                <a:pos x="connsiteX24-869" y="connsiteY24-870"/>
              </a:cxn>
              <a:cxn ang="0">
                <a:pos x="connsiteX25-921" y="connsiteY25-922"/>
              </a:cxn>
              <a:cxn ang="0">
                <a:pos x="connsiteX26-975" y="connsiteY26-976"/>
              </a:cxn>
              <a:cxn ang="0">
                <a:pos x="connsiteX27-1031" y="connsiteY27-1032"/>
              </a:cxn>
              <a:cxn ang="0">
                <a:pos x="connsiteX28-1089" y="connsiteY28-1090"/>
              </a:cxn>
              <a:cxn ang="0">
                <a:pos x="connsiteX29-1149" y="connsiteY29-1150"/>
              </a:cxn>
              <a:cxn ang="0">
                <a:pos x="connsiteX30-1211" y="connsiteY30-1212"/>
              </a:cxn>
            </a:cxnLst>
            <a:rect l="l" t="t" r="r" b="b"/>
            <a:pathLst>
              <a:path w="2256071" h="3695700">
                <a:moveTo>
                  <a:pt x="24660" y="727393"/>
                </a:moveTo>
                <a:cubicBezTo>
                  <a:pt x="23708" y="701411"/>
                  <a:pt x="19898" y="633042"/>
                  <a:pt x="18946" y="571500"/>
                </a:cubicBezTo>
                <a:cubicBezTo>
                  <a:pt x="17994" y="509958"/>
                  <a:pt x="18279" y="450427"/>
                  <a:pt x="18945" y="358140"/>
                </a:cubicBezTo>
                <a:cubicBezTo>
                  <a:pt x="19611" y="265853"/>
                  <a:pt x="-26590" y="76200"/>
                  <a:pt x="22940" y="17780"/>
                </a:cubicBezTo>
                <a:lnTo>
                  <a:pt x="316125" y="7620"/>
                </a:lnTo>
                <a:lnTo>
                  <a:pt x="529485" y="15240"/>
                </a:lnTo>
                <a:lnTo>
                  <a:pt x="773325" y="15240"/>
                </a:lnTo>
                <a:lnTo>
                  <a:pt x="1222905" y="15240"/>
                </a:lnTo>
                <a:lnTo>
                  <a:pt x="1573425" y="7620"/>
                </a:lnTo>
                <a:lnTo>
                  <a:pt x="2000145" y="15240"/>
                </a:lnTo>
                <a:lnTo>
                  <a:pt x="2114447" y="0"/>
                </a:lnTo>
                <a:cubicBezTo>
                  <a:pt x="2144927" y="27940"/>
                  <a:pt x="2167787" y="10160"/>
                  <a:pt x="2205887" y="83820"/>
                </a:cubicBezTo>
                <a:lnTo>
                  <a:pt x="2198267" y="182880"/>
                </a:lnTo>
                <a:cubicBezTo>
                  <a:pt x="2198266" y="218440"/>
                  <a:pt x="2198266" y="254000"/>
                  <a:pt x="2198265" y="289560"/>
                </a:cubicBezTo>
                <a:cubicBezTo>
                  <a:pt x="2172865" y="384810"/>
                  <a:pt x="2199535" y="506730"/>
                  <a:pt x="2198265" y="647700"/>
                </a:cubicBezTo>
                <a:cubicBezTo>
                  <a:pt x="2196995" y="788670"/>
                  <a:pt x="2188105" y="993140"/>
                  <a:pt x="2190645" y="1135380"/>
                </a:cubicBezTo>
                <a:cubicBezTo>
                  <a:pt x="2193185" y="1277620"/>
                  <a:pt x="2190645" y="1303020"/>
                  <a:pt x="2213505" y="1501140"/>
                </a:cubicBezTo>
                <a:cubicBezTo>
                  <a:pt x="2236365" y="1699260"/>
                  <a:pt x="2228745" y="2043430"/>
                  <a:pt x="2243985" y="2324100"/>
                </a:cubicBezTo>
                <a:cubicBezTo>
                  <a:pt x="2259225" y="2604770"/>
                  <a:pt x="2257956" y="2969260"/>
                  <a:pt x="2251606" y="3192780"/>
                </a:cubicBezTo>
                <a:cubicBezTo>
                  <a:pt x="2235096" y="3310890"/>
                  <a:pt x="2269385" y="3581400"/>
                  <a:pt x="2205885" y="3665220"/>
                </a:cubicBezTo>
                <a:cubicBezTo>
                  <a:pt x="2146195" y="3721100"/>
                  <a:pt x="1978555" y="3663950"/>
                  <a:pt x="1923945" y="3688080"/>
                </a:cubicBezTo>
                <a:lnTo>
                  <a:pt x="1771545" y="3688080"/>
                </a:lnTo>
                <a:lnTo>
                  <a:pt x="1581045" y="3688080"/>
                </a:lnTo>
                <a:lnTo>
                  <a:pt x="1222905" y="3695700"/>
                </a:lnTo>
                <a:lnTo>
                  <a:pt x="819045" y="3688080"/>
                </a:lnTo>
                <a:lnTo>
                  <a:pt x="689505" y="3688080"/>
                </a:lnTo>
                <a:lnTo>
                  <a:pt x="262785" y="3680460"/>
                </a:lnTo>
                <a:lnTo>
                  <a:pt x="22940" y="3688080"/>
                </a:lnTo>
                <a:cubicBezTo>
                  <a:pt x="-16430" y="3646170"/>
                  <a:pt x="26853" y="3634038"/>
                  <a:pt x="26565" y="3429000"/>
                </a:cubicBezTo>
                <a:cubicBezTo>
                  <a:pt x="24629" y="3310890"/>
                  <a:pt x="12219" y="3141278"/>
                  <a:pt x="11326" y="2979420"/>
                </a:cubicBezTo>
                <a:cubicBezTo>
                  <a:pt x="10433" y="2817562"/>
                  <a:pt x="19562" y="2544779"/>
                  <a:pt x="21209" y="2457851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框 19"/>
          <p:cNvSpPr txBox="1"/>
          <p:nvPr/>
        </p:nvSpPr>
        <p:spPr>
          <a:xfrm>
            <a:off x="6226628" y="3228945"/>
            <a:ext cx="303042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cs typeface="+mn-ea"/>
                <a:sym typeface="+mn-lt"/>
              </a:rPr>
              <a:t>点击输入章节标题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5538403" y="3267944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dirty="0">
                <a:cs typeface="+mn-ea"/>
                <a:sym typeface="+mn-lt"/>
              </a:rPr>
              <a:t>01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8" name="矩形: 圆角 25"/>
          <p:cNvSpPr/>
          <p:nvPr/>
        </p:nvSpPr>
        <p:spPr>
          <a:xfrm rot="4545109">
            <a:off x="5554786" y="3216392"/>
            <a:ext cx="456302" cy="461246"/>
          </a:xfrm>
          <a:custGeom>
            <a:avLst/>
            <a:gdLst>
              <a:gd name="connsiteX0" fmla="*/ 0 w 456302"/>
              <a:gd name="connsiteY0" fmla="*/ 141956 h 456302"/>
              <a:gd name="connsiteX1" fmla="*/ 141956 w 456302"/>
              <a:gd name="connsiteY1" fmla="*/ 0 h 456302"/>
              <a:gd name="connsiteX2" fmla="*/ 314346 w 456302"/>
              <a:gd name="connsiteY2" fmla="*/ 0 h 456302"/>
              <a:gd name="connsiteX3" fmla="*/ 456302 w 456302"/>
              <a:gd name="connsiteY3" fmla="*/ 141956 h 456302"/>
              <a:gd name="connsiteX4" fmla="*/ 456302 w 456302"/>
              <a:gd name="connsiteY4" fmla="*/ 314346 h 456302"/>
              <a:gd name="connsiteX5" fmla="*/ 314346 w 456302"/>
              <a:gd name="connsiteY5" fmla="*/ 456302 h 456302"/>
              <a:gd name="connsiteX6" fmla="*/ 141956 w 456302"/>
              <a:gd name="connsiteY6" fmla="*/ 456302 h 456302"/>
              <a:gd name="connsiteX7" fmla="*/ 0 w 456302"/>
              <a:gd name="connsiteY7" fmla="*/ 314346 h 456302"/>
              <a:gd name="connsiteX8" fmla="*/ 0 w 456302"/>
              <a:gd name="connsiteY8" fmla="*/ 141956 h 456302"/>
              <a:gd name="connsiteX0-1" fmla="*/ 0 w 456302"/>
              <a:gd name="connsiteY0-2" fmla="*/ 141956 h 456302"/>
              <a:gd name="connsiteX1-3" fmla="*/ 141956 w 456302"/>
              <a:gd name="connsiteY1-4" fmla="*/ 0 h 456302"/>
              <a:gd name="connsiteX2-5" fmla="*/ 314346 w 456302"/>
              <a:gd name="connsiteY2-6" fmla="*/ 0 h 456302"/>
              <a:gd name="connsiteX3-7" fmla="*/ 413546 w 456302"/>
              <a:gd name="connsiteY3-8" fmla="*/ 39924 h 456302"/>
              <a:gd name="connsiteX4-9" fmla="*/ 456302 w 456302"/>
              <a:gd name="connsiteY4-10" fmla="*/ 141956 h 456302"/>
              <a:gd name="connsiteX5-11" fmla="*/ 456302 w 456302"/>
              <a:gd name="connsiteY5-12" fmla="*/ 314346 h 456302"/>
              <a:gd name="connsiteX6-13" fmla="*/ 314346 w 456302"/>
              <a:gd name="connsiteY6-14" fmla="*/ 456302 h 456302"/>
              <a:gd name="connsiteX7-15" fmla="*/ 141956 w 456302"/>
              <a:gd name="connsiteY7-16" fmla="*/ 456302 h 456302"/>
              <a:gd name="connsiteX8-17" fmla="*/ 0 w 456302"/>
              <a:gd name="connsiteY8-18" fmla="*/ 314346 h 456302"/>
              <a:gd name="connsiteX9" fmla="*/ 0 w 456302"/>
              <a:gd name="connsiteY9" fmla="*/ 141956 h 456302"/>
              <a:gd name="connsiteX0-19" fmla="*/ 0 w 456302"/>
              <a:gd name="connsiteY0-20" fmla="*/ 141956 h 456302"/>
              <a:gd name="connsiteX1-21" fmla="*/ 44960 w 456302"/>
              <a:gd name="connsiteY1-22" fmla="*/ 45485 h 456302"/>
              <a:gd name="connsiteX2-23" fmla="*/ 141956 w 456302"/>
              <a:gd name="connsiteY2-24" fmla="*/ 0 h 456302"/>
              <a:gd name="connsiteX3-25" fmla="*/ 314346 w 456302"/>
              <a:gd name="connsiteY3-26" fmla="*/ 0 h 456302"/>
              <a:gd name="connsiteX4-27" fmla="*/ 413546 w 456302"/>
              <a:gd name="connsiteY4-28" fmla="*/ 39924 h 456302"/>
              <a:gd name="connsiteX5-29" fmla="*/ 456302 w 456302"/>
              <a:gd name="connsiteY5-30" fmla="*/ 141956 h 456302"/>
              <a:gd name="connsiteX6-31" fmla="*/ 456302 w 456302"/>
              <a:gd name="connsiteY6-32" fmla="*/ 314346 h 456302"/>
              <a:gd name="connsiteX7-33" fmla="*/ 314346 w 456302"/>
              <a:gd name="connsiteY7-34" fmla="*/ 456302 h 456302"/>
              <a:gd name="connsiteX8-35" fmla="*/ 141956 w 456302"/>
              <a:gd name="connsiteY8-36" fmla="*/ 456302 h 456302"/>
              <a:gd name="connsiteX9-37" fmla="*/ 0 w 456302"/>
              <a:gd name="connsiteY9-38" fmla="*/ 314346 h 456302"/>
              <a:gd name="connsiteX10" fmla="*/ 0 w 456302"/>
              <a:gd name="connsiteY10" fmla="*/ 141956 h 456302"/>
              <a:gd name="connsiteX0-39" fmla="*/ 0 w 456302"/>
              <a:gd name="connsiteY0-40" fmla="*/ 146900 h 461246"/>
              <a:gd name="connsiteX1-41" fmla="*/ 44960 w 456302"/>
              <a:gd name="connsiteY1-42" fmla="*/ 50429 h 461246"/>
              <a:gd name="connsiteX2-43" fmla="*/ 141956 w 456302"/>
              <a:gd name="connsiteY2-44" fmla="*/ 4944 h 461246"/>
              <a:gd name="connsiteX3-45" fmla="*/ 215133 w 456302"/>
              <a:gd name="connsiteY3-46" fmla="*/ 0 h 461246"/>
              <a:gd name="connsiteX4-47" fmla="*/ 314346 w 456302"/>
              <a:gd name="connsiteY4-48" fmla="*/ 4944 h 461246"/>
              <a:gd name="connsiteX5-49" fmla="*/ 413546 w 456302"/>
              <a:gd name="connsiteY5-50" fmla="*/ 44868 h 461246"/>
              <a:gd name="connsiteX6-51" fmla="*/ 456302 w 456302"/>
              <a:gd name="connsiteY6-52" fmla="*/ 146900 h 461246"/>
              <a:gd name="connsiteX7-53" fmla="*/ 456302 w 456302"/>
              <a:gd name="connsiteY7-54" fmla="*/ 319290 h 461246"/>
              <a:gd name="connsiteX8-55" fmla="*/ 314346 w 456302"/>
              <a:gd name="connsiteY8-56" fmla="*/ 461246 h 461246"/>
              <a:gd name="connsiteX9-57" fmla="*/ 141956 w 456302"/>
              <a:gd name="connsiteY9-58" fmla="*/ 461246 h 461246"/>
              <a:gd name="connsiteX10-59" fmla="*/ 0 w 456302"/>
              <a:gd name="connsiteY10-60" fmla="*/ 319290 h 461246"/>
              <a:gd name="connsiteX11" fmla="*/ 0 w 456302"/>
              <a:gd name="connsiteY11" fmla="*/ 146900 h 461246"/>
              <a:gd name="connsiteX0-61" fmla="*/ 0 w 456302"/>
              <a:gd name="connsiteY0-62" fmla="*/ 146900 h 461246"/>
              <a:gd name="connsiteX1-63" fmla="*/ 44960 w 456302"/>
              <a:gd name="connsiteY1-64" fmla="*/ 50429 h 461246"/>
              <a:gd name="connsiteX2-65" fmla="*/ 141956 w 456302"/>
              <a:gd name="connsiteY2-66" fmla="*/ 4944 h 461246"/>
              <a:gd name="connsiteX3-67" fmla="*/ 215133 w 456302"/>
              <a:gd name="connsiteY3-68" fmla="*/ 0 h 461246"/>
              <a:gd name="connsiteX4-69" fmla="*/ 314346 w 456302"/>
              <a:gd name="connsiteY4-70" fmla="*/ 4944 h 461246"/>
              <a:gd name="connsiteX5-71" fmla="*/ 413546 w 456302"/>
              <a:gd name="connsiteY5-72" fmla="*/ 44868 h 461246"/>
              <a:gd name="connsiteX6-73" fmla="*/ 456302 w 456302"/>
              <a:gd name="connsiteY6-74" fmla="*/ 146900 h 461246"/>
              <a:gd name="connsiteX7-75" fmla="*/ 456302 w 456302"/>
              <a:gd name="connsiteY7-76" fmla="*/ 319290 h 461246"/>
              <a:gd name="connsiteX8-77" fmla="*/ 314346 w 456302"/>
              <a:gd name="connsiteY8-78" fmla="*/ 461246 h 461246"/>
              <a:gd name="connsiteX9-79" fmla="*/ 141956 w 456302"/>
              <a:gd name="connsiteY9-80" fmla="*/ 461246 h 461246"/>
              <a:gd name="connsiteX10-81" fmla="*/ 48202 w 456302"/>
              <a:gd name="connsiteY10-82" fmla="*/ 421184 h 461246"/>
              <a:gd name="connsiteX11-83" fmla="*/ 0 w 456302"/>
              <a:gd name="connsiteY11-84" fmla="*/ 319290 h 461246"/>
              <a:gd name="connsiteX12" fmla="*/ 0 w 456302"/>
              <a:gd name="connsiteY12" fmla="*/ 146900 h 461246"/>
              <a:gd name="connsiteX0-85" fmla="*/ 0 w 456302"/>
              <a:gd name="connsiteY0-86" fmla="*/ 146900 h 461246"/>
              <a:gd name="connsiteX1-87" fmla="*/ 44960 w 456302"/>
              <a:gd name="connsiteY1-88" fmla="*/ 50429 h 461246"/>
              <a:gd name="connsiteX2-89" fmla="*/ 141956 w 456302"/>
              <a:gd name="connsiteY2-90" fmla="*/ 4944 h 461246"/>
              <a:gd name="connsiteX3-91" fmla="*/ 215133 w 456302"/>
              <a:gd name="connsiteY3-92" fmla="*/ 0 h 461246"/>
              <a:gd name="connsiteX4-93" fmla="*/ 314346 w 456302"/>
              <a:gd name="connsiteY4-94" fmla="*/ 4944 h 461246"/>
              <a:gd name="connsiteX5-95" fmla="*/ 413546 w 456302"/>
              <a:gd name="connsiteY5-96" fmla="*/ 44868 h 461246"/>
              <a:gd name="connsiteX6-97" fmla="*/ 456302 w 456302"/>
              <a:gd name="connsiteY6-98" fmla="*/ 146900 h 461246"/>
              <a:gd name="connsiteX7-99" fmla="*/ 456302 w 456302"/>
              <a:gd name="connsiteY7-100" fmla="*/ 319290 h 461246"/>
              <a:gd name="connsiteX8-101" fmla="*/ 314346 w 456302"/>
              <a:gd name="connsiteY8-102" fmla="*/ 461246 h 461246"/>
              <a:gd name="connsiteX9-103" fmla="*/ 141956 w 456302"/>
              <a:gd name="connsiteY9-104" fmla="*/ 461246 h 461246"/>
              <a:gd name="connsiteX10-105" fmla="*/ 48202 w 456302"/>
              <a:gd name="connsiteY10-106" fmla="*/ 421184 h 461246"/>
              <a:gd name="connsiteX11-107" fmla="*/ 0 w 456302"/>
              <a:gd name="connsiteY11-108" fmla="*/ 319290 h 461246"/>
              <a:gd name="connsiteX12-109" fmla="*/ 5335 w 456302"/>
              <a:gd name="connsiteY12-110" fmla="*/ 226556 h 461246"/>
              <a:gd name="connsiteX13" fmla="*/ 0 w 456302"/>
              <a:gd name="connsiteY13" fmla="*/ 146900 h 461246"/>
              <a:gd name="connsiteX0-111" fmla="*/ 0 w 456302"/>
              <a:gd name="connsiteY0-112" fmla="*/ 146900 h 461246"/>
              <a:gd name="connsiteX1-113" fmla="*/ 44960 w 456302"/>
              <a:gd name="connsiteY1-114" fmla="*/ 50429 h 461246"/>
              <a:gd name="connsiteX2-115" fmla="*/ 141956 w 456302"/>
              <a:gd name="connsiteY2-116" fmla="*/ 4944 h 461246"/>
              <a:gd name="connsiteX3-117" fmla="*/ 215133 w 456302"/>
              <a:gd name="connsiteY3-118" fmla="*/ 0 h 461246"/>
              <a:gd name="connsiteX4-119" fmla="*/ 314346 w 456302"/>
              <a:gd name="connsiteY4-120" fmla="*/ 4944 h 461246"/>
              <a:gd name="connsiteX5-121" fmla="*/ 413546 w 456302"/>
              <a:gd name="connsiteY5-122" fmla="*/ 44868 h 461246"/>
              <a:gd name="connsiteX6-123" fmla="*/ 456302 w 456302"/>
              <a:gd name="connsiteY6-124" fmla="*/ 146900 h 461246"/>
              <a:gd name="connsiteX7-125" fmla="*/ 456302 w 456302"/>
              <a:gd name="connsiteY7-126" fmla="*/ 319290 h 461246"/>
              <a:gd name="connsiteX8-127" fmla="*/ 314346 w 456302"/>
              <a:gd name="connsiteY8-128" fmla="*/ 461246 h 461246"/>
              <a:gd name="connsiteX9-129" fmla="*/ 210866 w 456302"/>
              <a:gd name="connsiteY9-130" fmla="*/ 460355 h 461246"/>
              <a:gd name="connsiteX10-131" fmla="*/ 141956 w 456302"/>
              <a:gd name="connsiteY10-132" fmla="*/ 461246 h 461246"/>
              <a:gd name="connsiteX11-133" fmla="*/ 48202 w 456302"/>
              <a:gd name="connsiteY11-134" fmla="*/ 421184 h 461246"/>
              <a:gd name="connsiteX12-135" fmla="*/ 0 w 456302"/>
              <a:gd name="connsiteY12-136" fmla="*/ 319290 h 461246"/>
              <a:gd name="connsiteX13-137" fmla="*/ 5335 w 456302"/>
              <a:gd name="connsiteY13-138" fmla="*/ 226556 h 461246"/>
              <a:gd name="connsiteX14" fmla="*/ 0 w 456302"/>
              <a:gd name="connsiteY14" fmla="*/ 146900 h 461246"/>
              <a:gd name="connsiteX0-139" fmla="*/ 0 w 456302"/>
              <a:gd name="connsiteY0-140" fmla="*/ 146900 h 461246"/>
              <a:gd name="connsiteX1-141" fmla="*/ 44960 w 456302"/>
              <a:gd name="connsiteY1-142" fmla="*/ 50429 h 461246"/>
              <a:gd name="connsiteX2-143" fmla="*/ 141956 w 456302"/>
              <a:gd name="connsiteY2-144" fmla="*/ 4944 h 461246"/>
              <a:gd name="connsiteX3-145" fmla="*/ 215133 w 456302"/>
              <a:gd name="connsiteY3-146" fmla="*/ 0 h 461246"/>
              <a:gd name="connsiteX4-147" fmla="*/ 314346 w 456302"/>
              <a:gd name="connsiteY4-148" fmla="*/ 4944 h 461246"/>
              <a:gd name="connsiteX5-149" fmla="*/ 413546 w 456302"/>
              <a:gd name="connsiteY5-150" fmla="*/ 44868 h 461246"/>
              <a:gd name="connsiteX6-151" fmla="*/ 456302 w 456302"/>
              <a:gd name="connsiteY6-152" fmla="*/ 146900 h 461246"/>
              <a:gd name="connsiteX7-153" fmla="*/ 456302 w 456302"/>
              <a:gd name="connsiteY7-154" fmla="*/ 319290 h 461246"/>
              <a:gd name="connsiteX8-155" fmla="*/ 405192 w 456302"/>
              <a:gd name="connsiteY8-156" fmla="*/ 426464 h 461246"/>
              <a:gd name="connsiteX9-157" fmla="*/ 314346 w 456302"/>
              <a:gd name="connsiteY9-158" fmla="*/ 461246 h 461246"/>
              <a:gd name="connsiteX10-159" fmla="*/ 210866 w 456302"/>
              <a:gd name="connsiteY10-160" fmla="*/ 460355 h 461246"/>
              <a:gd name="connsiteX11-161" fmla="*/ 141956 w 456302"/>
              <a:gd name="connsiteY11-162" fmla="*/ 461246 h 461246"/>
              <a:gd name="connsiteX12-163" fmla="*/ 48202 w 456302"/>
              <a:gd name="connsiteY12-164" fmla="*/ 421184 h 461246"/>
              <a:gd name="connsiteX13-165" fmla="*/ 0 w 456302"/>
              <a:gd name="connsiteY13-166" fmla="*/ 319290 h 461246"/>
              <a:gd name="connsiteX14-167" fmla="*/ 5335 w 456302"/>
              <a:gd name="connsiteY14-168" fmla="*/ 226556 h 461246"/>
              <a:gd name="connsiteX15" fmla="*/ 0 w 456302"/>
              <a:gd name="connsiteY15" fmla="*/ 146900 h 461246"/>
              <a:gd name="connsiteX0-169" fmla="*/ 0 w 456302"/>
              <a:gd name="connsiteY0-170" fmla="*/ 146900 h 461246"/>
              <a:gd name="connsiteX1-171" fmla="*/ 44960 w 456302"/>
              <a:gd name="connsiteY1-172" fmla="*/ 50429 h 461246"/>
              <a:gd name="connsiteX2-173" fmla="*/ 141956 w 456302"/>
              <a:gd name="connsiteY2-174" fmla="*/ 4944 h 461246"/>
              <a:gd name="connsiteX3-175" fmla="*/ 215133 w 456302"/>
              <a:gd name="connsiteY3-176" fmla="*/ 0 h 461246"/>
              <a:gd name="connsiteX4-177" fmla="*/ 314346 w 456302"/>
              <a:gd name="connsiteY4-178" fmla="*/ 4944 h 461246"/>
              <a:gd name="connsiteX5-179" fmla="*/ 413546 w 456302"/>
              <a:gd name="connsiteY5-180" fmla="*/ 44868 h 461246"/>
              <a:gd name="connsiteX6-181" fmla="*/ 456302 w 456302"/>
              <a:gd name="connsiteY6-182" fmla="*/ 146900 h 461246"/>
              <a:gd name="connsiteX7-183" fmla="*/ 449757 w 456302"/>
              <a:gd name="connsiteY7-184" fmla="*/ 237026 h 461246"/>
              <a:gd name="connsiteX8-185" fmla="*/ 456302 w 456302"/>
              <a:gd name="connsiteY8-186" fmla="*/ 319290 h 461246"/>
              <a:gd name="connsiteX9-187" fmla="*/ 405192 w 456302"/>
              <a:gd name="connsiteY9-188" fmla="*/ 426464 h 461246"/>
              <a:gd name="connsiteX10-189" fmla="*/ 314346 w 456302"/>
              <a:gd name="connsiteY10-190" fmla="*/ 461246 h 461246"/>
              <a:gd name="connsiteX11-191" fmla="*/ 210866 w 456302"/>
              <a:gd name="connsiteY11-192" fmla="*/ 460355 h 461246"/>
              <a:gd name="connsiteX12-193" fmla="*/ 141956 w 456302"/>
              <a:gd name="connsiteY12-194" fmla="*/ 461246 h 461246"/>
              <a:gd name="connsiteX13-195" fmla="*/ 48202 w 456302"/>
              <a:gd name="connsiteY13-196" fmla="*/ 421184 h 461246"/>
              <a:gd name="connsiteX14-197" fmla="*/ 0 w 456302"/>
              <a:gd name="connsiteY14-198" fmla="*/ 319290 h 461246"/>
              <a:gd name="connsiteX15-199" fmla="*/ 5335 w 456302"/>
              <a:gd name="connsiteY15-200" fmla="*/ 226556 h 461246"/>
              <a:gd name="connsiteX16" fmla="*/ 0 w 456302"/>
              <a:gd name="connsiteY16" fmla="*/ 146900 h 461246"/>
              <a:gd name="connsiteX0-201" fmla="*/ 0 w 456302"/>
              <a:gd name="connsiteY0-202" fmla="*/ 146900 h 461246"/>
              <a:gd name="connsiteX1-203" fmla="*/ 44960 w 456302"/>
              <a:gd name="connsiteY1-204" fmla="*/ 50429 h 461246"/>
              <a:gd name="connsiteX2-205" fmla="*/ 141956 w 456302"/>
              <a:gd name="connsiteY2-206" fmla="*/ 4944 h 461246"/>
              <a:gd name="connsiteX3-207" fmla="*/ 215133 w 456302"/>
              <a:gd name="connsiteY3-208" fmla="*/ 0 h 461246"/>
              <a:gd name="connsiteX4-209" fmla="*/ 314346 w 456302"/>
              <a:gd name="connsiteY4-210" fmla="*/ 4944 h 461246"/>
              <a:gd name="connsiteX5-211" fmla="*/ 413546 w 456302"/>
              <a:gd name="connsiteY5-212" fmla="*/ 44868 h 461246"/>
              <a:gd name="connsiteX6-213" fmla="*/ 456302 w 456302"/>
              <a:gd name="connsiteY6-214" fmla="*/ 146900 h 461246"/>
              <a:gd name="connsiteX7-215" fmla="*/ 449757 w 456302"/>
              <a:gd name="connsiteY7-216" fmla="*/ 237026 h 461246"/>
              <a:gd name="connsiteX8-217" fmla="*/ 456302 w 456302"/>
              <a:gd name="connsiteY8-218" fmla="*/ 319290 h 461246"/>
              <a:gd name="connsiteX9-219" fmla="*/ 444066 w 456302"/>
              <a:gd name="connsiteY9-220" fmla="*/ 372737 h 461246"/>
              <a:gd name="connsiteX10-221" fmla="*/ 405192 w 456302"/>
              <a:gd name="connsiteY10-222" fmla="*/ 426464 h 461246"/>
              <a:gd name="connsiteX11-223" fmla="*/ 314346 w 456302"/>
              <a:gd name="connsiteY11-224" fmla="*/ 461246 h 461246"/>
              <a:gd name="connsiteX12-225" fmla="*/ 210866 w 456302"/>
              <a:gd name="connsiteY12-226" fmla="*/ 460355 h 461246"/>
              <a:gd name="connsiteX13-227" fmla="*/ 141956 w 456302"/>
              <a:gd name="connsiteY13-228" fmla="*/ 461246 h 461246"/>
              <a:gd name="connsiteX14-229" fmla="*/ 48202 w 456302"/>
              <a:gd name="connsiteY14-230" fmla="*/ 421184 h 461246"/>
              <a:gd name="connsiteX15-231" fmla="*/ 0 w 456302"/>
              <a:gd name="connsiteY15-232" fmla="*/ 319290 h 461246"/>
              <a:gd name="connsiteX16-233" fmla="*/ 5335 w 456302"/>
              <a:gd name="connsiteY16-234" fmla="*/ 226556 h 461246"/>
              <a:gd name="connsiteX17" fmla="*/ 0 w 456302"/>
              <a:gd name="connsiteY17" fmla="*/ 146900 h 461246"/>
              <a:gd name="connsiteX0-235" fmla="*/ 0 w 456302"/>
              <a:gd name="connsiteY0-236" fmla="*/ 146900 h 461246"/>
              <a:gd name="connsiteX1-237" fmla="*/ 12225 w 456302"/>
              <a:gd name="connsiteY1-238" fmla="*/ 88638 h 461246"/>
              <a:gd name="connsiteX2-239" fmla="*/ 44960 w 456302"/>
              <a:gd name="connsiteY2-240" fmla="*/ 50429 h 461246"/>
              <a:gd name="connsiteX3-241" fmla="*/ 141956 w 456302"/>
              <a:gd name="connsiteY3-242" fmla="*/ 4944 h 461246"/>
              <a:gd name="connsiteX4-243" fmla="*/ 215133 w 456302"/>
              <a:gd name="connsiteY4-244" fmla="*/ 0 h 461246"/>
              <a:gd name="connsiteX5-245" fmla="*/ 314346 w 456302"/>
              <a:gd name="connsiteY5-246" fmla="*/ 4944 h 461246"/>
              <a:gd name="connsiteX6-247" fmla="*/ 413546 w 456302"/>
              <a:gd name="connsiteY6-248" fmla="*/ 44868 h 461246"/>
              <a:gd name="connsiteX7-249" fmla="*/ 456302 w 456302"/>
              <a:gd name="connsiteY7-250" fmla="*/ 146900 h 461246"/>
              <a:gd name="connsiteX8-251" fmla="*/ 449757 w 456302"/>
              <a:gd name="connsiteY8-252" fmla="*/ 237026 h 461246"/>
              <a:gd name="connsiteX9-253" fmla="*/ 456302 w 456302"/>
              <a:gd name="connsiteY9-254" fmla="*/ 319290 h 461246"/>
              <a:gd name="connsiteX10-255" fmla="*/ 444066 w 456302"/>
              <a:gd name="connsiteY10-256" fmla="*/ 372737 h 461246"/>
              <a:gd name="connsiteX11-257" fmla="*/ 405192 w 456302"/>
              <a:gd name="connsiteY11-258" fmla="*/ 426464 h 461246"/>
              <a:gd name="connsiteX12-259" fmla="*/ 314346 w 456302"/>
              <a:gd name="connsiteY12-260" fmla="*/ 461246 h 461246"/>
              <a:gd name="connsiteX13-261" fmla="*/ 210866 w 456302"/>
              <a:gd name="connsiteY13-262" fmla="*/ 460355 h 461246"/>
              <a:gd name="connsiteX14-263" fmla="*/ 141956 w 456302"/>
              <a:gd name="connsiteY14-264" fmla="*/ 461246 h 461246"/>
              <a:gd name="connsiteX15-265" fmla="*/ 48202 w 456302"/>
              <a:gd name="connsiteY15-266" fmla="*/ 421184 h 461246"/>
              <a:gd name="connsiteX16-267" fmla="*/ 0 w 456302"/>
              <a:gd name="connsiteY16-268" fmla="*/ 319290 h 461246"/>
              <a:gd name="connsiteX17-269" fmla="*/ 5335 w 456302"/>
              <a:gd name="connsiteY17-270" fmla="*/ 226556 h 461246"/>
              <a:gd name="connsiteX18" fmla="*/ 0 w 456302"/>
              <a:gd name="connsiteY18" fmla="*/ 146900 h 461246"/>
              <a:gd name="connsiteX0-271" fmla="*/ 0 w 456302"/>
              <a:gd name="connsiteY0-272" fmla="*/ 146900 h 461246"/>
              <a:gd name="connsiteX1-273" fmla="*/ 12225 w 456302"/>
              <a:gd name="connsiteY1-274" fmla="*/ 88638 h 461246"/>
              <a:gd name="connsiteX2-275" fmla="*/ 44960 w 456302"/>
              <a:gd name="connsiteY2-276" fmla="*/ 50429 h 461246"/>
              <a:gd name="connsiteX3-277" fmla="*/ 141956 w 456302"/>
              <a:gd name="connsiteY3-278" fmla="*/ 4944 h 461246"/>
              <a:gd name="connsiteX4-279" fmla="*/ 215133 w 456302"/>
              <a:gd name="connsiteY4-280" fmla="*/ 0 h 461246"/>
              <a:gd name="connsiteX5-281" fmla="*/ 314346 w 456302"/>
              <a:gd name="connsiteY5-282" fmla="*/ 4944 h 461246"/>
              <a:gd name="connsiteX6-283" fmla="*/ 413546 w 456302"/>
              <a:gd name="connsiteY6-284" fmla="*/ 44868 h 461246"/>
              <a:gd name="connsiteX7-285" fmla="*/ 456302 w 456302"/>
              <a:gd name="connsiteY7-286" fmla="*/ 146900 h 461246"/>
              <a:gd name="connsiteX8-287" fmla="*/ 449757 w 456302"/>
              <a:gd name="connsiteY8-288" fmla="*/ 237026 h 461246"/>
              <a:gd name="connsiteX9-289" fmla="*/ 456302 w 456302"/>
              <a:gd name="connsiteY9-290" fmla="*/ 319290 h 461246"/>
              <a:gd name="connsiteX10-291" fmla="*/ 444066 w 456302"/>
              <a:gd name="connsiteY10-292" fmla="*/ 372737 h 461246"/>
              <a:gd name="connsiteX11-293" fmla="*/ 405192 w 456302"/>
              <a:gd name="connsiteY11-294" fmla="*/ 426464 h 461246"/>
              <a:gd name="connsiteX12-295" fmla="*/ 314346 w 456302"/>
              <a:gd name="connsiteY12-296" fmla="*/ 461246 h 461246"/>
              <a:gd name="connsiteX13-297" fmla="*/ 210866 w 456302"/>
              <a:gd name="connsiteY13-298" fmla="*/ 460355 h 461246"/>
              <a:gd name="connsiteX14-299" fmla="*/ 141956 w 456302"/>
              <a:gd name="connsiteY14-300" fmla="*/ 461246 h 461246"/>
              <a:gd name="connsiteX15-301" fmla="*/ 48202 w 456302"/>
              <a:gd name="connsiteY15-302" fmla="*/ 421184 h 461246"/>
              <a:gd name="connsiteX16-303" fmla="*/ 0 w 456302"/>
              <a:gd name="connsiteY16-304" fmla="*/ 319290 h 461246"/>
              <a:gd name="connsiteX17-305" fmla="*/ 1114 w 456302"/>
              <a:gd name="connsiteY17-306" fmla="*/ 268532 h 461246"/>
              <a:gd name="connsiteX18-307" fmla="*/ 5335 w 456302"/>
              <a:gd name="connsiteY18-308" fmla="*/ 226556 h 461246"/>
              <a:gd name="connsiteX19" fmla="*/ 0 w 456302"/>
              <a:gd name="connsiteY19" fmla="*/ 146900 h 461246"/>
              <a:gd name="connsiteX0-309" fmla="*/ 0 w 456302"/>
              <a:gd name="connsiteY0-310" fmla="*/ 146900 h 461246"/>
              <a:gd name="connsiteX1-311" fmla="*/ 12225 w 456302"/>
              <a:gd name="connsiteY1-312" fmla="*/ 88638 h 461246"/>
              <a:gd name="connsiteX2-313" fmla="*/ 44960 w 456302"/>
              <a:gd name="connsiteY2-314" fmla="*/ 50429 h 461246"/>
              <a:gd name="connsiteX3-315" fmla="*/ 141956 w 456302"/>
              <a:gd name="connsiteY3-316" fmla="*/ 4944 h 461246"/>
              <a:gd name="connsiteX4-317" fmla="*/ 215133 w 456302"/>
              <a:gd name="connsiteY4-318" fmla="*/ 0 h 461246"/>
              <a:gd name="connsiteX5-319" fmla="*/ 314346 w 456302"/>
              <a:gd name="connsiteY5-320" fmla="*/ 4944 h 461246"/>
              <a:gd name="connsiteX6-321" fmla="*/ 413546 w 456302"/>
              <a:gd name="connsiteY6-322" fmla="*/ 44868 h 461246"/>
              <a:gd name="connsiteX7-323" fmla="*/ 456302 w 456302"/>
              <a:gd name="connsiteY7-324" fmla="*/ 146900 h 461246"/>
              <a:gd name="connsiteX8-325" fmla="*/ 449757 w 456302"/>
              <a:gd name="connsiteY8-326" fmla="*/ 237026 h 461246"/>
              <a:gd name="connsiteX9-327" fmla="*/ 456302 w 456302"/>
              <a:gd name="connsiteY9-328" fmla="*/ 319290 h 461246"/>
              <a:gd name="connsiteX10-329" fmla="*/ 444066 w 456302"/>
              <a:gd name="connsiteY10-330" fmla="*/ 372737 h 461246"/>
              <a:gd name="connsiteX11-331" fmla="*/ 405192 w 456302"/>
              <a:gd name="connsiteY11-332" fmla="*/ 426464 h 461246"/>
              <a:gd name="connsiteX12-333" fmla="*/ 314346 w 456302"/>
              <a:gd name="connsiteY12-334" fmla="*/ 461246 h 461246"/>
              <a:gd name="connsiteX13-335" fmla="*/ 210866 w 456302"/>
              <a:gd name="connsiteY13-336" fmla="*/ 460355 h 461246"/>
              <a:gd name="connsiteX14-337" fmla="*/ 141956 w 456302"/>
              <a:gd name="connsiteY14-338" fmla="*/ 461246 h 461246"/>
              <a:gd name="connsiteX15-339" fmla="*/ 48202 w 456302"/>
              <a:gd name="connsiteY15-340" fmla="*/ 421184 h 461246"/>
              <a:gd name="connsiteX16-341" fmla="*/ 21275 w 456302"/>
              <a:gd name="connsiteY16-342" fmla="*/ 370297 h 461246"/>
              <a:gd name="connsiteX17-343" fmla="*/ 0 w 456302"/>
              <a:gd name="connsiteY17-344" fmla="*/ 319290 h 461246"/>
              <a:gd name="connsiteX18-345" fmla="*/ 1114 w 456302"/>
              <a:gd name="connsiteY18-346" fmla="*/ 268532 h 461246"/>
              <a:gd name="connsiteX19-347" fmla="*/ 5335 w 456302"/>
              <a:gd name="connsiteY19-348" fmla="*/ 226556 h 461246"/>
              <a:gd name="connsiteX20" fmla="*/ 0 w 456302"/>
              <a:gd name="connsiteY20" fmla="*/ 146900 h 461246"/>
              <a:gd name="connsiteX0-349" fmla="*/ 0 w 456302"/>
              <a:gd name="connsiteY0-350" fmla="*/ 146900 h 461246"/>
              <a:gd name="connsiteX1-351" fmla="*/ 12225 w 456302"/>
              <a:gd name="connsiteY1-352" fmla="*/ 88638 h 461246"/>
              <a:gd name="connsiteX2-353" fmla="*/ 44960 w 456302"/>
              <a:gd name="connsiteY2-354" fmla="*/ 50429 h 461246"/>
              <a:gd name="connsiteX3-355" fmla="*/ 141956 w 456302"/>
              <a:gd name="connsiteY3-356" fmla="*/ 4944 h 461246"/>
              <a:gd name="connsiteX4-357" fmla="*/ 215133 w 456302"/>
              <a:gd name="connsiteY4-358" fmla="*/ 0 h 461246"/>
              <a:gd name="connsiteX5-359" fmla="*/ 314346 w 456302"/>
              <a:gd name="connsiteY5-360" fmla="*/ 4944 h 461246"/>
              <a:gd name="connsiteX6-361" fmla="*/ 348262 w 456302"/>
              <a:gd name="connsiteY6-362" fmla="*/ 15714 h 461246"/>
              <a:gd name="connsiteX7-363" fmla="*/ 413546 w 456302"/>
              <a:gd name="connsiteY7-364" fmla="*/ 44868 h 461246"/>
              <a:gd name="connsiteX8-365" fmla="*/ 456302 w 456302"/>
              <a:gd name="connsiteY8-366" fmla="*/ 146900 h 461246"/>
              <a:gd name="connsiteX9-367" fmla="*/ 449757 w 456302"/>
              <a:gd name="connsiteY9-368" fmla="*/ 237026 h 461246"/>
              <a:gd name="connsiteX10-369" fmla="*/ 456302 w 456302"/>
              <a:gd name="connsiteY10-370" fmla="*/ 319290 h 461246"/>
              <a:gd name="connsiteX11-371" fmla="*/ 444066 w 456302"/>
              <a:gd name="connsiteY11-372" fmla="*/ 372737 h 461246"/>
              <a:gd name="connsiteX12-373" fmla="*/ 405192 w 456302"/>
              <a:gd name="connsiteY12-374" fmla="*/ 426464 h 461246"/>
              <a:gd name="connsiteX13-375" fmla="*/ 314346 w 456302"/>
              <a:gd name="connsiteY13-376" fmla="*/ 461246 h 461246"/>
              <a:gd name="connsiteX14-377" fmla="*/ 210866 w 456302"/>
              <a:gd name="connsiteY14-378" fmla="*/ 460355 h 461246"/>
              <a:gd name="connsiteX15-379" fmla="*/ 141956 w 456302"/>
              <a:gd name="connsiteY15-380" fmla="*/ 461246 h 461246"/>
              <a:gd name="connsiteX16-381" fmla="*/ 48202 w 456302"/>
              <a:gd name="connsiteY16-382" fmla="*/ 421184 h 461246"/>
              <a:gd name="connsiteX17-383" fmla="*/ 21275 w 456302"/>
              <a:gd name="connsiteY17-384" fmla="*/ 370297 h 461246"/>
              <a:gd name="connsiteX18-385" fmla="*/ 0 w 456302"/>
              <a:gd name="connsiteY18-386" fmla="*/ 319290 h 461246"/>
              <a:gd name="connsiteX19-387" fmla="*/ 1114 w 456302"/>
              <a:gd name="connsiteY19-388" fmla="*/ 268532 h 461246"/>
              <a:gd name="connsiteX20-389" fmla="*/ 5335 w 456302"/>
              <a:gd name="connsiteY20-390" fmla="*/ 226556 h 461246"/>
              <a:gd name="connsiteX21" fmla="*/ 0 w 456302"/>
              <a:gd name="connsiteY21" fmla="*/ 146900 h 461246"/>
              <a:gd name="connsiteX0-391" fmla="*/ 0 w 456302"/>
              <a:gd name="connsiteY0-392" fmla="*/ 146900 h 461246"/>
              <a:gd name="connsiteX1-393" fmla="*/ 12225 w 456302"/>
              <a:gd name="connsiteY1-394" fmla="*/ 88638 h 461246"/>
              <a:gd name="connsiteX2-395" fmla="*/ 44960 w 456302"/>
              <a:gd name="connsiteY2-396" fmla="*/ 50429 h 461246"/>
              <a:gd name="connsiteX3-397" fmla="*/ 141956 w 456302"/>
              <a:gd name="connsiteY3-398" fmla="*/ 4944 h 461246"/>
              <a:gd name="connsiteX4-399" fmla="*/ 215133 w 456302"/>
              <a:gd name="connsiteY4-400" fmla="*/ 0 h 461246"/>
              <a:gd name="connsiteX5-401" fmla="*/ 314346 w 456302"/>
              <a:gd name="connsiteY5-402" fmla="*/ 4944 h 461246"/>
              <a:gd name="connsiteX6-403" fmla="*/ 348262 w 456302"/>
              <a:gd name="connsiteY6-404" fmla="*/ 15714 h 461246"/>
              <a:gd name="connsiteX7-405" fmla="*/ 413546 w 456302"/>
              <a:gd name="connsiteY7-406" fmla="*/ 44868 h 461246"/>
              <a:gd name="connsiteX8-407" fmla="*/ 432330 w 456302"/>
              <a:gd name="connsiteY8-408" fmla="*/ 70772 h 461246"/>
              <a:gd name="connsiteX9-409" fmla="*/ 456302 w 456302"/>
              <a:gd name="connsiteY9-410" fmla="*/ 146900 h 461246"/>
              <a:gd name="connsiteX10-411" fmla="*/ 449757 w 456302"/>
              <a:gd name="connsiteY10-412" fmla="*/ 237026 h 461246"/>
              <a:gd name="connsiteX11-413" fmla="*/ 456302 w 456302"/>
              <a:gd name="connsiteY11-414" fmla="*/ 319290 h 461246"/>
              <a:gd name="connsiteX12-415" fmla="*/ 444066 w 456302"/>
              <a:gd name="connsiteY12-416" fmla="*/ 372737 h 461246"/>
              <a:gd name="connsiteX13-417" fmla="*/ 405192 w 456302"/>
              <a:gd name="connsiteY13-418" fmla="*/ 426464 h 461246"/>
              <a:gd name="connsiteX14-419" fmla="*/ 314346 w 456302"/>
              <a:gd name="connsiteY14-420" fmla="*/ 461246 h 461246"/>
              <a:gd name="connsiteX15-421" fmla="*/ 210866 w 456302"/>
              <a:gd name="connsiteY15-422" fmla="*/ 460355 h 461246"/>
              <a:gd name="connsiteX16-423" fmla="*/ 141956 w 456302"/>
              <a:gd name="connsiteY16-424" fmla="*/ 461246 h 461246"/>
              <a:gd name="connsiteX17-425" fmla="*/ 48202 w 456302"/>
              <a:gd name="connsiteY17-426" fmla="*/ 421184 h 461246"/>
              <a:gd name="connsiteX18-427" fmla="*/ 21275 w 456302"/>
              <a:gd name="connsiteY18-428" fmla="*/ 370297 h 461246"/>
              <a:gd name="connsiteX19-429" fmla="*/ 0 w 456302"/>
              <a:gd name="connsiteY19-430" fmla="*/ 319290 h 461246"/>
              <a:gd name="connsiteX20-431" fmla="*/ 1114 w 456302"/>
              <a:gd name="connsiteY20-432" fmla="*/ 268532 h 461246"/>
              <a:gd name="connsiteX21-433" fmla="*/ 5335 w 456302"/>
              <a:gd name="connsiteY21-434" fmla="*/ 226556 h 461246"/>
              <a:gd name="connsiteX22" fmla="*/ 0 w 456302"/>
              <a:gd name="connsiteY22" fmla="*/ 146900 h 461246"/>
              <a:gd name="connsiteX0-435" fmla="*/ 44960 w 456302"/>
              <a:gd name="connsiteY0-436" fmla="*/ 50429 h 461246"/>
              <a:gd name="connsiteX1-437" fmla="*/ 141956 w 456302"/>
              <a:gd name="connsiteY1-438" fmla="*/ 4944 h 461246"/>
              <a:gd name="connsiteX2-439" fmla="*/ 215133 w 456302"/>
              <a:gd name="connsiteY2-440" fmla="*/ 0 h 461246"/>
              <a:gd name="connsiteX3-441" fmla="*/ 314346 w 456302"/>
              <a:gd name="connsiteY3-442" fmla="*/ 4944 h 461246"/>
              <a:gd name="connsiteX4-443" fmla="*/ 348262 w 456302"/>
              <a:gd name="connsiteY4-444" fmla="*/ 15714 h 461246"/>
              <a:gd name="connsiteX5-445" fmla="*/ 413546 w 456302"/>
              <a:gd name="connsiteY5-446" fmla="*/ 44868 h 461246"/>
              <a:gd name="connsiteX6-447" fmla="*/ 432330 w 456302"/>
              <a:gd name="connsiteY6-448" fmla="*/ 70772 h 461246"/>
              <a:gd name="connsiteX7-449" fmla="*/ 456302 w 456302"/>
              <a:gd name="connsiteY7-450" fmla="*/ 146900 h 461246"/>
              <a:gd name="connsiteX8-451" fmla="*/ 449757 w 456302"/>
              <a:gd name="connsiteY8-452" fmla="*/ 237026 h 461246"/>
              <a:gd name="connsiteX9-453" fmla="*/ 456302 w 456302"/>
              <a:gd name="connsiteY9-454" fmla="*/ 319290 h 461246"/>
              <a:gd name="connsiteX10-455" fmla="*/ 444066 w 456302"/>
              <a:gd name="connsiteY10-456" fmla="*/ 372737 h 461246"/>
              <a:gd name="connsiteX11-457" fmla="*/ 405192 w 456302"/>
              <a:gd name="connsiteY11-458" fmla="*/ 426464 h 461246"/>
              <a:gd name="connsiteX12-459" fmla="*/ 314346 w 456302"/>
              <a:gd name="connsiteY12-460" fmla="*/ 461246 h 461246"/>
              <a:gd name="connsiteX13-461" fmla="*/ 210866 w 456302"/>
              <a:gd name="connsiteY13-462" fmla="*/ 460355 h 461246"/>
              <a:gd name="connsiteX14-463" fmla="*/ 141956 w 456302"/>
              <a:gd name="connsiteY14-464" fmla="*/ 461246 h 461246"/>
              <a:gd name="connsiteX15-465" fmla="*/ 48202 w 456302"/>
              <a:gd name="connsiteY15-466" fmla="*/ 421184 h 461246"/>
              <a:gd name="connsiteX16-467" fmla="*/ 21275 w 456302"/>
              <a:gd name="connsiteY16-468" fmla="*/ 370297 h 461246"/>
              <a:gd name="connsiteX17-469" fmla="*/ 0 w 456302"/>
              <a:gd name="connsiteY17-470" fmla="*/ 319290 h 461246"/>
              <a:gd name="connsiteX18-471" fmla="*/ 1114 w 456302"/>
              <a:gd name="connsiteY18-472" fmla="*/ 268532 h 461246"/>
              <a:gd name="connsiteX19-473" fmla="*/ 5335 w 456302"/>
              <a:gd name="connsiteY19-474" fmla="*/ 226556 h 461246"/>
              <a:gd name="connsiteX20-475" fmla="*/ 0 w 456302"/>
              <a:gd name="connsiteY20-476" fmla="*/ 146900 h 461246"/>
              <a:gd name="connsiteX21-477" fmla="*/ 12225 w 456302"/>
              <a:gd name="connsiteY21-478" fmla="*/ 88638 h 461246"/>
              <a:gd name="connsiteX22-479" fmla="*/ 136400 w 456302"/>
              <a:gd name="connsiteY22-480" fmla="*/ 141869 h 461246"/>
              <a:gd name="connsiteX0-481" fmla="*/ 44960 w 456302"/>
              <a:gd name="connsiteY0-482" fmla="*/ 50429 h 461246"/>
              <a:gd name="connsiteX1-483" fmla="*/ 141956 w 456302"/>
              <a:gd name="connsiteY1-484" fmla="*/ 4944 h 461246"/>
              <a:gd name="connsiteX2-485" fmla="*/ 215133 w 456302"/>
              <a:gd name="connsiteY2-486" fmla="*/ 0 h 461246"/>
              <a:gd name="connsiteX3-487" fmla="*/ 314346 w 456302"/>
              <a:gd name="connsiteY3-488" fmla="*/ 4944 h 461246"/>
              <a:gd name="connsiteX4-489" fmla="*/ 348262 w 456302"/>
              <a:gd name="connsiteY4-490" fmla="*/ 15714 h 461246"/>
              <a:gd name="connsiteX5-491" fmla="*/ 413546 w 456302"/>
              <a:gd name="connsiteY5-492" fmla="*/ 44868 h 461246"/>
              <a:gd name="connsiteX6-493" fmla="*/ 432330 w 456302"/>
              <a:gd name="connsiteY6-494" fmla="*/ 70772 h 461246"/>
              <a:gd name="connsiteX7-495" fmla="*/ 456302 w 456302"/>
              <a:gd name="connsiteY7-496" fmla="*/ 146900 h 461246"/>
              <a:gd name="connsiteX8-497" fmla="*/ 449757 w 456302"/>
              <a:gd name="connsiteY8-498" fmla="*/ 237026 h 461246"/>
              <a:gd name="connsiteX9-499" fmla="*/ 456302 w 456302"/>
              <a:gd name="connsiteY9-500" fmla="*/ 319290 h 461246"/>
              <a:gd name="connsiteX10-501" fmla="*/ 444066 w 456302"/>
              <a:gd name="connsiteY10-502" fmla="*/ 372737 h 461246"/>
              <a:gd name="connsiteX11-503" fmla="*/ 405192 w 456302"/>
              <a:gd name="connsiteY11-504" fmla="*/ 426464 h 461246"/>
              <a:gd name="connsiteX12-505" fmla="*/ 314346 w 456302"/>
              <a:gd name="connsiteY12-506" fmla="*/ 461246 h 461246"/>
              <a:gd name="connsiteX13-507" fmla="*/ 210866 w 456302"/>
              <a:gd name="connsiteY13-508" fmla="*/ 460355 h 461246"/>
              <a:gd name="connsiteX14-509" fmla="*/ 141956 w 456302"/>
              <a:gd name="connsiteY14-510" fmla="*/ 461246 h 461246"/>
              <a:gd name="connsiteX15-511" fmla="*/ 48202 w 456302"/>
              <a:gd name="connsiteY15-512" fmla="*/ 421184 h 461246"/>
              <a:gd name="connsiteX16-513" fmla="*/ 21275 w 456302"/>
              <a:gd name="connsiteY16-514" fmla="*/ 370297 h 461246"/>
              <a:gd name="connsiteX17-515" fmla="*/ 0 w 456302"/>
              <a:gd name="connsiteY17-516" fmla="*/ 319290 h 461246"/>
              <a:gd name="connsiteX18-517" fmla="*/ 1114 w 456302"/>
              <a:gd name="connsiteY18-518" fmla="*/ 268532 h 461246"/>
              <a:gd name="connsiteX19-519" fmla="*/ 5335 w 456302"/>
              <a:gd name="connsiteY19-520" fmla="*/ 226556 h 461246"/>
              <a:gd name="connsiteX20-521" fmla="*/ 0 w 456302"/>
              <a:gd name="connsiteY20-522" fmla="*/ 146900 h 461246"/>
              <a:gd name="connsiteX21-523" fmla="*/ 12225 w 456302"/>
              <a:gd name="connsiteY21-524" fmla="*/ 88638 h 461246"/>
              <a:gd name="connsiteX0-525" fmla="*/ 67047 w 456302"/>
              <a:gd name="connsiteY0-526" fmla="*/ 94976 h 461246"/>
              <a:gd name="connsiteX1-527" fmla="*/ 141956 w 456302"/>
              <a:gd name="connsiteY1-528" fmla="*/ 4944 h 461246"/>
              <a:gd name="connsiteX2-529" fmla="*/ 215133 w 456302"/>
              <a:gd name="connsiteY2-530" fmla="*/ 0 h 461246"/>
              <a:gd name="connsiteX3-531" fmla="*/ 314346 w 456302"/>
              <a:gd name="connsiteY3-532" fmla="*/ 4944 h 461246"/>
              <a:gd name="connsiteX4-533" fmla="*/ 348262 w 456302"/>
              <a:gd name="connsiteY4-534" fmla="*/ 15714 h 461246"/>
              <a:gd name="connsiteX5-535" fmla="*/ 413546 w 456302"/>
              <a:gd name="connsiteY5-536" fmla="*/ 44868 h 461246"/>
              <a:gd name="connsiteX6-537" fmla="*/ 432330 w 456302"/>
              <a:gd name="connsiteY6-538" fmla="*/ 70772 h 461246"/>
              <a:gd name="connsiteX7-539" fmla="*/ 456302 w 456302"/>
              <a:gd name="connsiteY7-540" fmla="*/ 146900 h 461246"/>
              <a:gd name="connsiteX8-541" fmla="*/ 449757 w 456302"/>
              <a:gd name="connsiteY8-542" fmla="*/ 237026 h 461246"/>
              <a:gd name="connsiteX9-543" fmla="*/ 456302 w 456302"/>
              <a:gd name="connsiteY9-544" fmla="*/ 319290 h 461246"/>
              <a:gd name="connsiteX10-545" fmla="*/ 444066 w 456302"/>
              <a:gd name="connsiteY10-546" fmla="*/ 372737 h 461246"/>
              <a:gd name="connsiteX11-547" fmla="*/ 405192 w 456302"/>
              <a:gd name="connsiteY11-548" fmla="*/ 426464 h 461246"/>
              <a:gd name="connsiteX12-549" fmla="*/ 314346 w 456302"/>
              <a:gd name="connsiteY12-550" fmla="*/ 461246 h 461246"/>
              <a:gd name="connsiteX13-551" fmla="*/ 210866 w 456302"/>
              <a:gd name="connsiteY13-552" fmla="*/ 460355 h 461246"/>
              <a:gd name="connsiteX14-553" fmla="*/ 141956 w 456302"/>
              <a:gd name="connsiteY14-554" fmla="*/ 461246 h 461246"/>
              <a:gd name="connsiteX15-555" fmla="*/ 48202 w 456302"/>
              <a:gd name="connsiteY15-556" fmla="*/ 421184 h 461246"/>
              <a:gd name="connsiteX16-557" fmla="*/ 21275 w 456302"/>
              <a:gd name="connsiteY16-558" fmla="*/ 370297 h 461246"/>
              <a:gd name="connsiteX17-559" fmla="*/ 0 w 456302"/>
              <a:gd name="connsiteY17-560" fmla="*/ 319290 h 461246"/>
              <a:gd name="connsiteX18-561" fmla="*/ 1114 w 456302"/>
              <a:gd name="connsiteY18-562" fmla="*/ 268532 h 461246"/>
              <a:gd name="connsiteX19-563" fmla="*/ 5335 w 456302"/>
              <a:gd name="connsiteY19-564" fmla="*/ 226556 h 461246"/>
              <a:gd name="connsiteX20-565" fmla="*/ 0 w 456302"/>
              <a:gd name="connsiteY20-566" fmla="*/ 146900 h 461246"/>
              <a:gd name="connsiteX21-567" fmla="*/ 12225 w 456302"/>
              <a:gd name="connsiteY21-568" fmla="*/ 88638 h 4612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59" y="connsiteY10-60"/>
              </a:cxn>
              <a:cxn ang="0">
                <a:pos x="connsiteX11-83" y="connsiteY11-84"/>
              </a:cxn>
              <a:cxn ang="0">
                <a:pos x="connsiteX12-109" y="connsiteY12-110"/>
              </a:cxn>
              <a:cxn ang="0">
                <a:pos x="connsiteX13-137" y="connsiteY13-138"/>
              </a:cxn>
              <a:cxn ang="0">
                <a:pos x="connsiteX14-167" y="connsiteY14-168"/>
              </a:cxn>
              <a:cxn ang="0">
                <a:pos x="connsiteX15-199" y="connsiteY15-200"/>
              </a:cxn>
              <a:cxn ang="0">
                <a:pos x="connsiteX16-233" y="connsiteY16-234"/>
              </a:cxn>
              <a:cxn ang="0">
                <a:pos x="connsiteX17-269" y="connsiteY17-270"/>
              </a:cxn>
              <a:cxn ang="0">
                <a:pos x="connsiteX18-307" y="connsiteY18-308"/>
              </a:cxn>
              <a:cxn ang="0">
                <a:pos x="connsiteX19-347" y="connsiteY19-348"/>
              </a:cxn>
              <a:cxn ang="0">
                <a:pos x="connsiteX20-389" y="connsiteY20-390"/>
              </a:cxn>
              <a:cxn ang="0">
                <a:pos x="connsiteX21-433" y="connsiteY21-434"/>
              </a:cxn>
            </a:cxnLst>
            <a:rect l="l" t="t" r="r" b="b"/>
            <a:pathLst>
              <a:path w="456302" h="461246">
                <a:moveTo>
                  <a:pt x="67047" y="94976"/>
                </a:moveTo>
                <a:cubicBezTo>
                  <a:pt x="88669" y="81027"/>
                  <a:pt x="113594" y="13349"/>
                  <a:pt x="141956" y="4944"/>
                </a:cubicBezTo>
                <a:lnTo>
                  <a:pt x="215133" y="0"/>
                </a:lnTo>
                <a:lnTo>
                  <a:pt x="314346" y="4944"/>
                </a:lnTo>
                <a:cubicBezTo>
                  <a:pt x="336534" y="7563"/>
                  <a:pt x="331729" y="9060"/>
                  <a:pt x="348262" y="15714"/>
                </a:cubicBezTo>
                <a:cubicBezTo>
                  <a:pt x="364795" y="22368"/>
                  <a:pt x="399535" y="35692"/>
                  <a:pt x="413546" y="44868"/>
                </a:cubicBezTo>
                <a:cubicBezTo>
                  <a:pt x="427557" y="54044"/>
                  <a:pt x="425204" y="53767"/>
                  <a:pt x="432330" y="70772"/>
                </a:cubicBezTo>
                <a:cubicBezTo>
                  <a:pt x="439456" y="87777"/>
                  <a:pt x="453398" y="119191"/>
                  <a:pt x="456302" y="146900"/>
                </a:cubicBezTo>
                <a:lnTo>
                  <a:pt x="449757" y="237026"/>
                </a:lnTo>
                <a:lnTo>
                  <a:pt x="456302" y="319290"/>
                </a:lnTo>
                <a:cubicBezTo>
                  <a:pt x="455354" y="341908"/>
                  <a:pt x="452584" y="354875"/>
                  <a:pt x="444066" y="372737"/>
                </a:cubicBezTo>
                <a:cubicBezTo>
                  <a:pt x="435548" y="390599"/>
                  <a:pt x="426812" y="411713"/>
                  <a:pt x="405192" y="426464"/>
                </a:cubicBezTo>
                <a:cubicBezTo>
                  <a:pt x="383572" y="441216"/>
                  <a:pt x="346734" y="455598"/>
                  <a:pt x="314346" y="461246"/>
                </a:cubicBezTo>
                <a:lnTo>
                  <a:pt x="210866" y="460355"/>
                </a:lnTo>
                <a:lnTo>
                  <a:pt x="141956" y="461246"/>
                </a:lnTo>
                <a:cubicBezTo>
                  <a:pt x="97599" y="454569"/>
                  <a:pt x="71861" y="444843"/>
                  <a:pt x="48202" y="421184"/>
                </a:cubicBezTo>
                <a:cubicBezTo>
                  <a:pt x="28089" y="406026"/>
                  <a:pt x="29309" y="387279"/>
                  <a:pt x="21275" y="370297"/>
                </a:cubicBezTo>
                <a:cubicBezTo>
                  <a:pt x="13241" y="353315"/>
                  <a:pt x="3360" y="336251"/>
                  <a:pt x="0" y="319290"/>
                </a:cubicBezTo>
                <a:cubicBezTo>
                  <a:pt x="371" y="302371"/>
                  <a:pt x="743" y="285451"/>
                  <a:pt x="1114" y="268532"/>
                </a:cubicBezTo>
                <a:lnTo>
                  <a:pt x="5335" y="226556"/>
                </a:lnTo>
                <a:lnTo>
                  <a:pt x="0" y="146900"/>
                </a:lnTo>
                <a:cubicBezTo>
                  <a:pt x="1148" y="123914"/>
                  <a:pt x="4732" y="104716"/>
                  <a:pt x="12225" y="8863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 b="1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biLevel thresh="7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3552" y="3464814"/>
            <a:ext cx="2590810" cy="13846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1700340" y="5147876"/>
            <a:ext cx="7285252" cy="58057"/>
          </a:xfrm>
          <a:prstGeom prst="rect">
            <a:avLst/>
          </a:prstGeom>
          <a:solidFill>
            <a:srgbClr val="1E2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文本框 19"/>
          <p:cNvSpPr txBox="1"/>
          <p:nvPr/>
        </p:nvSpPr>
        <p:spPr>
          <a:xfrm>
            <a:off x="8307211" y="2633747"/>
            <a:ext cx="2010548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3" name="文本框 19"/>
          <p:cNvSpPr txBox="1"/>
          <p:nvPr/>
        </p:nvSpPr>
        <p:spPr>
          <a:xfrm>
            <a:off x="8307211" y="3758209"/>
            <a:ext cx="2010548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6" name="文本框 19"/>
          <p:cNvSpPr txBox="1"/>
          <p:nvPr/>
        </p:nvSpPr>
        <p:spPr>
          <a:xfrm>
            <a:off x="2332684" y="3866199"/>
            <a:ext cx="2010548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7" name="文本框 19"/>
          <p:cNvSpPr txBox="1"/>
          <p:nvPr/>
        </p:nvSpPr>
        <p:spPr>
          <a:xfrm>
            <a:off x="2481693" y="3487433"/>
            <a:ext cx="171253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8" name="文本框 19"/>
          <p:cNvSpPr txBox="1"/>
          <p:nvPr/>
        </p:nvSpPr>
        <p:spPr>
          <a:xfrm>
            <a:off x="5523795" y="3866199"/>
            <a:ext cx="2010548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9" name="文本框 16"/>
          <p:cNvSpPr txBox="1"/>
          <p:nvPr/>
        </p:nvSpPr>
        <p:spPr>
          <a:xfrm>
            <a:off x="5672804" y="3487433"/>
            <a:ext cx="171253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082814" y="521116"/>
            <a:ext cx="2476499" cy="5638800"/>
          </a:xfrm>
          <a:prstGeom prst="rect">
            <a:avLst/>
          </a:prstGeom>
          <a:noFill/>
          <a:ln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56763" y="2281632"/>
            <a:ext cx="828074" cy="95160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165" y="5025964"/>
            <a:ext cx="2408846" cy="113395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3921" y="2281633"/>
            <a:ext cx="828074" cy="951609"/>
          </a:xfrm>
          <a:prstGeom prst="rect">
            <a:avLst/>
          </a:prstGeom>
        </p:spPr>
      </p:pic>
      <p:sp>
        <p:nvSpPr>
          <p:cNvPr id="17" name="文本框 19"/>
          <p:cNvSpPr txBox="1"/>
          <p:nvPr/>
        </p:nvSpPr>
        <p:spPr>
          <a:xfrm>
            <a:off x="1086683" y="324338"/>
            <a:ext cx="303042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点击输入本页标题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82903" y="290237"/>
            <a:ext cx="288647" cy="434211"/>
            <a:chOff x="682903" y="290237"/>
            <a:chExt cx="288647" cy="434211"/>
          </a:xfrm>
        </p:grpSpPr>
        <p:sp>
          <p:nvSpPr>
            <p:cNvPr id="34" name="Freeform 384"/>
            <p:cNvSpPr>
              <a:spLocks noEditPoints="1"/>
            </p:cNvSpPr>
            <p:nvPr/>
          </p:nvSpPr>
          <p:spPr bwMode="auto">
            <a:xfrm>
              <a:off x="682903" y="290237"/>
              <a:ext cx="288647" cy="434211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385"/>
            <p:cNvSpPr/>
            <p:nvPr/>
          </p:nvSpPr>
          <p:spPr bwMode="auto">
            <a:xfrm>
              <a:off x="713171" y="297622"/>
              <a:ext cx="28053" cy="119630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386"/>
            <p:cNvSpPr/>
            <p:nvPr/>
          </p:nvSpPr>
          <p:spPr bwMode="auto">
            <a:xfrm>
              <a:off x="730150" y="324206"/>
              <a:ext cx="21409" cy="112984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387"/>
            <p:cNvSpPr/>
            <p:nvPr/>
          </p:nvSpPr>
          <p:spPr bwMode="auto">
            <a:xfrm>
              <a:off x="735317" y="332329"/>
              <a:ext cx="25838" cy="132922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388"/>
            <p:cNvSpPr/>
            <p:nvPr/>
          </p:nvSpPr>
          <p:spPr bwMode="auto">
            <a:xfrm>
              <a:off x="752296" y="364821"/>
              <a:ext cx="19194" cy="120368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389"/>
            <p:cNvSpPr/>
            <p:nvPr/>
          </p:nvSpPr>
          <p:spPr bwMode="auto">
            <a:xfrm>
              <a:off x="766323" y="385498"/>
              <a:ext cx="16979" cy="119630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390"/>
            <p:cNvSpPr/>
            <p:nvPr/>
          </p:nvSpPr>
          <p:spPr bwMode="auto">
            <a:xfrm>
              <a:off x="779611" y="425374"/>
              <a:ext cx="11812" cy="93784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391"/>
            <p:cNvSpPr/>
            <p:nvPr/>
          </p:nvSpPr>
          <p:spPr bwMode="auto">
            <a:xfrm>
              <a:off x="792161" y="476327"/>
              <a:ext cx="8859" cy="7753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392"/>
            <p:cNvSpPr/>
            <p:nvPr/>
          </p:nvSpPr>
          <p:spPr bwMode="auto">
            <a:xfrm>
              <a:off x="809140" y="474112"/>
              <a:ext cx="12550" cy="85661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393"/>
            <p:cNvSpPr/>
            <p:nvPr/>
          </p:nvSpPr>
          <p:spPr bwMode="auto">
            <a:xfrm>
              <a:off x="819475" y="516204"/>
              <a:ext cx="9597" cy="90830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394"/>
            <p:cNvSpPr/>
            <p:nvPr/>
          </p:nvSpPr>
          <p:spPr bwMode="auto">
            <a:xfrm>
              <a:off x="832025" y="511773"/>
              <a:ext cx="11074" cy="96738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395"/>
            <p:cNvSpPr/>
            <p:nvPr/>
          </p:nvSpPr>
          <p:spPr bwMode="auto">
            <a:xfrm>
              <a:off x="845313" y="548696"/>
              <a:ext cx="11074" cy="78276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396"/>
            <p:cNvSpPr/>
            <p:nvPr/>
          </p:nvSpPr>
          <p:spPr bwMode="auto">
            <a:xfrm>
              <a:off x="868198" y="581927"/>
              <a:ext cx="8121" cy="22892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faac76f31db0e9379e1ed48e2a82488"/>
          <p:cNvPicPr>
            <a:picLocks noChangeAspect="1"/>
          </p:cNvPicPr>
          <p:nvPr/>
        </p:nvPicPr>
        <p:blipFill>
          <a:blip r:embed="rId1"/>
          <a:srcRect l="22648" t="28662" r="55245" b="54047"/>
          <a:stretch>
            <a:fillRect/>
          </a:stretch>
        </p:blipFill>
        <p:spPr>
          <a:xfrm rot="11090615" flipH="1" flipV="1">
            <a:off x="5498465" y="2587918"/>
            <a:ext cx="1195070" cy="934720"/>
          </a:xfrm>
          <a:prstGeom prst="rect">
            <a:avLst/>
          </a:prstGeom>
        </p:spPr>
      </p:pic>
      <p:sp>
        <p:nvSpPr>
          <p:cNvPr id="6" name="文本框 19"/>
          <p:cNvSpPr txBox="1"/>
          <p:nvPr/>
        </p:nvSpPr>
        <p:spPr>
          <a:xfrm>
            <a:off x="7421160" y="2943878"/>
            <a:ext cx="2121712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7" name="文本框 19"/>
          <p:cNvSpPr txBox="1"/>
          <p:nvPr/>
        </p:nvSpPr>
        <p:spPr>
          <a:xfrm>
            <a:off x="7421160" y="2565112"/>
            <a:ext cx="1807216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8" name="文本框 19"/>
          <p:cNvSpPr txBox="1"/>
          <p:nvPr/>
        </p:nvSpPr>
        <p:spPr>
          <a:xfrm>
            <a:off x="2517280" y="4779936"/>
            <a:ext cx="2121712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9" name="文本框 19"/>
          <p:cNvSpPr txBox="1"/>
          <p:nvPr/>
        </p:nvSpPr>
        <p:spPr>
          <a:xfrm>
            <a:off x="2517280" y="4401170"/>
            <a:ext cx="1807216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pic>
        <p:nvPicPr>
          <p:cNvPr id="10" name="图片 9" descr="cfaac76f31db0e9379e1ed48e2a82488"/>
          <p:cNvPicPr>
            <a:picLocks noChangeAspect="1"/>
          </p:cNvPicPr>
          <p:nvPr/>
        </p:nvPicPr>
        <p:blipFill>
          <a:blip r:embed="rId1"/>
          <a:srcRect l="22648" t="28662" r="55245" b="54047"/>
          <a:stretch>
            <a:fillRect/>
          </a:stretch>
        </p:blipFill>
        <p:spPr>
          <a:xfrm rot="284361" flipH="1" flipV="1">
            <a:off x="5499222" y="4602829"/>
            <a:ext cx="1195070" cy="9347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913" y="4160152"/>
            <a:ext cx="2079464" cy="15290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45034" y="2078064"/>
            <a:ext cx="2079462" cy="1529018"/>
          </a:xfrm>
          <a:prstGeom prst="rect">
            <a:avLst/>
          </a:prstGeom>
        </p:spPr>
      </p:pic>
      <p:sp>
        <p:nvSpPr>
          <p:cNvPr id="14" name="文本框 19"/>
          <p:cNvSpPr txBox="1"/>
          <p:nvPr/>
        </p:nvSpPr>
        <p:spPr>
          <a:xfrm>
            <a:off x="1086683" y="324338"/>
            <a:ext cx="303042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点击输入本页标题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82903" y="290237"/>
            <a:ext cx="288647" cy="434211"/>
            <a:chOff x="682903" y="290237"/>
            <a:chExt cx="288647" cy="434211"/>
          </a:xfrm>
        </p:grpSpPr>
        <p:sp>
          <p:nvSpPr>
            <p:cNvPr id="16" name="Freeform 384"/>
            <p:cNvSpPr>
              <a:spLocks noEditPoints="1"/>
            </p:cNvSpPr>
            <p:nvPr/>
          </p:nvSpPr>
          <p:spPr bwMode="auto">
            <a:xfrm>
              <a:off x="682903" y="290237"/>
              <a:ext cx="288647" cy="434211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385"/>
            <p:cNvSpPr/>
            <p:nvPr/>
          </p:nvSpPr>
          <p:spPr bwMode="auto">
            <a:xfrm>
              <a:off x="713171" y="297622"/>
              <a:ext cx="28053" cy="119630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386"/>
            <p:cNvSpPr/>
            <p:nvPr/>
          </p:nvSpPr>
          <p:spPr bwMode="auto">
            <a:xfrm>
              <a:off x="730150" y="324206"/>
              <a:ext cx="21409" cy="112984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387"/>
            <p:cNvSpPr/>
            <p:nvPr/>
          </p:nvSpPr>
          <p:spPr bwMode="auto">
            <a:xfrm>
              <a:off x="735317" y="332329"/>
              <a:ext cx="25838" cy="132922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388"/>
            <p:cNvSpPr/>
            <p:nvPr/>
          </p:nvSpPr>
          <p:spPr bwMode="auto">
            <a:xfrm>
              <a:off x="752296" y="364821"/>
              <a:ext cx="19194" cy="120368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389"/>
            <p:cNvSpPr/>
            <p:nvPr/>
          </p:nvSpPr>
          <p:spPr bwMode="auto">
            <a:xfrm>
              <a:off x="766323" y="385498"/>
              <a:ext cx="16979" cy="119630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390"/>
            <p:cNvSpPr/>
            <p:nvPr/>
          </p:nvSpPr>
          <p:spPr bwMode="auto">
            <a:xfrm>
              <a:off x="779611" y="425374"/>
              <a:ext cx="11812" cy="93784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391"/>
            <p:cNvSpPr/>
            <p:nvPr/>
          </p:nvSpPr>
          <p:spPr bwMode="auto">
            <a:xfrm>
              <a:off x="792161" y="476327"/>
              <a:ext cx="8859" cy="7753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392"/>
            <p:cNvSpPr/>
            <p:nvPr/>
          </p:nvSpPr>
          <p:spPr bwMode="auto">
            <a:xfrm>
              <a:off x="809140" y="474112"/>
              <a:ext cx="12550" cy="85661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393"/>
            <p:cNvSpPr/>
            <p:nvPr/>
          </p:nvSpPr>
          <p:spPr bwMode="auto">
            <a:xfrm>
              <a:off x="819475" y="516204"/>
              <a:ext cx="9597" cy="90830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394"/>
            <p:cNvSpPr/>
            <p:nvPr/>
          </p:nvSpPr>
          <p:spPr bwMode="auto">
            <a:xfrm>
              <a:off x="832025" y="511773"/>
              <a:ext cx="11074" cy="96738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395"/>
            <p:cNvSpPr/>
            <p:nvPr/>
          </p:nvSpPr>
          <p:spPr bwMode="auto">
            <a:xfrm>
              <a:off x="845313" y="548696"/>
              <a:ext cx="11074" cy="78276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396"/>
            <p:cNvSpPr/>
            <p:nvPr/>
          </p:nvSpPr>
          <p:spPr bwMode="auto">
            <a:xfrm>
              <a:off x="868198" y="581927"/>
              <a:ext cx="8121" cy="22892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/>
          <p:cNvSpPr txBox="1"/>
          <p:nvPr/>
        </p:nvSpPr>
        <p:spPr>
          <a:xfrm>
            <a:off x="1086683" y="324338"/>
            <a:ext cx="303042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点击输入本页标题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1528189" y="2406514"/>
            <a:ext cx="3143680" cy="2509880"/>
            <a:chOff x="1528189" y="2658084"/>
            <a:chExt cx="2828583" cy="2258310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980582" y="2964422"/>
              <a:ext cx="1856904" cy="863990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1528189" y="2658084"/>
              <a:ext cx="2828583" cy="2258310"/>
              <a:chOff x="4497388" y="4560888"/>
              <a:chExt cx="1879600" cy="1500188"/>
            </a:xfrm>
          </p:grpSpPr>
          <p:sp>
            <p:nvSpPr>
              <p:cNvPr id="66" name="Freeform 142"/>
              <p:cNvSpPr/>
              <p:nvPr/>
            </p:nvSpPr>
            <p:spPr bwMode="auto">
              <a:xfrm>
                <a:off x="4670425" y="4560888"/>
                <a:ext cx="1489075" cy="1003300"/>
              </a:xfrm>
              <a:custGeom>
                <a:avLst/>
                <a:gdLst>
                  <a:gd name="T0" fmla="*/ 685 w 692"/>
                  <a:gd name="T1" fmla="*/ 444 h 467"/>
                  <a:gd name="T2" fmla="*/ 667 w 692"/>
                  <a:gd name="T3" fmla="*/ 26 h 467"/>
                  <a:gd name="T4" fmla="*/ 0 w 692"/>
                  <a:gd name="T5" fmla="*/ 45 h 467"/>
                  <a:gd name="T6" fmla="*/ 5 w 692"/>
                  <a:gd name="T7" fmla="*/ 128 h 467"/>
                  <a:gd name="T8" fmla="*/ 8 w 692"/>
                  <a:gd name="T9" fmla="*/ 467 h 467"/>
                  <a:gd name="T10" fmla="*/ 683 w 692"/>
                  <a:gd name="T11" fmla="*/ 447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2" h="467">
                    <a:moveTo>
                      <a:pt x="685" y="444"/>
                    </a:moveTo>
                    <a:cubicBezTo>
                      <a:pt x="692" y="291"/>
                      <a:pt x="683" y="179"/>
                      <a:pt x="667" y="26"/>
                    </a:cubicBezTo>
                    <a:cubicBezTo>
                      <a:pt x="442" y="6"/>
                      <a:pt x="221" y="0"/>
                      <a:pt x="0" y="45"/>
                    </a:cubicBezTo>
                    <a:cubicBezTo>
                      <a:pt x="5" y="72"/>
                      <a:pt x="5" y="100"/>
                      <a:pt x="5" y="128"/>
                    </a:cubicBezTo>
                    <a:cubicBezTo>
                      <a:pt x="8" y="467"/>
                      <a:pt x="8" y="467"/>
                      <a:pt x="8" y="467"/>
                    </a:cubicBezTo>
                    <a:cubicBezTo>
                      <a:pt x="234" y="457"/>
                      <a:pt x="456" y="456"/>
                      <a:pt x="683" y="447"/>
                    </a:cubicBezTo>
                  </a:path>
                </a:pathLst>
              </a:custGeom>
              <a:noFill/>
              <a:ln w="17463" cap="rnd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143"/>
              <p:cNvSpPr/>
              <p:nvPr/>
            </p:nvSpPr>
            <p:spPr bwMode="auto">
              <a:xfrm>
                <a:off x="4757738" y="4668838"/>
                <a:ext cx="1293813" cy="758825"/>
              </a:xfrm>
              <a:custGeom>
                <a:avLst/>
                <a:gdLst>
                  <a:gd name="T0" fmla="*/ 601 w 601"/>
                  <a:gd name="T1" fmla="*/ 340 h 354"/>
                  <a:gd name="T2" fmla="*/ 22 w 601"/>
                  <a:gd name="T3" fmla="*/ 354 h 354"/>
                  <a:gd name="T4" fmla="*/ 0 w 601"/>
                  <a:gd name="T5" fmla="*/ 39 h 354"/>
                  <a:gd name="T6" fmla="*/ 585 w 601"/>
                  <a:gd name="T7" fmla="*/ 18 h 354"/>
                  <a:gd name="T8" fmla="*/ 601 w 601"/>
                  <a:gd name="T9" fmla="*/ 338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1" h="354">
                    <a:moveTo>
                      <a:pt x="601" y="340"/>
                    </a:moveTo>
                    <a:cubicBezTo>
                      <a:pt x="411" y="352"/>
                      <a:pt x="212" y="352"/>
                      <a:pt x="22" y="354"/>
                    </a:cubicBezTo>
                    <a:cubicBezTo>
                      <a:pt x="21" y="249"/>
                      <a:pt x="14" y="143"/>
                      <a:pt x="0" y="39"/>
                    </a:cubicBezTo>
                    <a:cubicBezTo>
                      <a:pt x="201" y="10"/>
                      <a:pt x="391" y="0"/>
                      <a:pt x="585" y="18"/>
                    </a:cubicBezTo>
                    <a:cubicBezTo>
                      <a:pt x="599" y="133"/>
                      <a:pt x="599" y="206"/>
                      <a:pt x="601" y="338"/>
                    </a:cubicBezTo>
                  </a:path>
                </a:pathLst>
              </a:custGeom>
              <a:noFill/>
              <a:ln w="17463" cap="rnd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 144"/>
              <p:cNvSpPr/>
              <p:nvPr/>
            </p:nvSpPr>
            <p:spPr bwMode="auto">
              <a:xfrm>
                <a:off x="4497388" y="5567363"/>
                <a:ext cx="198438" cy="468313"/>
              </a:xfrm>
              <a:custGeom>
                <a:avLst/>
                <a:gdLst>
                  <a:gd name="T0" fmla="*/ 92 w 92"/>
                  <a:gd name="T1" fmla="*/ 0 h 218"/>
                  <a:gd name="T2" fmla="*/ 0 w 92"/>
                  <a:gd name="T3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2" h="218">
                    <a:moveTo>
                      <a:pt x="92" y="0"/>
                    </a:moveTo>
                    <a:cubicBezTo>
                      <a:pt x="58" y="71"/>
                      <a:pt x="27" y="144"/>
                      <a:pt x="0" y="218"/>
                    </a:cubicBezTo>
                  </a:path>
                </a:pathLst>
              </a:custGeom>
              <a:noFill/>
              <a:ln w="17463" cap="rnd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145"/>
              <p:cNvSpPr/>
              <p:nvPr/>
            </p:nvSpPr>
            <p:spPr bwMode="auto">
              <a:xfrm>
                <a:off x="6137275" y="5516563"/>
                <a:ext cx="239713" cy="492125"/>
              </a:xfrm>
              <a:custGeom>
                <a:avLst/>
                <a:gdLst>
                  <a:gd name="T0" fmla="*/ 0 w 111"/>
                  <a:gd name="T1" fmla="*/ 0 h 229"/>
                  <a:gd name="T2" fmla="*/ 111 w 111"/>
                  <a:gd name="T3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1" h="229">
                    <a:moveTo>
                      <a:pt x="0" y="0"/>
                    </a:moveTo>
                    <a:cubicBezTo>
                      <a:pt x="40" y="75"/>
                      <a:pt x="77" y="151"/>
                      <a:pt x="111" y="229"/>
                    </a:cubicBezTo>
                  </a:path>
                </a:pathLst>
              </a:custGeom>
              <a:noFill/>
              <a:ln w="17463" cap="rnd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 146"/>
              <p:cNvSpPr/>
              <p:nvPr/>
            </p:nvSpPr>
            <p:spPr bwMode="auto">
              <a:xfrm>
                <a:off x="4497388" y="6011863"/>
                <a:ext cx="1879600" cy="49213"/>
              </a:xfrm>
              <a:custGeom>
                <a:avLst/>
                <a:gdLst>
                  <a:gd name="T0" fmla="*/ 0 w 873"/>
                  <a:gd name="T1" fmla="*/ 11 h 23"/>
                  <a:gd name="T2" fmla="*/ 873 w 873"/>
                  <a:gd name="T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73" h="23">
                    <a:moveTo>
                      <a:pt x="0" y="11"/>
                    </a:moveTo>
                    <a:cubicBezTo>
                      <a:pt x="294" y="23"/>
                      <a:pt x="579" y="16"/>
                      <a:pt x="873" y="0"/>
                    </a:cubicBezTo>
                  </a:path>
                </a:pathLst>
              </a:custGeom>
              <a:noFill/>
              <a:ln w="17463" cap="rnd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 147"/>
              <p:cNvSpPr/>
              <p:nvPr/>
            </p:nvSpPr>
            <p:spPr bwMode="auto">
              <a:xfrm>
                <a:off x="4633913" y="5638800"/>
                <a:ext cx="123825" cy="342900"/>
              </a:xfrm>
              <a:custGeom>
                <a:avLst/>
                <a:gdLst>
                  <a:gd name="T0" fmla="*/ 58 w 58"/>
                  <a:gd name="T1" fmla="*/ 0 h 160"/>
                  <a:gd name="T2" fmla="*/ 0 w 58"/>
                  <a:gd name="T3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160">
                    <a:moveTo>
                      <a:pt x="58" y="0"/>
                    </a:moveTo>
                    <a:cubicBezTo>
                      <a:pt x="38" y="53"/>
                      <a:pt x="19" y="106"/>
                      <a:pt x="0" y="160"/>
                    </a:cubicBezTo>
                  </a:path>
                </a:pathLst>
              </a:custGeom>
              <a:noFill/>
              <a:ln w="17463" cap="rnd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Freeform 148"/>
              <p:cNvSpPr/>
              <p:nvPr/>
            </p:nvSpPr>
            <p:spPr bwMode="auto">
              <a:xfrm>
                <a:off x="4719638" y="5634038"/>
                <a:ext cx="127000" cy="346075"/>
              </a:xfrm>
              <a:custGeom>
                <a:avLst/>
                <a:gdLst>
                  <a:gd name="T0" fmla="*/ 59 w 59"/>
                  <a:gd name="T1" fmla="*/ 0 h 161"/>
                  <a:gd name="T2" fmla="*/ 0 w 59"/>
                  <a:gd name="T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9" h="161">
                    <a:moveTo>
                      <a:pt x="59" y="0"/>
                    </a:moveTo>
                    <a:cubicBezTo>
                      <a:pt x="39" y="53"/>
                      <a:pt x="19" y="107"/>
                      <a:pt x="0" y="161"/>
                    </a:cubicBezTo>
                  </a:path>
                </a:pathLst>
              </a:custGeom>
              <a:noFill/>
              <a:ln w="17463" cap="rnd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Freeform 149"/>
              <p:cNvSpPr/>
              <p:nvPr/>
            </p:nvSpPr>
            <p:spPr bwMode="auto">
              <a:xfrm>
                <a:off x="4832350" y="5637213"/>
                <a:ext cx="104775" cy="331788"/>
              </a:xfrm>
              <a:custGeom>
                <a:avLst/>
                <a:gdLst>
                  <a:gd name="T0" fmla="*/ 49 w 49"/>
                  <a:gd name="T1" fmla="*/ 0 h 155"/>
                  <a:gd name="T2" fmla="*/ 0 w 49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9" h="155">
                    <a:moveTo>
                      <a:pt x="49" y="0"/>
                    </a:moveTo>
                    <a:cubicBezTo>
                      <a:pt x="35" y="52"/>
                      <a:pt x="18" y="104"/>
                      <a:pt x="0" y="155"/>
                    </a:cubicBezTo>
                  </a:path>
                </a:pathLst>
              </a:custGeom>
              <a:noFill/>
              <a:ln w="17463" cap="rnd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Freeform 150"/>
              <p:cNvSpPr/>
              <p:nvPr/>
            </p:nvSpPr>
            <p:spPr bwMode="auto">
              <a:xfrm>
                <a:off x="4941888" y="5640388"/>
                <a:ext cx="77788" cy="320675"/>
              </a:xfrm>
              <a:custGeom>
                <a:avLst/>
                <a:gdLst>
                  <a:gd name="T0" fmla="*/ 36 w 36"/>
                  <a:gd name="T1" fmla="*/ 0 h 149"/>
                  <a:gd name="T2" fmla="*/ 0 w 36"/>
                  <a:gd name="T3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6" h="149">
                    <a:moveTo>
                      <a:pt x="36" y="0"/>
                    </a:moveTo>
                    <a:cubicBezTo>
                      <a:pt x="27" y="51"/>
                      <a:pt x="15" y="100"/>
                      <a:pt x="0" y="149"/>
                    </a:cubicBezTo>
                  </a:path>
                </a:pathLst>
              </a:custGeom>
              <a:noFill/>
              <a:ln w="17463" cap="rnd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Freeform 151"/>
              <p:cNvSpPr/>
              <p:nvPr/>
            </p:nvSpPr>
            <p:spPr bwMode="auto">
              <a:xfrm>
                <a:off x="5053013" y="5634038"/>
                <a:ext cx="65088" cy="333375"/>
              </a:xfrm>
              <a:custGeom>
                <a:avLst/>
                <a:gdLst>
                  <a:gd name="T0" fmla="*/ 30 w 30"/>
                  <a:gd name="T1" fmla="*/ 0 h 155"/>
                  <a:gd name="T2" fmla="*/ 0 w 30"/>
                  <a:gd name="T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0" h="155">
                    <a:moveTo>
                      <a:pt x="30" y="0"/>
                    </a:moveTo>
                    <a:cubicBezTo>
                      <a:pt x="19" y="52"/>
                      <a:pt x="9" y="103"/>
                      <a:pt x="0" y="155"/>
                    </a:cubicBezTo>
                  </a:path>
                </a:pathLst>
              </a:custGeom>
              <a:noFill/>
              <a:ln w="17463" cap="rnd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Freeform 152"/>
              <p:cNvSpPr/>
              <p:nvPr/>
            </p:nvSpPr>
            <p:spPr bwMode="auto">
              <a:xfrm>
                <a:off x="5162550" y="5637213"/>
                <a:ext cx="69850" cy="325438"/>
              </a:xfrm>
              <a:custGeom>
                <a:avLst/>
                <a:gdLst>
                  <a:gd name="T0" fmla="*/ 32 w 32"/>
                  <a:gd name="T1" fmla="*/ 0 h 152"/>
                  <a:gd name="T2" fmla="*/ 0 w 32"/>
                  <a:gd name="T3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152">
                    <a:moveTo>
                      <a:pt x="32" y="0"/>
                    </a:moveTo>
                    <a:cubicBezTo>
                      <a:pt x="22" y="51"/>
                      <a:pt x="11" y="102"/>
                      <a:pt x="0" y="152"/>
                    </a:cubicBezTo>
                  </a:path>
                </a:pathLst>
              </a:custGeom>
              <a:noFill/>
              <a:ln w="17463" cap="rnd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Freeform 153"/>
              <p:cNvSpPr/>
              <p:nvPr/>
            </p:nvSpPr>
            <p:spPr bwMode="auto">
              <a:xfrm>
                <a:off x="5310188" y="5634038"/>
                <a:ext cx="36513" cy="322263"/>
              </a:xfrm>
              <a:custGeom>
                <a:avLst/>
                <a:gdLst>
                  <a:gd name="T0" fmla="*/ 17 w 17"/>
                  <a:gd name="T1" fmla="*/ 0 h 150"/>
                  <a:gd name="T2" fmla="*/ 0 w 17"/>
                  <a:gd name="T3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150">
                    <a:moveTo>
                      <a:pt x="17" y="0"/>
                    </a:moveTo>
                    <a:cubicBezTo>
                      <a:pt x="12" y="50"/>
                      <a:pt x="7" y="100"/>
                      <a:pt x="0" y="150"/>
                    </a:cubicBezTo>
                  </a:path>
                </a:pathLst>
              </a:custGeom>
              <a:noFill/>
              <a:ln w="17463" cap="rnd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Freeform 154"/>
              <p:cNvSpPr/>
              <p:nvPr/>
            </p:nvSpPr>
            <p:spPr bwMode="auto">
              <a:xfrm>
                <a:off x="5432425" y="5638800"/>
                <a:ext cx="12700" cy="319088"/>
              </a:xfrm>
              <a:custGeom>
                <a:avLst/>
                <a:gdLst>
                  <a:gd name="T0" fmla="*/ 6 w 6"/>
                  <a:gd name="T1" fmla="*/ 0 h 149"/>
                  <a:gd name="T2" fmla="*/ 0 w 6"/>
                  <a:gd name="T3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149">
                    <a:moveTo>
                      <a:pt x="6" y="0"/>
                    </a:moveTo>
                    <a:cubicBezTo>
                      <a:pt x="4" y="50"/>
                      <a:pt x="2" y="99"/>
                      <a:pt x="0" y="149"/>
                    </a:cubicBezTo>
                  </a:path>
                </a:pathLst>
              </a:custGeom>
              <a:noFill/>
              <a:ln w="17463" cap="rnd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Line 155"/>
              <p:cNvSpPr>
                <a:spLocks noChangeShapeType="1"/>
              </p:cNvSpPr>
              <p:nvPr/>
            </p:nvSpPr>
            <p:spPr bwMode="auto">
              <a:xfrm>
                <a:off x="5553075" y="5638800"/>
                <a:ext cx="6350" cy="312738"/>
              </a:xfrm>
              <a:prstGeom prst="line">
                <a:avLst/>
              </a:prstGeom>
              <a:noFill/>
              <a:ln w="17463" cap="rnd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Freeform 156"/>
              <p:cNvSpPr/>
              <p:nvPr/>
            </p:nvSpPr>
            <p:spPr bwMode="auto">
              <a:xfrm>
                <a:off x="5659438" y="5634038"/>
                <a:ext cx="26988" cy="307975"/>
              </a:xfrm>
              <a:custGeom>
                <a:avLst/>
                <a:gdLst>
                  <a:gd name="T0" fmla="*/ 0 w 12"/>
                  <a:gd name="T1" fmla="*/ 0 h 143"/>
                  <a:gd name="T2" fmla="*/ 12 w 12"/>
                  <a:gd name="T3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143">
                    <a:moveTo>
                      <a:pt x="0" y="0"/>
                    </a:moveTo>
                    <a:cubicBezTo>
                      <a:pt x="4" y="48"/>
                      <a:pt x="8" y="95"/>
                      <a:pt x="12" y="143"/>
                    </a:cubicBezTo>
                  </a:path>
                </a:pathLst>
              </a:custGeom>
              <a:noFill/>
              <a:ln w="17463" cap="rnd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Freeform 157"/>
              <p:cNvSpPr/>
              <p:nvPr/>
            </p:nvSpPr>
            <p:spPr bwMode="auto">
              <a:xfrm>
                <a:off x="5807075" y="5634038"/>
                <a:ext cx="42863" cy="309563"/>
              </a:xfrm>
              <a:custGeom>
                <a:avLst/>
                <a:gdLst>
                  <a:gd name="T0" fmla="*/ 0 w 20"/>
                  <a:gd name="T1" fmla="*/ 0 h 144"/>
                  <a:gd name="T2" fmla="*/ 20 w 20"/>
                  <a:gd name="T3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144">
                    <a:moveTo>
                      <a:pt x="0" y="0"/>
                    </a:moveTo>
                    <a:cubicBezTo>
                      <a:pt x="7" y="48"/>
                      <a:pt x="13" y="96"/>
                      <a:pt x="20" y="144"/>
                    </a:cubicBezTo>
                  </a:path>
                </a:pathLst>
              </a:custGeom>
              <a:noFill/>
              <a:ln w="17463" cap="rnd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Freeform 158"/>
              <p:cNvSpPr/>
              <p:nvPr/>
            </p:nvSpPr>
            <p:spPr bwMode="auto">
              <a:xfrm>
                <a:off x="5894388" y="5632450"/>
                <a:ext cx="66675" cy="309563"/>
              </a:xfrm>
              <a:custGeom>
                <a:avLst/>
                <a:gdLst>
                  <a:gd name="T0" fmla="*/ 0 w 31"/>
                  <a:gd name="T1" fmla="*/ 0 h 144"/>
                  <a:gd name="T2" fmla="*/ 31 w 31"/>
                  <a:gd name="T3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1" h="144">
                    <a:moveTo>
                      <a:pt x="0" y="0"/>
                    </a:moveTo>
                    <a:cubicBezTo>
                      <a:pt x="10" y="48"/>
                      <a:pt x="21" y="96"/>
                      <a:pt x="31" y="144"/>
                    </a:cubicBezTo>
                  </a:path>
                </a:pathLst>
              </a:custGeom>
              <a:noFill/>
              <a:ln w="17463" cap="rnd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Freeform 159"/>
              <p:cNvSpPr/>
              <p:nvPr/>
            </p:nvSpPr>
            <p:spPr bwMode="auto">
              <a:xfrm>
                <a:off x="6032500" y="5637213"/>
                <a:ext cx="92075" cy="301625"/>
              </a:xfrm>
              <a:custGeom>
                <a:avLst/>
                <a:gdLst>
                  <a:gd name="T0" fmla="*/ 0 w 43"/>
                  <a:gd name="T1" fmla="*/ 0 h 141"/>
                  <a:gd name="T2" fmla="*/ 43 w 43"/>
                  <a:gd name="T3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3" h="141">
                    <a:moveTo>
                      <a:pt x="0" y="0"/>
                    </a:moveTo>
                    <a:cubicBezTo>
                      <a:pt x="15" y="47"/>
                      <a:pt x="29" y="94"/>
                      <a:pt x="43" y="141"/>
                    </a:cubicBezTo>
                  </a:path>
                </a:pathLst>
              </a:custGeom>
              <a:noFill/>
              <a:ln w="17463" cap="rnd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Freeform 160"/>
              <p:cNvSpPr/>
              <p:nvPr/>
            </p:nvSpPr>
            <p:spPr bwMode="auto">
              <a:xfrm>
                <a:off x="6124575" y="5632450"/>
                <a:ext cx="96838" cy="309563"/>
              </a:xfrm>
              <a:custGeom>
                <a:avLst/>
                <a:gdLst>
                  <a:gd name="T0" fmla="*/ 0 w 45"/>
                  <a:gd name="T1" fmla="*/ 0 h 144"/>
                  <a:gd name="T2" fmla="*/ 45 w 45"/>
                  <a:gd name="T3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144">
                    <a:moveTo>
                      <a:pt x="0" y="0"/>
                    </a:moveTo>
                    <a:cubicBezTo>
                      <a:pt x="17" y="47"/>
                      <a:pt x="32" y="95"/>
                      <a:pt x="45" y="144"/>
                    </a:cubicBezTo>
                  </a:path>
                </a:pathLst>
              </a:custGeom>
              <a:noFill/>
              <a:ln w="17463" cap="rnd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Freeform 161"/>
              <p:cNvSpPr/>
              <p:nvPr/>
            </p:nvSpPr>
            <p:spPr bwMode="auto">
              <a:xfrm>
                <a:off x="4760913" y="5622925"/>
                <a:ext cx="1354138" cy="14288"/>
              </a:xfrm>
              <a:custGeom>
                <a:avLst/>
                <a:gdLst>
                  <a:gd name="T0" fmla="*/ 0 w 629"/>
                  <a:gd name="T1" fmla="*/ 6 h 6"/>
                  <a:gd name="T2" fmla="*/ 629 w 629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29" h="6">
                    <a:moveTo>
                      <a:pt x="0" y="6"/>
                    </a:moveTo>
                    <a:cubicBezTo>
                      <a:pt x="212" y="2"/>
                      <a:pt x="418" y="2"/>
                      <a:pt x="629" y="0"/>
                    </a:cubicBezTo>
                  </a:path>
                </a:pathLst>
              </a:custGeom>
              <a:noFill/>
              <a:ln w="17463" cap="rnd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Freeform 162"/>
              <p:cNvSpPr/>
              <p:nvPr/>
            </p:nvSpPr>
            <p:spPr bwMode="auto">
              <a:xfrm>
                <a:off x="4724400" y="5705475"/>
                <a:ext cx="1419225" cy="19050"/>
              </a:xfrm>
              <a:custGeom>
                <a:avLst/>
                <a:gdLst>
                  <a:gd name="T0" fmla="*/ 0 w 660"/>
                  <a:gd name="T1" fmla="*/ 9 h 9"/>
                  <a:gd name="T2" fmla="*/ 660 w 660"/>
                  <a:gd name="T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60" h="9">
                    <a:moveTo>
                      <a:pt x="0" y="9"/>
                    </a:moveTo>
                    <a:cubicBezTo>
                      <a:pt x="221" y="0"/>
                      <a:pt x="443" y="0"/>
                      <a:pt x="660" y="4"/>
                    </a:cubicBezTo>
                  </a:path>
                </a:pathLst>
              </a:custGeom>
              <a:noFill/>
              <a:ln w="17463" cap="rnd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Freeform 163"/>
              <p:cNvSpPr/>
              <p:nvPr/>
            </p:nvSpPr>
            <p:spPr bwMode="auto">
              <a:xfrm>
                <a:off x="4681538" y="5767388"/>
                <a:ext cx="1490663" cy="71438"/>
              </a:xfrm>
              <a:custGeom>
                <a:avLst/>
                <a:gdLst>
                  <a:gd name="T0" fmla="*/ 0 w 693"/>
                  <a:gd name="T1" fmla="*/ 33 h 33"/>
                  <a:gd name="T2" fmla="*/ 693 w 693"/>
                  <a:gd name="T3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93" h="33">
                    <a:moveTo>
                      <a:pt x="0" y="33"/>
                    </a:moveTo>
                    <a:cubicBezTo>
                      <a:pt x="229" y="32"/>
                      <a:pt x="463" y="0"/>
                      <a:pt x="693" y="6"/>
                    </a:cubicBezTo>
                  </a:path>
                </a:pathLst>
              </a:custGeom>
              <a:noFill/>
              <a:ln w="17463" cap="rnd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Freeform 164"/>
              <p:cNvSpPr/>
              <p:nvPr/>
            </p:nvSpPr>
            <p:spPr bwMode="auto">
              <a:xfrm>
                <a:off x="4659313" y="5864225"/>
                <a:ext cx="1536700" cy="41275"/>
              </a:xfrm>
              <a:custGeom>
                <a:avLst/>
                <a:gdLst>
                  <a:gd name="T0" fmla="*/ 0 w 714"/>
                  <a:gd name="T1" fmla="*/ 18 h 19"/>
                  <a:gd name="T2" fmla="*/ 714 w 714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4" h="19">
                    <a:moveTo>
                      <a:pt x="0" y="18"/>
                    </a:moveTo>
                    <a:cubicBezTo>
                      <a:pt x="239" y="19"/>
                      <a:pt x="477" y="3"/>
                      <a:pt x="714" y="0"/>
                    </a:cubicBezTo>
                  </a:path>
                </a:pathLst>
              </a:custGeom>
              <a:noFill/>
              <a:ln w="17463" cap="rnd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Freeform 165"/>
              <p:cNvSpPr/>
              <p:nvPr/>
            </p:nvSpPr>
            <p:spPr bwMode="auto">
              <a:xfrm>
                <a:off x="4633913" y="5942013"/>
                <a:ext cx="1574800" cy="38100"/>
              </a:xfrm>
              <a:custGeom>
                <a:avLst/>
                <a:gdLst>
                  <a:gd name="T0" fmla="*/ 0 w 732"/>
                  <a:gd name="T1" fmla="*/ 18 h 18"/>
                  <a:gd name="T2" fmla="*/ 732 w 732"/>
                  <a:gd name="T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32" h="18">
                    <a:moveTo>
                      <a:pt x="0" y="18"/>
                    </a:moveTo>
                    <a:cubicBezTo>
                      <a:pt x="243" y="12"/>
                      <a:pt x="489" y="4"/>
                      <a:pt x="732" y="0"/>
                    </a:cubicBezTo>
                  </a:path>
                </a:pathLst>
              </a:custGeom>
              <a:noFill/>
              <a:ln w="17463" cap="rnd">
                <a:solidFill>
                  <a:schemeClr val="tx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08" name="文本框 19"/>
          <p:cNvSpPr txBox="1"/>
          <p:nvPr/>
        </p:nvSpPr>
        <p:spPr>
          <a:xfrm>
            <a:off x="6979344" y="2406514"/>
            <a:ext cx="3146731" cy="4428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109" name="文本框 19"/>
          <p:cNvSpPr txBox="1"/>
          <p:nvPr/>
        </p:nvSpPr>
        <p:spPr>
          <a:xfrm>
            <a:off x="6979344" y="2027748"/>
            <a:ext cx="2680299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110" name="文本框 19"/>
          <p:cNvSpPr txBox="1"/>
          <p:nvPr/>
        </p:nvSpPr>
        <p:spPr>
          <a:xfrm>
            <a:off x="7013001" y="3524139"/>
            <a:ext cx="3146731" cy="4428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111" name="文本框 19"/>
          <p:cNvSpPr txBox="1"/>
          <p:nvPr/>
        </p:nvSpPr>
        <p:spPr>
          <a:xfrm>
            <a:off x="7013001" y="3145373"/>
            <a:ext cx="2680299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112" name="文本框 19"/>
          <p:cNvSpPr txBox="1"/>
          <p:nvPr/>
        </p:nvSpPr>
        <p:spPr>
          <a:xfrm>
            <a:off x="7013001" y="4656719"/>
            <a:ext cx="3146731" cy="4428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113" name="文本框 19"/>
          <p:cNvSpPr txBox="1"/>
          <p:nvPr/>
        </p:nvSpPr>
        <p:spPr>
          <a:xfrm>
            <a:off x="7013001" y="4277953"/>
            <a:ext cx="2680299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114" name="pencil-on-paper-sheet_57952"/>
          <p:cNvSpPr>
            <a:spLocks noChangeAspect="1"/>
          </p:cNvSpPr>
          <p:nvPr/>
        </p:nvSpPr>
        <p:spPr bwMode="auto">
          <a:xfrm>
            <a:off x="6454925" y="2048400"/>
            <a:ext cx="524419" cy="535916"/>
          </a:xfrm>
          <a:custGeom>
            <a:avLst/>
            <a:gdLst>
              <a:gd name="T0" fmla="*/ 1973 w 2445"/>
              <a:gd name="T1" fmla="*/ 636 h 2503"/>
              <a:gd name="T2" fmla="*/ 1943 w 2445"/>
              <a:gd name="T3" fmla="*/ 350 h 2503"/>
              <a:gd name="T4" fmla="*/ 1918 w 2445"/>
              <a:gd name="T5" fmla="*/ 302 h 2503"/>
              <a:gd name="T6" fmla="*/ 1608 w 2445"/>
              <a:gd name="T7" fmla="*/ 11 h 2503"/>
              <a:gd name="T8" fmla="*/ 117 w 2445"/>
              <a:gd name="T9" fmla="*/ 75 h 2503"/>
              <a:gd name="T10" fmla="*/ 98 w 2445"/>
              <a:gd name="T11" fmla="*/ 125 h 2503"/>
              <a:gd name="T12" fmla="*/ 25 w 2445"/>
              <a:gd name="T13" fmla="*/ 1943 h 2503"/>
              <a:gd name="T14" fmla="*/ 604 w 2445"/>
              <a:gd name="T15" fmla="*/ 2482 h 2503"/>
              <a:gd name="T16" fmla="*/ 1894 w 2445"/>
              <a:gd name="T17" fmla="*/ 2391 h 2503"/>
              <a:gd name="T18" fmla="*/ 1984 w 2445"/>
              <a:gd name="T19" fmla="*/ 2011 h 2503"/>
              <a:gd name="T20" fmla="*/ 1997 w 2445"/>
              <a:gd name="T21" fmla="*/ 1699 h 2503"/>
              <a:gd name="T22" fmla="*/ 2348 w 2445"/>
              <a:gd name="T23" fmla="*/ 1127 h 2503"/>
              <a:gd name="T24" fmla="*/ 1628 w 2445"/>
              <a:gd name="T25" fmla="*/ 110 h 2503"/>
              <a:gd name="T26" fmla="*/ 1766 w 2445"/>
              <a:gd name="T27" fmla="*/ 371 h 2503"/>
              <a:gd name="T28" fmla="*/ 1624 w 2445"/>
              <a:gd name="T29" fmla="*/ 111 h 2503"/>
              <a:gd name="T30" fmla="*/ 1891 w 2445"/>
              <a:gd name="T31" fmla="*/ 1943 h 2503"/>
              <a:gd name="T32" fmla="*/ 1859 w 2445"/>
              <a:gd name="T33" fmla="*/ 2346 h 2503"/>
              <a:gd name="T34" fmla="*/ 965 w 2445"/>
              <a:gd name="T35" fmla="*/ 2378 h 2503"/>
              <a:gd name="T36" fmla="*/ 125 w 2445"/>
              <a:gd name="T37" fmla="*/ 2133 h 2503"/>
              <a:gd name="T38" fmla="*/ 796 w 2445"/>
              <a:gd name="T39" fmla="*/ 141 h 2503"/>
              <a:gd name="T40" fmla="*/ 1546 w 2445"/>
              <a:gd name="T41" fmla="*/ 499 h 2503"/>
              <a:gd name="T42" fmla="*/ 1798 w 2445"/>
              <a:gd name="T43" fmla="*/ 467 h 2503"/>
              <a:gd name="T44" fmla="*/ 1873 w 2445"/>
              <a:gd name="T45" fmla="*/ 527 h 2503"/>
              <a:gd name="T46" fmla="*/ 1861 w 2445"/>
              <a:gd name="T47" fmla="*/ 654 h 2503"/>
              <a:gd name="T48" fmla="*/ 1823 w 2445"/>
              <a:gd name="T49" fmla="*/ 677 h 2503"/>
              <a:gd name="T50" fmla="*/ 1005 w 2445"/>
              <a:gd name="T51" fmla="*/ 1640 h 2503"/>
              <a:gd name="T52" fmla="*/ 836 w 2445"/>
              <a:gd name="T53" fmla="*/ 2282 h 2503"/>
              <a:gd name="T54" fmla="*/ 1522 w 2445"/>
              <a:gd name="T55" fmla="*/ 2195 h 2503"/>
              <a:gd name="T56" fmla="*/ 1896 w 2445"/>
              <a:gd name="T57" fmla="*/ 1837 h 2503"/>
              <a:gd name="T58" fmla="*/ 954 w 2445"/>
              <a:gd name="T59" fmla="*/ 2178 h 2503"/>
              <a:gd name="T60" fmla="*/ 1021 w 2445"/>
              <a:gd name="T61" fmla="*/ 2232 h 2503"/>
              <a:gd name="T62" fmla="*/ 954 w 2445"/>
              <a:gd name="T63" fmla="*/ 2178 h 2503"/>
              <a:gd name="T64" fmla="*/ 960 w 2445"/>
              <a:gd name="T65" fmla="*/ 2142 h 2503"/>
              <a:gd name="T66" fmla="*/ 1040 w 2445"/>
              <a:gd name="T67" fmla="*/ 2140 h 2503"/>
              <a:gd name="T68" fmla="*/ 1085 w 2445"/>
              <a:gd name="T69" fmla="*/ 2219 h 2503"/>
              <a:gd name="T70" fmla="*/ 1005 w 2445"/>
              <a:gd name="T71" fmla="*/ 2062 h 2503"/>
              <a:gd name="T72" fmla="*/ 1155 w 2445"/>
              <a:gd name="T73" fmla="*/ 2168 h 2503"/>
              <a:gd name="T74" fmla="*/ 1005 w 2445"/>
              <a:gd name="T75" fmla="*/ 2062 h 2503"/>
              <a:gd name="T76" fmla="*/ 984 w 2445"/>
              <a:gd name="T77" fmla="*/ 2011 h 2503"/>
              <a:gd name="T78" fmla="*/ 1163 w 2445"/>
              <a:gd name="T79" fmla="*/ 1896 h 2503"/>
              <a:gd name="T80" fmla="*/ 1282 w 2445"/>
              <a:gd name="T81" fmla="*/ 2035 h 2503"/>
              <a:gd name="T82" fmla="*/ 1410 w 2445"/>
              <a:gd name="T83" fmla="*/ 2119 h 2503"/>
              <a:gd name="T84" fmla="*/ 1165 w 2445"/>
              <a:gd name="T85" fmla="*/ 2075 h 2503"/>
              <a:gd name="T86" fmla="*/ 1220 w 2445"/>
              <a:gd name="T87" fmla="*/ 1805 h 2503"/>
              <a:gd name="T88" fmla="*/ 1660 w 2445"/>
              <a:gd name="T89" fmla="*/ 1388 h 2503"/>
              <a:gd name="T90" fmla="*/ 2087 w 2445"/>
              <a:gd name="T91" fmla="*/ 968 h 2503"/>
              <a:gd name="T92" fmla="*/ 1379 w 2445"/>
              <a:gd name="T93" fmla="*/ 1942 h 2503"/>
              <a:gd name="T94" fmla="*/ 1603 w 2445"/>
              <a:gd name="T95" fmla="*/ 1331 h 2503"/>
              <a:gd name="T96" fmla="*/ 1036 w 2445"/>
              <a:gd name="T97" fmla="*/ 1716 h 2503"/>
              <a:gd name="T98" fmla="*/ 1052 w 2445"/>
              <a:gd name="T99" fmla="*/ 1690 h 2503"/>
              <a:gd name="T100" fmla="*/ 1992 w 2445"/>
              <a:gd name="T101" fmla="*/ 899 h 2503"/>
              <a:gd name="T102" fmla="*/ 2252 w 2445"/>
              <a:gd name="T103" fmla="*/ 1086 h 2503"/>
              <a:gd name="T104" fmla="*/ 1384 w 2445"/>
              <a:gd name="T105" fmla="*/ 2015 h 2503"/>
              <a:gd name="T106" fmla="*/ 1388 w 2445"/>
              <a:gd name="T107" fmla="*/ 1974 h 2503"/>
              <a:gd name="T108" fmla="*/ 2263 w 2445"/>
              <a:gd name="T109" fmla="*/ 1075 h 2503"/>
              <a:gd name="T110" fmla="*/ 2297 w 2445"/>
              <a:gd name="T111" fmla="*/ 1001 h 2503"/>
              <a:gd name="T112" fmla="*/ 2236 w 2445"/>
              <a:gd name="T113" fmla="*/ 960 h 2503"/>
              <a:gd name="T114" fmla="*/ 1903 w 2445"/>
              <a:gd name="T115" fmla="*/ 721 h 2503"/>
              <a:gd name="T116" fmla="*/ 2178 w 2445"/>
              <a:gd name="T117" fmla="*/ 785 h 2503"/>
              <a:gd name="T118" fmla="*/ 2297 w 2445"/>
              <a:gd name="T119" fmla="*/ 1001 h 2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45" h="2503">
                <a:moveTo>
                  <a:pt x="2284" y="744"/>
                </a:moveTo>
                <a:cubicBezTo>
                  <a:pt x="2203" y="676"/>
                  <a:pt x="2084" y="634"/>
                  <a:pt x="1973" y="636"/>
                </a:cubicBezTo>
                <a:cubicBezTo>
                  <a:pt x="1980" y="602"/>
                  <a:pt x="1968" y="563"/>
                  <a:pt x="1962" y="530"/>
                </a:cubicBezTo>
                <a:cubicBezTo>
                  <a:pt x="1953" y="470"/>
                  <a:pt x="1946" y="410"/>
                  <a:pt x="1943" y="350"/>
                </a:cubicBezTo>
                <a:cubicBezTo>
                  <a:pt x="1943" y="340"/>
                  <a:pt x="1938" y="333"/>
                  <a:pt x="1931" y="329"/>
                </a:cubicBezTo>
                <a:cubicBezTo>
                  <a:pt x="1929" y="320"/>
                  <a:pt x="1926" y="311"/>
                  <a:pt x="1918" y="302"/>
                </a:cubicBezTo>
                <a:cubicBezTo>
                  <a:pt x="1838" y="220"/>
                  <a:pt x="1762" y="103"/>
                  <a:pt x="1656" y="52"/>
                </a:cubicBezTo>
                <a:cubicBezTo>
                  <a:pt x="1652" y="31"/>
                  <a:pt x="1637" y="11"/>
                  <a:pt x="1608" y="11"/>
                </a:cubicBezTo>
                <a:cubicBezTo>
                  <a:pt x="1337" y="9"/>
                  <a:pt x="1066" y="39"/>
                  <a:pt x="796" y="35"/>
                </a:cubicBezTo>
                <a:cubicBezTo>
                  <a:pt x="564" y="31"/>
                  <a:pt x="340" y="0"/>
                  <a:pt x="117" y="75"/>
                </a:cubicBezTo>
                <a:cubicBezTo>
                  <a:pt x="99" y="81"/>
                  <a:pt x="94" y="101"/>
                  <a:pt x="101" y="115"/>
                </a:cubicBezTo>
                <a:cubicBezTo>
                  <a:pt x="100" y="118"/>
                  <a:pt x="99" y="121"/>
                  <a:pt x="98" y="125"/>
                </a:cubicBezTo>
                <a:cubicBezTo>
                  <a:pt x="60" y="538"/>
                  <a:pt x="46" y="955"/>
                  <a:pt x="36" y="1369"/>
                </a:cubicBezTo>
                <a:cubicBezTo>
                  <a:pt x="32" y="1561"/>
                  <a:pt x="31" y="1752"/>
                  <a:pt x="25" y="1943"/>
                </a:cubicBezTo>
                <a:cubicBezTo>
                  <a:pt x="21" y="2066"/>
                  <a:pt x="0" y="2215"/>
                  <a:pt x="43" y="2334"/>
                </a:cubicBezTo>
                <a:cubicBezTo>
                  <a:pt x="101" y="2497"/>
                  <a:pt x="477" y="2476"/>
                  <a:pt x="604" y="2482"/>
                </a:cubicBezTo>
                <a:cubicBezTo>
                  <a:pt x="1017" y="2503"/>
                  <a:pt x="1431" y="2433"/>
                  <a:pt x="1845" y="2448"/>
                </a:cubicBezTo>
                <a:cubicBezTo>
                  <a:pt x="1881" y="2449"/>
                  <a:pt x="1897" y="2419"/>
                  <a:pt x="1894" y="2391"/>
                </a:cubicBezTo>
                <a:cubicBezTo>
                  <a:pt x="1913" y="2395"/>
                  <a:pt x="1934" y="2387"/>
                  <a:pt x="1940" y="2361"/>
                </a:cubicBezTo>
                <a:cubicBezTo>
                  <a:pt x="1970" y="2247"/>
                  <a:pt x="1976" y="2128"/>
                  <a:pt x="1984" y="2011"/>
                </a:cubicBezTo>
                <a:cubicBezTo>
                  <a:pt x="1990" y="1922"/>
                  <a:pt x="2036" y="1786"/>
                  <a:pt x="2001" y="1704"/>
                </a:cubicBezTo>
                <a:cubicBezTo>
                  <a:pt x="2000" y="1702"/>
                  <a:pt x="1998" y="1701"/>
                  <a:pt x="1997" y="1699"/>
                </a:cubicBezTo>
                <a:cubicBezTo>
                  <a:pt x="2124" y="1511"/>
                  <a:pt x="2233" y="1306"/>
                  <a:pt x="2334" y="1138"/>
                </a:cubicBezTo>
                <a:cubicBezTo>
                  <a:pt x="2339" y="1136"/>
                  <a:pt x="2344" y="1133"/>
                  <a:pt x="2348" y="1127"/>
                </a:cubicBezTo>
                <a:cubicBezTo>
                  <a:pt x="2445" y="1007"/>
                  <a:pt x="2392" y="836"/>
                  <a:pt x="2284" y="744"/>
                </a:cubicBezTo>
                <a:close/>
                <a:moveTo>
                  <a:pt x="1628" y="110"/>
                </a:moveTo>
                <a:cubicBezTo>
                  <a:pt x="1689" y="191"/>
                  <a:pt x="1752" y="272"/>
                  <a:pt x="1821" y="345"/>
                </a:cubicBezTo>
                <a:cubicBezTo>
                  <a:pt x="1803" y="353"/>
                  <a:pt x="1784" y="363"/>
                  <a:pt x="1766" y="371"/>
                </a:cubicBezTo>
                <a:cubicBezTo>
                  <a:pt x="1726" y="389"/>
                  <a:pt x="1685" y="406"/>
                  <a:pt x="1645" y="424"/>
                </a:cubicBezTo>
                <a:cubicBezTo>
                  <a:pt x="1645" y="320"/>
                  <a:pt x="1645" y="212"/>
                  <a:pt x="1624" y="111"/>
                </a:cubicBezTo>
                <a:cubicBezTo>
                  <a:pt x="1625" y="111"/>
                  <a:pt x="1627" y="111"/>
                  <a:pt x="1628" y="110"/>
                </a:cubicBezTo>
                <a:close/>
                <a:moveTo>
                  <a:pt x="1891" y="1943"/>
                </a:moveTo>
                <a:cubicBezTo>
                  <a:pt x="1879" y="2074"/>
                  <a:pt x="1876" y="2208"/>
                  <a:pt x="1859" y="2339"/>
                </a:cubicBezTo>
                <a:cubicBezTo>
                  <a:pt x="1858" y="2342"/>
                  <a:pt x="1859" y="2344"/>
                  <a:pt x="1859" y="2346"/>
                </a:cubicBezTo>
                <a:cubicBezTo>
                  <a:pt x="1855" y="2345"/>
                  <a:pt x="1850" y="2343"/>
                  <a:pt x="1845" y="2343"/>
                </a:cubicBezTo>
                <a:cubicBezTo>
                  <a:pt x="1551" y="2334"/>
                  <a:pt x="1259" y="2362"/>
                  <a:pt x="965" y="2378"/>
                </a:cubicBezTo>
                <a:cubicBezTo>
                  <a:pt x="815" y="2386"/>
                  <a:pt x="665" y="2386"/>
                  <a:pt x="514" y="2379"/>
                </a:cubicBezTo>
                <a:cubicBezTo>
                  <a:pt x="309" y="2369"/>
                  <a:pt x="123" y="2369"/>
                  <a:pt x="125" y="2133"/>
                </a:cubicBezTo>
                <a:cubicBezTo>
                  <a:pt x="130" y="1468"/>
                  <a:pt x="204" y="789"/>
                  <a:pt x="149" y="125"/>
                </a:cubicBezTo>
                <a:cubicBezTo>
                  <a:pt x="365" y="113"/>
                  <a:pt x="580" y="131"/>
                  <a:pt x="796" y="141"/>
                </a:cubicBezTo>
                <a:cubicBezTo>
                  <a:pt x="1047" y="153"/>
                  <a:pt x="1303" y="125"/>
                  <a:pt x="1555" y="116"/>
                </a:cubicBezTo>
                <a:cubicBezTo>
                  <a:pt x="1556" y="244"/>
                  <a:pt x="1549" y="371"/>
                  <a:pt x="1546" y="499"/>
                </a:cubicBezTo>
                <a:cubicBezTo>
                  <a:pt x="1545" y="541"/>
                  <a:pt x="1588" y="556"/>
                  <a:pt x="1620" y="542"/>
                </a:cubicBezTo>
                <a:cubicBezTo>
                  <a:pt x="1680" y="517"/>
                  <a:pt x="1739" y="492"/>
                  <a:pt x="1798" y="467"/>
                </a:cubicBezTo>
                <a:cubicBezTo>
                  <a:pt x="1823" y="456"/>
                  <a:pt x="1854" y="447"/>
                  <a:pt x="1880" y="432"/>
                </a:cubicBezTo>
                <a:cubicBezTo>
                  <a:pt x="1877" y="464"/>
                  <a:pt x="1874" y="495"/>
                  <a:pt x="1873" y="527"/>
                </a:cubicBezTo>
                <a:cubicBezTo>
                  <a:pt x="1872" y="563"/>
                  <a:pt x="1869" y="614"/>
                  <a:pt x="1889" y="647"/>
                </a:cubicBezTo>
                <a:cubicBezTo>
                  <a:pt x="1880" y="649"/>
                  <a:pt x="1870" y="651"/>
                  <a:pt x="1861" y="654"/>
                </a:cubicBezTo>
                <a:cubicBezTo>
                  <a:pt x="1854" y="656"/>
                  <a:pt x="1849" y="661"/>
                  <a:pt x="1845" y="666"/>
                </a:cubicBezTo>
                <a:cubicBezTo>
                  <a:pt x="1837" y="668"/>
                  <a:pt x="1830" y="671"/>
                  <a:pt x="1823" y="677"/>
                </a:cubicBezTo>
                <a:cubicBezTo>
                  <a:pt x="1523" y="969"/>
                  <a:pt x="1368" y="1387"/>
                  <a:pt x="1016" y="1628"/>
                </a:cubicBezTo>
                <a:cubicBezTo>
                  <a:pt x="1011" y="1632"/>
                  <a:pt x="1007" y="1636"/>
                  <a:pt x="1005" y="1640"/>
                </a:cubicBezTo>
                <a:cubicBezTo>
                  <a:pt x="992" y="1643"/>
                  <a:pt x="981" y="1650"/>
                  <a:pt x="976" y="1663"/>
                </a:cubicBezTo>
                <a:cubicBezTo>
                  <a:pt x="903" y="1860"/>
                  <a:pt x="864" y="2074"/>
                  <a:pt x="836" y="2282"/>
                </a:cubicBezTo>
                <a:cubicBezTo>
                  <a:pt x="831" y="2314"/>
                  <a:pt x="848" y="2345"/>
                  <a:pt x="884" y="2346"/>
                </a:cubicBezTo>
                <a:cubicBezTo>
                  <a:pt x="1109" y="2351"/>
                  <a:pt x="1307" y="2243"/>
                  <a:pt x="1522" y="2195"/>
                </a:cubicBezTo>
                <a:cubicBezTo>
                  <a:pt x="1548" y="2189"/>
                  <a:pt x="1558" y="2168"/>
                  <a:pt x="1557" y="2147"/>
                </a:cubicBezTo>
                <a:cubicBezTo>
                  <a:pt x="1685" y="2074"/>
                  <a:pt x="1796" y="1964"/>
                  <a:pt x="1896" y="1837"/>
                </a:cubicBezTo>
                <a:cubicBezTo>
                  <a:pt x="1893" y="1876"/>
                  <a:pt x="1893" y="1915"/>
                  <a:pt x="1891" y="1943"/>
                </a:cubicBezTo>
                <a:close/>
                <a:moveTo>
                  <a:pt x="954" y="2178"/>
                </a:moveTo>
                <a:cubicBezTo>
                  <a:pt x="966" y="2189"/>
                  <a:pt x="977" y="2200"/>
                  <a:pt x="991" y="2210"/>
                </a:cubicBezTo>
                <a:cubicBezTo>
                  <a:pt x="999" y="2217"/>
                  <a:pt x="1010" y="2225"/>
                  <a:pt x="1021" y="2232"/>
                </a:cubicBezTo>
                <a:cubicBezTo>
                  <a:pt x="995" y="2237"/>
                  <a:pt x="969" y="2241"/>
                  <a:pt x="943" y="2242"/>
                </a:cubicBezTo>
                <a:cubicBezTo>
                  <a:pt x="946" y="2221"/>
                  <a:pt x="951" y="2199"/>
                  <a:pt x="954" y="2178"/>
                </a:cubicBezTo>
                <a:close/>
                <a:moveTo>
                  <a:pt x="1012" y="2183"/>
                </a:moveTo>
                <a:cubicBezTo>
                  <a:pt x="994" y="2171"/>
                  <a:pt x="977" y="2157"/>
                  <a:pt x="960" y="2142"/>
                </a:cubicBezTo>
                <a:cubicBezTo>
                  <a:pt x="964" y="2121"/>
                  <a:pt x="968" y="2100"/>
                  <a:pt x="971" y="2079"/>
                </a:cubicBezTo>
                <a:cubicBezTo>
                  <a:pt x="993" y="2100"/>
                  <a:pt x="1016" y="2121"/>
                  <a:pt x="1040" y="2140"/>
                </a:cubicBezTo>
                <a:cubicBezTo>
                  <a:pt x="1067" y="2163"/>
                  <a:pt x="1096" y="2188"/>
                  <a:pt x="1127" y="2208"/>
                </a:cubicBezTo>
                <a:cubicBezTo>
                  <a:pt x="1113" y="2212"/>
                  <a:pt x="1099" y="2216"/>
                  <a:pt x="1085" y="2219"/>
                </a:cubicBezTo>
                <a:cubicBezTo>
                  <a:pt x="1062" y="2205"/>
                  <a:pt x="1034" y="2196"/>
                  <a:pt x="1012" y="2183"/>
                </a:cubicBezTo>
                <a:close/>
                <a:moveTo>
                  <a:pt x="1005" y="2062"/>
                </a:moveTo>
                <a:cubicBezTo>
                  <a:pt x="1048" y="2075"/>
                  <a:pt x="1088" y="2101"/>
                  <a:pt x="1122" y="2131"/>
                </a:cubicBezTo>
                <a:cubicBezTo>
                  <a:pt x="1134" y="2142"/>
                  <a:pt x="1145" y="2155"/>
                  <a:pt x="1155" y="2168"/>
                </a:cubicBezTo>
                <a:cubicBezTo>
                  <a:pt x="1130" y="2150"/>
                  <a:pt x="1103" y="2134"/>
                  <a:pt x="1078" y="2117"/>
                </a:cubicBezTo>
                <a:cubicBezTo>
                  <a:pt x="1053" y="2099"/>
                  <a:pt x="1029" y="2081"/>
                  <a:pt x="1005" y="2062"/>
                </a:cubicBezTo>
                <a:close/>
                <a:moveTo>
                  <a:pt x="1165" y="2075"/>
                </a:moveTo>
                <a:cubicBezTo>
                  <a:pt x="1111" y="2034"/>
                  <a:pt x="1050" y="2008"/>
                  <a:pt x="984" y="2011"/>
                </a:cubicBezTo>
                <a:cubicBezTo>
                  <a:pt x="999" y="1931"/>
                  <a:pt x="1014" y="1851"/>
                  <a:pt x="1028" y="1770"/>
                </a:cubicBezTo>
                <a:cubicBezTo>
                  <a:pt x="1098" y="1778"/>
                  <a:pt x="1158" y="1815"/>
                  <a:pt x="1163" y="1896"/>
                </a:cubicBezTo>
                <a:cubicBezTo>
                  <a:pt x="1165" y="1929"/>
                  <a:pt x="1191" y="1945"/>
                  <a:pt x="1221" y="1941"/>
                </a:cubicBezTo>
                <a:cubicBezTo>
                  <a:pt x="1289" y="1930"/>
                  <a:pt x="1311" y="1980"/>
                  <a:pt x="1282" y="2035"/>
                </a:cubicBezTo>
                <a:cubicBezTo>
                  <a:pt x="1266" y="2064"/>
                  <a:pt x="1285" y="2106"/>
                  <a:pt x="1321" y="2104"/>
                </a:cubicBezTo>
                <a:cubicBezTo>
                  <a:pt x="1356" y="2102"/>
                  <a:pt x="1383" y="2110"/>
                  <a:pt x="1410" y="2119"/>
                </a:cubicBezTo>
                <a:cubicBezTo>
                  <a:pt x="1357" y="2135"/>
                  <a:pt x="1305" y="2152"/>
                  <a:pt x="1253" y="2170"/>
                </a:cubicBezTo>
                <a:cubicBezTo>
                  <a:pt x="1232" y="2131"/>
                  <a:pt x="1195" y="2097"/>
                  <a:pt x="1165" y="2075"/>
                </a:cubicBezTo>
                <a:close/>
                <a:moveTo>
                  <a:pt x="1244" y="1850"/>
                </a:moveTo>
                <a:cubicBezTo>
                  <a:pt x="1238" y="1833"/>
                  <a:pt x="1230" y="1818"/>
                  <a:pt x="1220" y="1805"/>
                </a:cubicBezTo>
                <a:cubicBezTo>
                  <a:pt x="1222" y="1803"/>
                  <a:pt x="1224" y="1802"/>
                  <a:pt x="1225" y="1800"/>
                </a:cubicBezTo>
                <a:cubicBezTo>
                  <a:pt x="1351" y="1643"/>
                  <a:pt x="1511" y="1523"/>
                  <a:pt x="1660" y="1388"/>
                </a:cubicBezTo>
                <a:cubicBezTo>
                  <a:pt x="1797" y="1265"/>
                  <a:pt x="1934" y="1087"/>
                  <a:pt x="2038" y="932"/>
                </a:cubicBezTo>
                <a:cubicBezTo>
                  <a:pt x="2055" y="945"/>
                  <a:pt x="2072" y="957"/>
                  <a:pt x="2087" y="968"/>
                </a:cubicBezTo>
                <a:cubicBezTo>
                  <a:pt x="2102" y="980"/>
                  <a:pt x="2122" y="998"/>
                  <a:pt x="2145" y="1016"/>
                </a:cubicBezTo>
                <a:cubicBezTo>
                  <a:pt x="1882" y="1317"/>
                  <a:pt x="1737" y="1737"/>
                  <a:pt x="1379" y="1942"/>
                </a:cubicBezTo>
                <a:cubicBezTo>
                  <a:pt x="1362" y="1889"/>
                  <a:pt x="1313" y="1853"/>
                  <a:pt x="1244" y="1850"/>
                </a:cubicBezTo>
                <a:close/>
                <a:moveTo>
                  <a:pt x="1603" y="1331"/>
                </a:moveTo>
                <a:cubicBezTo>
                  <a:pt x="1458" y="1472"/>
                  <a:pt x="1296" y="1595"/>
                  <a:pt x="1190" y="1770"/>
                </a:cubicBezTo>
                <a:cubicBezTo>
                  <a:pt x="1150" y="1733"/>
                  <a:pt x="1095" y="1713"/>
                  <a:pt x="1036" y="1716"/>
                </a:cubicBezTo>
                <a:cubicBezTo>
                  <a:pt x="1037" y="1709"/>
                  <a:pt x="1039" y="1702"/>
                  <a:pt x="1040" y="1695"/>
                </a:cubicBezTo>
                <a:cubicBezTo>
                  <a:pt x="1044" y="1694"/>
                  <a:pt x="1048" y="1693"/>
                  <a:pt x="1052" y="1690"/>
                </a:cubicBezTo>
                <a:cubicBezTo>
                  <a:pt x="1417" y="1490"/>
                  <a:pt x="1587" y="1079"/>
                  <a:pt x="1859" y="780"/>
                </a:cubicBezTo>
                <a:cubicBezTo>
                  <a:pt x="1893" y="824"/>
                  <a:pt x="1943" y="863"/>
                  <a:pt x="1992" y="899"/>
                </a:cubicBezTo>
                <a:cubicBezTo>
                  <a:pt x="1836" y="1016"/>
                  <a:pt x="1742" y="1197"/>
                  <a:pt x="1603" y="1331"/>
                </a:cubicBezTo>
                <a:close/>
                <a:moveTo>
                  <a:pt x="2252" y="1086"/>
                </a:moveTo>
                <a:cubicBezTo>
                  <a:pt x="2020" y="1435"/>
                  <a:pt x="1806" y="1770"/>
                  <a:pt x="1523" y="2080"/>
                </a:cubicBezTo>
                <a:cubicBezTo>
                  <a:pt x="1497" y="2038"/>
                  <a:pt x="1438" y="2020"/>
                  <a:pt x="1384" y="2015"/>
                </a:cubicBezTo>
                <a:cubicBezTo>
                  <a:pt x="1386" y="2001"/>
                  <a:pt x="1387" y="1987"/>
                  <a:pt x="1386" y="1975"/>
                </a:cubicBezTo>
                <a:cubicBezTo>
                  <a:pt x="1386" y="1975"/>
                  <a:pt x="1387" y="1975"/>
                  <a:pt x="1388" y="1974"/>
                </a:cubicBezTo>
                <a:cubicBezTo>
                  <a:pt x="1777" y="1834"/>
                  <a:pt x="1965" y="1359"/>
                  <a:pt x="2219" y="1062"/>
                </a:cubicBezTo>
                <a:cubicBezTo>
                  <a:pt x="2234" y="1069"/>
                  <a:pt x="2249" y="1074"/>
                  <a:pt x="2263" y="1075"/>
                </a:cubicBezTo>
                <a:cubicBezTo>
                  <a:pt x="2259" y="1078"/>
                  <a:pt x="2255" y="1081"/>
                  <a:pt x="2252" y="1086"/>
                </a:cubicBezTo>
                <a:close/>
                <a:moveTo>
                  <a:pt x="2297" y="1001"/>
                </a:moveTo>
                <a:cubicBezTo>
                  <a:pt x="2295" y="999"/>
                  <a:pt x="2294" y="997"/>
                  <a:pt x="2292" y="995"/>
                </a:cubicBezTo>
                <a:cubicBezTo>
                  <a:pt x="2281" y="980"/>
                  <a:pt x="2252" y="970"/>
                  <a:pt x="2236" y="960"/>
                </a:cubicBezTo>
                <a:cubicBezTo>
                  <a:pt x="2181" y="925"/>
                  <a:pt x="2128" y="888"/>
                  <a:pt x="2074" y="850"/>
                </a:cubicBezTo>
                <a:cubicBezTo>
                  <a:pt x="2056" y="836"/>
                  <a:pt x="1967" y="755"/>
                  <a:pt x="1903" y="721"/>
                </a:cubicBezTo>
                <a:cubicBezTo>
                  <a:pt x="1904" y="720"/>
                  <a:pt x="1904" y="720"/>
                  <a:pt x="1904" y="720"/>
                </a:cubicBezTo>
                <a:cubicBezTo>
                  <a:pt x="2001" y="719"/>
                  <a:pt x="2090" y="735"/>
                  <a:pt x="2178" y="785"/>
                </a:cubicBezTo>
                <a:cubicBezTo>
                  <a:pt x="2227" y="813"/>
                  <a:pt x="2269" y="857"/>
                  <a:pt x="2290" y="910"/>
                </a:cubicBezTo>
                <a:cubicBezTo>
                  <a:pt x="2303" y="942"/>
                  <a:pt x="2302" y="971"/>
                  <a:pt x="2297" y="100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6" name="pencil-and-house-draw_58008"/>
          <p:cNvSpPr>
            <a:spLocks noChangeAspect="1"/>
          </p:cNvSpPr>
          <p:nvPr/>
        </p:nvSpPr>
        <p:spPr bwMode="auto">
          <a:xfrm>
            <a:off x="6412291" y="3234020"/>
            <a:ext cx="609685" cy="495477"/>
          </a:xfrm>
          <a:custGeom>
            <a:avLst/>
            <a:gdLst>
              <a:gd name="T0" fmla="*/ 278945 h 440259"/>
              <a:gd name="T1" fmla="*/ 278945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88862 h 440259"/>
              <a:gd name="T33" fmla="*/ 88862 h 440259"/>
              <a:gd name="T34" fmla="*/ 278945 h 440259"/>
              <a:gd name="T35" fmla="*/ 278945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88862 h 440259"/>
              <a:gd name="T41" fmla="*/ 88862 h 440259"/>
              <a:gd name="T42" fmla="*/ 278945 h 440259"/>
              <a:gd name="T43" fmla="*/ 278945 h 440259"/>
              <a:gd name="T44" fmla="*/ 278945 h 440259"/>
              <a:gd name="T45" fmla="*/ 278945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278945 h 440259"/>
              <a:gd name="T51" fmla="*/ 278945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  <a:gd name="T60" fmla="*/ 278945 h 440259"/>
              <a:gd name="T61" fmla="*/ 278945 h 440259"/>
              <a:gd name="T62" fmla="*/ 278945 h 440259"/>
              <a:gd name="T63" fmla="*/ 278945 h 440259"/>
              <a:gd name="T64" fmla="*/ 278945 h 440259"/>
              <a:gd name="T65" fmla="*/ 278945 h 440259"/>
              <a:gd name="T66" fmla="*/ 278945 h 440259"/>
              <a:gd name="T67" fmla="*/ 278945 h 440259"/>
              <a:gd name="T68" fmla="*/ 278945 h 440259"/>
              <a:gd name="T69" fmla="*/ 278945 h 440259"/>
              <a:gd name="T70" fmla="*/ 278945 h 440259"/>
              <a:gd name="T71" fmla="*/ 278945 h 440259"/>
              <a:gd name="T72" fmla="*/ 278945 h 440259"/>
              <a:gd name="T73" fmla="*/ 278945 h 440259"/>
              <a:gd name="T74" fmla="*/ 278945 h 440259"/>
              <a:gd name="T75" fmla="*/ 278945 h 440259"/>
              <a:gd name="T76" fmla="*/ 278945 h 440259"/>
              <a:gd name="T77" fmla="*/ 278945 h 440259"/>
              <a:gd name="T78" fmla="*/ 278945 h 440259"/>
              <a:gd name="T79" fmla="*/ 278945 h 440259"/>
              <a:gd name="T80" fmla="*/ 88862 h 440259"/>
              <a:gd name="T81" fmla="*/ 88862 h 440259"/>
              <a:gd name="T82" fmla="*/ 278945 h 440259"/>
              <a:gd name="T83" fmla="*/ 278945 h 440259"/>
              <a:gd name="T84" fmla="*/ 278945 h 440259"/>
              <a:gd name="T85" fmla="*/ 278945 h 440259"/>
              <a:gd name="T86" fmla="*/ 278945 h 440259"/>
              <a:gd name="T87" fmla="*/ 278945 h 440259"/>
              <a:gd name="T88" fmla="*/ 278945 h 440259"/>
              <a:gd name="T89" fmla="*/ 278945 h 440259"/>
              <a:gd name="T90" fmla="*/ 278945 h 440259"/>
              <a:gd name="T91" fmla="*/ 278945 h 440259"/>
              <a:gd name="T92" fmla="*/ 278945 h 440259"/>
              <a:gd name="T93" fmla="*/ 278945 h 440259"/>
              <a:gd name="T94" fmla="*/ 278945 h 440259"/>
              <a:gd name="T95" fmla="*/ 278945 h 440259"/>
              <a:gd name="T96" fmla="*/ 278945 h 440259"/>
              <a:gd name="T97" fmla="*/ 278945 h 440259"/>
              <a:gd name="T98" fmla="*/ 278945 h 440259"/>
              <a:gd name="T99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66" h="2170">
                <a:moveTo>
                  <a:pt x="2581" y="566"/>
                </a:moveTo>
                <a:cubicBezTo>
                  <a:pt x="2507" y="458"/>
                  <a:pt x="2362" y="393"/>
                  <a:pt x="2250" y="335"/>
                </a:cubicBezTo>
                <a:cubicBezTo>
                  <a:pt x="2123" y="269"/>
                  <a:pt x="2013" y="224"/>
                  <a:pt x="1872" y="276"/>
                </a:cubicBezTo>
                <a:cubicBezTo>
                  <a:pt x="1789" y="307"/>
                  <a:pt x="1665" y="430"/>
                  <a:pt x="1718" y="519"/>
                </a:cubicBezTo>
                <a:cubicBezTo>
                  <a:pt x="1703" y="520"/>
                  <a:pt x="1688" y="527"/>
                  <a:pt x="1678" y="545"/>
                </a:cubicBezTo>
                <a:cubicBezTo>
                  <a:pt x="1649" y="597"/>
                  <a:pt x="1616" y="649"/>
                  <a:pt x="1583" y="700"/>
                </a:cubicBezTo>
                <a:cubicBezTo>
                  <a:pt x="1410" y="478"/>
                  <a:pt x="1104" y="0"/>
                  <a:pt x="786" y="169"/>
                </a:cubicBezTo>
                <a:cubicBezTo>
                  <a:pt x="449" y="348"/>
                  <a:pt x="218" y="823"/>
                  <a:pt x="26" y="1135"/>
                </a:cubicBezTo>
                <a:cubicBezTo>
                  <a:pt x="0" y="1176"/>
                  <a:pt x="35" y="1217"/>
                  <a:pt x="76" y="1222"/>
                </a:cubicBezTo>
                <a:cubicBezTo>
                  <a:pt x="178" y="1236"/>
                  <a:pt x="279" y="1245"/>
                  <a:pt x="381" y="1249"/>
                </a:cubicBezTo>
                <a:cubicBezTo>
                  <a:pt x="339" y="1537"/>
                  <a:pt x="255" y="1815"/>
                  <a:pt x="259" y="2108"/>
                </a:cubicBezTo>
                <a:cubicBezTo>
                  <a:pt x="259" y="2140"/>
                  <a:pt x="284" y="2165"/>
                  <a:pt x="316" y="2165"/>
                </a:cubicBezTo>
                <a:cubicBezTo>
                  <a:pt x="584" y="2170"/>
                  <a:pt x="850" y="2169"/>
                  <a:pt x="1116" y="2134"/>
                </a:cubicBezTo>
                <a:cubicBezTo>
                  <a:pt x="1149" y="2130"/>
                  <a:pt x="1149" y="2087"/>
                  <a:pt x="1116" y="2082"/>
                </a:cubicBezTo>
                <a:cubicBezTo>
                  <a:pt x="869" y="2050"/>
                  <a:pt x="622" y="2047"/>
                  <a:pt x="374" y="2050"/>
                </a:cubicBezTo>
                <a:cubicBezTo>
                  <a:pt x="379" y="1761"/>
                  <a:pt x="462" y="1482"/>
                  <a:pt x="499" y="1196"/>
                </a:cubicBezTo>
                <a:cubicBezTo>
                  <a:pt x="503" y="1166"/>
                  <a:pt x="471" y="1142"/>
                  <a:pt x="444" y="1141"/>
                </a:cubicBezTo>
                <a:cubicBezTo>
                  <a:pt x="352" y="1138"/>
                  <a:pt x="262" y="1130"/>
                  <a:pt x="172" y="1119"/>
                </a:cubicBezTo>
                <a:cubicBezTo>
                  <a:pt x="325" y="869"/>
                  <a:pt x="485" y="621"/>
                  <a:pt x="683" y="404"/>
                </a:cubicBezTo>
                <a:cubicBezTo>
                  <a:pt x="731" y="351"/>
                  <a:pt x="783" y="304"/>
                  <a:pt x="842" y="265"/>
                </a:cubicBezTo>
                <a:cubicBezTo>
                  <a:pt x="956" y="189"/>
                  <a:pt x="1083" y="311"/>
                  <a:pt x="1162" y="383"/>
                </a:cubicBezTo>
                <a:cubicBezTo>
                  <a:pt x="1297" y="505"/>
                  <a:pt x="1406" y="655"/>
                  <a:pt x="1520" y="797"/>
                </a:cubicBezTo>
                <a:cubicBezTo>
                  <a:pt x="1265" y="1179"/>
                  <a:pt x="977" y="1576"/>
                  <a:pt x="1177" y="2057"/>
                </a:cubicBezTo>
                <a:cubicBezTo>
                  <a:pt x="1198" y="2106"/>
                  <a:pt x="1274" y="2089"/>
                  <a:pt x="1260" y="2034"/>
                </a:cubicBezTo>
                <a:cubicBezTo>
                  <a:pt x="1255" y="2014"/>
                  <a:pt x="1251" y="1993"/>
                  <a:pt x="1247" y="1972"/>
                </a:cubicBezTo>
                <a:cubicBezTo>
                  <a:pt x="1282" y="1997"/>
                  <a:pt x="1317" y="2025"/>
                  <a:pt x="1354" y="2049"/>
                </a:cubicBezTo>
                <a:cubicBezTo>
                  <a:pt x="1326" y="2056"/>
                  <a:pt x="1297" y="2064"/>
                  <a:pt x="1266" y="2072"/>
                </a:cubicBezTo>
                <a:cubicBezTo>
                  <a:pt x="1225" y="2082"/>
                  <a:pt x="1233" y="2151"/>
                  <a:pt x="1276" y="2146"/>
                </a:cubicBezTo>
                <a:cubicBezTo>
                  <a:pt x="1483" y="2122"/>
                  <a:pt x="1672" y="2103"/>
                  <a:pt x="1818" y="1942"/>
                </a:cubicBezTo>
                <a:cubicBezTo>
                  <a:pt x="2062" y="1674"/>
                  <a:pt x="2256" y="1285"/>
                  <a:pt x="2395" y="953"/>
                </a:cubicBezTo>
                <a:cubicBezTo>
                  <a:pt x="2400" y="942"/>
                  <a:pt x="2399" y="933"/>
                  <a:pt x="2396" y="924"/>
                </a:cubicBezTo>
                <a:cubicBezTo>
                  <a:pt x="2398" y="921"/>
                  <a:pt x="2400" y="917"/>
                  <a:pt x="2401" y="913"/>
                </a:cubicBezTo>
                <a:cubicBezTo>
                  <a:pt x="2467" y="838"/>
                  <a:pt x="2666" y="691"/>
                  <a:pt x="2581" y="566"/>
                </a:cubicBezTo>
                <a:close/>
                <a:moveTo>
                  <a:pt x="1264" y="1434"/>
                </a:moveTo>
                <a:cubicBezTo>
                  <a:pt x="1336" y="1189"/>
                  <a:pt x="1509" y="986"/>
                  <a:pt x="1657" y="776"/>
                </a:cubicBezTo>
                <a:cubicBezTo>
                  <a:pt x="1707" y="837"/>
                  <a:pt x="1771" y="886"/>
                  <a:pt x="1837" y="931"/>
                </a:cubicBezTo>
                <a:cubicBezTo>
                  <a:pt x="1800" y="950"/>
                  <a:pt x="1772" y="994"/>
                  <a:pt x="1747" y="1023"/>
                </a:cubicBezTo>
                <a:cubicBezTo>
                  <a:pt x="1687" y="1092"/>
                  <a:pt x="1630" y="1164"/>
                  <a:pt x="1574" y="1237"/>
                </a:cubicBezTo>
                <a:cubicBezTo>
                  <a:pt x="1543" y="1277"/>
                  <a:pt x="1404" y="1430"/>
                  <a:pt x="1385" y="1525"/>
                </a:cubicBezTo>
                <a:cubicBezTo>
                  <a:pt x="1351" y="1494"/>
                  <a:pt x="1307" y="1476"/>
                  <a:pt x="1255" y="1472"/>
                </a:cubicBezTo>
                <a:cubicBezTo>
                  <a:pt x="1258" y="1460"/>
                  <a:pt x="1260" y="1446"/>
                  <a:pt x="1264" y="1434"/>
                </a:cubicBezTo>
                <a:close/>
                <a:moveTo>
                  <a:pt x="1900" y="972"/>
                </a:moveTo>
                <a:cubicBezTo>
                  <a:pt x="1901" y="973"/>
                  <a:pt x="1903" y="974"/>
                  <a:pt x="1904" y="975"/>
                </a:cubicBezTo>
                <a:cubicBezTo>
                  <a:pt x="1932" y="993"/>
                  <a:pt x="1963" y="1014"/>
                  <a:pt x="1995" y="1035"/>
                </a:cubicBezTo>
                <a:cubicBezTo>
                  <a:pt x="1965" y="1066"/>
                  <a:pt x="1953" y="1119"/>
                  <a:pt x="1932" y="1156"/>
                </a:cubicBezTo>
                <a:cubicBezTo>
                  <a:pt x="1891" y="1230"/>
                  <a:pt x="1841" y="1299"/>
                  <a:pt x="1792" y="1369"/>
                </a:cubicBezTo>
                <a:cubicBezTo>
                  <a:pt x="1745" y="1435"/>
                  <a:pt x="1697" y="1501"/>
                  <a:pt x="1650" y="1567"/>
                </a:cubicBezTo>
                <a:cubicBezTo>
                  <a:pt x="1633" y="1591"/>
                  <a:pt x="1610" y="1617"/>
                  <a:pt x="1603" y="1646"/>
                </a:cubicBezTo>
                <a:cubicBezTo>
                  <a:pt x="1564" y="1606"/>
                  <a:pt x="1508" y="1596"/>
                  <a:pt x="1446" y="1618"/>
                </a:cubicBezTo>
                <a:cubicBezTo>
                  <a:pt x="1440" y="1601"/>
                  <a:pt x="1432" y="1586"/>
                  <a:pt x="1424" y="1572"/>
                </a:cubicBezTo>
                <a:cubicBezTo>
                  <a:pt x="1449" y="1546"/>
                  <a:pt x="1464" y="1512"/>
                  <a:pt x="1485" y="1482"/>
                </a:cubicBezTo>
                <a:cubicBezTo>
                  <a:pt x="1536" y="1405"/>
                  <a:pt x="1596" y="1334"/>
                  <a:pt x="1655" y="1264"/>
                </a:cubicBezTo>
                <a:cubicBezTo>
                  <a:pt x="1710" y="1198"/>
                  <a:pt x="1767" y="1133"/>
                  <a:pt x="1824" y="1069"/>
                </a:cubicBezTo>
                <a:cubicBezTo>
                  <a:pt x="1849" y="1041"/>
                  <a:pt x="1889" y="1010"/>
                  <a:pt x="1900" y="972"/>
                </a:cubicBezTo>
                <a:close/>
                <a:moveTo>
                  <a:pt x="1406" y="2034"/>
                </a:moveTo>
                <a:cubicBezTo>
                  <a:pt x="1353" y="1997"/>
                  <a:pt x="1295" y="1965"/>
                  <a:pt x="1240" y="1933"/>
                </a:cubicBezTo>
                <a:cubicBezTo>
                  <a:pt x="1237" y="1910"/>
                  <a:pt x="1235" y="1886"/>
                  <a:pt x="1233" y="1862"/>
                </a:cubicBezTo>
                <a:cubicBezTo>
                  <a:pt x="1234" y="1863"/>
                  <a:pt x="1235" y="1864"/>
                  <a:pt x="1236" y="1865"/>
                </a:cubicBezTo>
                <a:cubicBezTo>
                  <a:pt x="1310" y="1917"/>
                  <a:pt x="1385" y="1968"/>
                  <a:pt x="1460" y="2018"/>
                </a:cubicBezTo>
                <a:cubicBezTo>
                  <a:pt x="1442" y="2023"/>
                  <a:pt x="1424" y="2029"/>
                  <a:pt x="1406" y="2034"/>
                </a:cubicBezTo>
                <a:close/>
                <a:moveTo>
                  <a:pt x="1737" y="1819"/>
                </a:moveTo>
                <a:cubicBezTo>
                  <a:pt x="1728" y="1831"/>
                  <a:pt x="1725" y="1846"/>
                  <a:pt x="1731" y="1859"/>
                </a:cubicBezTo>
                <a:cubicBezTo>
                  <a:pt x="1687" y="1903"/>
                  <a:pt x="1642" y="1936"/>
                  <a:pt x="1593" y="1963"/>
                </a:cubicBezTo>
                <a:cubicBezTo>
                  <a:pt x="1545" y="1913"/>
                  <a:pt x="1478" y="1878"/>
                  <a:pt x="1419" y="1845"/>
                </a:cubicBezTo>
                <a:cubicBezTo>
                  <a:pt x="1368" y="1817"/>
                  <a:pt x="1289" y="1770"/>
                  <a:pt x="1227" y="1784"/>
                </a:cubicBezTo>
                <a:cubicBezTo>
                  <a:pt x="1224" y="1698"/>
                  <a:pt x="1229" y="1610"/>
                  <a:pt x="1242" y="1530"/>
                </a:cubicBezTo>
                <a:cubicBezTo>
                  <a:pt x="1318" y="1542"/>
                  <a:pt x="1367" y="1587"/>
                  <a:pt x="1378" y="1676"/>
                </a:cubicBezTo>
                <a:cubicBezTo>
                  <a:pt x="1381" y="1707"/>
                  <a:pt x="1411" y="1730"/>
                  <a:pt x="1441" y="1713"/>
                </a:cubicBezTo>
                <a:cubicBezTo>
                  <a:pt x="1500" y="1679"/>
                  <a:pt x="1556" y="1697"/>
                  <a:pt x="1571" y="1768"/>
                </a:cubicBezTo>
                <a:cubicBezTo>
                  <a:pt x="1575" y="1790"/>
                  <a:pt x="1602" y="1804"/>
                  <a:pt x="1623" y="1797"/>
                </a:cubicBezTo>
                <a:cubicBezTo>
                  <a:pt x="1683" y="1779"/>
                  <a:pt x="1702" y="1804"/>
                  <a:pt x="1755" y="1808"/>
                </a:cubicBezTo>
                <a:cubicBezTo>
                  <a:pt x="1748" y="1810"/>
                  <a:pt x="1742" y="1813"/>
                  <a:pt x="1737" y="1819"/>
                </a:cubicBezTo>
                <a:close/>
                <a:moveTo>
                  <a:pt x="1836" y="1728"/>
                </a:moveTo>
                <a:cubicBezTo>
                  <a:pt x="1828" y="1740"/>
                  <a:pt x="1820" y="1752"/>
                  <a:pt x="1812" y="1763"/>
                </a:cubicBezTo>
                <a:cubicBezTo>
                  <a:pt x="1775" y="1710"/>
                  <a:pt x="1706" y="1696"/>
                  <a:pt x="1641" y="1706"/>
                </a:cubicBezTo>
                <a:cubicBezTo>
                  <a:pt x="1637" y="1697"/>
                  <a:pt x="1633" y="1689"/>
                  <a:pt x="1629" y="1681"/>
                </a:cubicBezTo>
                <a:cubicBezTo>
                  <a:pt x="1666" y="1666"/>
                  <a:pt x="1692" y="1619"/>
                  <a:pt x="1717" y="1589"/>
                </a:cubicBezTo>
                <a:cubicBezTo>
                  <a:pt x="1771" y="1521"/>
                  <a:pt x="1825" y="1453"/>
                  <a:pt x="1878" y="1384"/>
                </a:cubicBezTo>
                <a:cubicBezTo>
                  <a:pt x="1922" y="1325"/>
                  <a:pt x="2059" y="1179"/>
                  <a:pt x="2065" y="1079"/>
                </a:cubicBezTo>
                <a:cubicBezTo>
                  <a:pt x="2102" y="1100"/>
                  <a:pt x="2140" y="1119"/>
                  <a:pt x="2177" y="1131"/>
                </a:cubicBezTo>
                <a:cubicBezTo>
                  <a:pt x="2065" y="1330"/>
                  <a:pt x="1963" y="1537"/>
                  <a:pt x="1836" y="1728"/>
                </a:cubicBezTo>
                <a:close/>
                <a:moveTo>
                  <a:pt x="2216" y="1063"/>
                </a:moveTo>
                <a:cubicBezTo>
                  <a:pt x="2153" y="1017"/>
                  <a:pt x="2064" y="988"/>
                  <a:pt x="2000" y="954"/>
                </a:cubicBezTo>
                <a:cubicBezTo>
                  <a:pt x="1885" y="893"/>
                  <a:pt x="1781" y="823"/>
                  <a:pt x="1681" y="740"/>
                </a:cubicBezTo>
                <a:cubicBezTo>
                  <a:pt x="1691" y="725"/>
                  <a:pt x="1701" y="710"/>
                  <a:pt x="1711" y="695"/>
                </a:cubicBezTo>
                <a:cubicBezTo>
                  <a:pt x="1796" y="749"/>
                  <a:pt x="1882" y="800"/>
                  <a:pt x="1967" y="854"/>
                </a:cubicBezTo>
                <a:cubicBezTo>
                  <a:pt x="2057" y="910"/>
                  <a:pt x="2142" y="980"/>
                  <a:pt x="2235" y="1032"/>
                </a:cubicBezTo>
                <a:cubicBezTo>
                  <a:pt x="2229" y="1042"/>
                  <a:pt x="2222" y="1052"/>
                  <a:pt x="2216" y="1063"/>
                </a:cubicBezTo>
                <a:close/>
                <a:moveTo>
                  <a:pt x="2306" y="915"/>
                </a:moveTo>
                <a:cubicBezTo>
                  <a:pt x="2293" y="935"/>
                  <a:pt x="2281" y="955"/>
                  <a:pt x="2268" y="976"/>
                </a:cubicBezTo>
                <a:cubicBezTo>
                  <a:pt x="2202" y="911"/>
                  <a:pt x="2111" y="866"/>
                  <a:pt x="2031" y="822"/>
                </a:cubicBezTo>
                <a:cubicBezTo>
                  <a:pt x="1933" y="766"/>
                  <a:pt x="1833" y="714"/>
                  <a:pt x="1733" y="661"/>
                </a:cubicBezTo>
                <a:cubicBezTo>
                  <a:pt x="1746" y="641"/>
                  <a:pt x="1758" y="620"/>
                  <a:pt x="1770" y="599"/>
                </a:cubicBezTo>
                <a:cubicBezTo>
                  <a:pt x="1772" y="595"/>
                  <a:pt x="1774" y="592"/>
                  <a:pt x="1775" y="588"/>
                </a:cubicBezTo>
                <a:cubicBezTo>
                  <a:pt x="1965" y="680"/>
                  <a:pt x="2128" y="804"/>
                  <a:pt x="2306" y="915"/>
                </a:cubicBezTo>
                <a:cubicBezTo>
                  <a:pt x="2306" y="915"/>
                  <a:pt x="2306" y="915"/>
                  <a:pt x="2306" y="915"/>
                </a:cubicBezTo>
                <a:close/>
                <a:moveTo>
                  <a:pt x="2330" y="837"/>
                </a:moveTo>
                <a:cubicBezTo>
                  <a:pt x="2161" y="716"/>
                  <a:pt x="1959" y="617"/>
                  <a:pt x="1771" y="540"/>
                </a:cubicBezTo>
                <a:cubicBezTo>
                  <a:pt x="1847" y="256"/>
                  <a:pt x="2076" y="354"/>
                  <a:pt x="2260" y="455"/>
                </a:cubicBezTo>
                <a:cubicBezTo>
                  <a:pt x="2330" y="493"/>
                  <a:pt x="2399" y="535"/>
                  <a:pt x="2461" y="587"/>
                </a:cubicBezTo>
                <a:cubicBezTo>
                  <a:pt x="2549" y="660"/>
                  <a:pt x="2382" y="779"/>
                  <a:pt x="2330" y="83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7" name="educational-school-hand-drawn-tools_58014"/>
          <p:cNvSpPr>
            <a:spLocks noChangeAspect="1"/>
          </p:cNvSpPr>
          <p:nvPr/>
        </p:nvSpPr>
        <p:spPr bwMode="auto">
          <a:xfrm>
            <a:off x="6454925" y="4349032"/>
            <a:ext cx="524420" cy="519700"/>
          </a:xfrm>
          <a:custGeom>
            <a:avLst/>
            <a:gdLst>
              <a:gd name="T0" fmla="*/ 1781 w 2479"/>
              <a:gd name="T1" fmla="*/ 251 h 2461"/>
              <a:gd name="T2" fmla="*/ 1096 w 2479"/>
              <a:gd name="T3" fmla="*/ 1039 h 2461"/>
              <a:gd name="T4" fmla="*/ 157 w 2479"/>
              <a:gd name="T5" fmla="*/ 187 h 2461"/>
              <a:gd name="T6" fmla="*/ 120 w 2479"/>
              <a:gd name="T7" fmla="*/ 2324 h 2461"/>
              <a:gd name="T8" fmla="*/ 2163 w 2479"/>
              <a:gd name="T9" fmla="*/ 2230 h 2461"/>
              <a:gd name="T10" fmla="*/ 1796 w 2479"/>
              <a:gd name="T11" fmla="*/ 1274 h 2461"/>
              <a:gd name="T12" fmla="*/ 2252 w 2479"/>
              <a:gd name="T13" fmla="*/ 655 h 2461"/>
              <a:gd name="T14" fmla="*/ 1597 w 2479"/>
              <a:gd name="T15" fmla="*/ 526 h 2461"/>
              <a:gd name="T16" fmla="*/ 1229 w 2479"/>
              <a:gd name="T17" fmla="*/ 1478 h 2461"/>
              <a:gd name="T18" fmla="*/ 1667 w 2479"/>
              <a:gd name="T19" fmla="*/ 650 h 2461"/>
              <a:gd name="T20" fmla="*/ 1472 w 2479"/>
              <a:gd name="T21" fmla="*/ 703 h 2461"/>
              <a:gd name="T22" fmla="*/ 976 w 2479"/>
              <a:gd name="T23" fmla="*/ 1820 h 2461"/>
              <a:gd name="T24" fmla="*/ 898 w 2479"/>
              <a:gd name="T25" fmla="*/ 1841 h 2461"/>
              <a:gd name="T26" fmla="*/ 898 w 2479"/>
              <a:gd name="T27" fmla="*/ 1841 h 2461"/>
              <a:gd name="T28" fmla="*/ 918 w 2479"/>
              <a:gd name="T29" fmla="*/ 1647 h 2461"/>
              <a:gd name="T30" fmla="*/ 982 w 2479"/>
              <a:gd name="T31" fmla="*/ 1778 h 2461"/>
              <a:gd name="T32" fmla="*/ 1126 w 2479"/>
              <a:gd name="T33" fmla="*/ 1859 h 2461"/>
              <a:gd name="T34" fmla="*/ 489 w 2479"/>
              <a:gd name="T35" fmla="*/ 1870 h 2461"/>
              <a:gd name="T36" fmla="*/ 895 w 2479"/>
              <a:gd name="T37" fmla="*/ 1376 h 2461"/>
              <a:gd name="T38" fmla="*/ 1234 w 2479"/>
              <a:gd name="T39" fmla="*/ 1696 h 2461"/>
              <a:gd name="T40" fmla="*/ 1061 w 2479"/>
              <a:gd name="T41" fmla="*/ 1489 h 2461"/>
              <a:gd name="T42" fmla="*/ 1265 w 2479"/>
              <a:gd name="T43" fmla="*/ 1658 h 2461"/>
              <a:gd name="T44" fmla="*/ 156 w 2479"/>
              <a:gd name="T45" fmla="*/ 253 h 2461"/>
              <a:gd name="T46" fmla="*/ 2087 w 2479"/>
              <a:gd name="T47" fmla="*/ 2236 h 2461"/>
              <a:gd name="T48" fmla="*/ 163 w 2479"/>
              <a:gd name="T49" fmla="*/ 2159 h 2461"/>
              <a:gd name="T50" fmla="*/ 196 w 2479"/>
              <a:gd name="T51" fmla="*/ 2121 h 2461"/>
              <a:gd name="T52" fmla="*/ 317 w 2479"/>
              <a:gd name="T53" fmla="*/ 1986 h 2461"/>
              <a:gd name="T54" fmla="*/ 130 w 2479"/>
              <a:gd name="T55" fmla="*/ 1861 h 2461"/>
              <a:gd name="T56" fmla="*/ 129 w 2479"/>
              <a:gd name="T57" fmla="*/ 1822 h 2461"/>
              <a:gd name="T58" fmla="*/ 302 w 2479"/>
              <a:gd name="T59" fmla="*/ 1687 h 2461"/>
              <a:gd name="T60" fmla="*/ 149 w 2479"/>
              <a:gd name="T61" fmla="*/ 1556 h 2461"/>
              <a:gd name="T62" fmla="*/ 133 w 2479"/>
              <a:gd name="T63" fmla="*/ 1511 h 2461"/>
              <a:gd name="T64" fmla="*/ 256 w 2479"/>
              <a:gd name="T65" fmla="*/ 1282 h 2461"/>
              <a:gd name="T66" fmla="*/ 194 w 2479"/>
              <a:gd name="T67" fmla="*/ 1140 h 2461"/>
              <a:gd name="T68" fmla="*/ 175 w 2479"/>
              <a:gd name="T69" fmla="*/ 1087 h 2461"/>
              <a:gd name="T70" fmla="*/ 171 w 2479"/>
              <a:gd name="T71" fmla="*/ 907 h 2461"/>
              <a:gd name="T72" fmla="*/ 130 w 2479"/>
              <a:gd name="T73" fmla="*/ 857 h 2461"/>
              <a:gd name="T74" fmla="*/ 278 w 2479"/>
              <a:gd name="T75" fmla="*/ 721 h 2461"/>
              <a:gd name="T76" fmla="*/ 189 w 2479"/>
              <a:gd name="T77" fmla="*/ 544 h 2461"/>
              <a:gd name="T78" fmla="*/ 126 w 2479"/>
              <a:gd name="T79" fmla="*/ 487 h 2461"/>
              <a:gd name="T80" fmla="*/ 1029 w 2479"/>
              <a:gd name="T81" fmla="*/ 1096 h 2461"/>
              <a:gd name="T82" fmla="*/ 490 w 2479"/>
              <a:gd name="T83" fmla="*/ 978 h 2461"/>
              <a:gd name="T84" fmla="*/ 572 w 2479"/>
              <a:gd name="T85" fmla="*/ 2058 h 2461"/>
              <a:gd name="T86" fmla="*/ 1340 w 2479"/>
              <a:gd name="T87" fmla="*/ 1725 h 2461"/>
              <a:gd name="T88" fmla="*/ 1834 w 2479"/>
              <a:gd name="T89" fmla="*/ 1118 h 2461"/>
              <a:gd name="T90" fmla="*/ 1554 w 2479"/>
              <a:gd name="T91" fmla="*/ 1206 h 2461"/>
              <a:gd name="T92" fmla="*/ 1834 w 2479"/>
              <a:gd name="T93" fmla="*/ 1118 h 2461"/>
              <a:gd name="T94" fmla="*/ 1660 w 2479"/>
              <a:gd name="T95" fmla="*/ 457 h 2461"/>
              <a:gd name="T96" fmla="*/ 2130 w 2479"/>
              <a:gd name="T97" fmla="*/ 785 h 2461"/>
              <a:gd name="T98" fmla="*/ 2149 w 2479"/>
              <a:gd name="T99" fmla="*/ 740 h 2461"/>
              <a:gd name="T100" fmla="*/ 2108 w 2479"/>
              <a:gd name="T101" fmla="*/ 587 h 2461"/>
              <a:gd name="T102" fmla="*/ 2226 w 2479"/>
              <a:gd name="T103" fmla="*/ 597 h 2461"/>
              <a:gd name="T104" fmla="*/ 2003 w 2479"/>
              <a:gd name="T105" fmla="*/ 100 h 2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479" h="2461">
                <a:moveTo>
                  <a:pt x="2461" y="393"/>
                </a:moveTo>
                <a:cubicBezTo>
                  <a:pt x="2440" y="270"/>
                  <a:pt x="2316" y="176"/>
                  <a:pt x="2225" y="103"/>
                </a:cubicBezTo>
                <a:cubicBezTo>
                  <a:pt x="2154" y="46"/>
                  <a:pt x="2074" y="0"/>
                  <a:pt x="1980" y="15"/>
                </a:cubicBezTo>
                <a:cubicBezTo>
                  <a:pt x="1876" y="32"/>
                  <a:pt x="1809" y="163"/>
                  <a:pt x="1781" y="251"/>
                </a:cubicBezTo>
                <a:cubicBezTo>
                  <a:pt x="1775" y="271"/>
                  <a:pt x="1787" y="287"/>
                  <a:pt x="1803" y="294"/>
                </a:cubicBezTo>
                <a:cubicBezTo>
                  <a:pt x="1749" y="291"/>
                  <a:pt x="1695" y="310"/>
                  <a:pt x="1641" y="363"/>
                </a:cubicBezTo>
                <a:cubicBezTo>
                  <a:pt x="1480" y="520"/>
                  <a:pt x="1361" y="719"/>
                  <a:pt x="1217" y="891"/>
                </a:cubicBezTo>
                <a:cubicBezTo>
                  <a:pt x="1176" y="940"/>
                  <a:pt x="1135" y="989"/>
                  <a:pt x="1096" y="1039"/>
                </a:cubicBezTo>
                <a:cubicBezTo>
                  <a:pt x="1094" y="1037"/>
                  <a:pt x="1093" y="1035"/>
                  <a:pt x="1091" y="1033"/>
                </a:cubicBezTo>
                <a:cubicBezTo>
                  <a:pt x="783" y="760"/>
                  <a:pt x="490" y="471"/>
                  <a:pt x="186" y="193"/>
                </a:cubicBezTo>
                <a:cubicBezTo>
                  <a:pt x="186" y="193"/>
                  <a:pt x="186" y="194"/>
                  <a:pt x="186" y="194"/>
                </a:cubicBezTo>
                <a:cubicBezTo>
                  <a:pt x="177" y="185"/>
                  <a:pt x="167" y="184"/>
                  <a:pt x="157" y="187"/>
                </a:cubicBezTo>
                <a:cubicBezTo>
                  <a:pt x="147" y="178"/>
                  <a:pt x="131" y="178"/>
                  <a:pt x="122" y="192"/>
                </a:cubicBezTo>
                <a:cubicBezTo>
                  <a:pt x="0" y="373"/>
                  <a:pt x="3" y="629"/>
                  <a:pt x="6" y="839"/>
                </a:cubicBezTo>
                <a:cubicBezTo>
                  <a:pt x="9" y="1133"/>
                  <a:pt x="33" y="1425"/>
                  <a:pt x="37" y="1719"/>
                </a:cubicBezTo>
                <a:cubicBezTo>
                  <a:pt x="38" y="1866"/>
                  <a:pt x="8" y="2204"/>
                  <a:pt x="120" y="2324"/>
                </a:cubicBezTo>
                <a:cubicBezTo>
                  <a:pt x="201" y="2412"/>
                  <a:pt x="354" y="2361"/>
                  <a:pt x="459" y="2366"/>
                </a:cubicBezTo>
                <a:cubicBezTo>
                  <a:pt x="811" y="2381"/>
                  <a:pt x="1161" y="2415"/>
                  <a:pt x="1514" y="2417"/>
                </a:cubicBezTo>
                <a:cubicBezTo>
                  <a:pt x="1642" y="2418"/>
                  <a:pt x="2138" y="2461"/>
                  <a:pt x="2169" y="2258"/>
                </a:cubicBezTo>
                <a:cubicBezTo>
                  <a:pt x="2170" y="2247"/>
                  <a:pt x="2168" y="2238"/>
                  <a:pt x="2163" y="2230"/>
                </a:cubicBezTo>
                <a:cubicBezTo>
                  <a:pt x="2176" y="2216"/>
                  <a:pt x="2178" y="2191"/>
                  <a:pt x="2165" y="2175"/>
                </a:cubicBezTo>
                <a:cubicBezTo>
                  <a:pt x="2077" y="2064"/>
                  <a:pt x="1960" y="1967"/>
                  <a:pt x="1866" y="1859"/>
                </a:cubicBezTo>
                <a:cubicBezTo>
                  <a:pt x="1760" y="1736"/>
                  <a:pt x="1658" y="1610"/>
                  <a:pt x="1546" y="1493"/>
                </a:cubicBezTo>
                <a:cubicBezTo>
                  <a:pt x="1624" y="1416"/>
                  <a:pt x="1711" y="1347"/>
                  <a:pt x="1796" y="1274"/>
                </a:cubicBezTo>
                <a:cubicBezTo>
                  <a:pt x="1916" y="1171"/>
                  <a:pt x="2025" y="1044"/>
                  <a:pt x="2131" y="926"/>
                </a:cubicBezTo>
                <a:cubicBezTo>
                  <a:pt x="2178" y="874"/>
                  <a:pt x="2212" y="829"/>
                  <a:pt x="2234" y="787"/>
                </a:cubicBezTo>
                <a:cubicBezTo>
                  <a:pt x="2242" y="781"/>
                  <a:pt x="2247" y="772"/>
                  <a:pt x="2245" y="762"/>
                </a:cubicBezTo>
                <a:cubicBezTo>
                  <a:pt x="2259" y="725"/>
                  <a:pt x="2262" y="690"/>
                  <a:pt x="2252" y="655"/>
                </a:cubicBezTo>
                <a:cubicBezTo>
                  <a:pt x="2266" y="660"/>
                  <a:pt x="2282" y="659"/>
                  <a:pt x="2296" y="648"/>
                </a:cubicBezTo>
                <a:cubicBezTo>
                  <a:pt x="2369" y="587"/>
                  <a:pt x="2479" y="502"/>
                  <a:pt x="2461" y="393"/>
                </a:cubicBezTo>
                <a:close/>
                <a:moveTo>
                  <a:pt x="1472" y="703"/>
                </a:moveTo>
                <a:cubicBezTo>
                  <a:pt x="1494" y="671"/>
                  <a:pt x="1541" y="596"/>
                  <a:pt x="1597" y="526"/>
                </a:cubicBezTo>
                <a:cubicBezTo>
                  <a:pt x="1667" y="601"/>
                  <a:pt x="1741" y="671"/>
                  <a:pt x="1815" y="742"/>
                </a:cubicBezTo>
                <a:cubicBezTo>
                  <a:pt x="1829" y="755"/>
                  <a:pt x="1842" y="769"/>
                  <a:pt x="1856" y="782"/>
                </a:cubicBezTo>
                <a:cubicBezTo>
                  <a:pt x="1738" y="825"/>
                  <a:pt x="1649" y="951"/>
                  <a:pt x="1577" y="1048"/>
                </a:cubicBezTo>
                <a:cubicBezTo>
                  <a:pt x="1466" y="1197"/>
                  <a:pt x="1375" y="1359"/>
                  <a:pt x="1229" y="1478"/>
                </a:cubicBezTo>
                <a:cubicBezTo>
                  <a:pt x="1206" y="1452"/>
                  <a:pt x="1169" y="1441"/>
                  <a:pt x="1128" y="1446"/>
                </a:cubicBezTo>
                <a:cubicBezTo>
                  <a:pt x="1198" y="1365"/>
                  <a:pt x="1245" y="1265"/>
                  <a:pt x="1304" y="1175"/>
                </a:cubicBezTo>
                <a:cubicBezTo>
                  <a:pt x="1421" y="999"/>
                  <a:pt x="1559" y="840"/>
                  <a:pt x="1715" y="698"/>
                </a:cubicBezTo>
                <a:cubicBezTo>
                  <a:pt x="1748" y="669"/>
                  <a:pt x="1700" y="622"/>
                  <a:pt x="1667" y="650"/>
                </a:cubicBezTo>
                <a:cubicBezTo>
                  <a:pt x="1530" y="770"/>
                  <a:pt x="1412" y="905"/>
                  <a:pt x="1304" y="1051"/>
                </a:cubicBezTo>
                <a:cubicBezTo>
                  <a:pt x="1224" y="1158"/>
                  <a:pt x="1166" y="1279"/>
                  <a:pt x="1088" y="1387"/>
                </a:cubicBezTo>
                <a:cubicBezTo>
                  <a:pt x="1059" y="1356"/>
                  <a:pt x="1017" y="1339"/>
                  <a:pt x="971" y="1344"/>
                </a:cubicBezTo>
                <a:cubicBezTo>
                  <a:pt x="1129" y="1123"/>
                  <a:pt x="1319" y="927"/>
                  <a:pt x="1472" y="703"/>
                </a:cubicBezTo>
                <a:close/>
                <a:moveTo>
                  <a:pt x="869" y="1781"/>
                </a:moveTo>
                <a:cubicBezTo>
                  <a:pt x="873" y="1762"/>
                  <a:pt x="879" y="1744"/>
                  <a:pt x="884" y="1725"/>
                </a:cubicBezTo>
                <a:cubicBezTo>
                  <a:pt x="911" y="1754"/>
                  <a:pt x="937" y="1783"/>
                  <a:pt x="966" y="1810"/>
                </a:cubicBezTo>
                <a:cubicBezTo>
                  <a:pt x="969" y="1814"/>
                  <a:pt x="973" y="1817"/>
                  <a:pt x="976" y="1820"/>
                </a:cubicBezTo>
                <a:cubicBezTo>
                  <a:pt x="966" y="1824"/>
                  <a:pt x="955" y="1828"/>
                  <a:pt x="945" y="1831"/>
                </a:cubicBezTo>
                <a:cubicBezTo>
                  <a:pt x="933" y="1821"/>
                  <a:pt x="919" y="1812"/>
                  <a:pt x="906" y="1803"/>
                </a:cubicBezTo>
                <a:cubicBezTo>
                  <a:pt x="894" y="1795"/>
                  <a:pt x="882" y="1787"/>
                  <a:pt x="869" y="1781"/>
                </a:cubicBezTo>
                <a:close/>
                <a:moveTo>
                  <a:pt x="898" y="1841"/>
                </a:moveTo>
                <a:cubicBezTo>
                  <a:pt x="883" y="1844"/>
                  <a:pt x="867" y="1846"/>
                  <a:pt x="852" y="1847"/>
                </a:cubicBezTo>
                <a:cubicBezTo>
                  <a:pt x="854" y="1835"/>
                  <a:pt x="858" y="1824"/>
                  <a:pt x="861" y="1812"/>
                </a:cubicBezTo>
                <a:cubicBezTo>
                  <a:pt x="872" y="1820"/>
                  <a:pt x="883" y="1828"/>
                  <a:pt x="893" y="1837"/>
                </a:cubicBezTo>
                <a:cubicBezTo>
                  <a:pt x="895" y="1838"/>
                  <a:pt x="897" y="1840"/>
                  <a:pt x="898" y="1841"/>
                </a:cubicBezTo>
                <a:close/>
                <a:moveTo>
                  <a:pt x="898" y="1697"/>
                </a:moveTo>
                <a:cubicBezTo>
                  <a:pt x="897" y="1695"/>
                  <a:pt x="895" y="1694"/>
                  <a:pt x="893" y="1693"/>
                </a:cubicBezTo>
                <a:cubicBezTo>
                  <a:pt x="897" y="1677"/>
                  <a:pt x="902" y="1661"/>
                  <a:pt x="906" y="1645"/>
                </a:cubicBezTo>
                <a:cubicBezTo>
                  <a:pt x="910" y="1646"/>
                  <a:pt x="914" y="1647"/>
                  <a:pt x="918" y="1647"/>
                </a:cubicBezTo>
                <a:cubicBezTo>
                  <a:pt x="917" y="1652"/>
                  <a:pt x="918" y="1657"/>
                  <a:pt x="922" y="1662"/>
                </a:cubicBezTo>
                <a:cubicBezTo>
                  <a:pt x="962" y="1707"/>
                  <a:pt x="1009" y="1751"/>
                  <a:pt x="1058" y="1788"/>
                </a:cubicBezTo>
                <a:cubicBezTo>
                  <a:pt x="1045" y="1794"/>
                  <a:pt x="1032" y="1800"/>
                  <a:pt x="1017" y="1806"/>
                </a:cubicBezTo>
                <a:cubicBezTo>
                  <a:pt x="1005" y="1797"/>
                  <a:pt x="993" y="1789"/>
                  <a:pt x="982" y="1778"/>
                </a:cubicBezTo>
                <a:cubicBezTo>
                  <a:pt x="953" y="1753"/>
                  <a:pt x="926" y="1724"/>
                  <a:pt x="898" y="1697"/>
                </a:cubicBezTo>
                <a:close/>
                <a:moveTo>
                  <a:pt x="751" y="1879"/>
                </a:moveTo>
                <a:cubicBezTo>
                  <a:pt x="746" y="1911"/>
                  <a:pt x="764" y="1934"/>
                  <a:pt x="796" y="1938"/>
                </a:cubicBezTo>
                <a:cubicBezTo>
                  <a:pt x="907" y="1953"/>
                  <a:pt x="1026" y="1901"/>
                  <a:pt x="1126" y="1859"/>
                </a:cubicBezTo>
                <a:cubicBezTo>
                  <a:pt x="1160" y="1844"/>
                  <a:pt x="1221" y="1819"/>
                  <a:pt x="1271" y="1787"/>
                </a:cubicBezTo>
                <a:cubicBezTo>
                  <a:pt x="1327" y="1844"/>
                  <a:pt x="1452" y="1932"/>
                  <a:pt x="1306" y="1944"/>
                </a:cubicBezTo>
                <a:cubicBezTo>
                  <a:pt x="1216" y="1952"/>
                  <a:pt x="1125" y="1952"/>
                  <a:pt x="1035" y="1960"/>
                </a:cubicBezTo>
                <a:cubicBezTo>
                  <a:pt x="900" y="1971"/>
                  <a:pt x="543" y="2043"/>
                  <a:pt x="489" y="1870"/>
                </a:cubicBezTo>
                <a:cubicBezTo>
                  <a:pt x="411" y="1618"/>
                  <a:pt x="461" y="1309"/>
                  <a:pt x="485" y="1040"/>
                </a:cubicBezTo>
                <a:cubicBezTo>
                  <a:pt x="542" y="1099"/>
                  <a:pt x="602" y="1156"/>
                  <a:pt x="664" y="1209"/>
                </a:cubicBezTo>
                <a:cubicBezTo>
                  <a:pt x="729" y="1266"/>
                  <a:pt x="802" y="1336"/>
                  <a:pt x="880" y="1372"/>
                </a:cubicBezTo>
                <a:cubicBezTo>
                  <a:pt x="885" y="1374"/>
                  <a:pt x="890" y="1375"/>
                  <a:pt x="895" y="1376"/>
                </a:cubicBezTo>
                <a:cubicBezTo>
                  <a:pt x="859" y="1547"/>
                  <a:pt x="778" y="1705"/>
                  <a:pt x="751" y="1879"/>
                </a:cubicBezTo>
                <a:close/>
                <a:moveTo>
                  <a:pt x="1265" y="1658"/>
                </a:moveTo>
                <a:cubicBezTo>
                  <a:pt x="1261" y="1664"/>
                  <a:pt x="1260" y="1669"/>
                  <a:pt x="1261" y="1674"/>
                </a:cubicBezTo>
                <a:cubicBezTo>
                  <a:pt x="1252" y="1682"/>
                  <a:pt x="1243" y="1689"/>
                  <a:pt x="1234" y="1696"/>
                </a:cubicBezTo>
                <a:cubicBezTo>
                  <a:pt x="1204" y="1718"/>
                  <a:pt x="1171" y="1736"/>
                  <a:pt x="1137" y="1752"/>
                </a:cubicBezTo>
                <a:cubicBezTo>
                  <a:pt x="1099" y="1668"/>
                  <a:pt x="1007" y="1613"/>
                  <a:pt x="916" y="1609"/>
                </a:cubicBezTo>
                <a:cubicBezTo>
                  <a:pt x="934" y="1538"/>
                  <a:pt x="947" y="1466"/>
                  <a:pt x="945" y="1393"/>
                </a:cubicBezTo>
                <a:cubicBezTo>
                  <a:pt x="1014" y="1379"/>
                  <a:pt x="1069" y="1414"/>
                  <a:pt x="1061" y="1489"/>
                </a:cubicBezTo>
                <a:cubicBezTo>
                  <a:pt x="1058" y="1510"/>
                  <a:pt x="1084" y="1529"/>
                  <a:pt x="1104" y="1522"/>
                </a:cubicBezTo>
                <a:cubicBezTo>
                  <a:pt x="1153" y="1504"/>
                  <a:pt x="1191" y="1507"/>
                  <a:pt x="1186" y="1570"/>
                </a:cubicBezTo>
                <a:cubicBezTo>
                  <a:pt x="1185" y="1584"/>
                  <a:pt x="1197" y="1600"/>
                  <a:pt x="1212" y="1603"/>
                </a:cubicBezTo>
                <a:cubicBezTo>
                  <a:pt x="1251" y="1610"/>
                  <a:pt x="1292" y="1616"/>
                  <a:pt x="1265" y="1658"/>
                </a:cubicBezTo>
                <a:close/>
                <a:moveTo>
                  <a:pt x="222" y="331"/>
                </a:moveTo>
                <a:cubicBezTo>
                  <a:pt x="213" y="331"/>
                  <a:pt x="204" y="331"/>
                  <a:pt x="196" y="330"/>
                </a:cubicBezTo>
                <a:cubicBezTo>
                  <a:pt x="181" y="329"/>
                  <a:pt x="162" y="328"/>
                  <a:pt x="144" y="330"/>
                </a:cubicBezTo>
                <a:cubicBezTo>
                  <a:pt x="148" y="305"/>
                  <a:pt x="152" y="279"/>
                  <a:pt x="156" y="253"/>
                </a:cubicBezTo>
                <a:cubicBezTo>
                  <a:pt x="178" y="279"/>
                  <a:pt x="200" y="305"/>
                  <a:pt x="222" y="331"/>
                </a:cubicBezTo>
                <a:close/>
                <a:moveTo>
                  <a:pt x="1800" y="1924"/>
                </a:moveTo>
                <a:cubicBezTo>
                  <a:pt x="1878" y="2020"/>
                  <a:pt x="1977" y="2158"/>
                  <a:pt x="2094" y="2219"/>
                </a:cubicBezTo>
                <a:cubicBezTo>
                  <a:pt x="2091" y="2224"/>
                  <a:pt x="2088" y="2229"/>
                  <a:pt x="2087" y="2236"/>
                </a:cubicBezTo>
                <a:cubicBezTo>
                  <a:pt x="2056" y="2375"/>
                  <a:pt x="1469" y="2323"/>
                  <a:pt x="1369" y="2321"/>
                </a:cubicBezTo>
                <a:cubicBezTo>
                  <a:pt x="1091" y="2314"/>
                  <a:pt x="815" y="2292"/>
                  <a:pt x="538" y="2274"/>
                </a:cubicBezTo>
                <a:cubicBezTo>
                  <a:pt x="443" y="2267"/>
                  <a:pt x="350" y="2268"/>
                  <a:pt x="254" y="2274"/>
                </a:cubicBezTo>
                <a:cubicBezTo>
                  <a:pt x="211" y="2276"/>
                  <a:pt x="182" y="2230"/>
                  <a:pt x="163" y="2159"/>
                </a:cubicBezTo>
                <a:cubicBezTo>
                  <a:pt x="171" y="2159"/>
                  <a:pt x="178" y="2160"/>
                  <a:pt x="185" y="2160"/>
                </a:cubicBezTo>
                <a:cubicBezTo>
                  <a:pt x="225" y="2162"/>
                  <a:pt x="270" y="2165"/>
                  <a:pt x="307" y="2150"/>
                </a:cubicBezTo>
                <a:cubicBezTo>
                  <a:pt x="326" y="2142"/>
                  <a:pt x="324" y="2114"/>
                  <a:pt x="302" y="2114"/>
                </a:cubicBezTo>
                <a:cubicBezTo>
                  <a:pt x="267" y="2113"/>
                  <a:pt x="232" y="2119"/>
                  <a:pt x="196" y="2121"/>
                </a:cubicBezTo>
                <a:cubicBezTo>
                  <a:pt x="182" y="2121"/>
                  <a:pt x="168" y="2121"/>
                  <a:pt x="154" y="2120"/>
                </a:cubicBezTo>
                <a:cubicBezTo>
                  <a:pt x="147" y="2086"/>
                  <a:pt x="143" y="2047"/>
                  <a:pt x="139" y="2007"/>
                </a:cubicBezTo>
                <a:cubicBezTo>
                  <a:pt x="153" y="2009"/>
                  <a:pt x="166" y="2010"/>
                  <a:pt x="179" y="2010"/>
                </a:cubicBezTo>
                <a:cubicBezTo>
                  <a:pt x="220" y="2012"/>
                  <a:pt x="285" y="2015"/>
                  <a:pt x="317" y="1986"/>
                </a:cubicBezTo>
                <a:cubicBezTo>
                  <a:pt x="327" y="1976"/>
                  <a:pt x="323" y="1954"/>
                  <a:pt x="308" y="1952"/>
                </a:cubicBezTo>
                <a:cubicBezTo>
                  <a:pt x="270" y="1946"/>
                  <a:pt x="230" y="1963"/>
                  <a:pt x="192" y="1966"/>
                </a:cubicBezTo>
                <a:cubicBezTo>
                  <a:pt x="172" y="1967"/>
                  <a:pt x="154" y="1967"/>
                  <a:pt x="135" y="1965"/>
                </a:cubicBezTo>
                <a:cubicBezTo>
                  <a:pt x="133" y="1931"/>
                  <a:pt x="131" y="1896"/>
                  <a:pt x="130" y="1861"/>
                </a:cubicBezTo>
                <a:cubicBezTo>
                  <a:pt x="186" y="1872"/>
                  <a:pt x="246" y="1881"/>
                  <a:pt x="296" y="1865"/>
                </a:cubicBezTo>
                <a:cubicBezTo>
                  <a:pt x="319" y="1858"/>
                  <a:pt x="315" y="1825"/>
                  <a:pt x="291" y="1824"/>
                </a:cubicBezTo>
                <a:cubicBezTo>
                  <a:pt x="259" y="1823"/>
                  <a:pt x="227" y="1828"/>
                  <a:pt x="196" y="1828"/>
                </a:cubicBezTo>
                <a:cubicBezTo>
                  <a:pt x="173" y="1828"/>
                  <a:pt x="151" y="1825"/>
                  <a:pt x="129" y="1822"/>
                </a:cubicBezTo>
                <a:cubicBezTo>
                  <a:pt x="129" y="1798"/>
                  <a:pt x="129" y="1775"/>
                  <a:pt x="129" y="1752"/>
                </a:cubicBezTo>
                <a:cubicBezTo>
                  <a:pt x="155" y="1753"/>
                  <a:pt x="181" y="1751"/>
                  <a:pt x="206" y="1750"/>
                </a:cubicBezTo>
                <a:cubicBezTo>
                  <a:pt x="241" y="1748"/>
                  <a:pt x="291" y="1749"/>
                  <a:pt x="316" y="1721"/>
                </a:cubicBezTo>
                <a:cubicBezTo>
                  <a:pt x="329" y="1708"/>
                  <a:pt x="319" y="1689"/>
                  <a:pt x="302" y="1687"/>
                </a:cubicBezTo>
                <a:cubicBezTo>
                  <a:pt x="268" y="1684"/>
                  <a:pt x="229" y="1700"/>
                  <a:pt x="195" y="1704"/>
                </a:cubicBezTo>
                <a:cubicBezTo>
                  <a:pt x="173" y="1707"/>
                  <a:pt x="151" y="1707"/>
                  <a:pt x="129" y="1708"/>
                </a:cubicBezTo>
                <a:cubicBezTo>
                  <a:pt x="129" y="1648"/>
                  <a:pt x="131" y="1595"/>
                  <a:pt x="132" y="1555"/>
                </a:cubicBezTo>
                <a:cubicBezTo>
                  <a:pt x="138" y="1556"/>
                  <a:pt x="144" y="1556"/>
                  <a:pt x="149" y="1556"/>
                </a:cubicBezTo>
                <a:cubicBezTo>
                  <a:pt x="189" y="1558"/>
                  <a:pt x="231" y="1560"/>
                  <a:pt x="268" y="1543"/>
                </a:cubicBezTo>
                <a:cubicBezTo>
                  <a:pt x="288" y="1533"/>
                  <a:pt x="277" y="1501"/>
                  <a:pt x="256" y="1502"/>
                </a:cubicBezTo>
                <a:cubicBezTo>
                  <a:pt x="226" y="1502"/>
                  <a:pt x="196" y="1506"/>
                  <a:pt x="166" y="1508"/>
                </a:cubicBezTo>
                <a:cubicBezTo>
                  <a:pt x="158" y="1508"/>
                  <a:pt x="146" y="1510"/>
                  <a:pt x="133" y="1511"/>
                </a:cubicBezTo>
                <a:cubicBezTo>
                  <a:pt x="133" y="1507"/>
                  <a:pt x="133" y="1503"/>
                  <a:pt x="133" y="1501"/>
                </a:cubicBezTo>
                <a:cubicBezTo>
                  <a:pt x="133" y="1450"/>
                  <a:pt x="132" y="1399"/>
                  <a:pt x="131" y="1349"/>
                </a:cubicBezTo>
                <a:cubicBezTo>
                  <a:pt x="182" y="1356"/>
                  <a:pt x="237" y="1355"/>
                  <a:pt x="273" y="1322"/>
                </a:cubicBezTo>
                <a:cubicBezTo>
                  <a:pt x="287" y="1309"/>
                  <a:pt x="277" y="1279"/>
                  <a:pt x="256" y="1282"/>
                </a:cubicBezTo>
                <a:cubicBezTo>
                  <a:pt x="232" y="1285"/>
                  <a:pt x="209" y="1292"/>
                  <a:pt x="184" y="1296"/>
                </a:cubicBezTo>
                <a:cubicBezTo>
                  <a:pt x="167" y="1299"/>
                  <a:pt x="148" y="1300"/>
                  <a:pt x="130" y="1299"/>
                </a:cubicBezTo>
                <a:cubicBezTo>
                  <a:pt x="128" y="1243"/>
                  <a:pt x="126" y="1188"/>
                  <a:pt x="124" y="1133"/>
                </a:cubicBezTo>
                <a:cubicBezTo>
                  <a:pt x="147" y="1138"/>
                  <a:pt x="171" y="1139"/>
                  <a:pt x="194" y="1140"/>
                </a:cubicBezTo>
                <a:cubicBezTo>
                  <a:pt x="228" y="1142"/>
                  <a:pt x="267" y="1142"/>
                  <a:pt x="288" y="1110"/>
                </a:cubicBezTo>
                <a:cubicBezTo>
                  <a:pt x="302" y="1089"/>
                  <a:pt x="275" y="1071"/>
                  <a:pt x="256" y="1079"/>
                </a:cubicBezTo>
                <a:cubicBezTo>
                  <a:pt x="249" y="1083"/>
                  <a:pt x="232" y="1081"/>
                  <a:pt x="223" y="1083"/>
                </a:cubicBezTo>
                <a:cubicBezTo>
                  <a:pt x="207" y="1086"/>
                  <a:pt x="191" y="1086"/>
                  <a:pt x="175" y="1087"/>
                </a:cubicBezTo>
                <a:cubicBezTo>
                  <a:pt x="157" y="1088"/>
                  <a:pt x="140" y="1088"/>
                  <a:pt x="122" y="1090"/>
                </a:cubicBezTo>
                <a:cubicBezTo>
                  <a:pt x="120" y="1028"/>
                  <a:pt x="118" y="966"/>
                  <a:pt x="117" y="904"/>
                </a:cubicBezTo>
                <a:cubicBezTo>
                  <a:pt x="119" y="904"/>
                  <a:pt x="122" y="904"/>
                  <a:pt x="125" y="904"/>
                </a:cubicBezTo>
                <a:cubicBezTo>
                  <a:pt x="140" y="905"/>
                  <a:pt x="156" y="906"/>
                  <a:pt x="171" y="907"/>
                </a:cubicBezTo>
                <a:cubicBezTo>
                  <a:pt x="202" y="908"/>
                  <a:pt x="240" y="915"/>
                  <a:pt x="269" y="902"/>
                </a:cubicBezTo>
                <a:cubicBezTo>
                  <a:pt x="285" y="895"/>
                  <a:pt x="285" y="867"/>
                  <a:pt x="269" y="860"/>
                </a:cubicBezTo>
                <a:cubicBezTo>
                  <a:pt x="241" y="847"/>
                  <a:pt x="207" y="853"/>
                  <a:pt x="178" y="854"/>
                </a:cubicBezTo>
                <a:cubicBezTo>
                  <a:pt x="162" y="855"/>
                  <a:pt x="146" y="856"/>
                  <a:pt x="130" y="857"/>
                </a:cubicBezTo>
                <a:cubicBezTo>
                  <a:pt x="125" y="857"/>
                  <a:pt x="121" y="857"/>
                  <a:pt x="116" y="858"/>
                </a:cubicBezTo>
                <a:cubicBezTo>
                  <a:pt x="115" y="832"/>
                  <a:pt x="115" y="806"/>
                  <a:pt x="115" y="780"/>
                </a:cubicBezTo>
                <a:cubicBezTo>
                  <a:pt x="129" y="780"/>
                  <a:pt x="142" y="779"/>
                  <a:pt x="155" y="777"/>
                </a:cubicBezTo>
                <a:cubicBezTo>
                  <a:pt x="201" y="772"/>
                  <a:pt x="253" y="764"/>
                  <a:pt x="278" y="721"/>
                </a:cubicBezTo>
                <a:cubicBezTo>
                  <a:pt x="292" y="698"/>
                  <a:pt x="265" y="676"/>
                  <a:pt x="244" y="687"/>
                </a:cubicBezTo>
                <a:cubicBezTo>
                  <a:pt x="203" y="706"/>
                  <a:pt x="159" y="716"/>
                  <a:pt x="116" y="724"/>
                </a:cubicBezTo>
                <a:cubicBezTo>
                  <a:pt x="116" y="661"/>
                  <a:pt x="119" y="597"/>
                  <a:pt x="123" y="533"/>
                </a:cubicBezTo>
                <a:cubicBezTo>
                  <a:pt x="145" y="537"/>
                  <a:pt x="167" y="541"/>
                  <a:pt x="189" y="544"/>
                </a:cubicBezTo>
                <a:cubicBezTo>
                  <a:pt x="222" y="548"/>
                  <a:pt x="256" y="551"/>
                  <a:pt x="283" y="529"/>
                </a:cubicBezTo>
                <a:cubicBezTo>
                  <a:pt x="297" y="517"/>
                  <a:pt x="288" y="497"/>
                  <a:pt x="274" y="492"/>
                </a:cubicBezTo>
                <a:cubicBezTo>
                  <a:pt x="247" y="482"/>
                  <a:pt x="217" y="491"/>
                  <a:pt x="189" y="491"/>
                </a:cubicBezTo>
                <a:cubicBezTo>
                  <a:pt x="168" y="491"/>
                  <a:pt x="147" y="489"/>
                  <a:pt x="126" y="487"/>
                </a:cubicBezTo>
                <a:cubicBezTo>
                  <a:pt x="129" y="450"/>
                  <a:pt x="133" y="413"/>
                  <a:pt x="138" y="376"/>
                </a:cubicBezTo>
                <a:cubicBezTo>
                  <a:pt x="157" y="372"/>
                  <a:pt x="211" y="389"/>
                  <a:pt x="222" y="391"/>
                </a:cubicBezTo>
                <a:cubicBezTo>
                  <a:pt x="244" y="396"/>
                  <a:pt x="267" y="405"/>
                  <a:pt x="289" y="406"/>
                </a:cubicBezTo>
                <a:cubicBezTo>
                  <a:pt x="516" y="654"/>
                  <a:pt x="779" y="875"/>
                  <a:pt x="1029" y="1096"/>
                </a:cubicBezTo>
                <a:cubicBezTo>
                  <a:pt x="1034" y="1101"/>
                  <a:pt x="1040" y="1104"/>
                  <a:pt x="1047" y="1105"/>
                </a:cubicBezTo>
                <a:cubicBezTo>
                  <a:pt x="1000" y="1170"/>
                  <a:pt x="958" y="1238"/>
                  <a:pt x="924" y="1312"/>
                </a:cubicBezTo>
                <a:cubicBezTo>
                  <a:pt x="867" y="1258"/>
                  <a:pt x="794" y="1219"/>
                  <a:pt x="731" y="1173"/>
                </a:cubicBezTo>
                <a:cubicBezTo>
                  <a:pt x="647" y="1112"/>
                  <a:pt x="568" y="1046"/>
                  <a:pt x="490" y="978"/>
                </a:cubicBezTo>
                <a:cubicBezTo>
                  <a:pt x="490" y="968"/>
                  <a:pt x="491" y="959"/>
                  <a:pt x="492" y="950"/>
                </a:cubicBezTo>
                <a:cubicBezTo>
                  <a:pt x="494" y="916"/>
                  <a:pt x="445" y="912"/>
                  <a:pt x="436" y="942"/>
                </a:cubicBezTo>
                <a:cubicBezTo>
                  <a:pt x="365" y="1163"/>
                  <a:pt x="362" y="1419"/>
                  <a:pt x="366" y="1649"/>
                </a:cubicBezTo>
                <a:cubicBezTo>
                  <a:pt x="368" y="1826"/>
                  <a:pt x="378" y="2008"/>
                  <a:pt x="572" y="2058"/>
                </a:cubicBezTo>
                <a:cubicBezTo>
                  <a:pt x="703" y="2091"/>
                  <a:pt x="851" y="2072"/>
                  <a:pt x="984" y="2062"/>
                </a:cubicBezTo>
                <a:cubicBezTo>
                  <a:pt x="1108" y="2052"/>
                  <a:pt x="1247" y="2059"/>
                  <a:pt x="1369" y="2036"/>
                </a:cubicBezTo>
                <a:cubicBezTo>
                  <a:pt x="1594" y="1993"/>
                  <a:pt x="1436" y="1823"/>
                  <a:pt x="1339" y="1727"/>
                </a:cubicBezTo>
                <a:cubicBezTo>
                  <a:pt x="1339" y="1726"/>
                  <a:pt x="1339" y="1726"/>
                  <a:pt x="1340" y="1725"/>
                </a:cubicBezTo>
                <a:cubicBezTo>
                  <a:pt x="1352" y="1725"/>
                  <a:pt x="1364" y="1719"/>
                  <a:pt x="1372" y="1706"/>
                </a:cubicBezTo>
                <a:cubicBezTo>
                  <a:pt x="1411" y="1641"/>
                  <a:pt x="1457" y="1584"/>
                  <a:pt x="1507" y="1532"/>
                </a:cubicBezTo>
                <a:cubicBezTo>
                  <a:pt x="1601" y="1666"/>
                  <a:pt x="1697" y="1798"/>
                  <a:pt x="1800" y="1924"/>
                </a:cubicBezTo>
                <a:close/>
                <a:moveTo>
                  <a:pt x="1834" y="1118"/>
                </a:moveTo>
                <a:cubicBezTo>
                  <a:pt x="1678" y="1291"/>
                  <a:pt x="1480" y="1410"/>
                  <a:pt x="1344" y="1598"/>
                </a:cubicBezTo>
                <a:cubicBezTo>
                  <a:pt x="1330" y="1567"/>
                  <a:pt x="1289" y="1550"/>
                  <a:pt x="1254" y="1541"/>
                </a:cubicBezTo>
                <a:cubicBezTo>
                  <a:pt x="1253" y="1531"/>
                  <a:pt x="1251" y="1522"/>
                  <a:pt x="1248" y="1513"/>
                </a:cubicBezTo>
                <a:cubicBezTo>
                  <a:pt x="1379" y="1441"/>
                  <a:pt x="1468" y="1325"/>
                  <a:pt x="1554" y="1206"/>
                </a:cubicBezTo>
                <a:cubicBezTo>
                  <a:pt x="1609" y="1128"/>
                  <a:pt x="1663" y="1050"/>
                  <a:pt x="1725" y="978"/>
                </a:cubicBezTo>
                <a:cubicBezTo>
                  <a:pt x="1776" y="918"/>
                  <a:pt x="1842" y="878"/>
                  <a:pt x="1899" y="826"/>
                </a:cubicBezTo>
                <a:cubicBezTo>
                  <a:pt x="1937" y="864"/>
                  <a:pt x="1976" y="902"/>
                  <a:pt x="2017" y="934"/>
                </a:cubicBezTo>
                <a:cubicBezTo>
                  <a:pt x="1949" y="1008"/>
                  <a:pt x="1873" y="1074"/>
                  <a:pt x="1834" y="1118"/>
                </a:cubicBezTo>
                <a:close/>
                <a:moveTo>
                  <a:pt x="2053" y="894"/>
                </a:moveTo>
                <a:cubicBezTo>
                  <a:pt x="1994" y="825"/>
                  <a:pt x="1915" y="768"/>
                  <a:pt x="1847" y="710"/>
                </a:cubicBezTo>
                <a:cubicBezTo>
                  <a:pt x="1768" y="644"/>
                  <a:pt x="1690" y="576"/>
                  <a:pt x="1612" y="509"/>
                </a:cubicBezTo>
                <a:cubicBezTo>
                  <a:pt x="1627" y="491"/>
                  <a:pt x="1643" y="473"/>
                  <a:pt x="1660" y="457"/>
                </a:cubicBezTo>
                <a:cubicBezTo>
                  <a:pt x="1743" y="526"/>
                  <a:pt x="1823" y="598"/>
                  <a:pt x="1904" y="670"/>
                </a:cubicBezTo>
                <a:cubicBezTo>
                  <a:pt x="1957" y="718"/>
                  <a:pt x="2025" y="802"/>
                  <a:pt x="2096" y="840"/>
                </a:cubicBezTo>
                <a:cubicBezTo>
                  <a:pt x="2083" y="858"/>
                  <a:pt x="2068" y="876"/>
                  <a:pt x="2053" y="894"/>
                </a:cubicBezTo>
                <a:close/>
                <a:moveTo>
                  <a:pt x="2130" y="785"/>
                </a:moveTo>
                <a:cubicBezTo>
                  <a:pt x="2079" y="727"/>
                  <a:pt x="1993" y="677"/>
                  <a:pt x="1939" y="635"/>
                </a:cubicBezTo>
                <a:cubicBezTo>
                  <a:pt x="1853" y="568"/>
                  <a:pt x="1766" y="502"/>
                  <a:pt x="1675" y="442"/>
                </a:cubicBezTo>
                <a:cubicBezTo>
                  <a:pt x="1693" y="427"/>
                  <a:pt x="1710" y="413"/>
                  <a:pt x="1727" y="403"/>
                </a:cubicBezTo>
                <a:cubicBezTo>
                  <a:pt x="1871" y="512"/>
                  <a:pt x="2014" y="621"/>
                  <a:pt x="2149" y="740"/>
                </a:cubicBezTo>
                <a:cubicBezTo>
                  <a:pt x="2145" y="755"/>
                  <a:pt x="2138" y="770"/>
                  <a:pt x="2130" y="785"/>
                </a:cubicBezTo>
                <a:close/>
                <a:moveTo>
                  <a:pt x="1752" y="390"/>
                </a:moveTo>
                <a:cubicBezTo>
                  <a:pt x="1782" y="377"/>
                  <a:pt x="1812" y="374"/>
                  <a:pt x="1839" y="387"/>
                </a:cubicBezTo>
                <a:cubicBezTo>
                  <a:pt x="1936" y="431"/>
                  <a:pt x="2029" y="520"/>
                  <a:pt x="2108" y="587"/>
                </a:cubicBezTo>
                <a:cubicBezTo>
                  <a:pt x="2138" y="612"/>
                  <a:pt x="2153" y="641"/>
                  <a:pt x="2157" y="671"/>
                </a:cubicBezTo>
                <a:cubicBezTo>
                  <a:pt x="2033" y="564"/>
                  <a:pt x="1890" y="480"/>
                  <a:pt x="1752" y="390"/>
                </a:cubicBezTo>
                <a:close/>
                <a:moveTo>
                  <a:pt x="2235" y="586"/>
                </a:moveTo>
                <a:cubicBezTo>
                  <a:pt x="2230" y="589"/>
                  <a:pt x="2228" y="593"/>
                  <a:pt x="2226" y="597"/>
                </a:cubicBezTo>
                <a:cubicBezTo>
                  <a:pt x="2204" y="564"/>
                  <a:pt x="2172" y="530"/>
                  <a:pt x="2128" y="492"/>
                </a:cubicBezTo>
                <a:cubicBezTo>
                  <a:pt x="2033" y="413"/>
                  <a:pt x="1931" y="315"/>
                  <a:pt x="1825" y="297"/>
                </a:cubicBezTo>
                <a:cubicBezTo>
                  <a:pt x="1835" y="296"/>
                  <a:pt x="1844" y="290"/>
                  <a:pt x="1850" y="280"/>
                </a:cubicBezTo>
                <a:cubicBezTo>
                  <a:pt x="1890" y="214"/>
                  <a:pt x="1922" y="124"/>
                  <a:pt x="2003" y="100"/>
                </a:cubicBezTo>
                <a:cubicBezTo>
                  <a:pt x="2064" y="82"/>
                  <a:pt x="2139" y="146"/>
                  <a:pt x="2181" y="181"/>
                </a:cubicBezTo>
                <a:cubicBezTo>
                  <a:pt x="2249" y="235"/>
                  <a:pt x="2318" y="296"/>
                  <a:pt x="2362" y="371"/>
                </a:cubicBezTo>
                <a:cubicBezTo>
                  <a:pt x="2413" y="457"/>
                  <a:pt x="2289" y="540"/>
                  <a:pt x="2235" y="5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682903" y="290237"/>
            <a:ext cx="288647" cy="434211"/>
            <a:chOff x="682903" y="290237"/>
            <a:chExt cx="288647" cy="434211"/>
          </a:xfrm>
        </p:grpSpPr>
        <p:sp>
          <p:nvSpPr>
            <p:cNvPr id="54" name="Freeform 384"/>
            <p:cNvSpPr>
              <a:spLocks noEditPoints="1"/>
            </p:cNvSpPr>
            <p:nvPr/>
          </p:nvSpPr>
          <p:spPr bwMode="auto">
            <a:xfrm>
              <a:off x="682903" y="290237"/>
              <a:ext cx="288647" cy="434211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385"/>
            <p:cNvSpPr/>
            <p:nvPr/>
          </p:nvSpPr>
          <p:spPr bwMode="auto">
            <a:xfrm>
              <a:off x="713171" y="297622"/>
              <a:ext cx="28053" cy="119630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386"/>
            <p:cNvSpPr/>
            <p:nvPr/>
          </p:nvSpPr>
          <p:spPr bwMode="auto">
            <a:xfrm>
              <a:off x="730150" y="324206"/>
              <a:ext cx="21409" cy="112984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387"/>
            <p:cNvSpPr/>
            <p:nvPr/>
          </p:nvSpPr>
          <p:spPr bwMode="auto">
            <a:xfrm>
              <a:off x="735317" y="332329"/>
              <a:ext cx="25838" cy="132922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388"/>
            <p:cNvSpPr/>
            <p:nvPr/>
          </p:nvSpPr>
          <p:spPr bwMode="auto">
            <a:xfrm>
              <a:off x="752296" y="364821"/>
              <a:ext cx="19194" cy="120368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389"/>
            <p:cNvSpPr/>
            <p:nvPr/>
          </p:nvSpPr>
          <p:spPr bwMode="auto">
            <a:xfrm>
              <a:off x="766323" y="385498"/>
              <a:ext cx="16979" cy="119630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390"/>
            <p:cNvSpPr/>
            <p:nvPr/>
          </p:nvSpPr>
          <p:spPr bwMode="auto">
            <a:xfrm>
              <a:off x="779611" y="425374"/>
              <a:ext cx="11812" cy="93784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391"/>
            <p:cNvSpPr/>
            <p:nvPr/>
          </p:nvSpPr>
          <p:spPr bwMode="auto">
            <a:xfrm>
              <a:off x="792161" y="476327"/>
              <a:ext cx="8859" cy="7753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392"/>
            <p:cNvSpPr/>
            <p:nvPr/>
          </p:nvSpPr>
          <p:spPr bwMode="auto">
            <a:xfrm>
              <a:off x="809140" y="474112"/>
              <a:ext cx="12550" cy="85661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393"/>
            <p:cNvSpPr/>
            <p:nvPr/>
          </p:nvSpPr>
          <p:spPr bwMode="auto">
            <a:xfrm>
              <a:off x="819475" y="516204"/>
              <a:ext cx="9597" cy="90830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394"/>
            <p:cNvSpPr/>
            <p:nvPr/>
          </p:nvSpPr>
          <p:spPr bwMode="auto">
            <a:xfrm>
              <a:off x="832025" y="511773"/>
              <a:ext cx="11074" cy="96738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395"/>
            <p:cNvSpPr/>
            <p:nvPr/>
          </p:nvSpPr>
          <p:spPr bwMode="auto">
            <a:xfrm>
              <a:off x="845313" y="548696"/>
              <a:ext cx="11074" cy="78276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396"/>
            <p:cNvSpPr/>
            <p:nvPr/>
          </p:nvSpPr>
          <p:spPr bwMode="auto">
            <a:xfrm>
              <a:off x="868198" y="581927"/>
              <a:ext cx="8121" cy="22892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6256" y="5546821"/>
            <a:ext cx="8614471" cy="1311179"/>
            <a:chOff x="2893433" y="4935344"/>
            <a:chExt cx="7819872" cy="11902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43537" y="5122673"/>
              <a:ext cx="1423506" cy="925055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893433" y="5300954"/>
              <a:ext cx="1685623" cy="78429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1675" y="5348798"/>
              <a:ext cx="1360639" cy="73645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6358" y="5268353"/>
              <a:ext cx="1688450" cy="79482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3552" y="5015575"/>
              <a:ext cx="917983" cy="1025463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34899" y="5046930"/>
              <a:ext cx="728612" cy="107865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73347" y="4935344"/>
              <a:ext cx="939958" cy="1080184"/>
            </a:xfrm>
            <a:prstGeom prst="rect">
              <a:avLst/>
            </a:prstGeom>
          </p:spPr>
        </p:pic>
      </p:grpSp>
      <p:sp>
        <p:nvSpPr>
          <p:cNvPr id="10" name="文本框 19"/>
          <p:cNvSpPr txBox="1"/>
          <p:nvPr/>
        </p:nvSpPr>
        <p:spPr>
          <a:xfrm>
            <a:off x="1870839" y="3018070"/>
            <a:ext cx="2121712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11" name="文本框 19"/>
          <p:cNvSpPr txBox="1"/>
          <p:nvPr/>
        </p:nvSpPr>
        <p:spPr>
          <a:xfrm>
            <a:off x="1870839" y="2544022"/>
            <a:ext cx="1807216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17" name="Freeform 12"/>
          <p:cNvSpPr/>
          <p:nvPr/>
        </p:nvSpPr>
        <p:spPr bwMode="auto">
          <a:xfrm rot="13819840" flipV="1">
            <a:off x="3778296" y="2736926"/>
            <a:ext cx="1688257" cy="1282450"/>
          </a:xfrm>
          <a:custGeom>
            <a:avLst/>
            <a:gdLst>
              <a:gd name="T0" fmla="*/ 188 w 200"/>
              <a:gd name="T1" fmla="*/ 1 h 336"/>
              <a:gd name="T2" fmla="*/ 38 w 200"/>
              <a:gd name="T3" fmla="*/ 272 h 336"/>
              <a:gd name="T4" fmla="*/ 0 w 200"/>
              <a:gd name="T5" fmla="*/ 336 h 336"/>
              <a:gd name="T6" fmla="*/ 15 w 200"/>
              <a:gd name="T7" fmla="*/ 336 h 336"/>
              <a:gd name="T8" fmla="*/ 200 w 200"/>
              <a:gd name="T9" fmla="*/ 0 h 336"/>
              <a:gd name="T10" fmla="*/ 188 w 200"/>
              <a:gd name="T11" fmla="*/ 1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336">
                <a:moveTo>
                  <a:pt x="188" y="1"/>
                </a:moveTo>
                <a:cubicBezTo>
                  <a:pt x="138" y="91"/>
                  <a:pt x="82" y="176"/>
                  <a:pt x="38" y="272"/>
                </a:cubicBezTo>
                <a:cubicBezTo>
                  <a:pt x="22" y="290"/>
                  <a:pt x="11" y="313"/>
                  <a:pt x="0" y="336"/>
                </a:cubicBezTo>
                <a:cubicBezTo>
                  <a:pt x="15" y="336"/>
                  <a:pt x="15" y="336"/>
                  <a:pt x="15" y="336"/>
                </a:cubicBezTo>
                <a:cubicBezTo>
                  <a:pt x="74" y="220"/>
                  <a:pt x="139" y="108"/>
                  <a:pt x="200" y="0"/>
                </a:cubicBezTo>
                <a:cubicBezTo>
                  <a:pt x="192" y="0"/>
                  <a:pt x="196" y="4"/>
                  <a:pt x="18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9"/>
          <p:cNvSpPr txBox="1"/>
          <p:nvPr/>
        </p:nvSpPr>
        <p:spPr>
          <a:xfrm>
            <a:off x="1870839" y="3688344"/>
            <a:ext cx="2121712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179582" y="3006371"/>
            <a:ext cx="2121712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21" name="文本框 19"/>
          <p:cNvSpPr txBox="1"/>
          <p:nvPr/>
        </p:nvSpPr>
        <p:spPr>
          <a:xfrm>
            <a:off x="5179582" y="2532323"/>
            <a:ext cx="1807216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2" name="文本框 19"/>
          <p:cNvSpPr txBox="1"/>
          <p:nvPr/>
        </p:nvSpPr>
        <p:spPr>
          <a:xfrm>
            <a:off x="5179582" y="3676645"/>
            <a:ext cx="2121712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23" name="Freeform 12"/>
          <p:cNvSpPr/>
          <p:nvPr/>
        </p:nvSpPr>
        <p:spPr bwMode="auto">
          <a:xfrm rot="13819840" flipV="1">
            <a:off x="7209101" y="2736925"/>
            <a:ext cx="1688257" cy="1282450"/>
          </a:xfrm>
          <a:custGeom>
            <a:avLst/>
            <a:gdLst>
              <a:gd name="T0" fmla="*/ 188 w 200"/>
              <a:gd name="T1" fmla="*/ 1 h 336"/>
              <a:gd name="T2" fmla="*/ 38 w 200"/>
              <a:gd name="T3" fmla="*/ 272 h 336"/>
              <a:gd name="T4" fmla="*/ 0 w 200"/>
              <a:gd name="T5" fmla="*/ 336 h 336"/>
              <a:gd name="T6" fmla="*/ 15 w 200"/>
              <a:gd name="T7" fmla="*/ 336 h 336"/>
              <a:gd name="T8" fmla="*/ 200 w 200"/>
              <a:gd name="T9" fmla="*/ 0 h 336"/>
              <a:gd name="T10" fmla="*/ 188 w 200"/>
              <a:gd name="T11" fmla="*/ 1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336">
                <a:moveTo>
                  <a:pt x="188" y="1"/>
                </a:moveTo>
                <a:cubicBezTo>
                  <a:pt x="138" y="91"/>
                  <a:pt x="82" y="176"/>
                  <a:pt x="38" y="272"/>
                </a:cubicBezTo>
                <a:cubicBezTo>
                  <a:pt x="22" y="290"/>
                  <a:pt x="11" y="313"/>
                  <a:pt x="0" y="336"/>
                </a:cubicBezTo>
                <a:cubicBezTo>
                  <a:pt x="15" y="336"/>
                  <a:pt x="15" y="336"/>
                  <a:pt x="15" y="336"/>
                </a:cubicBezTo>
                <a:cubicBezTo>
                  <a:pt x="74" y="220"/>
                  <a:pt x="139" y="108"/>
                  <a:pt x="200" y="0"/>
                </a:cubicBezTo>
                <a:cubicBezTo>
                  <a:pt x="192" y="0"/>
                  <a:pt x="196" y="4"/>
                  <a:pt x="18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610387" y="3006370"/>
            <a:ext cx="2121712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25" name="文本框 19"/>
          <p:cNvSpPr txBox="1"/>
          <p:nvPr/>
        </p:nvSpPr>
        <p:spPr>
          <a:xfrm>
            <a:off x="8610387" y="2532322"/>
            <a:ext cx="1807216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6" name="文本框 19"/>
          <p:cNvSpPr txBox="1"/>
          <p:nvPr/>
        </p:nvSpPr>
        <p:spPr>
          <a:xfrm>
            <a:off x="8610387" y="3676644"/>
            <a:ext cx="2121712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27" name="文本框 19"/>
          <p:cNvSpPr txBox="1"/>
          <p:nvPr/>
        </p:nvSpPr>
        <p:spPr>
          <a:xfrm>
            <a:off x="1086683" y="324338"/>
            <a:ext cx="303042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点击输入本页标题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682903" y="290237"/>
            <a:ext cx="288647" cy="434211"/>
            <a:chOff x="682903" y="290237"/>
            <a:chExt cx="288647" cy="434211"/>
          </a:xfrm>
        </p:grpSpPr>
        <p:sp>
          <p:nvSpPr>
            <p:cNvPr id="43" name="Freeform 384"/>
            <p:cNvSpPr>
              <a:spLocks noEditPoints="1"/>
            </p:cNvSpPr>
            <p:nvPr/>
          </p:nvSpPr>
          <p:spPr bwMode="auto">
            <a:xfrm>
              <a:off x="682903" y="290237"/>
              <a:ext cx="288647" cy="434211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385"/>
            <p:cNvSpPr/>
            <p:nvPr/>
          </p:nvSpPr>
          <p:spPr bwMode="auto">
            <a:xfrm>
              <a:off x="713171" y="297622"/>
              <a:ext cx="28053" cy="119630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386"/>
            <p:cNvSpPr/>
            <p:nvPr/>
          </p:nvSpPr>
          <p:spPr bwMode="auto">
            <a:xfrm>
              <a:off x="730150" y="324206"/>
              <a:ext cx="21409" cy="112984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387"/>
            <p:cNvSpPr/>
            <p:nvPr/>
          </p:nvSpPr>
          <p:spPr bwMode="auto">
            <a:xfrm>
              <a:off x="735317" y="332329"/>
              <a:ext cx="25838" cy="132922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388"/>
            <p:cNvSpPr/>
            <p:nvPr/>
          </p:nvSpPr>
          <p:spPr bwMode="auto">
            <a:xfrm>
              <a:off x="752296" y="364821"/>
              <a:ext cx="19194" cy="120368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389"/>
            <p:cNvSpPr/>
            <p:nvPr/>
          </p:nvSpPr>
          <p:spPr bwMode="auto">
            <a:xfrm>
              <a:off x="766323" y="385498"/>
              <a:ext cx="16979" cy="119630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390"/>
            <p:cNvSpPr/>
            <p:nvPr/>
          </p:nvSpPr>
          <p:spPr bwMode="auto">
            <a:xfrm>
              <a:off x="779611" y="425374"/>
              <a:ext cx="11812" cy="93784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391"/>
            <p:cNvSpPr/>
            <p:nvPr/>
          </p:nvSpPr>
          <p:spPr bwMode="auto">
            <a:xfrm>
              <a:off x="792161" y="476327"/>
              <a:ext cx="8859" cy="7753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392"/>
            <p:cNvSpPr/>
            <p:nvPr/>
          </p:nvSpPr>
          <p:spPr bwMode="auto">
            <a:xfrm>
              <a:off x="809140" y="474112"/>
              <a:ext cx="12550" cy="85661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393"/>
            <p:cNvSpPr/>
            <p:nvPr/>
          </p:nvSpPr>
          <p:spPr bwMode="auto">
            <a:xfrm>
              <a:off x="819475" y="516204"/>
              <a:ext cx="9597" cy="90830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394"/>
            <p:cNvSpPr/>
            <p:nvPr/>
          </p:nvSpPr>
          <p:spPr bwMode="auto">
            <a:xfrm>
              <a:off x="832025" y="511773"/>
              <a:ext cx="11074" cy="96738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395"/>
            <p:cNvSpPr/>
            <p:nvPr/>
          </p:nvSpPr>
          <p:spPr bwMode="auto">
            <a:xfrm>
              <a:off x="845313" y="548696"/>
              <a:ext cx="11074" cy="78276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396"/>
            <p:cNvSpPr/>
            <p:nvPr/>
          </p:nvSpPr>
          <p:spPr bwMode="auto">
            <a:xfrm>
              <a:off x="868198" y="581927"/>
              <a:ext cx="8121" cy="22892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 rot="5400000">
            <a:off x="5401023" y="448213"/>
            <a:ext cx="2256071" cy="6033203"/>
          </a:xfrm>
          <a:custGeom>
            <a:avLst/>
            <a:gdLst>
              <a:gd name="connsiteX0" fmla="*/ 0 w 2170245"/>
              <a:gd name="connsiteY0" fmla="*/ 0 h 3670300"/>
              <a:gd name="connsiteX1" fmla="*/ 2170245 w 2170245"/>
              <a:gd name="connsiteY1" fmla="*/ 0 h 3670300"/>
              <a:gd name="connsiteX2" fmla="*/ 2170245 w 2170245"/>
              <a:gd name="connsiteY2" fmla="*/ 3670300 h 3670300"/>
              <a:gd name="connsiteX3" fmla="*/ 0 w 2170245"/>
              <a:gd name="connsiteY3" fmla="*/ 3670300 h 3670300"/>
              <a:gd name="connsiteX4" fmla="*/ 0 w 2170245"/>
              <a:gd name="connsiteY4" fmla="*/ 0 h 3670300"/>
              <a:gd name="connsiteX0-1" fmla="*/ 0 w 2170245"/>
              <a:gd name="connsiteY0-2" fmla="*/ 0 h 3670300"/>
              <a:gd name="connsiteX1-3" fmla="*/ 2170245 w 2170245"/>
              <a:gd name="connsiteY1-4" fmla="*/ 0 h 3670300"/>
              <a:gd name="connsiteX2-5" fmla="*/ 2170245 w 2170245"/>
              <a:gd name="connsiteY2-6" fmla="*/ 3670300 h 3670300"/>
              <a:gd name="connsiteX3-7" fmla="*/ 0 w 2170245"/>
              <a:gd name="connsiteY3-8" fmla="*/ 3670300 h 3670300"/>
              <a:gd name="connsiteX4-9" fmla="*/ 1720 w 2170245"/>
              <a:gd name="connsiteY4-10" fmla="*/ 709613 h 3670300"/>
              <a:gd name="connsiteX5" fmla="*/ 0 w 2170245"/>
              <a:gd name="connsiteY5" fmla="*/ 0 h 3670300"/>
              <a:gd name="connsiteX0-11" fmla="*/ 1720 w 2170245"/>
              <a:gd name="connsiteY0-12" fmla="*/ 709613 h 3670300"/>
              <a:gd name="connsiteX1-13" fmla="*/ 0 w 2170245"/>
              <a:gd name="connsiteY1-14" fmla="*/ 0 h 3670300"/>
              <a:gd name="connsiteX2-15" fmla="*/ 2170245 w 2170245"/>
              <a:gd name="connsiteY2-16" fmla="*/ 0 h 3670300"/>
              <a:gd name="connsiteX3-17" fmla="*/ 2170245 w 2170245"/>
              <a:gd name="connsiteY3-18" fmla="*/ 3670300 h 3670300"/>
              <a:gd name="connsiteX4-19" fmla="*/ 0 w 2170245"/>
              <a:gd name="connsiteY4-20" fmla="*/ 3670300 h 3670300"/>
              <a:gd name="connsiteX5-21" fmla="*/ 93160 w 2170245"/>
              <a:gd name="connsiteY5-22" fmla="*/ 801053 h 3670300"/>
              <a:gd name="connsiteX0-23" fmla="*/ 43776 w 2212301"/>
              <a:gd name="connsiteY0-24" fmla="*/ 709613 h 3670300"/>
              <a:gd name="connsiteX1-25" fmla="*/ 42056 w 2212301"/>
              <a:gd name="connsiteY1-26" fmla="*/ 0 h 3670300"/>
              <a:gd name="connsiteX2-27" fmla="*/ 2212301 w 2212301"/>
              <a:gd name="connsiteY2-28" fmla="*/ 0 h 3670300"/>
              <a:gd name="connsiteX3-29" fmla="*/ 2212301 w 2212301"/>
              <a:gd name="connsiteY3-30" fmla="*/ 3670300 h 3670300"/>
              <a:gd name="connsiteX4-31" fmla="*/ 42056 w 2212301"/>
              <a:gd name="connsiteY4-32" fmla="*/ 3670300 h 3670300"/>
              <a:gd name="connsiteX5-33" fmla="*/ 40325 w 2212301"/>
              <a:gd name="connsiteY5-34" fmla="*/ 2440071 h 3670300"/>
              <a:gd name="connsiteX0-35" fmla="*/ 5532 w 2174057"/>
              <a:gd name="connsiteY0-36" fmla="*/ 709613 h 3670300"/>
              <a:gd name="connsiteX1-37" fmla="*/ 3812 w 2174057"/>
              <a:gd name="connsiteY1-38" fmla="*/ 0 h 3670300"/>
              <a:gd name="connsiteX2-39" fmla="*/ 2174057 w 2174057"/>
              <a:gd name="connsiteY2-40" fmla="*/ 0 h 3670300"/>
              <a:gd name="connsiteX3-41" fmla="*/ 2174057 w 2174057"/>
              <a:gd name="connsiteY3-42" fmla="*/ 3670300 h 3670300"/>
              <a:gd name="connsiteX4-43" fmla="*/ 3812 w 2174057"/>
              <a:gd name="connsiteY4-44" fmla="*/ 3670300 h 3670300"/>
              <a:gd name="connsiteX5-45" fmla="*/ 2081 w 2174057"/>
              <a:gd name="connsiteY5-46" fmla="*/ 2440071 h 3670300"/>
              <a:gd name="connsiteX0-47" fmla="*/ 3451 w 2171976"/>
              <a:gd name="connsiteY0-48" fmla="*/ 709613 h 3670300"/>
              <a:gd name="connsiteX1-49" fmla="*/ 1731 w 2171976"/>
              <a:gd name="connsiteY1-50" fmla="*/ 0 h 3670300"/>
              <a:gd name="connsiteX2-51" fmla="*/ 2171976 w 2171976"/>
              <a:gd name="connsiteY2-52" fmla="*/ 0 h 3670300"/>
              <a:gd name="connsiteX3-53" fmla="*/ 2171976 w 2171976"/>
              <a:gd name="connsiteY3-54" fmla="*/ 3670300 h 3670300"/>
              <a:gd name="connsiteX4-55" fmla="*/ 1731 w 2171976"/>
              <a:gd name="connsiteY4-56" fmla="*/ 3670300 h 3670300"/>
              <a:gd name="connsiteX5-57" fmla="*/ 0 w 2171976"/>
              <a:gd name="connsiteY5-58" fmla="*/ 2440071 h 3670300"/>
              <a:gd name="connsiteX0-59" fmla="*/ 4020 w 2172545"/>
              <a:gd name="connsiteY0-60" fmla="*/ 709613 h 3670300"/>
              <a:gd name="connsiteX1-61" fmla="*/ 2300 w 2172545"/>
              <a:gd name="connsiteY1-62" fmla="*/ 0 h 3670300"/>
              <a:gd name="connsiteX2-63" fmla="*/ 2172545 w 2172545"/>
              <a:gd name="connsiteY2-64" fmla="*/ 0 h 3670300"/>
              <a:gd name="connsiteX3-65" fmla="*/ 2172545 w 2172545"/>
              <a:gd name="connsiteY3-66" fmla="*/ 3670300 h 3670300"/>
              <a:gd name="connsiteX4-67" fmla="*/ 2300 w 2172545"/>
              <a:gd name="connsiteY4-68" fmla="*/ 3670300 h 3670300"/>
              <a:gd name="connsiteX5-69" fmla="*/ 569 w 2172545"/>
              <a:gd name="connsiteY5-70" fmla="*/ 2440071 h 3670300"/>
              <a:gd name="connsiteX0-71" fmla="*/ 4020 w 2177625"/>
              <a:gd name="connsiteY0-72" fmla="*/ 709613 h 3670300"/>
              <a:gd name="connsiteX1-73" fmla="*/ 2300 w 2177625"/>
              <a:gd name="connsiteY1-74" fmla="*/ 0 h 3670300"/>
              <a:gd name="connsiteX2-75" fmla="*/ 2172545 w 2177625"/>
              <a:gd name="connsiteY2-76" fmla="*/ 0 h 3670300"/>
              <a:gd name="connsiteX3-77" fmla="*/ 2177625 w 2177625"/>
              <a:gd name="connsiteY3-78" fmla="*/ 629920 h 3670300"/>
              <a:gd name="connsiteX4-79" fmla="*/ 2172545 w 2177625"/>
              <a:gd name="connsiteY4-80" fmla="*/ 3670300 h 3670300"/>
              <a:gd name="connsiteX5-81" fmla="*/ 2300 w 2177625"/>
              <a:gd name="connsiteY5-82" fmla="*/ 3670300 h 3670300"/>
              <a:gd name="connsiteX6" fmla="*/ 569 w 2177625"/>
              <a:gd name="connsiteY6" fmla="*/ 2440071 h 3670300"/>
              <a:gd name="connsiteX0-83" fmla="*/ 4020 w 2332273"/>
              <a:gd name="connsiteY0-84" fmla="*/ 709613 h 3670300"/>
              <a:gd name="connsiteX1-85" fmla="*/ 2300 w 2332273"/>
              <a:gd name="connsiteY1-86" fmla="*/ 0 h 3670300"/>
              <a:gd name="connsiteX2-87" fmla="*/ 2172545 w 2332273"/>
              <a:gd name="connsiteY2-88" fmla="*/ 0 h 3670300"/>
              <a:gd name="connsiteX3-89" fmla="*/ 2177625 w 2332273"/>
              <a:gd name="connsiteY3-90" fmla="*/ 629920 h 3670300"/>
              <a:gd name="connsiteX4-91" fmla="*/ 2170005 w 2332273"/>
              <a:gd name="connsiteY4-92" fmla="*/ 1117600 h 3670300"/>
              <a:gd name="connsiteX5-93" fmla="*/ 2172545 w 2332273"/>
              <a:gd name="connsiteY5-94" fmla="*/ 3670300 h 3670300"/>
              <a:gd name="connsiteX6-95" fmla="*/ 2300 w 2332273"/>
              <a:gd name="connsiteY6-96" fmla="*/ 3670300 h 3670300"/>
              <a:gd name="connsiteX7" fmla="*/ 569 w 2332273"/>
              <a:gd name="connsiteY7" fmla="*/ 2440071 h 3670300"/>
              <a:gd name="connsiteX0-97" fmla="*/ 4020 w 2390609"/>
              <a:gd name="connsiteY0-98" fmla="*/ 709613 h 3670300"/>
              <a:gd name="connsiteX1-99" fmla="*/ 2300 w 2390609"/>
              <a:gd name="connsiteY1-100" fmla="*/ 0 h 3670300"/>
              <a:gd name="connsiteX2-101" fmla="*/ 2172545 w 2390609"/>
              <a:gd name="connsiteY2-102" fmla="*/ 0 h 3670300"/>
              <a:gd name="connsiteX3-103" fmla="*/ 2177625 w 2390609"/>
              <a:gd name="connsiteY3-104" fmla="*/ 629920 h 3670300"/>
              <a:gd name="connsiteX4-105" fmla="*/ 2170005 w 2390609"/>
              <a:gd name="connsiteY4-106" fmla="*/ 1117600 h 3670300"/>
              <a:gd name="connsiteX5-107" fmla="*/ 2314785 w 2390609"/>
              <a:gd name="connsiteY5-108" fmla="*/ 2603500 h 3670300"/>
              <a:gd name="connsiteX6-109" fmla="*/ 2172545 w 2390609"/>
              <a:gd name="connsiteY6-110" fmla="*/ 3670300 h 3670300"/>
              <a:gd name="connsiteX7-111" fmla="*/ 2300 w 2390609"/>
              <a:gd name="connsiteY7-112" fmla="*/ 3670300 h 3670300"/>
              <a:gd name="connsiteX8" fmla="*/ 569 w 2390609"/>
              <a:gd name="connsiteY8" fmla="*/ 2440071 h 3670300"/>
              <a:gd name="connsiteX0-113" fmla="*/ 4020 w 2314786"/>
              <a:gd name="connsiteY0-114" fmla="*/ 709613 h 3670300"/>
              <a:gd name="connsiteX1-115" fmla="*/ 2300 w 2314786"/>
              <a:gd name="connsiteY1-116" fmla="*/ 0 h 3670300"/>
              <a:gd name="connsiteX2-117" fmla="*/ 2172545 w 2314786"/>
              <a:gd name="connsiteY2-118" fmla="*/ 0 h 3670300"/>
              <a:gd name="connsiteX3-119" fmla="*/ 2177625 w 2314786"/>
              <a:gd name="connsiteY3-120" fmla="*/ 629920 h 3670300"/>
              <a:gd name="connsiteX4-121" fmla="*/ 2170005 w 2314786"/>
              <a:gd name="connsiteY4-122" fmla="*/ 1117600 h 3670300"/>
              <a:gd name="connsiteX5-123" fmla="*/ 2314785 w 2314786"/>
              <a:gd name="connsiteY5-124" fmla="*/ 2603500 h 3670300"/>
              <a:gd name="connsiteX6-125" fmla="*/ 2172545 w 2314786"/>
              <a:gd name="connsiteY6-126" fmla="*/ 3670300 h 3670300"/>
              <a:gd name="connsiteX7-127" fmla="*/ 1903305 w 2314786"/>
              <a:gd name="connsiteY7-128" fmla="*/ 3670300 h 3670300"/>
              <a:gd name="connsiteX8-129" fmla="*/ 2300 w 2314786"/>
              <a:gd name="connsiteY8-130" fmla="*/ 3670300 h 3670300"/>
              <a:gd name="connsiteX9" fmla="*/ 569 w 2314786"/>
              <a:gd name="connsiteY9" fmla="*/ 2440071 h 3670300"/>
              <a:gd name="connsiteX0-131" fmla="*/ 4020 w 2314786"/>
              <a:gd name="connsiteY0-132" fmla="*/ 709613 h 3670300"/>
              <a:gd name="connsiteX1-133" fmla="*/ 2300 w 2314786"/>
              <a:gd name="connsiteY1-134" fmla="*/ 0 h 3670300"/>
              <a:gd name="connsiteX2-135" fmla="*/ 2172545 w 2314786"/>
              <a:gd name="connsiteY2-136" fmla="*/ 0 h 3670300"/>
              <a:gd name="connsiteX3-137" fmla="*/ 2177625 w 2314786"/>
              <a:gd name="connsiteY3-138" fmla="*/ 629920 h 3670300"/>
              <a:gd name="connsiteX4-139" fmla="*/ 2170005 w 2314786"/>
              <a:gd name="connsiteY4-140" fmla="*/ 1117600 h 3670300"/>
              <a:gd name="connsiteX5-141" fmla="*/ 2314785 w 2314786"/>
              <a:gd name="connsiteY5-142" fmla="*/ 2603500 h 3670300"/>
              <a:gd name="connsiteX6-143" fmla="*/ 2172545 w 2314786"/>
              <a:gd name="connsiteY6-144" fmla="*/ 3670300 h 3670300"/>
              <a:gd name="connsiteX7-145" fmla="*/ 1903305 w 2314786"/>
              <a:gd name="connsiteY7-146" fmla="*/ 3670300 h 3670300"/>
              <a:gd name="connsiteX8-147" fmla="*/ 798405 w 2314786"/>
              <a:gd name="connsiteY8-148" fmla="*/ 3670300 h 3670300"/>
              <a:gd name="connsiteX9-149" fmla="*/ 2300 w 2314786"/>
              <a:gd name="connsiteY9-150" fmla="*/ 3670300 h 3670300"/>
              <a:gd name="connsiteX10" fmla="*/ 569 w 2314786"/>
              <a:gd name="connsiteY10" fmla="*/ 2440071 h 3670300"/>
              <a:gd name="connsiteX0-151" fmla="*/ 4020 w 2317874"/>
              <a:gd name="connsiteY0-152" fmla="*/ 709613 h 3670300"/>
              <a:gd name="connsiteX1-153" fmla="*/ 2300 w 2317874"/>
              <a:gd name="connsiteY1-154" fmla="*/ 0 h 3670300"/>
              <a:gd name="connsiteX2-155" fmla="*/ 2172545 w 2317874"/>
              <a:gd name="connsiteY2-156" fmla="*/ 0 h 3670300"/>
              <a:gd name="connsiteX3-157" fmla="*/ 2177625 w 2317874"/>
              <a:gd name="connsiteY3-158" fmla="*/ 629920 h 3670300"/>
              <a:gd name="connsiteX4-159" fmla="*/ 2170005 w 2317874"/>
              <a:gd name="connsiteY4-160" fmla="*/ 1117600 h 3670300"/>
              <a:gd name="connsiteX5-161" fmla="*/ 2314785 w 2317874"/>
              <a:gd name="connsiteY5-162" fmla="*/ 2603500 h 3670300"/>
              <a:gd name="connsiteX6-163" fmla="*/ 2261445 w 2317874"/>
              <a:gd name="connsiteY6-164" fmla="*/ 3335020 h 3670300"/>
              <a:gd name="connsiteX7-165" fmla="*/ 2172545 w 2317874"/>
              <a:gd name="connsiteY7-166" fmla="*/ 3670300 h 3670300"/>
              <a:gd name="connsiteX8-167" fmla="*/ 1903305 w 2317874"/>
              <a:gd name="connsiteY8-168" fmla="*/ 3670300 h 3670300"/>
              <a:gd name="connsiteX9-169" fmla="*/ 798405 w 2317874"/>
              <a:gd name="connsiteY9-170" fmla="*/ 3670300 h 3670300"/>
              <a:gd name="connsiteX10-171" fmla="*/ 2300 w 2317874"/>
              <a:gd name="connsiteY10-172" fmla="*/ 3670300 h 3670300"/>
              <a:gd name="connsiteX11" fmla="*/ 569 w 2317874"/>
              <a:gd name="connsiteY11" fmla="*/ 2440071 h 3670300"/>
              <a:gd name="connsiteX0-173" fmla="*/ 4020 w 2317874"/>
              <a:gd name="connsiteY0-174" fmla="*/ 709613 h 3670300"/>
              <a:gd name="connsiteX1-175" fmla="*/ 2300 w 2317874"/>
              <a:gd name="connsiteY1-176" fmla="*/ 0 h 3670300"/>
              <a:gd name="connsiteX2-177" fmla="*/ 2172545 w 2317874"/>
              <a:gd name="connsiteY2-178" fmla="*/ 0 h 3670300"/>
              <a:gd name="connsiteX3-179" fmla="*/ 2177625 w 2317874"/>
              <a:gd name="connsiteY3-180" fmla="*/ 629920 h 3670300"/>
              <a:gd name="connsiteX4-181" fmla="*/ 2170005 w 2317874"/>
              <a:gd name="connsiteY4-182" fmla="*/ 1117600 h 3670300"/>
              <a:gd name="connsiteX5-183" fmla="*/ 2276685 w 2317874"/>
              <a:gd name="connsiteY5-184" fmla="*/ 2054860 h 3670300"/>
              <a:gd name="connsiteX6-185" fmla="*/ 2314785 w 2317874"/>
              <a:gd name="connsiteY6-186" fmla="*/ 2603500 h 3670300"/>
              <a:gd name="connsiteX7-187" fmla="*/ 2261445 w 2317874"/>
              <a:gd name="connsiteY7-188" fmla="*/ 3335020 h 3670300"/>
              <a:gd name="connsiteX8-189" fmla="*/ 2172545 w 2317874"/>
              <a:gd name="connsiteY8-190" fmla="*/ 3670300 h 3670300"/>
              <a:gd name="connsiteX9-191" fmla="*/ 1903305 w 2317874"/>
              <a:gd name="connsiteY9-192" fmla="*/ 3670300 h 3670300"/>
              <a:gd name="connsiteX10-193" fmla="*/ 798405 w 2317874"/>
              <a:gd name="connsiteY10-194" fmla="*/ 3670300 h 3670300"/>
              <a:gd name="connsiteX11-195" fmla="*/ 2300 w 2317874"/>
              <a:gd name="connsiteY11-196" fmla="*/ 3670300 h 3670300"/>
              <a:gd name="connsiteX12" fmla="*/ 569 w 2317874"/>
              <a:gd name="connsiteY12" fmla="*/ 2440071 h 3670300"/>
              <a:gd name="connsiteX0-197" fmla="*/ 4020 w 2317874"/>
              <a:gd name="connsiteY0-198" fmla="*/ 709613 h 3670300"/>
              <a:gd name="connsiteX1-199" fmla="*/ 2300 w 2317874"/>
              <a:gd name="connsiteY1-200" fmla="*/ 0 h 3670300"/>
              <a:gd name="connsiteX2-201" fmla="*/ 2172545 w 2317874"/>
              <a:gd name="connsiteY2-202" fmla="*/ 0 h 3670300"/>
              <a:gd name="connsiteX3-203" fmla="*/ 2177625 w 2317874"/>
              <a:gd name="connsiteY3-204" fmla="*/ 629920 h 3670300"/>
              <a:gd name="connsiteX4-205" fmla="*/ 2170005 w 2317874"/>
              <a:gd name="connsiteY4-206" fmla="*/ 1117600 h 3670300"/>
              <a:gd name="connsiteX5-207" fmla="*/ 2192865 w 2317874"/>
              <a:gd name="connsiteY5-208" fmla="*/ 1483360 h 3670300"/>
              <a:gd name="connsiteX6-209" fmla="*/ 2276685 w 2317874"/>
              <a:gd name="connsiteY6-210" fmla="*/ 2054860 h 3670300"/>
              <a:gd name="connsiteX7-211" fmla="*/ 2314785 w 2317874"/>
              <a:gd name="connsiteY7-212" fmla="*/ 2603500 h 3670300"/>
              <a:gd name="connsiteX8-213" fmla="*/ 2261445 w 2317874"/>
              <a:gd name="connsiteY8-214" fmla="*/ 3335020 h 3670300"/>
              <a:gd name="connsiteX9-215" fmla="*/ 2172545 w 2317874"/>
              <a:gd name="connsiteY9-216" fmla="*/ 3670300 h 3670300"/>
              <a:gd name="connsiteX10-217" fmla="*/ 1903305 w 2317874"/>
              <a:gd name="connsiteY10-218" fmla="*/ 3670300 h 3670300"/>
              <a:gd name="connsiteX11-219" fmla="*/ 798405 w 2317874"/>
              <a:gd name="connsiteY11-220" fmla="*/ 3670300 h 3670300"/>
              <a:gd name="connsiteX12-221" fmla="*/ 2300 w 2317874"/>
              <a:gd name="connsiteY12-222" fmla="*/ 3670300 h 3670300"/>
              <a:gd name="connsiteX13" fmla="*/ 569 w 2317874"/>
              <a:gd name="connsiteY13" fmla="*/ 2440071 h 3670300"/>
              <a:gd name="connsiteX0-223" fmla="*/ 4020 w 2334817"/>
              <a:gd name="connsiteY0-224" fmla="*/ 709613 h 3670300"/>
              <a:gd name="connsiteX1-225" fmla="*/ 2300 w 2334817"/>
              <a:gd name="connsiteY1-226" fmla="*/ 0 h 3670300"/>
              <a:gd name="connsiteX2-227" fmla="*/ 2172545 w 2334817"/>
              <a:gd name="connsiteY2-228" fmla="*/ 0 h 3670300"/>
              <a:gd name="connsiteX3-229" fmla="*/ 2177625 w 2334817"/>
              <a:gd name="connsiteY3-230" fmla="*/ 271780 h 3670300"/>
              <a:gd name="connsiteX4-231" fmla="*/ 2177625 w 2334817"/>
              <a:gd name="connsiteY4-232" fmla="*/ 629920 h 3670300"/>
              <a:gd name="connsiteX5-233" fmla="*/ 2170005 w 2334817"/>
              <a:gd name="connsiteY5-234" fmla="*/ 1117600 h 3670300"/>
              <a:gd name="connsiteX6-235" fmla="*/ 2192865 w 2334817"/>
              <a:gd name="connsiteY6-236" fmla="*/ 1483360 h 3670300"/>
              <a:gd name="connsiteX7-237" fmla="*/ 2276685 w 2334817"/>
              <a:gd name="connsiteY7-238" fmla="*/ 2054860 h 3670300"/>
              <a:gd name="connsiteX8-239" fmla="*/ 2314785 w 2334817"/>
              <a:gd name="connsiteY8-240" fmla="*/ 2603500 h 3670300"/>
              <a:gd name="connsiteX9-241" fmla="*/ 2261445 w 2334817"/>
              <a:gd name="connsiteY9-242" fmla="*/ 3335020 h 3670300"/>
              <a:gd name="connsiteX10-243" fmla="*/ 2172545 w 2334817"/>
              <a:gd name="connsiteY10-244" fmla="*/ 3670300 h 3670300"/>
              <a:gd name="connsiteX11-245" fmla="*/ 1903305 w 2334817"/>
              <a:gd name="connsiteY11-246" fmla="*/ 3670300 h 3670300"/>
              <a:gd name="connsiteX12-247" fmla="*/ 798405 w 2334817"/>
              <a:gd name="connsiteY12-248" fmla="*/ 3670300 h 3670300"/>
              <a:gd name="connsiteX13-249" fmla="*/ 2300 w 2334817"/>
              <a:gd name="connsiteY13-250" fmla="*/ 3670300 h 3670300"/>
              <a:gd name="connsiteX14" fmla="*/ 569 w 2334817"/>
              <a:gd name="connsiteY14" fmla="*/ 2440071 h 3670300"/>
              <a:gd name="connsiteX0-251" fmla="*/ 4020 w 2334817"/>
              <a:gd name="connsiteY0-252" fmla="*/ 712153 h 3672840"/>
              <a:gd name="connsiteX1-253" fmla="*/ 2300 w 2334817"/>
              <a:gd name="connsiteY1-254" fmla="*/ 2540 h 3672840"/>
              <a:gd name="connsiteX2-255" fmla="*/ 1979505 w 2334817"/>
              <a:gd name="connsiteY2-256" fmla="*/ 0 h 3672840"/>
              <a:gd name="connsiteX3-257" fmla="*/ 2172545 w 2334817"/>
              <a:gd name="connsiteY3-258" fmla="*/ 2540 h 3672840"/>
              <a:gd name="connsiteX4-259" fmla="*/ 2177625 w 2334817"/>
              <a:gd name="connsiteY4-260" fmla="*/ 274320 h 3672840"/>
              <a:gd name="connsiteX5-261" fmla="*/ 2177625 w 2334817"/>
              <a:gd name="connsiteY5-262" fmla="*/ 632460 h 3672840"/>
              <a:gd name="connsiteX6-263" fmla="*/ 2170005 w 2334817"/>
              <a:gd name="connsiteY6-264" fmla="*/ 1120140 h 3672840"/>
              <a:gd name="connsiteX7-265" fmla="*/ 2192865 w 2334817"/>
              <a:gd name="connsiteY7-266" fmla="*/ 1485900 h 3672840"/>
              <a:gd name="connsiteX8-267" fmla="*/ 2276685 w 2334817"/>
              <a:gd name="connsiteY8-268" fmla="*/ 2057400 h 3672840"/>
              <a:gd name="connsiteX9-269" fmla="*/ 2314785 w 2334817"/>
              <a:gd name="connsiteY9-270" fmla="*/ 2606040 h 3672840"/>
              <a:gd name="connsiteX10-271" fmla="*/ 2261445 w 2334817"/>
              <a:gd name="connsiteY10-272" fmla="*/ 3337560 h 3672840"/>
              <a:gd name="connsiteX11-273" fmla="*/ 2172545 w 2334817"/>
              <a:gd name="connsiteY11-274" fmla="*/ 3672840 h 3672840"/>
              <a:gd name="connsiteX12-275" fmla="*/ 1903305 w 2334817"/>
              <a:gd name="connsiteY12-276" fmla="*/ 3672840 h 3672840"/>
              <a:gd name="connsiteX13-277" fmla="*/ 798405 w 2334817"/>
              <a:gd name="connsiteY13-278" fmla="*/ 3672840 h 3672840"/>
              <a:gd name="connsiteX14-279" fmla="*/ 2300 w 2334817"/>
              <a:gd name="connsiteY14-280" fmla="*/ 3672840 h 3672840"/>
              <a:gd name="connsiteX15" fmla="*/ 569 w 2334817"/>
              <a:gd name="connsiteY15" fmla="*/ 2442611 h 3672840"/>
              <a:gd name="connsiteX0-281" fmla="*/ 4020 w 2334817"/>
              <a:gd name="connsiteY0-282" fmla="*/ 712153 h 3672840"/>
              <a:gd name="connsiteX1-283" fmla="*/ 2300 w 2334817"/>
              <a:gd name="connsiteY1-284" fmla="*/ 2540 h 3672840"/>
              <a:gd name="connsiteX2-285" fmla="*/ 1202265 w 2334817"/>
              <a:gd name="connsiteY2-286" fmla="*/ 0 h 3672840"/>
              <a:gd name="connsiteX3-287" fmla="*/ 1979505 w 2334817"/>
              <a:gd name="connsiteY3-288" fmla="*/ 0 h 3672840"/>
              <a:gd name="connsiteX4-289" fmla="*/ 2172545 w 2334817"/>
              <a:gd name="connsiteY4-290" fmla="*/ 2540 h 3672840"/>
              <a:gd name="connsiteX5-291" fmla="*/ 2177625 w 2334817"/>
              <a:gd name="connsiteY5-292" fmla="*/ 274320 h 3672840"/>
              <a:gd name="connsiteX6-293" fmla="*/ 2177625 w 2334817"/>
              <a:gd name="connsiteY6-294" fmla="*/ 632460 h 3672840"/>
              <a:gd name="connsiteX7-295" fmla="*/ 2170005 w 2334817"/>
              <a:gd name="connsiteY7-296" fmla="*/ 1120140 h 3672840"/>
              <a:gd name="connsiteX8-297" fmla="*/ 2192865 w 2334817"/>
              <a:gd name="connsiteY8-298" fmla="*/ 1485900 h 3672840"/>
              <a:gd name="connsiteX9-299" fmla="*/ 2276685 w 2334817"/>
              <a:gd name="connsiteY9-300" fmla="*/ 2057400 h 3672840"/>
              <a:gd name="connsiteX10-301" fmla="*/ 2314785 w 2334817"/>
              <a:gd name="connsiteY10-302" fmla="*/ 2606040 h 3672840"/>
              <a:gd name="connsiteX11-303" fmla="*/ 2261445 w 2334817"/>
              <a:gd name="connsiteY11-304" fmla="*/ 3337560 h 3672840"/>
              <a:gd name="connsiteX12-305" fmla="*/ 2172545 w 2334817"/>
              <a:gd name="connsiteY12-306" fmla="*/ 3672840 h 3672840"/>
              <a:gd name="connsiteX13-307" fmla="*/ 1903305 w 2334817"/>
              <a:gd name="connsiteY13-308" fmla="*/ 3672840 h 3672840"/>
              <a:gd name="connsiteX14-309" fmla="*/ 798405 w 2334817"/>
              <a:gd name="connsiteY14-310" fmla="*/ 3672840 h 3672840"/>
              <a:gd name="connsiteX15-311" fmla="*/ 2300 w 2334817"/>
              <a:gd name="connsiteY15-312" fmla="*/ 3672840 h 3672840"/>
              <a:gd name="connsiteX16" fmla="*/ 569 w 2334817"/>
              <a:gd name="connsiteY16" fmla="*/ 2442611 h 3672840"/>
              <a:gd name="connsiteX0-313" fmla="*/ 4020 w 2334817"/>
              <a:gd name="connsiteY0-314" fmla="*/ 712153 h 3672840"/>
              <a:gd name="connsiteX1-315" fmla="*/ 2300 w 2334817"/>
              <a:gd name="connsiteY1-316" fmla="*/ 2540 h 3672840"/>
              <a:gd name="connsiteX2-317" fmla="*/ 508845 w 2334817"/>
              <a:gd name="connsiteY2-318" fmla="*/ 0 h 3672840"/>
              <a:gd name="connsiteX3-319" fmla="*/ 1202265 w 2334817"/>
              <a:gd name="connsiteY3-320" fmla="*/ 0 h 3672840"/>
              <a:gd name="connsiteX4-321" fmla="*/ 1979505 w 2334817"/>
              <a:gd name="connsiteY4-322" fmla="*/ 0 h 3672840"/>
              <a:gd name="connsiteX5-323" fmla="*/ 2172545 w 2334817"/>
              <a:gd name="connsiteY5-324" fmla="*/ 2540 h 3672840"/>
              <a:gd name="connsiteX6-325" fmla="*/ 2177625 w 2334817"/>
              <a:gd name="connsiteY6-326" fmla="*/ 274320 h 3672840"/>
              <a:gd name="connsiteX7-327" fmla="*/ 2177625 w 2334817"/>
              <a:gd name="connsiteY7-328" fmla="*/ 632460 h 3672840"/>
              <a:gd name="connsiteX8-329" fmla="*/ 2170005 w 2334817"/>
              <a:gd name="connsiteY8-330" fmla="*/ 1120140 h 3672840"/>
              <a:gd name="connsiteX9-331" fmla="*/ 2192865 w 2334817"/>
              <a:gd name="connsiteY9-332" fmla="*/ 1485900 h 3672840"/>
              <a:gd name="connsiteX10-333" fmla="*/ 2276685 w 2334817"/>
              <a:gd name="connsiteY10-334" fmla="*/ 2057400 h 3672840"/>
              <a:gd name="connsiteX11-335" fmla="*/ 2314785 w 2334817"/>
              <a:gd name="connsiteY11-336" fmla="*/ 2606040 h 3672840"/>
              <a:gd name="connsiteX12-337" fmla="*/ 2261445 w 2334817"/>
              <a:gd name="connsiteY12-338" fmla="*/ 3337560 h 3672840"/>
              <a:gd name="connsiteX13-339" fmla="*/ 2172545 w 2334817"/>
              <a:gd name="connsiteY13-340" fmla="*/ 3672840 h 3672840"/>
              <a:gd name="connsiteX14-341" fmla="*/ 1903305 w 2334817"/>
              <a:gd name="connsiteY14-342" fmla="*/ 3672840 h 3672840"/>
              <a:gd name="connsiteX15-343" fmla="*/ 798405 w 2334817"/>
              <a:gd name="connsiteY15-344" fmla="*/ 3672840 h 3672840"/>
              <a:gd name="connsiteX16-345" fmla="*/ 2300 w 2334817"/>
              <a:gd name="connsiteY16-346" fmla="*/ 3672840 h 3672840"/>
              <a:gd name="connsiteX17" fmla="*/ 569 w 2334817"/>
              <a:gd name="connsiteY17" fmla="*/ 2442611 h 3672840"/>
              <a:gd name="connsiteX0-347" fmla="*/ 4020 w 2330029"/>
              <a:gd name="connsiteY0-348" fmla="*/ 712153 h 3672840"/>
              <a:gd name="connsiteX1-349" fmla="*/ 2300 w 2330029"/>
              <a:gd name="connsiteY1-350" fmla="*/ 2540 h 3672840"/>
              <a:gd name="connsiteX2-351" fmla="*/ 508845 w 2330029"/>
              <a:gd name="connsiteY2-352" fmla="*/ 0 h 3672840"/>
              <a:gd name="connsiteX3-353" fmla="*/ 1202265 w 2330029"/>
              <a:gd name="connsiteY3-354" fmla="*/ 0 h 3672840"/>
              <a:gd name="connsiteX4-355" fmla="*/ 1979505 w 2330029"/>
              <a:gd name="connsiteY4-356" fmla="*/ 0 h 3672840"/>
              <a:gd name="connsiteX5-357" fmla="*/ 2172545 w 2330029"/>
              <a:gd name="connsiteY5-358" fmla="*/ 2540 h 3672840"/>
              <a:gd name="connsiteX6-359" fmla="*/ 2330025 w 2330029"/>
              <a:gd name="connsiteY6-360" fmla="*/ 60960 h 3672840"/>
              <a:gd name="connsiteX7-361" fmla="*/ 2177625 w 2330029"/>
              <a:gd name="connsiteY7-362" fmla="*/ 274320 h 3672840"/>
              <a:gd name="connsiteX8-363" fmla="*/ 2177625 w 2330029"/>
              <a:gd name="connsiteY8-364" fmla="*/ 632460 h 3672840"/>
              <a:gd name="connsiteX9-365" fmla="*/ 2170005 w 2330029"/>
              <a:gd name="connsiteY9-366" fmla="*/ 1120140 h 3672840"/>
              <a:gd name="connsiteX10-367" fmla="*/ 2192865 w 2330029"/>
              <a:gd name="connsiteY10-368" fmla="*/ 1485900 h 3672840"/>
              <a:gd name="connsiteX11-369" fmla="*/ 2276685 w 2330029"/>
              <a:gd name="connsiteY11-370" fmla="*/ 2057400 h 3672840"/>
              <a:gd name="connsiteX12-371" fmla="*/ 2314785 w 2330029"/>
              <a:gd name="connsiteY12-372" fmla="*/ 2606040 h 3672840"/>
              <a:gd name="connsiteX13-373" fmla="*/ 2261445 w 2330029"/>
              <a:gd name="connsiteY13-374" fmla="*/ 3337560 h 3672840"/>
              <a:gd name="connsiteX14-375" fmla="*/ 2172545 w 2330029"/>
              <a:gd name="connsiteY14-376" fmla="*/ 3672840 h 3672840"/>
              <a:gd name="connsiteX15-377" fmla="*/ 1903305 w 2330029"/>
              <a:gd name="connsiteY15-378" fmla="*/ 3672840 h 3672840"/>
              <a:gd name="connsiteX16-379" fmla="*/ 798405 w 2330029"/>
              <a:gd name="connsiteY16-380" fmla="*/ 3672840 h 3672840"/>
              <a:gd name="connsiteX17-381" fmla="*/ 2300 w 2330029"/>
              <a:gd name="connsiteY17-382" fmla="*/ 3672840 h 3672840"/>
              <a:gd name="connsiteX18" fmla="*/ 569 w 2330029"/>
              <a:gd name="connsiteY18" fmla="*/ 2442611 h 3672840"/>
              <a:gd name="connsiteX0-383" fmla="*/ 4020 w 2330029"/>
              <a:gd name="connsiteY0-384" fmla="*/ 712153 h 3672840"/>
              <a:gd name="connsiteX1-385" fmla="*/ 2300 w 2330029"/>
              <a:gd name="connsiteY1-386" fmla="*/ 2540 h 3672840"/>
              <a:gd name="connsiteX2-387" fmla="*/ 508845 w 2330029"/>
              <a:gd name="connsiteY2-388" fmla="*/ 0 h 3672840"/>
              <a:gd name="connsiteX3-389" fmla="*/ 1202265 w 2330029"/>
              <a:gd name="connsiteY3-390" fmla="*/ 0 h 3672840"/>
              <a:gd name="connsiteX4-391" fmla="*/ 1979505 w 2330029"/>
              <a:gd name="connsiteY4-392" fmla="*/ 0 h 3672840"/>
              <a:gd name="connsiteX5-393" fmla="*/ 2330025 w 2330029"/>
              <a:gd name="connsiteY5-394" fmla="*/ 60960 h 3672840"/>
              <a:gd name="connsiteX6-395" fmla="*/ 2177625 w 2330029"/>
              <a:gd name="connsiteY6-396" fmla="*/ 274320 h 3672840"/>
              <a:gd name="connsiteX7-397" fmla="*/ 2177625 w 2330029"/>
              <a:gd name="connsiteY7-398" fmla="*/ 632460 h 3672840"/>
              <a:gd name="connsiteX8-399" fmla="*/ 2170005 w 2330029"/>
              <a:gd name="connsiteY8-400" fmla="*/ 1120140 h 3672840"/>
              <a:gd name="connsiteX9-401" fmla="*/ 2192865 w 2330029"/>
              <a:gd name="connsiteY9-402" fmla="*/ 1485900 h 3672840"/>
              <a:gd name="connsiteX10-403" fmla="*/ 2276685 w 2330029"/>
              <a:gd name="connsiteY10-404" fmla="*/ 2057400 h 3672840"/>
              <a:gd name="connsiteX11-405" fmla="*/ 2314785 w 2330029"/>
              <a:gd name="connsiteY11-406" fmla="*/ 2606040 h 3672840"/>
              <a:gd name="connsiteX12-407" fmla="*/ 2261445 w 2330029"/>
              <a:gd name="connsiteY12-408" fmla="*/ 3337560 h 3672840"/>
              <a:gd name="connsiteX13-409" fmla="*/ 2172545 w 2330029"/>
              <a:gd name="connsiteY13-410" fmla="*/ 3672840 h 3672840"/>
              <a:gd name="connsiteX14-411" fmla="*/ 1903305 w 2330029"/>
              <a:gd name="connsiteY14-412" fmla="*/ 3672840 h 3672840"/>
              <a:gd name="connsiteX15-413" fmla="*/ 798405 w 2330029"/>
              <a:gd name="connsiteY15-414" fmla="*/ 3672840 h 3672840"/>
              <a:gd name="connsiteX16-415" fmla="*/ 2300 w 2330029"/>
              <a:gd name="connsiteY16-416" fmla="*/ 3672840 h 3672840"/>
              <a:gd name="connsiteX17-417" fmla="*/ 569 w 2330029"/>
              <a:gd name="connsiteY17-418" fmla="*/ 2442611 h 3672840"/>
              <a:gd name="connsiteX0-419" fmla="*/ 4020 w 2317874"/>
              <a:gd name="connsiteY0-420" fmla="*/ 712153 h 3672840"/>
              <a:gd name="connsiteX1-421" fmla="*/ 2300 w 2317874"/>
              <a:gd name="connsiteY1-422" fmla="*/ 2540 h 3672840"/>
              <a:gd name="connsiteX2-423" fmla="*/ 508845 w 2317874"/>
              <a:gd name="connsiteY2-424" fmla="*/ 0 h 3672840"/>
              <a:gd name="connsiteX3-425" fmla="*/ 1202265 w 2317874"/>
              <a:gd name="connsiteY3-426" fmla="*/ 0 h 3672840"/>
              <a:gd name="connsiteX4-427" fmla="*/ 1979505 w 2317874"/>
              <a:gd name="connsiteY4-428" fmla="*/ 0 h 3672840"/>
              <a:gd name="connsiteX5-429" fmla="*/ 2177625 w 2317874"/>
              <a:gd name="connsiteY5-430" fmla="*/ 274320 h 3672840"/>
              <a:gd name="connsiteX6-431" fmla="*/ 2177625 w 2317874"/>
              <a:gd name="connsiteY6-432" fmla="*/ 632460 h 3672840"/>
              <a:gd name="connsiteX7-433" fmla="*/ 2170005 w 2317874"/>
              <a:gd name="connsiteY7-434" fmla="*/ 1120140 h 3672840"/>
              <a:gd name="connsiteX8-435" fmla="*/ 2192865 w 2317874"/>
              <a:gd name="connsiteY8-436" fmla="*/ 1485900 h 3672840"/>
              <a:gd name="connsiteX9-437" fmla="*/ 2276685 w 2317874"/>
              <a:gd name="connsiteY9-438" fmla="*/ 2057400 h 3672840"/>
              <a:gd name="connsiteX10-439" fmla="*/ 2314785 w 2317874"/>
              <a:gd name="connsiteY10-440" fmla="*/ 2606040 h 3672840"/>
              <a:gd name="connsiteX11-441" fmla="*/ 2261445 w 2317874"/>
              <a:gd name="connsiteY11-442" fmla="*/ 3337560 h 3672840"/>
              <a:gd name="connsiteX12-443" fmla="*/ 2172545 w 2317874"/>
              <a:gd name="connsiteY12-444" fmla="*/ 3672840 h 3672840"/>
              <a:gd name="connsiteX13-445" fmla="*/ 1903305 w 2317874"/>
              <a:gd name="connsiteY13-446" fmla="*/ 3672840 h 3672840"/>
              <a:gd name="connsiteX14-447" fmla="*/ 798405 w 2317874"/>
              <a:gd name="connsiteY14-448" fmla="*/ 3672840 h 3672840"/>
              <a:gd name="connsiteX15-449" fmla="*/ 2300 w 2317874"/>
              <a:gd name="connsiteY15-450" fmla="*/ 3672840 h 3672840"/>
              <a:gd name="connsiteX16-451" fmla="*/ 569 w 2317874"/>
              <a:gd name="connsiteY16-452" fmla="*/ 2442611 h 3672840"/>
              <a:gd name="connsiteX0-453" fmla="*/ 4020 w 2317874"/>
              <a:gd name="connsiteY0-454" fmla="*/ 712153 h 3672840"/>
              <a:gd name="connsiteX1-455" fmla="*/ 2300 w 2317874"/>
              <a:gd name="connsiteY1-456" fmla="*/ 2540 h 3672840"/>
              <a:gd name="connsiteX2-457" fmla="*/ 508845 w 2317874"/>
              <a:gd name="connsiteY2-458" fmla="*/ 0 h 3672840"/>
              <a:gd name="connsiteX3-459" fmla="*/ 1202265 w 2317874"/>
              <a:gd name="connsiteY3-460" fmla="*/ 0 h 3672840"/>
              <a:gd name="connsiteX4-461" fmla="*/ 1979505 w 2317874"/>
              <a:gd name="connsiteY4-462" fmla="*/ 0 h 3672840"/>
              <a:gd name="connsiteX5-463" fmla="*/ 2063325 w 2317874"/>
              <a:gd name="connsiteY5-464" fmla="*/ 137160 h 3672840"/>
              <a:gd name="connsiteX6-465" fmla="*/ 2177625 w 2317874"/>
              <a:gd name="connsiteY6-466" fmla="*/ 274320 h 3672840"/>
              <a:gd name="connsiteX7-467" fmla="*/ 2177625 w 2317874"/>
              <a:gd name="connsiteY7-468" fmla="*/ 632460 h 3672840"/>
              <a:gd name="connsiteX8-469" fmla="*/ 2170005 w 2317874"/>
              <a:gd name="connsiteY8-470" fmla="*/ 1120140 h 3672840"/>
              <a:gd name="connsiteX9-471" fmla="*/ 2192865 w 2317874"/>
              <a:gd name="connsiteY9-472" fmla="*/ 1485900 h 3672840"/>
              <a:gd name="connsiteX10-473" fmla="*/ 2276685 w 2317874"/>
              <a:gd name="connsiteY10-474" fmla="*/ 2057400 h 3672840"/>
              <a:gd name="connsiteX11-475" fmla="*/ 2314785 w 2317874"/>
              <a:gd name="connsiteY11-476" fmla="*/ 2606040 h 3672840"/>
              <a:gd name="connsiteX12-477" fmla="*/ 2261445 w 2317874"/>
              <a:gd name="connsiteY12-478" fmla="*/ 3337560 h 3672840"/>
              <a:gd name="connsiteX13-479" fmla="*/ 2172545 w 2317874"/>
              <a:gd name="connsiteY13-480" fmla="*/ 3672840 h 3672840"/>
              <a:gd name="connsiteX14-481" fmla="*/ 1903305 w 2317874"/>
              <a:gd name="connsiteY14-482" fmla="*/ 3672840 h 3672840"/>
              <a:gd name="connsiteX15-483" fmla="*/ 798405 w 2317874"/>
              <a:gd name="connsiteY15-484" fmla="*/ 3672840 h 3672840"/>
              <a:gd name="connsiteX16-485" fmla="*/ 2300 w 2317874"/>
              <a:gd name="connsiteY16-486" fmla="*/ 3672840 h 3672840"/>
              <a:gd name="connsiteX17-487" fmla="*/ 569 w 2317874"/>
              <a:gd name="connsiteY17-488" fmla="*/ 2442611 h 3672840"/>
              <a:gd name="connsiteX0-489" fmla="*/ 4020 w 2317874"/>
              <a:gd name="connsiteY0-490" fmla="*/ 712153 h 3672840"/>
              <a:gd name="connsiteX1-491" fmla="*/ 2300 w 2317874"/>
              <a:gd name="connsiteY1-492" fmla="*/ 2540 h 3672840"/>
              <a:gd name="connsiteX2-493" fmla="*/ 508845 w 2317874"/>
              <a:gd name="connsiteY2-494" fmla="*/ 0 h 3672840"/>
              <a:gd name="connsiteX3-495" fmla="*/ 1202265 w 2317874"/>
              <a:gd name="connsiteY3-496" fmla="*/ 0 h 3672840"/>
              <a:gd name="connsiteX4-497" fmla="*/ 1979505 w 2317874"/>
              <a:gd name="connsiteY4-498" fmla="*/ 0 h 3672840"/>
              <a:gd name="connsiteX5-499" fmla="*/ 2192865 w 2317874"/>
              <a:gd name="connsiteY5-500" fmla="*/ 22860 h 3672840"/>
              <a:gd name="connsiteX6-501" fmla="*/ 2177625 w 2317874"/>
              <a:gd name="connsiteY6-502" fmla="*/ 274320 h 3672840"/>
              <a:gd name="connsiteX7-503" fmla="*/ 2177625 w 2317874"/>
              <a:gd name="connsiteY7-504" fmla="*/ 632460 h 3672840"/>
              <a:gd name="connsiteX8-505" fmla="*/ 2170005 w 2317874"/>
              <a:gd name="connsiteY8-506" fmla="*/ 1120140 h 3672840"/>
              <a:gd name="connsiteX9-507" fmla="*/ 2192865 w 2317874"/>
              <a:gd name="connsiteY9-508" fmla="*/ 1485900 h 3672840"/>
              <a:gd name="connsiteX10-509" fmla="*/ 2276685 w 2317874"/>
              <a:gd name="connsiteY10-510" fmla="*/ 2057400 h 3672840"/>
              <a:gd name="connsiteX11-511" fmla="*/ 2314785 w 2317874"/>
              <a:gd name="connsiteY11-512" fmla="*/ 2606040 h 3672840"/>
              <a:gd name="connsiteX12-513" fmla="*/ 2261445 w 2317874"/>
              <a:gd name="connsiteY12-514" fmla="*/ 3337560 h 3672840"/>
              <a:gd name="connsiteX13-515" fmla="*/ 2172545 w 2317874"/>
              <a:gd name="connsiteY13-516" fmla="*/ 3672840 h 3672840"/>
              <a:gd name="connsiteX14-517" fmla="*/ 1903305 w 2317874"/>
              <a:gd name="connsiteY14-518" fmla="*/ 3672840 h 3672840"/>
              <a:gd name="connsiteX15-519" fmla="*/ 798405 w 2317874"/>
              <a:gd name="connsiteY15-520" fmla="*/ 3672840 h 3672840"/>
              <a:gd name="connsiteX16-521" fmla="*/ 2300 w 2317874"/>
              <a:gd name="connsiteY16-522" fmla="*/ 3672840 h 3672840"/>
              <a:gd name="connsiteX17-523" fmla="*/ 569 w 2317874"/>
              <a:gd name="connsiteY17-524" fmla="*/ 2442611 h 3672840"/>
              <a:gd name="connsiteX0-525" fmla="*/ 4020 w 2317874"/>
              <a:gd name="connsiteY0-526" fmla="*/ 712153 h 3672840"/>
              <a:gd name="connsiteX1-527" fmla="*/ 2300 w 2317874"/>
              <a:gd name="connsiteY1-528" fmla="*/ 2540 h 3672840"/>
              <a:gd name="connsiteX2-529" fmla="*/ 508845 w 2317874"/>
              <a:gd name="connsiteY2-530" fmla="*/ 0 h 3672840"/>
              <a:gd name="connsiteX3-531" fmla="*/ 1202265 w 2317874"/>
              <a:gd name="connsiteY3-532" fmla="*/ 0 h 3672840"/>
              <a:gd name="connsiteX4-533" fmla="*/ 1979505 w 2317874"/>
              <a:gd name="connsiteY4-534" fmla="*/ 0 h 3672840"/>
              <a:gd name="connsiteX5-535" fmla="*/ 2192865 w 2317874"/>
              <a:gd name="connsiteY5-536" fmla="*/ 22860 h 3672840"/>
              <a:gd name="connsiteX6-537" fmla="*/ 2177625 w 2317874"/>
              <a:gd name="connsiteY6-538" fmla="*/ 274320 h 3672840"/>
              <a:gd name="connsiteX7-539" fmla="*/ 2177625 w 2317874"/>
              <a:gd name="connsiteY7-540" fmla="*/ 632460 h 3672840"/>
              <a:gd name="connsiteX8-541" fmla="*/ 2170005 w 2317874"/>
              <a:gd name="connsiteY8-542" fmla="*/ 1120140 h 3672840"/>
              <a:gd name="connsiteX9-543" fmla="*/ 2192865 w 2317874"/>
              <a:gd name="connsiteY9-544" fmla="*/ 1485900 h 3672840"/>
              <a:gd name="connsiteX10-545" fmla="*/ 2276685 w 2317874"/>
              <a:gd name="connsiteY10-546" fmla="*/ 2057400 h 3672840"/>
              <a:gd name="connsiteX11-547" fmla="*/ 2307165 w 2317874"/>
              <a:gd name="connsiteY11-548" fmla="*/ 2308860 h 3672840"/>
              <a:gd name="connsiteX12-549" fmla="*/ 2314785 w 2317874"/>
              <a:gd name="connsiteY12-550" fmla="*/ 2606040 h 3672840"/>
              <a:gd name="connsiteX13-551" fmla="*/ 2261445 w 2317874"/>
              <a:gd name="connsiteY13-552" fmla="*/ 3337560 h 3672840"/>
              <a:gd name="connsiteX14-553" fmla="*/ 2172545 w 2317874"/>
              <a:gd name="connsiteY14-554" fmla="*/ 3672840 h 3672840"/>
              <a:gd name="connsiteX15-555" fmla="*/ 1903305 w 2317874"/>
              <a:gd name="connsiteY15-556" fmla="*/ 3672840 h 3672840"/>
              <a:gd name="connsiteX16-557" fmla="*/ 798405 w 2317874"/>
              <a:gd name="connsiteY16-558" fmla="*/ 3672840 h 3672840"/>
              <a:gd name="connsiteX17-559" fmla="*/ 2300 w 2317874"/>
              <a:gd name="connsiteY17-560" fmla="*/ 3672840 h 3672840"/>
              <a:gd name="connsiteX18-561" fmla="*/ 569 w 2317874"/>
              <a:gd name="connsiteY18-562" fmla="*/ 2442611 h 3672840"/>
              <a:gd name="connsiteX0-563" fmla="*/ 4020 w 2315102"/>
              <a:gd name="connsiteY0-564" fmla="*/ 712153 h 3672840"/>
              <a:gd name="connsiteX1-565" fmla="*/ 2300 w 2315102"/>
              <a:gd name="connsiteY1-566" fmla="*/ 2540 h 3672840"/>
              <a:gd name="connsiteX2-567" fmla="*/ 508845 w 2315102"/>
              <a:gd name="connsiteY2-568" fmla="*/ 0 h 3672840"/>
              <a:gd name="connsiteX3-569" fmla="*/ 1202265 w 2315102"/>
              <a:gd name="connsiteY3-570" fmla="*/ 0 h 3672840"/>
              <a:gd name="connsiteX4-571" fmla="*/ 1979505 w 2315102"/>
              <a:gd name="connsiteY4-572" fmla="*/ 0 h 3672840"/>
              <a:gd name="connsiteX5-573" fmla="*/ 2192865 w 2315102"/>
              <a:gd name="connsiteY5-574" fmla="*/ 22860 h 3672840"/>
              <a:gd name="connsiteX6-575" fmla="*/ 2177625 w 2315102"/>
              <a:gd name="connsiteY6-576" fmla="*/ 274320 h 3672840"/>
              <a:gd name="connsiteX7-577" fmla="*/ 2177625 w 2315102"/>
              <a:gd name="connsiteY7-578" fmla="*/ 632460 h 3672840"/>
              <a:gd name="connsiteX8-579" fmla="*/ 2170005 w 2315102"/>
              <a:gd name="connsiteY8-580" fmla="*/ 1120140 h 3672840"/>
              <a:gd name="connsiteX9-581" fmla="*/ 2192865 w 2315102"/>
              <a:gd name="connsiteY9-582" fmla="*/ 1485900 h 3672840"/>
              <a:gd name="connsiteX10-583" fmla="*/ 2276685 w 2315102"/>
              <a:gd name="connsiteY10-584" fmla="*/ 2057400 h 3672840"/>
              <a:gd name="connsiteX11-585" fmla="*/ 2307165 w 2315102"/>
              <a:gd name="connsiteY11-586" fmla="*/ 2308860 h 3672840"/>
              <a:gd name="connsiteX12-587" fmla="*/ 2314785 w 2315102"/>
              <a:gd name="connsiteY12-588" fmla="*/ 2606040 h 3672840"/>
              <a:gd name="connsiteX13-589" fmla="*/ 2299545 w 2315102"/>
              <a:gd name="connsiteY13-590" fmla="*/ 2956560 h 3672840"/>
              <a:gd name="connsiteX14-591" fmla="*/ 2261445 w 2315102"/>
              <a:gd name="connsiteY14-592" fmla="*/ 3337560 h 3672840"/>
              <a:gd name="connsiteX15-593" fmla="*/ 2172545 w 2315102"/>
              <a:gd name="connsiteY15-594" fmla="*/ 3672840 h 3672840"/>
              <a:gd name="connsiteX16-595" fmla="*/ 1903305 w 2315102"/>
              <a:gd name="connsiteY16-596" fmla="*/ 3672840 h 3672840"/>
              <a:gd name="connsiteX17-597" fmla="*/ 798405 w 2315102"/>
              <a:gd name="connsiteY17-598" fmla="*/ 3672840 h 3672840"/>
              <a:gd name="connsiteX18-599" fmla="*/ 2300 w 2315102"/>
              <a:gd name="connsiteY18-600" fmla="*/ 3672840 h 3672840"/>
              <a:gd name="connsiteX19" fmla="*/ 569 w 2315102"/>
              <a:gd name="connsiteY19" fmla="*/ 2442611 h 3672840"/>
              <a:gd name="connsiteX0-601" fmla="*/ 4020 w 2315102"/>
              <a:gd name="connsiteY0-602" fmla="*/ 712153 h 3672840"/>
              <a:gd name="connsiteX1-603" fmla="*/ 2300 w 2315102"/>
              <a:gd name="connsiteY1-604" fmla="*/ 2540 h 3672840"/>
              <a:gd name="connsiteX2-605" fmla="*/ 508845 w 2315102"/>
              <a:gd name="connsiteY2-606" fmla="*/ 0 h 3672840"/>
              <a:gd name="connsiteX3-607" fmla="*/ 1202265 w 2315102"/>
              <a:gd name="connsiteY3-608" fmla="*/ 0 h 3672840"/>
              <a:gd name="connsiteX4-609" fmla="*/ 1979505 w 2315102"/>
              <a:gd name="connsiteY4-610" fmla="*/ 0 h 3672840"/>
              <a:gd name="connsiteX5-611" fmla="*/ 2192865 w 2315102"/>
              <a:gd name="connsiteY5-612" fmla="*/ 22860 h 3672840"/>
              <a:gd name="connsiteX6-613" fmla="*/ 2177625 w 2315102"/>
              <a:gd name="connsiteY6-614" fmla="*/ 274320 h 3672840"/>
              <a:gd name="connsiteX7-615" fmla="*/ 2177625 w 2315102"/>
              <a:gd name="connsiteY7-616" fmla="*/ 632460 h 3672840"/>
              <a:gd name="connsiteX8-617" fmla="*/ 2170005 w 2315102"/>
              <a:gd name="connsiteY8-618" fmla="*/ 1120140 h 3672840"/>
              <a:gd name="connsiteX9-619" fmla="*/ 2192865 w 2315102"/>
              <a:gd name="connsiteY9-620" fmla="*/ 1485900 h 3672840"/>
              <a:gd name="connsiteX10-621" fmla="*/ 2230965 w 2315102"/>
              <a:gd name="connsiteY10-622" fmla="*/ 1744980 h 3672840"/>
              <a:gd name="connsiteX11-623" fmla="*/ 2276685 w 2315102"/>
              <a:gd name="connsiteY11-624" fmla="*/ 2057400 h 3672840"/>
              <a:gd name="connsiteX12-625" fmla="*/ 2307165 w 2315102"/>
              <a:gd name="connsiteY12-626" fmla="*/ 2308860 h 3672840"/>
              <a:gd name="connsiteX13-627" fmla="*/ 2314785 w 2315102"/>
              <a:gd name="connsiteY13-628" fmla="*/ 2606040 h 3672840"/>
              <a:gd name="connsiteX14-629" fmla="*/ 2299545 w 2315102"/>
              <a:gd name="connsiteY14-630" fmla="*/ 2956560 h 3672840"/>
              <a:gd name="connsiteX15-631" fmla="*/ 2261445 w 2315102"/>
              <a:gd name="connsiteY15-632" fmla="*/ 3337560 h 3672840"/>
              <a:gd name="connsiteX16-633" fmla="*/ 2172545 w 2315102"/>
              <a:gd name="connsiteY16-634" fmla="*/ 3672840 h 3672840"/>
              <a:gd name="connsiteX17-635" fmla="*/ 1903305 w 2315102"/>
              <a:gd name="connsiteY17-636" fmla="*/ 3672840 h 3672840"/>
              <a:gd name="connsiteX18-637" fmla="*/ 798405 w 2315102"/>
              <a:gd name="connsiteY18-638" fmla="*/ 3672840 h 3672840"/>
              <a:gd name="connsiteX19-639" fmla="*/ 2300 w 2315102"/>
              <a:gd name="connsiteY19-640" fmla="*/ 3672840 h 3672840"/>
              <a:gd name="connsiteX20" fmla="*/ 569 w 2315102"/>
              <a:gd name="connsiteY20" fmla="*/ 2442611 h 3672840"/>
              <a:gd name="connsiteX0-641" fmla="*/ 4020 w 2315102"/>
              <a:gd name="connsiteY0-642" fmla="*/ 712153 h 3672840"/>
              <a:gd name="connsiteX1-643" fmla="*/ 2300 w 2315102"/>
              <a:gd name="connsiteY1-644" fmla="*/ 2540 h 3672840"/>
              <a:gd name="connsiteX2-645" fmla="*/ 508845 w 2315102"/>
              <a:gd name="connsiteY2-646" fmla="*/ 0 h 3672840"/>
              <a:gd name="connsiteX3-647" fmla="*/ 1202265 w 2315102"/>
              <a:gd name="connsiteY3-648" fmla="*/ 0 h 3672840"/>
              <a:gd name="connsiteX4-649" fmla="*/ 1979505 w 2315102"/>
              <a:gd name="connsiteY4-650" fmla="*/ 0 h 3672840"/>
              <a:gd name="connsiteX5-651" fmla="*/ 2192865 w 2315102"/>
              <a:gd name="connsiteY5-652" fmla="*/ 22860 h 3672840"/>
              <a:gd name="connsiteX6-653" fmla="*/ 2177625 w 2315102"/>
              <a:gd name="connsiteY6-654" fmla="*/ 274320 h 3672840"/>
              <a:gd name="connsiteX7-655" fmla="*/ 2177625 w 2315102"/>
              <a:gd name="connsiteY7-656" fmla="*/ 632460 h 3672840"/>
              <a:gd name="connsiteX8-657" fmla="*/ 2170005 w 2315102"/>
              <a:gd name="connsiteY8-658" fmla="*/ 1120140 h 3672840"/>
              <a:gd name="connsiteX9-659" fmla="*/ 2170005 w 2315102"/>
              <a:gd name="connsiteY9-660" fmla="*/ 1318260 h 3672840"/>
              <a:gd name="connsiteX10-661" fmla="*/ 2192865 w 2315102"/>
              <a:gd name="connsiteY10-662" fmla="*/ 1485900 h 3672840"/>
              <a:gd name="connsiteX11-663" fmla="*/ 2230965 w 2315102"/>
              <a:gd name="connsiteY11-664" fmla="*/ 1744980 h 3672840"/>
              <a:gd name="connsiteX12-665" fmla="*/ 2276685 w 2315102"/>
              <a:gd name="connsiteY12-666" fmla="*/ 2057400 h 3672840"/>
              <a:gd name="connsiteX13-667" fmla="*/ 2307165 w 2315102"/>
              <a:gd name="connsiteY13-668" fmla="*/ 2308860 h 3672840"/>
              <a:gd name="connsiteX14-669" fmla="*/ 2314785 w 2315102"/>
              <a:gd name="connsiteY14-670" fmla="*/ 2606040 h 3672840"/>
              <a:gd name="connsiteX15-671" fmla="*/ 2299545 w 2315102"/>
              <a:gd name="connsiteY15-672" fmla="*/ 2956560 h 3672840"/>
              <a:gd name="connsiteX16-673" fmla="*/ 2261445 w 2315102"/>
              <a:gd name="connsiteY16-674" fmla="*/ 3337560 h 3672840"/>
              <a:gd name="connsiteX17-675" fmla="*/ 2172545 w 2315102"/>
              <a:gd name="connsiteY17-676" fmla="*/ 3672840 h 3672840"/>
              <a:gd name="connsiteX18-677" fmla="*/ 1903305 w 2315102"/>
              <a:gd name="connsiteY18-678" fmla="*/ 3672840 h 3672840"/>
              <a:gd name="connsiteX19-679" fmla="*/ 798405 w 2315102"/>
              <a:gd name="connsiteY19-680" fmla="*/ 3672840 h 3672840"/>
              <a:gd name="connsiteX20-681" fmla="*/ 2300 w 2315102"/>
              <a:gd name="connsiteY20-682" fmla="*/ 3672840 h 3672840"/>
              <a:gd name="connsiteX21" fmla="*/ 569 w 2315102"/>
              <a:gd name="connsiteY21" fmla="*/ 2442611 h 3672840"/>
              <a:gd name="connsiteX0-683" fmla="*/ 4020 w 2315102"/>
              <a:gd name="connsiteY0-684" fmla="*/ 712153 h 3672840"/>
              <a:gd name="connsiteX1-685" fmla="*/ 2300 w 2315102"/>
              <a:gd name="connsiteY1-686" fmla="*/ 2540 h 3672840"/>
              <a:gd name="connsiteX2-687" fmla="*/ 508845 w 2315102"/>
              <a:gd name="connsiteY2-688" fmla="*/ 0 h 3672840"/>
              <a:gd name="connsiteX3-689" fmla="*/ 1202265 w 2315102"/>
              <a:gd name="connsiteY3-690" fmla="*/ 0 h 3672840"/>
              <a:gd name="connsiteX4-691" fmla="*/ 1979505 w 2315102"/>
              <a:gd name="connsiteY4-692" fmla="*/ 0 h 3672840"/>
              <a:gd name="connsiteX5-693" fmla="*/ 2192865 w 2315102"/>
              <a:gd name="connsiteY5-694" fmla="*/ 22860 h 3672840"/>
              <a:gd name="connsiteX6-695" fmla="*/ 2177625 w 2315102"/>
              <a:gd name="connsiteY6-696" fmla="*/ 274320 h 3672840"/>
              <a:gd name="connsiteX7-697" fmla="*/ 2177625 w 2315102"/>
              <a:gd name="connsiteY7-698" fmla="*/ 632460 h 3672840"/>
              <a:gd name="connsiteX8-699" fmla="*/ 2162385 w 2315102"/>
              <a:gd name="connsiteY8-700" fmla="*/ 845820 h 3672840"/>
              <a:gd name="connsiteX9-701" fmla="*/ 2170005 w 2315102"/>
              <a:gd name="connsiteY9-702" fmla="*/ 1120140 h 3672840"/>
              <a:gd name="connsiteX10-703" fmla="*/ 2170005 w 2315102"/>
              <a:gd name="connsiteY10-704" fmla="*/ 1318260 h 3672840"/>
              <a:gd name="connsiteX11-705" fmla="*/ 2192865 w 2315102"/>
              <a:gd name="connsiteY11-706" fmla="*/ 1485900 h 3672840"/>
              <a:gd name="connsiteX12-707" fmla="*/ 2230965 w 2315102"/>
              <a:gd name="connsiteY12-708" fmla="*/ 1744980 h 3672840"/>
              <a:gd name="connsiteX13-709" fmla="*/ 2276685 w 2315102"/>
              <a:gd name="connsiteY13-710" fmla="*/ 2057400 h 3672840"/>
              <a:gd name="connsiteX14-711" fmla="*/ 2307165 w 2315102"/>
              <a:gd name="connsiteY14-712" fmla="*/ 2308860 h 3672840"/>
              <a:gd name="connsiteX15-713" fmla="*/ 2314785 w 2315102"/>
              <a:gd name="connsiteY15-714" fmla="*/ 2606040 h 3672840"/>
              <a:gd name="connsiteX16-715" fmla="*/ 2299545 w 2315102"/>
              <a:gd name="connsiteY16-716" fmla="*/ 2956560 h 3672840"/>
              <a:gd name="connsiteX17-717" fmla="*/ 2261445 w 2315102"/>
              <a:gd name="connsiteY17-718" fmla="*/ 3337560 h 3672840"/>
              <a:gd name="connsiteX18-719" fmla="*/ 2172545 w 2315102"/>
              <a:gd name="connsiteY18-720" fmla="*/ 3672840 h 3672840"/>
              <a:gd name="connsiteX19-721" fmla="*/ 1903305 w 2315102"/>
              <a:gd name="connsiteY19-722" fmla="*/ 3672840 h 3672840"/>
              <a:gd name="connsiteX20-723" fmla="*/ 798405 w 2315102"/>
              <a:gd name="connsiteY20-724" fmla="*/ 3672840 h 3672840"/>
              <a:gd name="connsiteX21-725" fmla="*/ 2300 w 2315102"/>
              <a:gd name="connsiteY21-726" fmla="*/ 3672840 h 3672840"/>
              <a:gd name="connsiteX22" fmla="*/ 569 w 2315102"/>
              <a:gd name="connsiteY22" fmla="*/ 2442611 h 3672840"/>
              <a:gd name="connsiteX0-727" fmla="*/ 4020 w 2314785"/>
              <a:gd name="connsiteY0-728" fmla="*/ 712153 h 3672840"/>
              <a:gd name="connsiteX1-729" fmla="*/ 2300 w 2314785"/>
              <a:gd name="connsiteY1-730" fmla="*/ 2540 h 3672840"/>
              <a:gd name="connsiteX2-731" fmla="*/ 508845 w 2314785"/>
              <a:gd name="connsiteY2-732" fmla="*/ 0 h 3672840"/>
              <a:gd name="connsiteX3-733" fmla="*/ 1202265 w 2314785"/>
              <a:gd name="connsiteY3-734" fmla="*/ 0 h 3672840"/>
              <a:gd name="connsiteX4-735" fmla="*/ 1979505 w 2314785"/>
              <a:gd name="connsiteY4-736" fmla="*/ 0 h 3672840"/>
              <a:gd name="connsiteX5-737" fmla="*/ 2192865 w 2314785"/>
              <a:gd name="connsiteY5-738" fmla="*/ 22860 h 3672840"/>
              <a:gd name="connsiteX6-739" fmla="*/ 2177625 w 2314785"/>
              <a:gd name="connsiteY6-740" fmla="*/ 274320 h 3672840"/>
              <a:gd name="connsiteX7-741" fmla="*/ 2177625 w 2314785"/>
              <a:gd name="connsiteY7-742" fmla="*/ 632460 h 3672840"/>
              <a:gd name="connsiteX8-743" fmla="*/ 2162385 w 2314785"/>
              <a:gd name="connsiteY8-744" fmla="*/ 845820 h 3672840"/>
              <a:gd name="connsiteX9-745" fmla="*/ 2170005 w 2314785"/>
              <a:gd name="connsiteY9-746" fmla="*/ 1120140 h 3672840"/>
              <a:gd name="connsiteX10-747" fmla="*/ 2170005 w 2314785"/>
              <a:gd name="connsiteY10-748" fmla="*/ 1318260 h 3672840"/>
              <a:gd name="connsiteX11-749" fmla="*/ 2192865 w 2314785"/>
              <a:gd name="connsiteY11-750" fmla="*/ 1485900 h 3672840"/>
              <a:gd name="connsiteX12-751" fmla="*/ 2230965 w 2314785"/>
              <a:gd name="connsiteY12-752" fmla="*/ 1744980 h 3672840"/>
              <a:gd name="connsiteX13-753" fmla="*/ 2276685 w 2314785"/>
              <a:gd name="connsiteY13-754" fmla="*/ 2057400 h 3672840"/>
              <a:gd name="connsiteX14-755" fmla="*/ 2307165 w 2314785"/>
              <a:gd name="connsiteY14-756" fmla="*/ 2308860 h 3672840"/>
              <a:gd name="connsiteX15-757" fmla="*/ 2299545 w 2314785"/>
              <a:gd name="connsiteY15-758" fmla="*/ 2461260 h 3672840"/>
              <a:gd name="connsiteX16-759" fmla="*/ 2314785 w 2314785"/>
              <a:gd name="connsiteY16-760" fmla="*/ 2606040 h 3672840"/>
              <a:gd name="connsiteX17-761" fmla="*/ 2299545 w 2314785"/>
              <a:gd name="connsiteY17-762" fmla="*/ 2956560 h 3672840"/>
              <a:gd name="connsiteX18-763" fmla="*/ 2261445 w 2314785"/>
              <a:gd name="connsiteY18-764" fmla="*/ 3337560 h 3672840"/>
              <a:gd name="connsiteX19-765" fmla="*/ 2172545 w 2314785"/>
              <a:gd name="connsiteY19-766" fmla="*/ 3672840 h 3672840"/>
              <a:gd name="connsiteX20-767" fmla="*/ 1903305 w 2314785"/>
              <a:gd name="connsiteY20-768" fmla="*/ 3672840 h 3672840"/>
              <a:gd name="connsiteX21-769" fmla="*/ 798405 w 2314785"/>
              <a:gd name="connsiteY21-770" fmla="*/ 3672840 h 3672840"/>
              <a:gd name="connsiteX22-771" fmla="*/ 2300 w 2314785"/>
              <a:gd name="connsiteY22-772" fmla="*/ 3672840 h 3672840"/>
              <a:gd name="connsiteX23" fmla="*/ 569 w 2314785"/>
              <a:gd name="connsiteY23" fmla="*/ 2442611 h 3672840"/>
              <a:gd name="connsiteX0-773" fmla="*/ 4020 w 2314785"/>
              <a:gd name="connsiteY0-774" fmla="*/ 712153 h 3672840"/>
              <a:gd name="connsiteX1-775" fmla="*/ 2300 w 2314785"/>
              <a:gd name="connsiteY1-776" fmla="*/ 2540 h 3672840"/>
              <a:gd name="connsiteX2-777" fmla="*/ 508845 w 2314785"/>
              <a:gd name="connsiteY2-778" fmla="*/ 0 h 3672840"/>
              <a:gd name="connsiteX3-779" fmla="*/ 1202265 w 2314785"/>
              <a:gd name="connsiteY3-780" fmla="*/ 0 h 3672840"/>
              <a:gd name="connsiteX4-781" fmla="*/ 1979505 w 2314785"/>
              <a:gd name="connsiteY4-782" fmla="*/ 0 h 3672840"/>
              <a:gd name="connsiteX5-783" fmla="*/ 2192865 w 2314785"/>
              <a:gd name="connsiteY5-784" fmla="*/ 22860 h 3672840"/>
              <a:gd name="connsiteX6-785" fmla="*/ 2177625 w 2314785"/>
              <a:gd name="connsiteY6-786" fmla="*/ 274320 h 3672840"/>
              <a:gd name="connsiteX7-787" fmla="*/ 2177625 w 2314785"/>
              <a:gd name="connsiteY7-788" fmla="*/ 632460 h 3672840"/>
              <a:gd name="connsiteX8-789" fmla="*/ 2162385 w 2314785"/>
              <a:gd name="connsiteY8-790" fmla="*/ 845820 h 3672840"/>
              <a:gd name="connsiteX9-791" fmla="*/ 2170005 w 2314785"/>
              <a:gd name="connsiteY9-792" fmla="*/ 1120140 h 3672840"/>
              <a:gd name="connsiteX10-793" fmla="*/ 2170005 w 2314785"/>
              <a:gd name="connsiteY10-794" fmla="*/ 1318260 h 3672840"/>
              <a:gd name="connsiteX11-795" fmla="*/ 2192865 w 2314785"/>
              <a:gd name="connsiteY11-796" fmla="*/ 1485900 h 3672840"/>
              <a:gd name="connsiteX12-797" fmla="*/ 2230965 w 2314785"/>
              <a:gd name="connsiteY12-798" fmla="*/ 1744980 h 3672840"/>
              <a:gd name="connsiteX13-799" fmla="*/ 2276685 w 2314785"/>
              <a:gd name="connsiteY13-800" fmla="*/ 2057400 h 3672840"/>
              <a:gd name="connsiteX14-801" fmla="*/ 2276686 w 2314785"/>
              <a:gd name="connsiteY14-802" fmla="*/ 2156460 h 3672840"/>
              <a:gd name="connsiteX15-803" fmla="*/ 2307165 w 2314785"/>
              <a:gd name="connsiteY15-804" fmla="*/ 2308860 h 3672840"/>
              <a:gd name="connsiteX16-805" fmla="*/ 2299545 w 2314785"/>
              <a:gd name="connsiteY16-806" fmla="*/ 2461260 h 3672840"/>
              <a:gd name="connsiteX17-807" fmla="*/ 2314785 w 2314785"/>
              <a:gd name="connsiteY17-808" fmla="*/ 2606040 h 3672840"/>
              <a:gd name="connsiteX18-809" fmla="*/ 2299545 w 2314785"/>
              <a:gd name="connsiteY18-810" fmla="*/ 2956560 h 3672840"/>
              <a:gd name="connsiteX19-811" fmla="*/ 2261445 w 2314785"/>
              <a:gd name="connsiteY19-812" fmla="*/ 3337560 h 3672840"/>
              <a:gd name="connsiteX20-813" fmla="*/ 2172545 w 2314785"/>
              <a:gd name="connsiteY20-814" fmla="*/ 3672840 h 3672840"/>
              <a:gd name="connsiteX21-815" fmla="*/ 1903305 w 2314785"/>
              <a:gd name="connsiteY21-816" fmla="*/ 3672840 h 3672840"/>
              <a:gd name="connsiteX22-817" fmla="*/ 798405 w 2314785"/>
              <a:gd name="connsiteY22-818" fmla="*/ 3672840 h 3672840"/>
              <a:gd name="connsiteX23-819" fmla="*/ 2300 w 2314785"/>
              <a:gd name="connsiteY23-820" fmla="*/ 3672840 h 3672840"/>
              <a:gd name="connsiteX24" fmla="*/ 569 w 2314785"/>
              <a:gd name="connsiteY24" fmla="*/ 2442611 h 3672840"/>
              <a:gd name="connsiteX0-821" fmla="*/ 4020 w 2314785"/>
              <a:gd name="connsiteY0-822" fmla="*/ 712153 h 3672840"/>
              <a:gd name="connsiteX1-823" fmla="*/ 2300 w 2314785"/>
              <a:gd name="connsiteY1-824" fmla="*/ 2540 h 3672840"/>
              <a:gd name="connsiteX2-825" fmla="*/ 508845 w 2314785"/>
              <a:gd name="connsiteY2-826" fmla="*/ 0 h 3672840"/>
              <a:gd name="connsiteX3-827" fmla="*/ 1202265 w 2314785"/>
              <a:gd name="connsiteY3-828" fmla="*/ 0 h 3672840"/>
              <a:gd name="connsiteX4-829" fmla="*/ 1979505 w 2314785"/>
              <a:gd name="connsiteY4-830" fmla="*/ 0 h 3672840"/>
              <a:gd name="connsiteX5-831" fmla="*/ 2192865 w 2314785"/>
              <a:gd name="connsiteY5-832" fmla="*/ 22860 h 3672840"/>
              <a:gd name="connsiteX6-833" fmla="*/ 2177625 w 2314785"/>
              <a:gd name="connsiteY6-834" fmla="*/ 274320 h 3672840"/>
              <a:gd name="connsiteX7-835" fmla="*/ 2177625 w 2314785"/>
              <a:gd name="connsiteY7-836" fmla="*/ 632460 h 3672840"/>
              <a:gd name="connsiteX8-837" fmla="*/ 2162385 w 2314785"/>
              <a:gd name="connsiteY8-838" fmla="*/ 845820 h 3672840"/>
              <a:gd name="connsiteX9-839" fmla="*/ 2170005 w 2314785"/>
              <a:gd name="connsiteY9-840" fmla="*/ 1120140 h 3672840"/>
              <a:gd name="connsiteX10-841" fmla="*/ 2170005 w 2314785"/>
              <a:gd name="connsiteY10-842" fmla="*/ 1318260 h 3672840"/>
              <a:gd name="connsiteX11-843" fmla="*/ 2192865 w 2314785"/>
              <a:gd name="connsiteY11-844" fmla="*/ 1485900 h 3672840"/>
              <a:gd name="connsiteX12-845" fmla="*/ 2230965 w 2314785"/>
              <a:gd name="connsiteY12-846" fmla="*/ 1744980 h 3672840"/>
              <a:gd name="connsiteX13-847" fmla="*/ 2238586 w 2314785"/>
              <a:gd name="connsiteY13-848" fmla="*/ 1844040 h 3672840"/>
              <a:gd name="connsiteX14-849" fmla="*/ 2276685 w 2314785"/>
              <a:gd name="connsiteY14-850" fmla="*/ 2057400 h 3672840"/>
              <a:gd name="connsiteX15-851" fmla="*/ 2276686 w 2314785"/>
              <a:gd name="connsiteY15-852" fmla="*/ 2156460 h 3672840"/>
              <a:gd name="connsiteX16-853" fmla="*/ 2307165 w 2314785"/>
              <a:gd name="connsiteY16-854" fmla="*/ 2308860 h 3672840"/>
              <a:gd name="connsiteX17-855" fmla="*/ 2299545 w 2314785"/>
              <a:gd name="connsiteY17-856" fmla="*/ 2461260 h 3672840"/>
              <a:gd name="connsiteX18-857" fmla="*/ 2314785 w 2314785"/>
              <a:gd name="connsiteY18-858" fmla="*/ 2606040 h 3672840"/>
              <a:gd name="connsiteX19-859" fmla="*/ 2299545 w 2314785"/>
              <a:gd name="connsiteY19-860" fmla="*/ 2956560 h 3672840"/>
              <a:gd name="connsiteX20-861" fmla="*/ 2261445 w 2314785"/>
              <a:gd name="connsiteY20-862" fmla="*/ 3337560 h 3672840"/>
              <a:gd name="connsiteX21-863" fmla="*/ 2172545 w 2314785"/>
              <a:gd name="connsiteY21-864" fmla="*/ 3672840 h 3672840"/>
              <a:gd name="connsiteX22-865" fmla="*/ 1903305 w 2314785"/>
              <a:gd name="connsiteY22-866" fmla="*/ 3672840 h 3672840"/>
              <a:gd name="connsiteX23-867" fmla="*/ 798405 w 2314785"/>
              <a:gd name="connsiteY23-868" fmla="*/ 3672840 h 3672840"/>
              <a:gd name="connsiteX24-869" fmla="*/ 2300 w 2314785"/>
              <a:gd name="connsiteY24-870" fmla="*/ 3672840 h 3672840"/>
              <a:gd name="connsiteX25" fmla="*/ 569 w 2314785"/>
              <a:gd name="connsiteY25" fmla="*/ 2442611 h 3672840"/>
              <a:gd name="connsiteX0-871" fmla="*/ 4020 w 2314785"/>
              <a:gd name="connsiteY0-872" fmla="*/ 712153 h 3672840"/>
              <a:gd name="connsiteX1-873" fmla="*/ 2300 w 2314785"/>
              <a:gd name="connsiteY1-874" fmla="*/ 2540 h 3672840"/>
              <a:gd name="connsiteX2-875" fmla="*/ 508845 w 2314785"/>
              <a:gd name="connsiteY2-876" fmla="*/ 0 h 3672840"/>
              <a:gd name="connsiteX3-877" fmla="*/ 1202265 w 2314785"/>
              <a:gd name="connsiteY3-878" fmla="*/ 0 h 3672840"/>
              <a:gd name="connsiteX4-879" fmla="*/ 1979505 w 2314785"/>
              <a:gd name="connsiteY4-880" fmla="*/ 0 h 3672840"/>
              <a:gd name="connsiteX5-881" fmla="*/ 2192865 w 2314785"/>
              <a:gd name="connsiteY5-882" fmla="*/ 22860 h 3672840"/>
              <a:gd name="connsiteX6-883" fmla="*/ 2177625 w 2314785"/>
              <a:gd name="connsiteY6-884" fmla="*/ 274320 h 3672840"/>
              <a:gd name="connsiteX7-885" fmla="*/ 2177625 w 2314785"/>
              <a:gd name="connsiteY7-886" fmla="*/ 632460 h 3672840"/>
              <a:gd name="connsiteX8-887" fmla="*/ 2162385 w 2314785"/>
              <a:gd name="connsiteY8-888" fmla="*/ 845820 h 3672840"/>
              <a:gd name="connsiteX9-889" fmla="*/ 2170005 w 2314785"/>
              <a:gd name="connsiteY9-890" fmla="*/ 1120140 h 3672840"/>
              <a:gd name="connsiteX10-891" fmla="*/ 2170005 w 2314785"/>
              <a:gd name="connsiteY10-892" fmla="*/ 1318260 h 3672840"/>
              <a:gd name="connsiteX11-893" fmla="*/ 2192865 w 2314785"/>
              <a:gd name="connsiteY11-894" fmla="*/ 1485900 h 3672840"/>
              <a:gd name="connsiteX12-895" fmla="*/ 2230965 w 2314785"/>
              <a:gd name="connsiteY12-896" fmla="*/ 1744980 h 3672840"/>
              <a:gd name="connsiteX13-897" fmla="*/ 2238586 w 2314785"/>
              <a:gd name="connsiteY13-898" fmla="*/ 1844040 h 3672840"/>
              <a:gd name="connsiteX14-899" fmla="*/ 2276685 w 2314785"/>
              <a:gd name="connsiteY14-900" fmla="*/ 2057400 h 3672840"/>
              <a:gd name="connsiteX15-901" fmla="*/ 2276686 w 2314785"/>
              <a:gd name="connsiteY15-902" fmla="*/ 2156460 h 3672840"/>
              <a:gd name="connsiteX16-903" fmla="*/ 2307165 w 2314785"/>
              <a:gd name="connsiteY16-904" fmla="*/ 2308860 h 3672840"/>
              <a:gd name="connsiteX17-905" fmla="*/ 2299545 w 2314785"/>
              <a:gd name="connsiteY17-906" fmla="*/ 2461260 h 3672840"/>
              <a:gd name="connsiteX18-907" fmla="*/ 2314785 w 2314785"/>
              <a:gd name="connsiteY18-908" fmla="*/ 2606040 h 3672840"/>
              <a:gd name="connsiteX19-909" fmla="*/ 2299545 w 2314785"/>
              <a:gd name="connsiteY19-910" fmla="*/ 2956560 h 3672840"/>
              <a:gd name="connsiteX20-911" fmla="*/ 2284306 w 2314785"/>
              <a:gd name="connsiteY20-912" fmla="*/ 3169920 h 3672840"/>
              <a:gd name="connsiteX21-913" fmla="*/ 2261445 w 2314785"/>
              <a:gd name="connsiteY21-914" fmla="*/ 3337560 h 3672840"/>
              <a:gd name="connsiteX22-915" fmla="*/ 2172545 w 2314785"/>
              <a:gd name="connsiteY22-916" fmla="*/ 3672840 h 3672840"/>
              <a:gd name="connsiteX23-917" fmla="*/ 1903305 w 2314785"/>
              <a:gd name="connsiteY23-918" fmla="*/ 3672840 h 3672840"/>
              <a:gd name="connsiteX24-919" fmla="*/ 798405 w 2314785"/>
              <a:gd name="connsiteY24-920" fmla="*/ 3672840 h 3672840"/>
              <a:gd name="connsiteX25-921" fmla="*/ 2300 w 2314785"/>
              <a:gd name="connsiteY25-922" fmla="*/ 3672840 h 3672840"/>
              <a:gd name="connsiteX26" fmla="*/ 569 w 2314785"/>
              <a:gd name="connsiteY26" fmla="*/ 2442611 h 3672840"/>
              <a:gd name="connsiteX0-923" fmla="*/ 4020 w 2314860"/>
              <a:gd name="connsiteY0-924" fmla="*/ 712153 h 3672840"/>
              <a:gd name="connsiteX1-925" fmla="*/ 2300 w 2314860"/>
              <a:gd name="connsiteY1-926" fmla="*/ 2540 h 3672840"/>
              <a:gd name="connsiteX2-927" fmla="*/ 508845 w 2314860"/>
              <a:gd name="connsiteY2-928" fmla="*/ 0 h 3672840"/>
              <a:gd name="connsiteX3-929" fmla="*/ 1202265 w 2314860"/>
              <a:gd name="connsiteY3-930" fmla="*/ 0 h 3672840"/>
              <a:gd name="connsiteX4-931" fmla="*/ 1979505 w 2314860"/>
              <a:gd name="connsiteY4-932" fmla="*/ 0 h 3672840"/>
              <a:gd name="connsiteX5-933" fmla="*/ 2192865 w 2314860"/>
              <a:gd name="connsiteY5-934" fmla="*/ 22860 h 3672840"/>
              <a:gd name="connsiteX6-935" fmla="*/ 2177625 w 2314860"/>
              <a:gd name="connsiteY6-936" fmla="*/ 274320 h 3672840"/>
              <a:gd name="connsiteX7-937" fmla="*/ 2177625 w 2314860"/>
              <a:gd name="connsiteY7-938" fmla="*/ 632460 h 3672840"/>
              <a:gd name="connsiteX8-939" fmla="*/ 2162385 w 2314860"/>
              <a:gd name="connsiteY8-940" fmla="*/ 845820 h 3672840"/>
              <a:gd name="connsiteX9-941" fmla="*/ 2170005 w 2314860"/>
              <a:gd name="connsiteY9-942" fmla="*/ 1120140 h 3672840"/>
              <a:gd name="connsiteX10-943" fmla="*/ 2170005 w 2314860"/>
              <a:gd name="connsiteY10-944" fmla="*/ 1318260 h 3672840"/>
              <a:gd name="connsiteX11-945" fmla="*/ 2192865 w 2314860"/>
              <a:gd name="connsiteY11-946" fmla="*/ 1485900 h 3672840"/>
              <a:gd name="connsiteX12-947" fmla="*/ 2230965 w 2314860"/>
              <a:gd name="connsiteY12-948" fmla="*/ 1744980 h 3672840"/>
              <a:gd name="connsiteX13-949" fmla="*/ 2238586 w 2314860"/>
              <a:gd name="connsiteY13-950" fmla="*/ 1844040 h 3672840"/>
              <a:gd name="connsiteX14-951" fmla="*/ 2276685 w 2314860"/>
              <a:gd name="connsiteY14-952" fmla="*/ 2057400 h 3672840"/>
              <a:gd name="connsiteX15-953" fmla="*/ 2276686 w 2314860"/>
              <a:gd name="connsiteY15-954" fmla="*/ 2156460 h 3672840"/>
              <a:gd name="connsiteX16-955" fmla="*/ 2307165 w 2314860"/>
              <a:gd name="connsiteY16-956" fmla="*/ 2308860 h 3672840"/>
              <a:gd name="connsiteX17-957" fmla="*/ 2299545 w 2314860"/>
              <a:gd name="connsiteY17-958" fmla="*/ 2461260 h 3672840"/>
              <a:gd name="connsiteX18-959" fmla="*/ 2314785 w 2314860"/>
              <a:gd name="connsiteY18-960" fmla="*/ 2606040 h 3672840"/>
              <a:gd name="connsiteX19-961" fmla="*/ 2291926 w 2314860"/>
              <a:gd name="connsiteY19-962" fmla="*/ 2712720 h 3672840"/>
              <a:gd name="connsiteX20-963" fmla="*/ 2299545 w 2314860"/>
              <a:gd name="connsiteY20-964" fmla="*/ 2956560 h 3672840"/>
              <a:gd name="connsiteX21-965" fmla="*/ 2284306 w 2314860"/>
              <a:gd name="connsiteY21-966" fmla="*/ 3169920 h 3672840"/>
              <a:gd name="connsiteX22-967" fmla="*/ 2261445 w 2314860"/>
              <a:gd name="connsiteY22-968" fmla="*/ 3337560 h 3672840"/>
              <a:gd name="connsiteX23-969" fmla="*/ 2172545 w 2314860"/>
              <a:gd name="connsiteY23-970" fmla="*/ 3672840 h 3672840"/>
              <a:gd name="connsiteX24-971" fmla="*/ 1903305 w 2314860"/>
              <a:gd name="connsiteY24-972" fmla="*/ 3672840 h 3672840"/>
              <a:gd name="connsiteX25-973" fmla="*/ 798405 w 2314860"/>
              <a:gd name="connsiteY25-974" fmla="*/ 3672840 h 3672840"/>
              <a:gd name="connsiteX26-975" fmla="*/ 2300 w 2314860"/>
              <a:gd name="connsiteY26-976" fmla="*/ 3672840 h 3672840"/>
              <a:gd name="connsiteX27" fmla="*/ 569 w 2314860"/>
              <a:gd name="connsiteY27" fmla="*/ 2442611 h 3672840"/>
              <a:gd name="connsiteX0-977" fmla="*/ 4020 w 2314860"/>
              <a:gd name="connsiteY0-978" fmla="*/ 712153 h 3672840"/>
              <a:gd name="connsiteX1-979" fmla="*/ 2300 w 2314860"/>
              <a:gd name="connsiteY1-980" fmla="*/ 2540 h 3672840"/>
              <a:gd name="connsiteX2-981" fmla="*/ 508845 w 2314860"/>
              <a:gd name="connsiteY2-982" fmla="*/ 0 h 3672840"/>
              <a:gd name="connsiteX3-983" fmla="*/ 1202265 w 2314860"/>
              <a:gd name="connsiteY3-984" fmla="*/ 0 h 3672840"/>
              <a:gd name="connsiteX4-985" fmla="*/ 1979505 w 2314860"/>
              <a:gd name="connsiteY4-986" fmla="*/ 0 h 3672840"/>
              <a:gd name="connsiteX5-987" fmla="*/ 2192865 w 2314860"/>
              <a:gd name="connsiteY5-988" fmla="*/ 22860 h 3672840"/>
              <a:gd name="connsiteX6-989" fmla="*/ 2177625 w 2314860"/>
              <a:gd name="connsiteY6-990" fmla="*/ 274320 h 3672840"/>
              <a:gd name="connsiteX7-991" fmla="*/ 2177625 w 2314860"/>
              <a:gd name="connsiteY7-992" fmla="*/ 632460 h 3672840"/>
              <a:gd name="connsiteX8-993" fmla="*/ 2162385 w 2314860"/>
              <a:gd name="connsiteY8-994" fmla="*/ 845820 h 3672840"/>
              <a:gd name="connsiteX9-995" fmla="*/ 2170005 w 2314860"/>
              <a:gd name="connsiteY9-996" fmla="*/ 1120140 h 3672840"/>
              <a:gd name="connsiteX10-997" fmla="*/ 2170005 w 2314860"/>
              <a:gd name="connsiteY10-998" fmla="*/ 1318260 h 3672840"/>
              <a:gd name="connsiteX11-999" fmla="*/ 2192865 w 2314860"/>
              <a:gd name="connsiteY11-1000" fmla="*/ 1485900 h 3672840"/>
              <a:gd name="connsiteX12-1001" fmla="*/ 2230965 w 2314860"/>
              <a:gd name="connsiteY12-1002" fmla="*/ 1744980 h 3672840"/>
              <a:gd name="connsiteX13-1003" fmla="*/ 2238586 w 2314860"/>
              <a:gd name="connsiteY13-1004" fmla="*/ 1844040 h 3672840"/>
              <a:gd name="connsiteX14-1005" fmla="*/ 2276685 w 2314860"/>
              <a:gd name="connsiteY14-1006" fmla="*/ 2057400 h 3672840"/>
              <a:gd name="connsiteX15-1007" fmla="*/ 2276686 w 2314860"/>
              <a:gd name="connsiteY15-1008" fmla="*/ 2156460 h 3672840"/>
              <a:gd name="connsiteX16-1009" fmla="*/ 2307165 w 2314860"/>
              <a:gd name="connsiteY16-1010" fmla="*/ 2308860 h 3672840"/>
              <a:gd name="connsiteX17-1011" fmla="*/ 2299545 w 2314860"/>
              <a:gd name="connsiteY17-1012" fmla="*/ 2461260 h 3672840"/>
              <a:gd name="connsiteX18-1013" fmla="*/ 2314785 w 2314860"/>
              <a:gd name="connsiteY18-1014" fmla="*/ 2606040 h 3672840"/>
              <a:gd name="connsiteX19-1015" fmla="*/ 2291926 w 2314860"/>
              <a:gd name="connsiteY19-1016" fmla="*/ 2712720 h 3672840"/>
              <a:gd name="connsiteX20-1017" fmla="*/ 2299545 w 2314860"/>
              <a:gd name="connsiteY20-1018" fmla="*/ 2956560 h 3672840"/>
              <a:gd name="connsiteX21-1019" fmla="*/ 2284306 w 2314860"/>
              <a:gd name="connsiteY21-1020" fmla="*/ 3169920 h 3672840"/>
              <a:gd name="connsiteX22-1021" fmla="*/ 2261445 w 2314860"/>
              <a:gd name="connsiteY22-1022" fmla="*/ 3337560 h 3672840"/>
              <a:gd name="connsiteX23-1023" fmla="*/ 2172545 w 2314860"/>
              <a:gd name="connsiteY23-1024" fmla="*/ 3672840 h 3672840"/>
              <a:gd name="connsiteX24-1025" fmla="*/ 1903305 w 2314860"/>
              <a:gd name="connsiteY24-1026" fmla="*/ 3672840 h 3672840"/>
              <a:gd name="connsiteX25-1027" fmla="*/ 1750905 w 2314860"/>
              <a:gd name="connsiteY25-1028" fmla="*/ 3672840 h 3672840"/>
              <a:gd name="connsiteX26-1029" fmla="*/ 798405 w 2314860"/>
              <a:gd name="connsiteY26-1030" fmla="*/ 3672840 h 3672840"/>
              <a:gd name="connsiteX27-1031" fmla="*/ 2300 w 2314860"/>
              <a:gd name="connsiteY27-1032" fmla="*/ 3672840 h 3672840"/>
              <a:gd name="connsiteX28" fmla="*/ 569 w 2314860"/>
              <a:gd name="connsiteY28" fmla="*/ 2442611 h 3672840"/>
              <a:gd name="connsiteX0-1033" fmla="*/ 4020 w 2314860"/>
              <a:gd name="connsiteY0-1034" fmla="*/ 712153 h 3672840"/>
              <a:gd name="connsiteX1-1035" fmla="*/ 2300 w 2314860"/>
              <a:gd name="connsiteY1-1036" fmla="*/ 2540 h 3672840"/>
              <a:gd name="connsiteX2-1037" fmla="*/ 508845 w 2314860"/>
              <a:gd name="connsiteY2-1038" fmla="*/ 0 h 3672840"/>
              <a:gd name="connsiteX3-1039" fmla="*/ 1202265 w 2314860"/>
              <a:gd name="connsiteY3-1040" fmla="*/ 0 h 3672840"/>
              <a:gd name="connsiteX4-1041" fmla="*/ 1979505 w 2314860"/>
              <a:gd name="connsiteY4-1042" fmla="*/ 0 h 3672840"/>
              <a:gd name="connsiteX5-1043" fmla="*/ 2192865 w 2314860"/>
              <a:gd name="connsiteY5-1044" fmla="*/ 22860 h 3672840"/>
              <a:gd name="connsiteX6-1045" fmla="*/ 2177625 w 2314860"/>
              <a:gd name="connsiteY6-1046" fmla="*/ 274320 h 3672840"/>
              <a:gd name="connsiteX7-1047" fmla="*/ 2177625 w 2314860"/>
              <a:gd name="connsiteY7-1048" fmla="*/ 632460 h 3672840"/>
              <a:gd name="connsiteX8-1049" fmla="*/ 2162385 w 2314860"/>
              <a:gd name="connsiteY8-1050" fmla="*/ 845820 h 3672840"/>
              <a:gd name="connsiteX9-1051" fmla="*/ 2170005 w 2314860"/>
              <a:gd name="connsiteY9-1052" fmla="*/ 1120140 h 3672840"/>
              <a:gd name="connsiteX10-1053" fmla="*/ 2170005 w 2314860"/>
              <a:gd name="connsiteY10-1054" fmla="*/ 1318260 h 3672840"/>
              <a:gd name="connsiteX11-1055" fmla="*/ 2192865 w 2314860"/>
              <a:gd name="connsiteY11-1056" fmla="*/ 1485900 h 3672840"/>
              <a:gd name="connsiteX12-1057" fmla="*/ 2230965 w 2314860"/>
              <a:gd name="connsiteY12-1058" fmla="*/ 1744980 h 3672840"/>
              <a:gd name="connsiteX13-1059" fmla="*/ 2238586 w 2314860"/>
              <a:gd name="connsiteY13-1060" fmla="*/ 1844040 h 3672840"/>
              <a:gd name="connsiteX14-1061" fmla="*/ 2276685 w 2314860"/>
              <a:gd name="connsiteY14-1062" fmla="*/ 2057400 h 3672840"/>
              <a:gd name="connsiteX15-1063" fmla="*/ 2276686 w 2314860"/>
              <a:gd name="connsiteY15-1064" fmla="*/ 2156460 h 3672840"/>
              <a:gd name="connsiteX16-1065" fmla="*/ 2307165 w 2314860"/>
              <a:gd name="connsiteY16-1066" fmla="*/ 2308860 h 3672840"/>
              <a:gd name="connsiteX17-1067" fmla="*/ 2299545 w 2314860"/>
              <a:gd name="connsiteY17-1068" fmla="*/ 2461260 h 3672840"/>
              <a:gd name="connsiteX18-1069" fmla="*/ 2314785 w 2314860"/>
              <a:gd name="connsiteY18-1070" fmla="*/ 2606040 h 3672840"/>
              <a:gd name="connsiteX19-1071" fmla="*/ 2291926 w 2314860"/>
              <a:gd name="connsiteY19-1072" fmla="*/ 2712720 h 3672840"/>
              <a:gd name="connsiteX20-1073" fmla="*/ 2299545 w 2314860"/>
              <a:gd name="connsiteY20-1074" fmla="*/ 2956560 h 3672840"/>
              <a:gd name="connsiteX21-1075" fmla="*/ 2284306 w 2314860"/>
              <a:gd name="connsiteY21-1076" fmla="*/ 3169920 h 3672840"/>
              <a:gd name="connsiteX22-1077" fmla="*/ 2261445 w 2314860"/>
              <a:gd name="connsiteY22-1078" fmla="*/ 3337560 h 3672840"/>
              <a:gd name="connsiteX23-1079" fmla="*/ 2172545 w 2314860"/>
              <a:gd name="connsiteY23-1080" fmla="*/ 3672840 h 3672840"/>
              <a:gd name="connsiteX24-1081" fmla="*/ 1903305 w 2314860"/>
              <a:gd name="connsiteY24-1082" fmla="*/ 3672840 h 3672840"/>
              <a:gd name="connsiteX25-1083" fmla="*/ 1750905 w 2314860"/>
              <a:gd name="connsiteY25-1084" fmla="*/ 3672840 h 3672840"/>
              <a:gd name="connsiteX26-1085" fmla="*/ 1560405 w 2314860"/>
              <a:gd name="connsiteY26-1086" fmla="*/ 3672840 h 3672840"/>
              <a:gd name="connsiteX27-1087" fmla="*/ 798405 w 2314860"/>
              <a:gd name="connsiteY27-1088" fmla="*/ 3672840 h 3672840"/>
              <a:gd name="connsiteX28-1089" fmla="*/ 2300 w 2314860"/>
              <a:gd name="connsiteY28-1090" fmla="*/ 3672840 h 3672840"/>
              <a:gd name="connsiteX29" fmla="*/ 569 w 2314860"/>
              <a:gd name="connsiteY29" fmla="*/ 2442611 h 3672840"/>
              <a:gd name="connsiteX0-1091" fmla="*/ 4020 w 2314860"/>
              <a:gd name="connsiteY0-1092" fmla="*/ 712153 h 3680460"/>
              <a:gd name="connsiteX1-1093" fmla="*/ 2300 w 2314860"/>
              <a:gd name="connsiteY1-1094" fmla="*/ 2540 h 3680460"/>
              <a:gd name="connsiteX2-1095" fmla="*/ 508845 w 2314860"/>
              <a:gd name="connsiteY2-1096" fmla="*/ 0 h 3680460"/>
              <a:gd name="connsiteX3-1097" fmla="*/ 1202265 w 2314860"/>
              <a:gd name="connsiteY3-1098" fmla="*/ 0 h 3680460"/>
              <a:gd name="connsiteX4-1099" fmla="*/ 1979505 w 2314860"/>
              <a:gd name="connsiteY4-1100" fmla="*/ 0 h 3680460"/>
              <a:gd name="connsiteX5-1101" fmla="*/ 2192865 w 2314860"/>
              <a:gd name="connsiteY5-1102" fmla="*/ 22860 h 3680460"/>
              <a:gd name="connsiteX6-1103" fmla="*/ 2177625 w 2314860"/>
              <a:gd name="connsiteY6-1104" fmla="*/ 274320 h 3680460"/>
              <a:gd name="connsiteX7-1105" fmla="*/ 2177625 w 2314860"/>
              <a:gd name="connsiteY7-1106" fmla="*/ 632460 h 3680460"/>
              <a:gd name="connsiteX8-1107" fmla="*/ 2162385 w 2314860"/>
              <a:gd name="connsiteY8-1108" fmla="*/ 845820 h 3680460"/>
              <a:gd name="connsiteX9-1109" fmla="*/ 2170005 w 2314860"/>
              <a:gd name="connsiteY9-1110" fmla="*/ 1120140 h 3680460"/>
              <a:gd name="connsiteX10-1111" fmla="*/ 2170005 w 2314860"/>
              <a:gd name="connsiteY10-1112" fmla="*/ 1318260 h 3680460"/>
              <a:gd name="connsiteX11-1113" fmla="*/ 2192865 w 2314860"/>
              <a:gd name="connsiteY11-1114" fmla="*/ 1485900 h 3680460"/>
              <a:gd name="connsiteX12-1115" fmla="*/ 2230965 w 2314860"/>
              <a:gd name="connsiteY12-1116" fmla="*/ 1744980 h 3680460"/>
              <a:gd name="connsiteX13-1117" fmla="*/ 2238586 w 2314860"/>
              <a:gd name="connsiteY13-1118" fmla="*/ 1844040 h 3680460"/>
              <a:gd name="connsiteX14-1119" fmla="*/ 2276685 w 2314860"/>
              <a:gd name="connsiteY14-1120" fmla="*/ 2057400 h 3680460"/>
              <a:gd name="connsiteX15-1121" fmla="*/ 2276686 w 2314860"/>
              <a:gd name="connsiteY15-1122" fmla="*/ 2156460 h 3680460"/>
              <a:gd name="connsiteX16-1123" fmla="*/ 2307165 w 2314860"/>
              <a:gd name="connsiteY16-1124" fmla="*/ 2308860 h 3680460"/>
              <a:gd name="connsiteX17-1125" fmla="*/ 2299545 w 2314860"/>
              <a:gd name="connsiteY17-1126" fmla="*/ 2461260 h 3680460"/>
              <a:gd name="connsiteX18-1127" fmla="*/ 2314785 w 2314860"/>
              <a:gd name="connsiteY18-1128" fmla="*/ 2606040 h 3680460"/>
              <a:gd name="connsiteX19-1129" fmla="*/ 2291926 w 2314860"/>
              <a:gd name="connsiteY19-1130" fmla="*/ 2712720 h 3680460"/>
              <a:gd name="connsiteX20-1131" fmla="*/ 2299545 w 2314860"/>
              <a:gd name="connsiteY20-1132" fmla="*/ 2956560 h 3680460"/>
              <a:gd name="connsiteX21-1133" fmla="*/ 2284306 w 2314860"/>
              <a:gd name="connsiteY21-1134" fmla="*/ 3169920 h 3680460"/>
              <a:gd name="connsiteX22-1135" fmla="*/ 2261445 w 2314860"/>
              <a:gd name="connsiteY22-1136" fmla="*/ 3337560 h 3680460"/>
              <a:gd name="connsiteX23-1137" fmla="*/ 2172545 w 2314860"/>
              <a:gd name="connsiteY23-1138" fmla="*/ 3672840 h 3680460"/>
              <a:gd name="connsiteX24-1139" fmla="*/ 1903305 w 2314860"/>
              <a:gd name="connsiteY24-1140" fmla="*/ 3672840 h 3680460"/>
              <a:gd name="connsiteX25-1141" fmla="*/ 1750905 w 2314860"/>
              <a:gd name="connsiteY25-1142" fmla="*/ 3672840 h 3680460"/>
              <a:gd name="connsiteX26-1143" fmla="*/ 1560405 w 2314860"/>
              <a:gd name="connsiteY26-1144" fmla="*/ 3672840 h 3680460"/>
              <a:gd name="connsiteX27-1145" fmla="*/ 1202265 w 2314860"/>
              <a:gd name="connsiteY27-1146" fmla="*/ 3680460 h 3680460"/>
              <a:gd name="connsiteX28-1147" fmla="*/ 798405 w 2314860"/>
              <a:gd name="connsiteY28-1148" fmla="*/ 3672840 h 3680460"/>
              <a:gd name="connsiteX29-1149" fmla="*/ 2300 w 2314860"/>
              <a:gd name="connsiteY29-1150" fmla="*/ 3672840 h 3680460"/>
              <a:gd name="connsiteX30" fmla="*/ 569 w 2314860"/>
              <a:gd name="connsiteY30" fmla="*/ 2442611 h 3680460"/>
              <a:gd name="connsiteX0-1151" fmla="*/ 4020 w 2314860"/>
              <a:gd name="connsiteY0-1152" fmla="*/ 712153 h 3680460"/>
              <a:gd name="connsiteX1-1153" fmla="*/ 2300 w 2314860"/>
              <a:gd name="connsiteY1-1154" fmla="*/ 2540 h 3680460"/>
              <a:gd name="connsiteX2-1155" fmla="*/ 508845 w 2314860"/>
              <a:gd name="connsiteY2-1156" fmla="*/ 0 h 3680460"/>
              <a:gd name="connsiteX3-1157" fmla="*/ 1202265 w 2314860"/>
              <a:gd name="connsiteY3-1158" fmla="*/ 0 h 3680460"/>
              <a:gd name="connsiteX4-1159" fmla="*/ 1979505 w 2314860"/>
              <a:gd name="connsiteY4-1160" fmla="*/ 0 h 3680460"/>
              <a:gd name="connsiteX5-1161" fmla="*/ 2192865 w 2314860"/>
              <a:gd name="connsiteY5-1162" fmla="*/ 22860 h 3680460"/>
              <a:gd name="connsiteX6-1163" fmla="*/ 2177625 w 2314860"/>
              <a:gd name="connsiteY6-1164" fmla="*/ 274320 h 3680460"/>
              <a:gd name="connsiteX7-1165" fmla="*/ 2177625 w 2314860"/>
              <a:gd name="connsiteY7-1166" fmla="*/ 632460 h 3680460"/>
              <a:gd name="connsiteX8-1167" fmla="*/ 2162385 w 2314860"/>
              <a:gd name="connsiteY8-1168" fmla="*/ 845820 h 3680460"/>
              <a:gd name="connsiteX9-1169" fmla="*/ 2170005 w 2314860"/>
              <a:gd name="connsiteY9-1170" fmla="*/ 1120140 h 3680460"/>
              <a:gd name="connsiteX10-1171" fmla="*/ 2170005 w 2314860"/>
              <a:gd name="connsiteY10-1172" fmla="*/ 1318260 h 3680460"/>
              <a:gd name="connsiteX11-1173" fmla="*/ 2192865 w 2314860"/>
              <a:gd name="connsiteY11-1174" fmla="*/ 1485900 h 3680460"/>
              <a:gd name="connsiteX12-1175" fmla="*/ 2230965 w 2314860"/>
              <a:gd name="connsiteY12-1176" fmla="*/ 1744980 h 3680460"/>
              <a:gd name="connsiteX13-1177" fmla="*/ 2238586 w 2314860"/>
              <a:gd name="connsiteY13-1178" fmla="*/ 1844040 h 3680460"/>
              <a:gd name="connsiteX14-1179" fmla="*/ 2276685 w 2314860"/>
              <a:gd name="connsiteY14-1180" fmla="*/ 2057400 h 3680460"/>
              <a:gd name="connsiteX15-1181" fmla="*/ 2276686 w 2314860"/>
              <a:gd name="connsiteY15-1182" fmla="*/ 2156460 h 3680460"/>
              <a:gd name="connsiteX16-1183" fmla="*/ 2307165 w 2314860"/>
              <a:gd name="connsiteY16-1184" fmla="*/ 2308860 h 3680460"/>
              <a:gd name="connsiteX17-1185" fmla="*/ 2299545 w 2314860"/>
              <a:gd name="connsiteY17-1186" fmla="*/ 2461260 h 3680460"/>
              <a:gd name="connsiteX18-1187" fmla="*/ 2314785 w 2314860"/>
              <a:gd name="connsiteY18-1188" fmla="*/ 2606040 h 3680460"/>
              <a:gd name="connsiteX19-1189" fmla="*/ 2291926 w 2314860"/>
              <a:gd name="connsiteY19-1190" fmla="*/ 2712720 h 3680460"/>
              <a:gd name="connsiteX20-1191" fmla="*/ 2299545 w 2314860"/>
              <a:gd name="connsiteY20-1192" fmla="*/ 2956560 h 3680460"/>
              <a:gd name="connsiteX21-1193" fmla="*/ 2284306 w 2314860"/>
              <a:gd name="connsiteY21-1194" fmla="*/ 3169920 h 3680460"/>
              <a:gd name="connsiteX22-1195" fmla="*/ 2261445 w 2314860"/>
              <a:gd name="connsiteY22-1196" fmla="*/ 3337560 h 3680460"/>
              <a:gd name="connsiteX23-1197" fmla="*/ 2172545 w 2314860"/>
              <a:gd name="connsiteY23-1198" fmla="*/ 3672840 h 3680460"/>
              <a:gd name="connsiteX24-1199" fmla="*/ 1903305 w 2314860"/>
              <a:gd name="connsiteY24-1200" fmla="*/ 3672840 h 3680460"/>
              <a:gd name="connsiteX25-1201" fmla="*/ 1750905 w 2314860"/>
              <a:gd name="connsiteY25-1202" fmla="*/ 3672840 h 3680460"/>
              <a:gd name="connsiteX26-1203" fmla="*/ 1560405 w 2314860"/>
              <a:gd name="connsiteY26-1204" fmla="*/ 3672840 h 3680460"/>
              <a:gd name="connsiteX27-1205" fmla="*/ 1202265 w 2314860"/>
              <a:gd name="connsiteY27-1206" fmla="*/ 3680460 h 3680460"/>
              <a:gd name="connsiteX28-1207" fmla="*/ 798405 w 2314860"/>
              <a:gd name="connsiteY28-1208" fmla="*/ 3672840 h 3680460"/>
              <a:gd name="connsiteX29-1209" fmla="*/ 668865 w 2314860"/>
              <a:gd name="connsiteY29-1210" fmla="*/ 3672840 h 3680460"/>
              <a:gd name="connsiteX30-1211" fmla="*/ 2300 w 2314860"/>
              <a:gd name="connsiteY30-1212" fmla="*/ 3672840 h 3680460"/>
              <a:gd name="connsiteX31" fmla="*/ 569 w 2314860"/>
              <a:gd name="connsiteY31" fmla="*/ 2442611 h 3680460"/>
              <a:gd name="connsiteX0-1213" fmla="*/ 4020 w 2314860"/>
              <a:gd name="connsiteY0-1214" fmla="*/ 712153 h 3680460"/>
              <a:gd name="connsiteX1-1215" fmla="*/ 2300 w 2314860"/>
              <a:gd name="connsiteY1-1216" fmla="*/ 2540 h 3680460"/>
              <a:gd name="connsiteX2-1217" fmla="*/ 508845 w 2314860"/>
              <a:gd name="connsiteY2-1218" fmla="*/ 0 h 3680460"/>
              <a:gd name="connsiteX3-1219" fmla="*/ 1202265 w 2314860"/>
              <a:gd name="connsiteY3-1220" fmla="*/ 0 h 3680460"/>
              <a:gd name="connsiteX4-1221" fmla="*/ 1979505 w 2314860"/>
              <a:gd name="connsiteY4-1222" fmla="*/ 0 h 3680460"/>
              <a:gd name="connsiteX5-1223" fmla="*/ 2192865 w 2314860"/>
              <a:gd name="connsiteY5-1224" fmla="*/ 22860 h 3680460"/>
              <a:gd name="connsiteX6-1225" fmla="*/ 2177625 w 2314860"/>
              <a:gd name="connsiteY6-1226" fmla="*/ 274320 h 3680460"/>
              <a:gd name="connsiteX7-1227" fmla="*/ 2177625 w 2314860"/>
              <a:gd name="connsiteY7-1228" fmla="*/ 632460 h 3680460"/>
              <a:gd name="connsiteX8-1229" fmla="*/ 2162385 w 2314860"/>
              <a:gd name="connsiteY8-1230" fmla="*/ 845820 h 3680460"/>
              <a:gd name="connsiteX9-1231" fmla="*/ 2170005 w 2314860"/>
              <a:gd name="connsiteY9-1232" fmla="*/ 1120140 h 3680460"/>
              <a:gd name="connsiteX10-1233" fmla="*/ 2170005 w 2314860"/>
              <a:gd name="connsiteY10-1234" fmla="*/ 1318260 h 3680460"/>
              <a:gd name="connsiteX11-1235" fmla="*/ 2192865 w 2314860"/>
              <a:gd name="connsiteY11-1236" fmla="*/ 1485900 h 3680460"/>
              <a:gd name="connsiteX12-1237" fmla="*/ 2230965 w 2314860"/>
              <a:gd name="connsiteY12-1238" fmla="*/ 1744980 h 3680460"/>
              <a:gd name="connsiteX13-1239" fmla="*/ 2238586 w 2314860"/>
              <a:gd name="connsiteY13-1240" fmla="*/ 1844040 h 3680460"/>
              <a:gd name="connsiteX14-1241" fmla="*/ 2276685 w 2314860"/>
              <a:gd name="connsiteY14-1242" fmla="*/ 2057400 h 3680460"/>
              <a:gd name="connsiteX15-1243" fmla="*/ 2276686 w 2314860"/>
              <a:gd name="connsiteY15-1244" fmla="*/ 2156460 h 3680460"/>
              <a:gd name="connsiteX16-1245" fmla="*/ 2307165 w 2314860"/>
              <a:gd name="connsiteY16-1246" fmla="*/ 2308860 h 3680460"/>
              <a:gd name="connsiteX17-1247" fmla="*/ 2299545 w 2314860"/>
              <a:gd name="connsiteY17-1248" fmla="*/ 2461260 h 3680460"/>
              <a:gd name="connsiteX18-1249" fmla="*/ 2314785 w 2314860"/>
              <a:gd name="connsiteY18-1250" fmla="*/ 2606040 h 3680460"/>
              <a:gd name="connsiteX19-1251" fmla="*/ 2291926 w 2314860"/>
              <a:gd name="connsiteY19-1252" fmla="*/ 2712720 h 3680460"/>
              <a:gd name="connsiteX20-1253" fmla="*/ 2299545 w 2314860"/>
              <a:gd name="connsiteY20-1254" fmla="*/ 2956560 h 3680460"/>
              <a:gd name="connsiteX21-1255" fmla="*/ 2284306 w 2314860"/>
              <a:gd name="connsiteY21-1256" fmla="*/ 3169920 h 3680460"/>
              <a:gd name="connsiteX22-1257" fmla="*/ 2261445 w 2314860"/>
              <a:gd name="connsiteY22-1258" fmla="*/ 3337560 h 3680460"/>
              <a:gd name="connsiteX23-1259" fmla="*/ 2172545 w 2314860"/>
              <a:gd name="connsiteY23-1260" fmla="*/ 3672840 h 3680460"/>
              <a:gd name="connsiteX24-1261" fmla="*/ 1903305 w 2314860"/>
              <a:gd name="connsiteY24-1262" fmla="*/ 3672840 h 3680460"/>
              <a:gd name="connsiteX25-1263" fmla="*/ 1750905 w 2314860"/>
              <a:gd name="connsiteY25-1264" fmla="*/ 3672840 h 3680460"/>
              <a:gd name="connsiteX26-1265" fmla="*/ 1560405 w 2314860"/>
              <a:gd name="connsiteY26-1266" fmla="*/ 3672840 h 3680460"/>
              <a:gd name="connsiteX27-1267" fmla="*/ 1202265 w 2314860"/>
              <a:gd name="connsiteY27-1268" fmla="*/ 3680460 h 3680460"/>
              <a:gd name="connsiteX28-1269" fmla="*/ 798405 w 2314860"/>
              <a:gd name="connsiteY28-1270" fmla="*/ 3672840 h 3680460"/>
              <a:gd name="connsiteX29-1271" fmla="*/ 668865 w 2314860"/>
              <a:gd name="connsiteY29-1272" fmla="*/ 3672840 h 3680460"/>
              <a:gd name="connsiteX30-1273" fmla="*/ 242145 w 2314860"/>
              <a:gd name="connsiteY30-1274" fmla="*/ 3665220 h 3680460"/>
              <a:gd name="connsiteX31-1275" fmla="*/ 2300 w 2314860"/>
              <a:gd name="connsiteY31-1276" fmla="*/ 3672840 h 3680460"/>
              <a:gd name="connsiteX32" fmla="*/ 569 w 2314860"/>
              <a:gd name="connsiteY32" fmla="*/ 2442611 h 3680460"/>
              <a:gd name="connsiteX0-1277" fmla="*/ 18266 w 2329106"/>
              <a:gd name="connsiteY0-1278" fmla="*/ 712153 h 3680460"/>
              <a:gd name="connsiteX1-1279" fmla="*/ 16546 w 2329106"/>
              <a:gd name="connsiteY1-1280" fmla="*/ 2540 h 3680460"/>
              <a:gd name="connsiteX2-1281" fmla="*/ 523091 w 2329106"/>
              <a:gd name="connsiteY2-1282" fmla="*/ 0 h 3680460"/>
              <a:gd name="connsiteX3-1283" fmla="*/ 1216511 w 2329106"/>
              <a:gd name="connsiteY3-1284" fmla="*/ 0 h 3680460"/>
              <a:gd name="connsiteX4-1285" fmla="*/ 1993751 w 2329106"/>
              <a:gd name="connsiteY4-1286" fmla="*/ 0 h 3680460"/>
              <a:gd name="connsiteX5-1287" fmla="*/ 2207111 w 2329106"/>
              <a:gd name="connsiteY5-1288" fmla="*/ 22860 h 3680460"/>
              <a:gd name="connsiteX6-1289" fmla="*/ 2191871 w 2329106"/>
              <a:gd name="connsiteY6-1290" fmla="*/ 274320 h 3680460"/>
              <a:gd name="connsiteX7-1291" fmla="*/ 2191871 w 2329106"/>
              <a:gd name="connsiteY7-1292" fmla="*/ 632460 h 3680460"/>
              <a:gd name="connsiteX8-1293" fmla="*/ 2176631 w 2329106"/>
              <a:gd name="connsiteY8-1294" fmla="*/ 845820 h 3680460"/>
              <a:gd name="connsiteX9-1295" fmla="*/ 2184251 w 2329106"/>
              <a:gd name="connsiteY9-1296" fmla="*/ 1120140 h 3680460"/>
              <a:gd name="connsiteX10-1297" fmla="*/ 2184251 w 2329106"/>
              <a:gd name="connsiteY10-1298" fmla="*/ 1318260 h 3680460"/>
              <a:gd name="connsiteX11-1299" fmla="*/ 2207111 w 2329106"/>
              <a:gd name="connsiteY11-1300" fmla="*/ 1485900 h 3680460"/>
              <a:gd name="connsiteX12-1301" fmla="*/ 2245211 w 2329106"/>
              <a:gd name="connsiteY12-1302" fmla="*/ 1744980 h 3680460"/>
              <a:gd name="connsiteX13-1303" fmla="*/ 2252832 w 2329106"/>
              <a:gd name="connsiteY13-1304" fmla="*/ 1844040 h 3680460"/>
              <a:gd name="connsiteX14-1305" fmla="*/ 2290931 w 2329106"/>
              <a:gd name="connsiteY14-1306" fmla="*/ 2057400 h 3680460"/>
              <a:gd name="connsiteX15-1307" fmla="*/ 2290932 w 2329106"/>
              <a:gd name="connsiteY15-1308" fmla="*/ 2156460 h 3680460"/>
              <a:gd name="connsiteX16-1309" fmla="*/ 2321411 w 2329106"/>
              <a:gd name="connsiteY16-1310" fmla="*/ 2308860 h 3680460"/>
              <a:gd name="connsiteX17-1311" fmla="*/ 2313791 w 2329106"/>
              <a:gd name="connsiteY17-1312" fmla="*/ 2461260 h 3680460"/>
              <a:gd name="connsiteX18-1313" fmla="*/ 2329031 w 2329106"/>
              <a:gd name="connsiteY18-1314" fmla="*/ 2606040 h 3680460"/>
              <a:gd name="connsiteX19-1315" fmla="*/ 2306172 w 2329106"/>
              <a:gd name="connsiteY19-1316" fmla="*/ 2712720 h 3680460"/>
              <a:gd name="connsiteX20-1317" fmla="*/ 2313791 w 2329106"/>
              <a:gd name="connsiteY20-1318" fmla="*/ 2956560 h 3680460"/>
              <a:gd name="connsiteX21-1319" fmla="*/ 2298552 w 2329106"/>
              <a:gd name="connsiteY21-1320" fmla="*/ 3169920 h 3680460"/>
              <a:gd name="connsiteX22-1321" fmla="*/ 2275691 w 2329106"/>
              <a:gd name="connsiteY22-1322" fmla="*/ 3337560 h 3680460"/>
              <a:gd name="connsiteX23-1323" fmla="*/ 2186791 w 2329106"/>
              <a:gd name="connsiteY23-1324" fmla="*/ 3672840 h 3680460"/>
              <a:gd name="connsiteX24-1325" fmla="*/ 1917551 w 2329106"/>
              <a:gd name="connsiteY24-1326" fmla="*/ 3672840 h 3680460"/>
              <a:gd name="connsiteX25-1327" fmla="*/ 1765151 w 2329106"/>
              <a:gd name="connsiteY25-1328" fmla="*/ 3672840 h 3680460"/>
              <a:gd name="connsiteX26-1329" fmla="*/ 1574651 w 2329106"/>
              <a:gd name="connsiteY26-1330" fmla="*/ 3672840 h 3680460"/>
              <a:gd name="connsiteX27-1331" fmla="*/ 1216511 w 2329106"/>
              <a:gd name="connsiteY27-1332" fmla="*/ 3680460 h 3680460"/>
              <a:gd name="connsiteX28-1333" fmla="*/ 812651 w 2329106"/>
              <a:gd name="connsiteY28-1334" fmla="*/ 3672840 h 3680460"/>
              <a:gd name="connsiteX29-1335" fmla="*/ 683111 w 2329106"/>
              <a:gd name="connsiteY29-1336" fmla="*/ 3672840 h 3680460"/>
              <a:gd name="connsiteX30-1337" fmla="*/ 256391 w 2329106"/>
              <a:gd name="connsiteY30-1338" fmla="*/ 3665220 h 3680460"/>
              <a:gd name="connsiteX31-1339" fmla="*/ 16546 w 2329106"/>
              <a:gd name="connsiteY31-1340" fmla="*/ 3672840 h 3680460"/>
              <a:gd name="connsiteX32-1341" fmla="*/ 20171 w 2329106"/>
              <a:gd name="connsiteY32-1342" fmla="*/ 3413760 h 3680460"/>
              <a:gd name="connsiteX33" fmla="*/ 14815 w 2329106"/>
              <a:gd name="connsiteY33" fmla="*/ 2442611 h 3680460"/>
              <a:gd name="connsiteX0-1343" fmla="*/ 40669 w 2351509"/>
              <a:gd name="connsiteY0-1344" fmla="*/ 712153 h 3680460"/>
              <a:gd name="connsiteX1-1345" fmla="*/ 34954 w 2351509"/>
              <a:gd name="connsiteY1-1346" fmla="*/ 342900 h 3680460"/>
              <a:gd name="connsiteX2-1347" fmla="*/ 38949 w 2351509"/>
              <a:gd name="connsiteY2-1348" fmla="*/ 2540 h 3680460"/>
              <a:gd name="connsiteX3-1349" fmla="*/ 545494 w 2351509"/>
              <a:gd name="connsiteY3-1350" fmla="*/ 0 h 3680460"/>
              <a:gd name="connsiteX4-1351" fmla="*/ 1238914 w 2351509"/>
              <a:gd name="connsiteY4-1352" fmla="*/ 0 h 3680460"/>
              <a:gd name="connsiteX5-1353" fmla="*/ 2016154 w 2351509"/>
              <a:gd name="connsiteY5-1354" fmla="*/ 0 h 3680460"/>
              <a:gd name="connsiteX6-1355" fmla="*/ 2229514 w 2351509"/>
              <a:gd name="connsiteY6-1356" fmla="*/ 22860 h 3680460"/>
              <a:gd name="connsiteX7-1357" fmla="*/ 2214274 w 2351509"/>
              <a:gd name="connsiteY7-1358" fmla="*/ 274320 h 3680460"/>
              <a:gd name="connsiteX8-1359" fmla="*/ 2214274 w 2351509"/>
              <a:gd name="connsiteY8-1360" fmla="*/ 632460 h 3680460"/>
              <a:gd name="connsiteX9-1361" fmla="*/ 2199034 w 2351509"/>
              <a:gd name="connsiteY9-1362" fmla="*/ 845820 h 3680460"/>
              <a:gd name="connsiteX10-1363" fmla="*/ 2206654 w 2351509"/>
              <a:gd name="connsiteY10-1364" fmla="*/ 1120140 h 3680460"/>
              <a:gd name="connsiteX11-1365" fmla="*/ 2206654 w 2351509"/>
              <a:gd name="connsiteY11-1366" fmla="*/ 1318260 h 3680460"/>
              <a:gd name="connsiteX12-1367" fmla="*/ 2229514 w 2351509"/>
              <a:gd name="connsiteY12-1368" fmla="*/ 1485900 h 3680460"/>
              <a:gd name="connsiteX13-1369" fmla="*/ 2267614 w 2351509"/>
              <a:gd name="connsiteY13-1370" fmla="*/ 1744980 h 3680460"/>
              <a:gd name="connsiteX14-1371" fmla="*/ 2275235 w 2351509"/>
              <a:gd name="connsiteY14-1372" fmla="*/ 1844040 h 3680460"/>
              <a:gd name="connsiteX15-1373" fmla="*/ 2313334 w 2351509"/>
              <a:gd name="connsiteY15-1374" fmla="*/ 2057400 h 3680460"/>
              <a:gd name="connsiteX16-1375" fmla="*/ 2313335 w 2351509"/>
              <a:gd name="connsiteY16-1376" fmla="*/ 2156460 h 3680460"/>
              <a:gd name="connsiteX17-1377" fmla="*/ 2343814 w 2351509"/>
              <a:gd name="connsiteY17-1378" fmla="*/ 2308860 h 3680460"/>
              <a:gd name="connsiteX18-1379" fmla="*/ 2336194 w 2351509"/>
              <a:gd name="connsiteY18-1380" fmla="*/ 2461260 h 3680460"/>
              <a:gd name="connsiteX19-1381" fmla="*/ 2351434 w 2351509"/>
              <a:gd name="connsiteY19-1382" fmla="*/ 2606040 h 3680460"/>
              <a:gd name="connsiteX20-1383" fmla="*/ 2328575 w 2351509"/>
              <a:gd name="connsiteY20-1384" fmla="*/ 2712720 h 3680460"/>
              <a:gd name="connsiteX21-1385" fmla="*/ 2336194 w 2351509"/>
              <a:gd name="connsiteY21-1386" fmla="*/ 2956560 h 3680460"/>
              <a:gd name="connsiteX22-1387" fmla="*/ 2320955 w 2351509"/>
              <a:gd name="connsiteY22-1388" fmla="*/ 3169920 h 3680460"/>
              <a:gd name="connsiteX23-1389" fmla="*/ 2298094 w 2351509"/>
              <a:gd name="connsiteY23-1390" fmla="*/ 3337560 h 3680460"/>
              <a:gd name="connsiteX24-1391" fmla="*/ 2209194 w 2351509"/>
              <a:gd name="connsiteY24-1392" fmla="*/ 3672840 h 3680460"/>
              <a:gd name="connsiteX25-1393" fmla="*/ 1939954 w 2351509"/>
              <a:gd name="connsiteY25-1394" fmla="*/ 3672840 h 3680460"/>
              <a:gd name="connsiteX26-1395" fmla="*/ 1787554 w 2351509"/>
              <a:gd name="connsiteY26-1396" fmla="*/ 3672840 h 3680460"/>
              <a:gd name="connsiteX27-1397" fmla="*/ 1597054 w 2351509"/>
              <a:gd name="connsiteY27-1398" fmla="*/ 3672840 h 3680460"/>
              <a:gd name="connsiteX28-1399" fmla="*/ 1238914 w 2351509"/>
              <a:gd name="connsiteY28-1400" fmla="*/ 3680460 h 3680460"/>
              <a:gd name="connsiteX29-1401" fmla="*/ 835054 w 2351509"/>
              <a:gd name="connsiteY29-1402" fmla="*/ 3672840 h 3680460"/>
              <a:gd name="connsiteX30-1403" fmla="*/ 705514 w 2351509"/>
              <a:gd name="connsiteY30-1404" fmla="*/ 3672840 h 3680460"/>
              <a:gd name="connsiteX31-1405" fmla="*/ 278794 w 2351509"/>
              <a:gd name="connsiteY31-1406" fmla="*/ 3665220 h 3680460"/>
              <a:gd name="connsiteX32-1407" fmla="*/ 38949 w 2351509"/>
              <a:gd name="connsiteY32-1408" fmla="*/ 3672840 h 3680460"/>
              <a:gd name="connsiteX33-1409" fmla="*/ 42574 w 2351509"/>
              <a:gd name="connsiteY33-1410" fmla="*/ 3413760 h 3680460"/>
              <a:gd name="connsiteX34" fmla="*/ 37218 w 2351509"/>
              <a:gd name="connsiteY34" fmla="*/ 2442611 h 3680460"/>
              <a:gd name="connsiteX0-1411" fmla="*/ 40669 w 2351509"/>
              <a:gd name="connsiteY0-1412" fmla="*/ 712153 h 3680460"/>
              <a:gd name="connsiteX1-1413" fmla="*/ 34954 w 2351509"/>
              <a:gd name="connsiteY1-1414" fmla="*/ 342900 h 3680460"/>
              <a:gd name="connsiteX2-1415" fmla="*/ 38949 w 2351509"/>
              <a:gd name="connsiteY2-1416" fmla="*/ 2540 h 3680460"/>
              <a:gd name="connsiteX3-1417" fmla="*/ 545494 w 2351509"/>
              <a:gd name="connsiteY3-1418" fmla="*/ 0 h 3680460"/>
              <a:gd name="connsiteX4-1419" fmla="*/ 1238914 w 2351509"/>
              <a:gd name="connsiteY4-1420" fmla="*/ 0 h 3680460"/>
              <a:gd name="connsiteX5-1421" fmla="*/ 2016154 w 2351509"/>
              <a:gd name="connsiteY5-1422" fmla="*/ 0 h 3680460"/>
              <a:gd name="connsiteX6-1423" fmla="*/ 2229514 w 2351509"/>
              <a:gd name="connsiteY6-1424" fmla="*/ 22860 h 3680460"/>
              <a:gd name="connsiteX7-1425" fmla="*/ 2214274 w 2351509"/>
              <a:gd name="connsiteY7-1426" fmla="*/ 274320 h 3680460"/>
              <a:gd name="connsiteX8-1427" fmla="*/ 2214274 w 2351509"/>
              <a:gd name="connsiteY8-1428" fmla="*/ 632460 h 3680460"/>
              <a:gd name="connsiteX9-1429" fmla="*/ 2199034 w 2351509"/>
              <a:gd name="connsiteY9-1430" fmla="*/ 845820 h 3680460"/>
              <a:gd name="connsiteX10-1431" fmla="*/ 2206654 w 2351509"/>
              <a:gd name="connsiteY10-1432" fmla="*/ 1120140 h 3680460"/>
              <a:gd name="connsiteX11-1433" fmla="*/ 2206654 w 2351509"/>
              <a:gd name="connsiteY11-1434" fmla="*/ 1318260 h 3680460"/>
              <a:gd name="connsiteX12-1435" fmla="*/ 2229514 w 2351509"/>
              <a:gd name="connsiteY12-1436" fmla="*/ 1485900 h 3680460"/>
              <a:gd name="connsiteX13-1437" fmla="*/ 2267614 w 2351509"/>
              <a:gd name="connsiteY13-1438" fmla="*/ 1744980 h 3680460"/>
              <a:gd name="connsiteX14-1439" fmla="*/ 2275235 w 2351509"/>
              <a:gd name="connsiteY14-1440" fmla="*/ 1844040 h 3680460"/>
              <a:gd name="connsiteX15-1441" fmla="*/ 2313334 w 2351509"/>
              <a:gd name="connsiteY15-1442" fmla="*/ 2057400 h 3680460"/>
              <a:gd name="connsiteX16-1443" fmla="*/ 2313335 w 2351509"/>
              <a:gd name="connsiteY16-1444" fmla="*/ 2156460 h 3680460"/>
              <a:gd name="connsiteX17-1445" fmla="*/ 2343814 w 2351509"/>
              <a:gd name="connsiteY17-1446" fmla="*/ 2308860 h 3680460"/>
              <a:gd name="connsiteX18-1447" fmla="*/ 2336194 w 2351509"/>
              <a:gd name="connsiteY18-1448" fmla="*/ 2461260 h 3680460"/>
              <a:gd name="connsiteX19-1449" fmla="*/ 2351434 w 2351509"/>
              <a:gd name="connsiteY19-1450" fmla="*/ 2606040 h 3680460"/>
              <a:gd name="connsiteX20-1451" fmla="*/ 2328575 w 2351509"/>
              <a:gd name="connsiteY20-1452" fmla="*/ 2712720 h 3680460"/>
              <a:gd name="connsiteX21-1453" fmla="*/ 2336194 w 2351509"/>
              <a:gd name="connsiteY21-1454" fmla="*/ 2956560 h 3680460"/>
              <a:gd name="connsiteX22-1455" fmla="*/ 2320955 w 2351509"/>
              <a:gd name="connsiteY22-1456" fmla="*/ 3169920 h 3680460"/>
              <a:gd name="connsiteX23-1457" fmla="*/ 2298094 w 2351509"/>
              <a:gd name="connsiteY23-1458" fmla="*/ 3337560 h 3680460"/>
              <a:gd name="connsiteX24-1459" fmla="*/ 2209194 w 2351509"/>
              <a:gd name="connsiteY24-1460" fmla="*/ 3672840 h 3680460"/>
              <a:gd name="connsiteX25-1461" fmla="*/ 1939954 w 2351509"/>
              <a:gd name="connsiteY25-1462" fmla="*/ 3672840 h 3680460"/>
              <a:gd name="connsiteX26-1463" fmla="*/ 1787554 w 2351509"/>
              <a:gd name="connsiteY26-1464" fmla="*/ 3672840 h 3680460"/>
              <a:gd name="connsiteX27-1465" fmla="*/ 1597054 w 2351509"/>
              <a:gd name="connsiteY27-1466" fmla="*/ 3672840 h 3680460"/>
              <a:gd name="connsiteX28-1467" fmla="*/ 1238914 w 2351509"/>
              <a:gd name="connsiteY28-1468" fmla="*/ 3680460 h 3680460"/>
              <a:gd name="connsiteX29-1469" fmla="*/ 835054 w 2351509"/>
              <a:gd name="connsiteY29-1470" fmla="*/ 3672840 h 3680460"/>
              <a:gd name="connsiteX30-1471" fmla="*/ 705514 w 2351509"/>
              <a:gd name="connsiteY30-1472" fmla="*/ 3672840 h 3680460"/>
              <a:gd name="connsiteX31-1473" fmla="*/ 278794 w 2351509"/>
              <a:gd name="connsiteY31-1474" fmla="*/ 3665220 h 3680460"/>
              <a:gd name="connsiteX32-1475" fmla="*/ 38949 w 2351509"/>
              <a:gd name="connsiteY32-1476" fmla="*/ 3672840 h 3680460"/>
              <a:gd name="connsiteX33-1477" fmla="*/ 42574 w 2351509"/>
              <a:gd name="connsiteY33-1478" fmla="*/ 3413760 h 3680460"/>
              <a:gd name="connsiteX34-1479" fmla="*/ 27335 w 2351509"/>
              <a:gd name="connsiteY34-1480" fmla="*/ 2964180 h 3680460"/>
              <a:gd name="connsiteX35" fmla="*/ 37218 w 2351509"/>
              <a:gd name="connsiteY35" fmla="*/ 2442611 h 3680460"/>
              <a:gd name="connsiteX0-1481" fmla="*/ 40448 w 2351288"/>
              <a:gd name="connsiteY0-1482" fmla="*/ 712153 h 3680460"/>
              <a:gd name="connsiteX1-1483" fmla="*/ 34734 w 2351288"/>
              <a:gd name="connsiteY1-1484" fmla="*/ 556260 h 3680460"/>
              <a:gd name="connsiteX2-1485" fmla="*/ 34733 w 2351288"/>
              <a:gd name="connsiteY2-1486" fmla="*/ 342900 h 3680460"/>
              <a:gd name="connsiteX3-1487" fmla="*/ 38728 w 2351288"/>
              <a:gd name="connsiteY3-1488" fmla="*/ 2540 h 3680460"/>
              <a:gd name="connsiteX4-1489" fmla="*/ 545273 w 2351288"/>
              <a:gd name="connsiteY4-1490" fmla="*/ 0 h 3680460"/>
              <a:gd name="connsiteX5-1491" fmla="*/ 1238693 w 2351288"/>
              <a:gd name="connsiteY5-1492" fmla="*/ 0 h 3680460"/>
              <a:gd name="connsiteX6-1493" fmla="*/ 2015933 w 2351288"/>
              <a:gd name="connsiteY6-1494" fmla="*/ 0 h 3680460"/>
              <a:gd name="connsiteX7-1495" fmla="*/ 2229293 w 2351288"/>
              <a:gd name="connsiteY7-1496" fmla="*/ 22860 h 3680460"/>
              <a:gd name="connsiteX8-1497" fmla="*/ 2214053 w 2351288"/>
              <a:gd name="connsiteY8-1498" fmla="*/ 274320 h 3680460"/>
              <a:gd name="connsiteX9-1499" fmla="*/ 2214053 w 2351288"/>
              <a:gd name="connsiteY9-1500" fmla="*/ 632460 h 3680460"/>
              <a:gd name="connsiteX10-1501" fmla="*/ 2198813 w 2351288"/>
              <a:gd name="connsiteY10-1502" fmla="*/ 845820 h 3680460"/>
              <a:gd name="connsiteX11-1503" fmla="*/ 2206433 w 2351288"/>
              <a:gd name="connsiteY11-1504" fmla="*/ 1120140 h 3680460"/>
              <a:gd name="connsiteX12-1505" fmla="*/ 2206433 w 2351288"/>
              <a:gd name="connsiteY12-1506" fmla="*/ 1318260 h 3680460"/>
              <a:gd name="connsiteX13-1507" fmla="*/ 2229293 w 2351288"/>
              <a:gd name="connsiteY13-1508" fmla="*/ 1485900 h 3680460"/>
              <a:gd name="connsiteX14-1509" fmla="*/ 2267393 w 2351288"/>
              <a:gd name="connsiteY14-1510" fmla="*/ 1744980 h 3680460"/>
              <a:gd name="connsiteX15-1511" fmla="*/ 2275014 w 2351288"/>
              <a:gd name="connsiteY15-1512" fmla="*/ 1844040 h 3680460"/>
              <a:gd name="connsiteX16-1513" fmla="*/ 2313113 w 2351288"/>
              <a:gd name="connsiteY16-1514" fmla="*/ 2057400 h 3680460"/>
              <a:gd name="connsiteX17-1515" fmla="*/ 2313114 w 2351288"/>
              <a:gd name="connsiteY17-1516" fmla="*/ 2156460 h 3680460"/>
              <a:gd name="connsiteX18-1517" fmla="*/ 2343593 w 2351288"/>
              <a:gd name="connsiteY18-1518" fmla="*/ 2308860 h 3680460"/>
              <a:gd name="connsiteX19-1519" fmla="*/ 2335973 w 2351288"/>
              <a:gd name="connsiteY19-1520" fmla="*/ 2461260 h 3680460"/>
              <a:gd name="connsiteX20-1521" fmla="*/ 2351213 w 2351288"/>
              <a:gd name="connsiteY20-1522" fmla="*/ 2606040 h 3680460"/>
              <a:gd name="connsiteX21-1523" fmla="*/ 2328354 w 2351288"/>
              <a:gd name="connsiteY21-1524" fmla="*/ 2712720 h 3680460"/>
              <a:gd name="connsiteX22-1525" fmla="*/ 2335973 w 2351288"/>
              <a:gd name="connsiteY22-1526" fmla="*/ 2956560 h 3680460"/>
              <a:gd name="connsiteX23-1527" fmla="*/ 2320734 w 2351288"/>
              <a:gd name="connsiteY23-1528" fmla="*/ 3169920 h 3680460"/>
              <a:gd name="connsiteX24-1529" fmla="*/ 2297873 w 2351288"/>
              <a:gd name="connsiteY24-1530" fmla="*/ 3337560 h 3680460"/>
              <a:gd name="connsiteX25-1531" fmla="*/ 2208973 w 2351288"/>
              <a:gd name="connsiteY25-1532" fmla="*/ 3672840 h 3680460"/>
              <a:gd name="connsiteX26-1533" fmla="*/ 1939733 w 2351288"/>
              <a:gd name="connsiteY26-1534" fmla="*/ 3672840 h 3680460"/>
              <a:gd name="connsiteX27-1535" fmla="*/ 1787333 w 2351288"/>
              <a:gd name="connsiteY27-1536" fmla="*/ 3672840 h 3680460"/>
              <a:gd name="connsiteX28-1537" fmla="*/ 1596833 w 2351288"/>
              <a:gd name="connsiteY28-1538" fmla="*/ 3672840 h 3680460"/>
              <a:gd name="connsiteX29-1539" fmla="*/ 1238693 w 2351288"/>
              <a:gd name="connsiteY29-1540" fmla="*/ 3680460 h 3680460"/>
              <a:gd name="connsiteX30-1541" fmla="*/ 834833 w 2351288"/>
              <a:gd name="connsiteY30-1542" fmla="*/ 3672840 h 3680460"/>
              <a:gd name="connsiteX31-1543" fmla="*/ 705293 w 2351288"/>
              <a:gd name="connsiteY31-1544" fmla="*/ 3672840 h 3680460"/>
              <a:gd name="connsiteX32-1545" fmla="*/ 278573 w 2351288"/>
              <a:gd name="connsiteY32-1546" fmla="*/ 3665220 h 3680460"/>
              <a:gd name="connsiteX33-1547" fmla="*/ 38728 w 2351288"/>
              <a:gd name="connsiteY33-1548" fmla="*/ 3672840 h 3680460"/>
              <a:gd name="connsiteX34-1549" fmla="*/ 42353 w 2351288"/>
              <a:gd name="connsiteY34-1550" fmla="*/ 3413760 h 3680460"/>
              <a:gd name="connsiteX35-1551" fmla="*/ 27114 w 2351288"/>
              <a:gd name="connsiteY35-1552" fmla="*/ 2964180 h 3680460"/>
              <a:gd name="connsiteX36" fmla="*/ 36997 w 2351288"/>
              <a:gd name="connsiteY36" fmla="*/ 2442611 h 3680460"/>
              <a:gd name="connsiteX0-1553" fmla="*/ 24660 w 2335500"/>
              <a:gd name="connsiteY0-1554" fmla="*/ 719773 h 3688080"/>
              <a:gd name="connsiteX1-1555" fmla="*/ 18946 w 2335500"/>
              <a:gd name="connsiteY1-1556" fmla="*/ 563880 h 3688080"/>
              <a:gd name="connsiteX2-1557" fmla="*/ 18945 w 2335500"/>
              <a:gd name="connsiteY2-1558" fmla="*/ 350520 h 3688080"/>
              <a:gd name="connsiteX3-1559" fmla="*/ 22940 w 2335500"/>
              <a:gd name="connsiteY3-1560" fmla="*/ 10160 h 3688080"/>
              <a:gd name="connsiteX4-1561" fmla="*/ 316125 w 2335500"/>
              <a:gd name="connsiteY4-1562" fmla="*/ 0 h 3688080"/>
              <a:gd name="connsiteX5-1563" fmla="*/ 529485 w 2335500"/>
              <a:gd name="connsiteY5-1564" fmla="*/ 7620 h 3688080"/>
              <a:gd name="connsiteX6-1565" fmla="*/ 1222905 w 2335500"/>
              <a:gd name="connsiteY6-1566" fmla="*/ 7620 h 3688080"/>
              <a:gd name="connsiteX7-1567" fmla="*/ 2000145 w 2335500"/>
              <a:gd name="connsiteY7-1568" fmla="*/ 7620 h 3688080"/>
              <a:gd name="connsiteX8-1569" fmla="*/ 2213505 w 2335500"/>
              <a:gd name="connsiteY8-1570" fmla="*/ 30480 h 3688080"/>
              <a:gd name="connsiteX9-1571" fmla="*/ 2198265 w 2335500"/>
              <a:gd name="connsiteY9-1572" fmla="*/ 281940 h 3688080"/>
              <a:gd name="connsiteX10-1573" fmla="*/ 2198265 w 2335500"/>
              <a:gd name="connsiteY10-1574" fmla="*/ 640080 h 3688080"/>
              <a:gd name="connsiteX11-1575" fmla="*/ 2183025 w 2335500"/>
              <a:gd name="connsiteY11-1576" fmla="*/ 853440 h 3688080"/>
              <a:gd name="connsiteX12-1577" fmla="*/ 2190645 w 2335500"/>
              <a:gd name="connsiteY12-1578" fmla="*/ 1127760 h 3688080"/>
              <a:gd name="connsiteX13-1579" fmla="*/ 2190645 w 2335500"/>
              <a:gd name="connsiteY13-1580" fmla="*/ 1325880 h 3688080"/>
              <a:gd name="connsiteX14-1581" fmla="*/ 2213505 w 2335500"/>
              <a:gd name="connsiteY14-1582" fmla="*/ 1493520 h 3688080"/>
              <a:gd name="connsiteX15-1583" fmla="*/ 2251605 w 2335500"/>
              <a:gd name="connsiteY15-1584" fmla="*/ 1752600 h 3688080"/>
              <a:gd name="connsiteX16-1585" fmla="*/ 2259226 w 2335500"/>
              <a:gd name="connsiteY16-1586" fmla="*/ 1851660 h 3688080"/>
              <a:gd name="connsiteX17-1587" fmla="*/ 2297325 w 2335500"/>
              <a:gd name="connsiteY17-1588" fmla="*/ 2065020 h 3688080"/>
              <a:gd name="connsiteX18-1589" fmla="*/ 2297326 w 2335500"/>
              <a:gd name="connsiteY18-1590" fmla="*/ 2164080 h 3688080"/>
              <a:gd name="connsiteX19-1591" fmla="*/ 2327805 w 2335500"/>
              <a:gd name="connsiteY19-1592" fmla="*/ 2316480 h 3688080"/>
              <a:gd name="connsiteX20-1593" fmla="*/ 2320185 w 2335500"/>
              <a:gd name="connsiteY20-1594" fmla="*/ 2468880 h 3688080"/>
              <a:gd name="connsiteX21-1595" fmla="*/ 2335425 w 2335500"/>
              <a:gd name="connsiteY21-1596" fmla="*/ 2613660 h 3688080"/>
              <a:gd name="connsiteX22-1597" fmla="*/ 2312566 w 2335500"/>
              <a:gd name="connsiteY22-1598" fmla="*/ 2720340 h 3688080"/>
              <a:gd name="connsiteX23-1599" fmla="*/ 2320185 w 2335500"/>
              <a:gd name="connsiteY23-1600" fmla="*/ 2964180 h 3688080"/>
              <a:gd name="connsiteX24-1601" fmla="*/ 2304946 w 2335500"/>
              <a:gd name="connsiteY24-1602" fmla="*/ 3177540 h 3688080"/>
              <a:gd name="connsiteX25-1603" fmla="*/ 2282085 w 2335500"/>
              <a:gd name="connsiteY25-1604" fmla="*/ 3345180 h 3688080"/>
              <a:gd name="connsiteX26-1605" fmla="*/ 2193185 w 2335500"/>
              <a:gd name="connsiteY26-1606" fmla="*/ 3680460 h 3688080"/>
              <a:gd name="connsiteX27-1607" fmla="*/ 1923945 w 2335500"/>
              <a:gd name="connsiteY27-1608" fmla="*/ 3680460 h 3688080"/>
              <a:gd name="connsiteX28-1609" fmla="*/ 1771545 w 2335500"/>
              <a:gd name="connsiteY28-1610" fmla="*/ 3680460 h 3688080"/>
              <a:gd name="connsiteX29-1611" fmla="*/ 1581045 w 2335500"/>
              <a:gd name="connsiteY29-1612" fmla="*/ 3680460 h 3688080"/>
              <a:gd name="connsiteX30-1613" fmla="*/ 1222905 w 2335500"/>
              <a:gd name="connsiteY30-1614" fmla="*/ 3688080 h 3688080"/>
              <a:gd name="connsiteX31-1615" fmla="*/ 819045 w 2335500"/>
              <a:gd name="connsiteY31-1616" fmla="*/ 3680460 h 3688080"/>
              <a:gd name="connsiteX32-1617" fmla="*/ 689505 w 2335500"/>
              <a:gd name="connsiteY32-1618" fmla="*/ 3680460 h 3688080"/>
              <a:gd name="connsiteX33-1619" fmla="*/ 262785 w 2335500"/>
              <a:gd name="connsiteY33-1620" fmla="*/ 3672840 h 3688080"/>
              <a:gd name="connsiteX34-1621" fmla="*/ 22940 w 2335500"/>
              <a:gd name="connsiteY34-1622" fmla="*/ 3680460 h 3688080"/>
              <a:gd name="connsiteX35-1623" fmla="*/ 26565 w 2335500"/>
              <a:gd name="connsiteY35-1624" fmla="*/ 3421380 h 3688080"/>
              <a:gd name="connsiteX36-1625" fmla="*/ 11326 w 2335500"/>
              <a:gd name="connsiteY36-1626" fmla="*/ 2971800 h 3688080"/>
              <a:gd name="connsiteX37" fmla="*/ 21209 w 2335500"/>
              <a:gd name="connsiteY37" fmla="*/ 2450231 h 3688080"/>
              <a:gd name="connsiteX0-1627" fmla="*/ 24660 w 2335500"/>
              <a:gd name="connsiteY0-1628" fmla="*/ 719773 h 3688080"/>
              <a:gd name="connsiteX1-1629" fmla="*/ 18946 w 2335500"/>
              <a:gd name="connsiteY1-1630" fmla="*/ 563880 h 3688080"/>
              <a:gd name="connsiteX2-1631" fmla="*/ 18945 w 2335500"/>
              <a:gd name="connsiteY2-1632" fmla="*/ 350520 h 3688080"/>
              <a:gd name="connsiteX3-1633" fmla="*/ 22940 w 2335500"/>
              <a:gd name="connsiteY3-1634" fmla="*/ 10160 h 3688080"/>
              <a:gd name="connsiteX4-1635" fmla="*/ 316125 w 2335500"/>
              <a:gd name="connsiteY4-1636" fmla="*/ 0 h 3688080"/>
              <a:gd name="connsiteX5-1637" fmla="*/ 529485 w 2335500"/>
              <a:gd name="connsiteY5-1638" fmla="*/ 7620 h 3688080"/>
              <a:gd name="connsiteX6-1639" fmla="*/ 773325 w 2335500"/>
              <a:gd name="connsiteY6-1640" fmla="*/ 7620 h 3688080"/>
              <a:gd name="connsiteX7-1641" fmla="*/ 1222905 w 2335500"/>
              <a:gd name="connsiteY7-1642" fmla="*/ 7620 h 3688080"/>
              <a:gd name="connsiteX8-1643" fmla="*/ 2000145 w 2335500"/>
              <a:gd name="connsiteY8-1644" fmla="*/ 7620 h 3688080"/>
              <a:gd name="connsiteX9-1645" fmla="*/ 2213505 w 2335500"/>
              <a:gd name="connsiteY9-1646" fmla="*/ 30480 h 3688080"/>
              <a:gd name="connsiteX10-1647" fmla="*/ 2198265 w 2335500"/>
              <a:gd name="connsiteY10-1648" fmla="*/ 281940 h 3688080"/>
              <a:gd name="connsiteX11-1649" fmla="*/ 2198265 w 2335500"/>
              <a:gd name="connsiteY11-1650" fmla="*/ 640080 h 3688080"/>
              <a:gd name="connsiteX12-1651" fmla="*/ 2183025 w 2335500"/>
              <a:gd name="connsiteY12-1652" fmla="*/ 853440 h 3688080"/>
              <a:gd name="connsiteX13-1653" fmla="*/ 2190645 w 2335500"/>
              <a:gd name="connsiteY13-1654" fmla="*/ 1127760 h 3688080"/>
              <a:gd name="connsiteX14-1655" fmla="*/ 2190645 w 2335500"/>
              <a:gd name="connsiteY14-1656" fmla="*/ 1325880 h 3688080"/>
              <a:gd name="connsiteX15-1657" fmla="*/ 2213505 w 2335500"/>
              <a:gd name="connsiteY15-1658" fmla="*/ 1493520 h 3688080"/>
              <a:gd name="connsiteX16-1659" fmla="*/ 2251605 w 2335500"/>
              <a:gd name="connsiteY16-1660" fmla="*/ 1752600 h 3688080"/>
              <a:gd name="connsiteX17-1661" fmla="*/ 2259226 w 2335500"/>
              <a:gd name="connsiteY17-1662" fmla="*/ 1851660 h 3688080"/>
              <a:gd name="connsiteX18-1663" fmla="*/ 2297325 w 2335500"/>
              <a:gd name="connsiteY18-1664" fmla="*/ 2065020 h 3688080"/>
              <a:gd name="connsiteX19-1665" fmla="*/ 2297326 w 2335500"/>
              <a:gd name="connsiteY19-1666" fmla="*/ 2164080 h 3688080"/>
              <a:gd name="connsiteX20-1667" fmla="*/ 2327805 w 2335500"/>
              <a:gd name="connsiteY20-1668" fmla="*/ 2316480 h 3688080"/>
              <a:gd name="connsiteX21-1669" fmla="*/ 2320185 w 2335500"/>
              <a:gd name="connsiteY21-1670" fmla="*/ 2468880 h 3688080"/>
              <a:gd name="connsiteX22-1671" fmla="*/ 2335425 w 2335500"/>
              <a:gd name="connsiteY22-1672" fmla="*/ 2613660 h 3688080"/>
              <a:gd name="connsiteX23-1673" fmla="*/ 2312566 w 2335500"/>
              <a:gd name="connsiteY23-1674" fmla="*/ 2720340 h 3688080"/>
              <a:gd name="connsiteX24-1675" fmla="*/ 2320185 w 2335500"/>
              <a:gd name="connsiteY24-1676" fmla="*/ 2964180 h 3688080"/>
              <a:gd name="connsiteX25-1677" fmla="*/ 2304946 w 2335500"/>
              <a:gd name="connsiteY25-1678" fmla="*/ 3177540 h 3688080"/>
              <a:gd name="connsiteX26-1679" fmla="*/ 2282085 w 2335500"/>
              <a:gd name="connsiteY26-1680" fmla="*/ 3345180 h 3688080"/>
              <a:gd name="connsiteX27-1681" fmla="*/ 2193185 w 2335500"/>
              <a:gd name="connsiteY27-1682" fmla="*/ 3680460 h 3688080"/>
              <a:gd name="connsiteX28-1683" fmla="*/ 1923945 w 2335500"/>
              <a:gd name="connsiteY28-1684" fmla="*/ 3680460 h 3688080"/>
              <a:gd name="connsiteX29-1685" fmla="*/ 1771545 w 2335500"/>
              <a:gd name="connsiteY29-1686" fmla="*/ 3680460 h 3688080"/>
              <a:gd name="connsiteX30-1687" fmla="*/ 1581045 w 2335500"/>
              <a:gd name="connsiteY30-1688" fmla="*/ 3680460 h 3688080"/>
              <a:gd name="connsiteX31-1689" fmla="*/ 1222905 w 2335500"/>
              <a:gd name="connsiteY31-1690" fmla="*/ 3688080 h 3688080"/>
              <a:gd name="connsiteX32-1691" fmla="*/ 819045 w 2335500"/>
              <a:gd name="connsiteY32-1692" fmla="*/ 3680460 h 3688080"/>
              <a:gd name="connsiteX33-1693" fmla="*/ 689505 w 2335500"/>
              <a:gd name="connsiteY33-1694" fmla="*/ 3680460 h 3688080"/>
              <a:gd name="connsiteX34-1695" fmla="*/ 262785 w 2335500"/>
              <a:gd name="connsiteY34-1696" fmla="*/ 3672840 h 3688080"/>
              <a:gd name="connsiteX35-1697" fmla="*/ 22940 w 2335500"/>
              <a:gd name="connsiteY35-1698" fmla="*/ 3680460 h 3688080"/>
              <a:gd name="connsiteX36-1699" fmla="*/ 26565 w 2335500"/>
              <a:gd name="connsiteY36-1700" fmla="*/ 3421380 h 3688080"/>
              <a:gd name="connsiteX37-1701" fmla="*/ 11326 w 2335500"/>
              <a:gd name="connsiteY37-1702" fmla="*/ 2971800 h 3688080"/>
              <a:gd name="connsiteX38" fmla="*/ 21209 w 2335500"/>
              <a:gd name="connsiteY38" fmla="*/ 2450231 h 3688080"/>
              <a:gd name="connsiteX0-1703" fmla="*/ 24660 w 2335500"/>
              <a:gd name="connsiteY0-1704" fmla="*/ 719773 h 3688080"/>
              <a:gd name="connsiteX1-1705" fmla="*/ 18946 w 2335500"/>
              <a:gd name="connsiteY1-1706" fmla="*/ 563880 h 3688080"/>
              <a:gd name="connsiteX2-1707" fmla="*/ 18945 w 2335500"/>
              <a:gd name="connsiteY2-1708" fmla="*/ 350520 h 3688080"/>
              <a:gd name="connsiteX3-1709" fmla="*/ 22940 w 2335500"/>
              <a:gd name="connsiteY3-1710" fmla="*/ 10160 h 3688080"/>
              <a:gd name="connsiteX4-1711" fmla="*/ 316125 w 2335500"/>
              <a:gd name="connsiteY4-1712" fmla="*/ 0 h 3688080"/>
              <a:gd name="connsiteX5-1713" fmla="*/ 529485 w 2335500"/>
              <a:gd name="connsiteY5-1714" fmla="*/ 7620 h 3688080"/>
              <a:gd name="connsiteX6-1715" fmla="*/ 773325 w 2335500"/>
              <a:gd name="connsiteY6-1716" fmla="*/ 7620 h 3688080"/>
              <a:gd name="connsiteX7-1717" fmla="*/ 1222905 w 2335500"/>
              <a:gd name="connsiteY7-1718" fmla="*/ 7620 h 3688080"/>
              <a:gd name="connsiteX8-1719" fmla="*/ 1573425 w 2335500"/>
              <a:gd name="connsiteY8-1720" fmla="*/ 0 h 3688080"/>
              <a:gd name="connsiteX9-1721" fmla="*/ 2000145 w 2335500"/>
              <a:gd name="connsiteY9-1722" fmla="*/ 7620 h 3688080"/>
              <a:gd name="connsiteX10-1723" fmla="*/ 2213505 w 2335500"/>
              <a:gd name="connsiteY10-1724" fmla="*/ 30480 h 3688080"/>
              <a:gd name="connsiteX11-1725" fmla="*/ 2198265 w 2335500"/>
              <a:gd name="connsiteY11-1726" fmla="*/ 281940 h 3688080"/>
              <a:gd name="connsiteX12-1727" fmla="*/ 2198265 w 2335500"/>
              <a:gd name="connsiteY12-1728" fmla="*/ 640080 h 3688080"/>
              <a:gd name="connsiteX13-1729" fmla="*/ 2183025 w 2335500"/>
              <a:gd name="connsiteY13-1730" fmla="*/ 853440 h 3688080"/>
              <a:gd name="connsiteX14-1731" fmla="*/ 2190645 w 2335500"/>
              <a:gd name="connsiteY14-1732" fmla="*/ 1127760 h 3688080"/>
              <a:gd name="connsiteX15-1733" fmla="*/ 2190645 w 2335500"/>
              <a:gd name="connsiteY15-1734" fmla="*/ 1325880 h 3688080"/>
              <a:gd name="connsiteX16-1735" fmla="*/ 2213505 w 2335500"/>
              <a:gd name="connsiteY16-1736" fmla="*/ 1493520 h 3688080"/>
              <a:gd name="connsiteX17-1737" fmla="*/ 2251605 w 2335500"/>
              <a:gd name="connsiteY17-1738" fmla="*/ 1752600 h 3688080"/>
              <a:gd name="connsiteX18-1739" fmla="*/ 2259226 w 2335500"/>
              <a:gd name="connsiteY18-1740" fmla="*/ 1851660 h 3688080"/>
              <a:gd name="connsiteX19-1741" fmla="*/ 2297325 w 2335500"/>
              <a:gd name="connsiteY19-1742" fmla="*/ 2065020 h 3688080"/>
              <a:gd name="connsiteX20-1743" fmla="*/ 2297326 w 2335500"/>
              <a:gd name="connsiteY20-1744" fmla="*/ 2164080 h 3688080"/>
              <a:gd name="connsiteX21-1745" fmla="*/ 2327805 w 2335500"/>
              <a:gd name="connsiteY21-1746" fmla="*/ 2316480 h 3688080"/>
              <a:gd name="connsiteX22-1747" fmla="*/ 2320185 w 2335500"/>
              <a:gd name="connsiteY22-1748" fmla="*/ 2468880 h 3688080"/>
              <a:gd name="connsiteX23-1749" fmla="*/ 2335425 w 2335500"/>
              <a:gd name="connsiteY23-1750" fmla="*/ 2613660 h 3688080"/>
              <a:gd name="connsiteX24-1751" fmla="*/ 2312566 w 2335500"/>
              <a:gd name="connsiteY24-1752" fmla="*/ 2720340 h 3688080"/>
              <a:gd name="connsiteX25-1753" fmla="*/ 2320185 w 2335500"/>
              <a:gd name="connsiteY25-1754" fmla="*/ 2964180 h 3688080"/>
              <a:gd name="connsiteX26-1755" fmla="*/ 2304946 w 2335500"/>
              <a:gd name="connsiteY26-1756" fmla="*/ 3177540 h 3688080"/>
              <a:gd name="connsiteX27-1757" fmla="*/ 2282085 w 2335500"/>
              <a:gd name="connsiteY27-1758" fmla="*/ 3345180 h 3688080"/>
              <a:gd name="connsiteX28-1759" fmla="*/ 2193185 w 2335500"/>
              <a:gd name="connsiteY28-1760" fmla="*/ 3680460 h 3688080"/>
              <a:gd name="connsiteX29-1761" fmla="*/ 1923945 w 2335500"/>
              <a:gd name="connsiteY29-1762" fmla="*/ 3680460 h 3688080"/>
              <a:gd name="connsiteX30-1763" fmla="*/ 1771545 w 2335500"/>
              <a:gd name="connsiteY30-1764" fmla="*/ 3680460 h 3688080"/>
              <a:gd name="connsiteX31-1765" fmla="*/ 1581045 w 2335500"/>
              <a:gd name="connsiteY31-1766" fmla="*/ 3680460 h 3688080"/>
              <a:gd name="connsiteX32-1767" fmla="*/ 1222905 w 2335500"/>
              <a:gd name="connsiteY32-1768" fmla="*/ 3688080 h 3688080"/>
              <a:gd name="connsiteX33-1769" fmla="*/ 819045 w 2335500"/>
              <a:gd name="connsiteY33-1770" fmla="*/ 3680460 h 3688080"/>
              <a:gd name="connsiteX34-1771" fmla="*/ 689505 w 2335500"/>
              <a:gd name="connsiteY34-1772" fmla="*/ 3680460 h 3688080"/>
              <a:gd name="connsiteX35-1773" fmla="*/ 262785 w 2335500"/>
              <a:gd name="connsiteY35-1774" fmla="*/ 3672840 h 3688080"/>
              <a:gd name="connsiteX36-1775" fmla="*/ 22940 w 2335500"/>
              <a:gd name="connsiteY36-1776" fmla="*/ 3680460 h 3688080"/>
              <a:gd name="connsiteX37-1777" fmla="*/ 26565 w 2335500"/>
              <a:gd name="connsiteY37-1778" fmla="*/ 3421380 h 3688080"/>
              <a:gd name="connsiteX38-1779" fmla="*/ 11326 w 2335500"/>
              <a:gd name="connsiteY38-1780" fmla="*/ 2971800 h 3688080"/>
              <a:gd name="connsiteX39" fmla="*/ 21209 w 2335500"/>
              <a:gd name="connsiteY39" fmla="*/ 2450231 h 3688080"/>
              <a:gd name="connsiteX0-1781" fmla="*/ 24660 w 2335500"/>
              <a:gd name="connsiteY0-1782" fmla="*/ 719773 h 3688080"/>
              <a:gd name="connsiteX1-1783" fmla="*/ 18946 w 2335500"/>
              <a:gd name="connsiteY1-1784" fmla="*/ 563880 h 3688080"/>
              <a:gd name="connsiteX2-1785" fmla="*/ 18945 w 2335500"/>
              <a:gd name="connsiteY2-1786" fmla="*/ 350520 h 3688080"/>
              <a:gd name="connsiteX3-1787" fmla="*/ 22940 w 2335500"/>
              <a:gd name="connsiteY3-1788" fmla="*/ 10160 h 3688080"/>
              <a:gd name="connsiteX4-1789" fmla="*/ 316125 w 2335500"/>
              <a:gd name="connsiteY4-1790" fmla="*/ 0 h 3688080"/>
              <a:gd name="connsiteX5-1791" fmla="*/ 529485 w 2335500"/>
              <a:gd name="connsiteY5-1792" fmla="*/ 7620 h 3688080"/>
              <a:gd name="connsiteX6-1793" fmla="*/ 773325 w 2335500"/>
              <a:gd name="connsiteY6-1794" fmla="*/ 7620 h 3688080"/>
              <a:gd name="connsiteX7-1795" fmla="*/ 1222905 w 2335500"/>
              <a:gd name="connsiteY7-1796" fmla="*/ 7620 h 3688080"/>
              <a:gd name="connsiteX8-1797" fmla="*/ 1573425 w 2335500"/>
              <a:gd name="connsiteY8-1798" fmla="*/ 0 h 3688080"/>
              <a:gd name="connsiteX9-1799" fmla="*/ 2000145 w 2335500"/>
              <a:gd name="connsiteY9-1800" fmla="*/ 7620 h 3688080"/>
              <a:gd name="connsiteX10-1801" fmla="*/ 2213505 w 2335500"/>
              <a:gd name="connsiteY10-1802" fmla="*/ 30480 h 3688080"/>
              <a:gd name="connsiteX11-1803" fmla="*/ 2198265 w 2335500"/>
              <a:gd name="connsiteY11-1804" fmla="*/ 281940 h 3688080"/>
              <a:gd name="connsiteX12-1805" fmla="*/ 2198265 w 2335500"/>
              <a:gd name="connsiteY12-1806" fmla="*/ 640080 h 3688080"/>
              <a:gd name="connsiteX13-1807" fmla="*/ 2183025 w 2335500"/>
              <a:gd name="connsiteY13-1808" fmla="*/ 853440 h 3688080"/>
              <a:gd name="connsiteX14-1809" fmla="*/ 2190645 w 2335500"/>
              <a:gd name="connsiteY14-1810" fmla="*/ 1127760 h 3688080"/>
              <a:gd name="connsiteX15-1811" fmla="*/ 2190645 w 2335500"/>
              <a:gd name="connsiteY15-1812" fmla="*/ 1325880 h 3688080"/>
              <a:gd name="connsiteX16-1813" fmla="*/ 2213505 w 2335500"/>
              <a:gd name="connsiteY16-1814" fmla="*/ 1493520 h 3688080"/>
              <a:gd name="connsiteX17-1815" fmla="*/ 2251605 w 2335500"/>
              <a:gd name="connsiteY17-1816" fmla="*/ 1752600 h 3688080"/>
              <a:gd name="connsiteX18-1817" fmla="*/ 2259226 w 2335500"/>
              <a:gd name="connsiteY18-1818" fmla="*/ 1851660 h 3688080"/>
              <a:gd name="connsiteX19-1819" fmla="*/ 2297325 w 2335500"/>
              <a:gd name="connsiteY19-1820" fmla="*/ 2065020 h 3688080"/>
              <a:gd name="connsiteX20-1821" fmla="*/ 2297326 w 2335500"/>
              <a:gd name="connsiteY20-1822" fmla="*/ 2164080 h 3688080"/>
              <a:gd name="connsiteX21-1823" fmla="*/ 2327805 w 2335500"/>
              <a:gd name="connsiteY21-1824" fmla="*/ 2316480 h 3688080"/>
              <a:gd name="connsiteX22-1825" fmla="*/ 2320185 w 2335500"/>
              <a:gd name="connsiteY22-1826" fmla="*/ 2468880 h 3688080"/>
              <a:gd name="connsiteX23-1827" fmla="*/ 2335425 w 2335500"/>
              <a:gd name="connsiteY23-1828" fmla="*/ 2613660 h 3688080"/>
              <a:gd name="connsiteX24-1829" fmla="*/ 2312566 w 2335500"/>
              <a:gd name="connsiteY24-1830" fmla="*/ 2720340 h 3688080"/>
              <a:gd name="connsiteX25-1831" fmla="*/ 2320185 w 2335500"/>
              <a:gd name="connsiteY25-1832" fmla="*/ 2964180 h 3688080"/>
              <a:gd name="connsiteX26-1833" fmla="*/ 2304946 w 2335500"/>
              <a:gd name="connsiteY26-1834" fmla="*/ 3177540 h 3688080"/>
              <a:gd name="connsiteX27-1835" fmla="*/ 2282085 w 2335500"/>
              <a:gd name="connsiteY27-1836" fmla="*/ 3345180 h 3688080"/>
              <a:gd name="connsiteX28-1837" fmla="*/ 1923945 w 2335500"/>
              <a:gd name="connsiteY28-1838" fmla="*/ 3680460 h 3688080"/>
              <a:gd name="connsiteX29-1839" fmla="*/ 1771545 w 2335500"/>
              <a:gd name="connsiteY29-1840" fmla="*/ 3680460 h 3688080"/>
              <a:gd name="connsiteX30-1841" fmla="*/ 1581045 w 2335500"/>
              <a:gd name="connsiteY30-1842" fmla="*/ 3680460 h 3688080"/>
              <a:gd name="connsiteX31-1843" fmla="*/ 1222905 w 2335500"/>
              <a:gd name="connsiteY31-1844" fmla="*/ 3688080 h 3688080"/>
              <a:gd name="connsiteX32-1845" fmla="*/ 819045 w 2335500"/>
              <a:gd name="connsiteY32-1846" fmla="*/ 3680460 h 3688080"/>
              <a:gd name="connsiteX33-1847" fmla="*/ 689505 w 2335500"/>
              <a:gd name="connsiteY33-1848" fmla="*/ 3680460 h 3688080"/>
              <a:gd name="connsiteX34-1849" fmla="*/ 262785 w 2335500"/>
              <a:gd name="connsiteY34-1850" fmla="*/ 3672840 h 3688080"/>
              <a:gd name="connsiteX35-1851" fmla="*/ 22940 w 2335500"/>
              <a:gd name="connsiteY35-1852" fmla="*/ 3680460 h 3688080"/>
              <a:gd name="connsiteX36-1853" fmla="*/ 26565 w 2335500"/>
              <a:gd name="connsiteY36-1854" fmla="*/ 3421380 h 3688080"/>
              <a:gd name="connsiteX37-1855" fmla="*/ 11326 w 2335500"/>
              <a:gd name="connsiteY37-1856" fmla="*/ 2971800 h 3688080"/>
              <a:gd name="connsiteX38-1857" fmla="*/ 21209 w 2335500"/>
              <a:gd name="connsiteY38-1858" fmla="*/ 2450231 h 3688080"/>
              <a:gd name="connsiteX0-1859" fmla="*/ 24660 w 2335500"/>
              <a:gd name="connsiteY0-1860" fmla="*/ 719773 h 3688080"/>
              <a:gd name="connsiteX1-1861" fmla="*/ 18946 w 2335500"/>
              <a:gd name="connsiteY1-1862" fmla="*/ 563880 h 3688080"/>
              <a:gd name="connsiteX2-1863" fmla="*/ 18945 w 2335500"/>
              <a:gd name="connsiteY2-1864" fmla="*/ 350520 h 3688080"/>
              <a:gd name="connsiteX3-1865" fmla="*/ 22940 w 2335500"/>
              <a:gd name="connsiteY3-1866" fmla="*/ 10160 h 3688080"/>
              <a:gd name="connsiteX4-1867" fmla="*/ 316125 w 2335500"/>
              <a:gd name="connsiteY4-1868" fmla="*/ 0 h 3688080"/>
              <a:gd name="connsiteX5-1869" fmla="*/ 529485 w 2335500"/>
              <a:gd name="connsiteY5-1870" fmla="*/ 7620 h 3688080"/>
              <a:gd name="connsiteX6-1871" fmla="*/ 773325 w 2335500"/>
              <a:gd name="connsiteY6-1872" fmla="*/ 7620 h 3688080"/>
              <a:gd name="connsiteX7-1873" fmla="*/ 1222905 w 2335500"/>
              <a:gd name="connsiteY7-1874" fmla="*/ 7620 h 3688080"/>
              <a:gd name="connsiteX8-1875" fmla="*/ 1573425 w 2335500"/>
              <a:gd name="connsiteY8-1876" fmla="*/ 0 h 3688080"/>
              <a:gd name="connsiteX9-1877" fmla="*/ 2000145 w 2335500"/>
              <a:gd name="connsiteY9-1878" fmla="*/ 7620 h 3688080"/>
              <a:gd name="connsiteX10-1879" fmla="*/ 2213505 w 2335500"/>
              <a:gd name="connsiteY10-1880" fmla="*/ 30480 h 3688080"/>
              <a:gd name="connsiteX11-1881" fmla="*/ 2198265 w 2335500"/>
              <a:gd name="connsiteY11-1882" fmla="*/ 281940 h 3688080"/>
              <a:gd name="connsiteX12-1883" fmla="*/ 2198265 w 2335500"/>
              <a:gd name="connsiteY12-1884" fmla="*/ 640080 h 3688080"/>
              <a:gd name="connsiteX13-1885" fmla="*/ 2183025 w 2335500"/>
              <a:gd name="connsiteY13-1886" fmla="*/ 853440 h 3688080"/>
              <a:gd name="connsiteX14-1887" fmla="*/ 2190645 w 2335500"/>
              <a:gd name="connsiteY14-1888" fmla="*/ 1127760 h 3688080"/>
              <a:gd name="connsiteX15-1889" fmla="*/ 2190645 w 2335500"/>
              <a:gd name="connsiteY15-1890" fmla="*/ 1325880 h 3688080"/>
              <a:gd name="connsiteX16-1891" fmla="*/ 2213505 w 2335500"/>
              <a:gd name="connsiteY16-1892" fmla="*/ 1493520 h 3688080"/>
              <a:gd name="connsiteX17-1893" fmla="*/ 2251605 w 2335500"/>
              <a:gd name="connsiteY17-1894" fmla="*/ 1752600 h 3688080"/>
              <a:gd name="connsiteX18-1895" fmla="*/ 2259226 w 2335500"/>
              <a:gd name="connsiteY18-1896" fmla="*/ 1851660 h 3688080"/>
              <a:gd name="connsiteX19-1897" fmla="*/ 2297325 w 2335500"/>
              <a:gd name="connsiteY19-1898" fmla="*/ 2065020 h 3688080"/>
              <a:gd name="connsiteX20-1899" fmla="*/ 2297326 w 2335500"/>
              <a:gd name="connsiteY20-1900" fmla="*/ 2164080 h 3688080"/>
              <a:gd name="connsiteX21-1901" fmla="*/ 2327805 w 2335500"/>
              <a:gd name="connsiteY21-1902" fmla="*/ 2316480 h 3688080"/>
              <a:gd name="connsiteX22-1903" fmla="*/ 2320185 w 2335500"/>
              <a:gd name="connsiteY22-1904" fmla="*/ 2468880 h 3688080"/>
              <a:gd name="connsiteX23-1905" fmla="*/ 2335425 w 2335500"/>
              <a:gd name="connsiteY23-1906" fmla="*/ 2613660 h 3688080"/>
              <a:gd name="connsiteX24-1907" fmla="*/ 2312566 w 2335500"/>
              <a:gd name="connsiteY24-1908" fmla="*/ 2720340 h 3688080"/>
              <a:gd name="connsiteX25-1909" fmla="*/ 2320185 w 2335500"/>
              <a:gd name="connsiteY25-1910" fmla="*/ 2964180 h 3688080"/>
              <a:gd name="connsiteX26-1911" fmla="*/ 2304946 w 2335500"/>
              <a:gd name="connsiteY26-1912" fmla="*/ 3177540 h 3688080"/>
              <a:gd name="connsiteX27-1913" fmla="*/ 2282085 w 2335500"/>
              <a:gd name="connsiteY27-1914" fmla="*/ 3345180 h 3688080"/>
              <a:gd name="connsiteX28-1915" fmla="*/ 2099205 w 2335500"/>
              <a:gd name="connsiteY28-1916" fmla="*/ 3535680 h 3688080"/>
              <a:gd name="connsiteX29-1917" fmla="*/ 1923945 w 2335500"/>
              <a:gd name="connsiteY29-1918" fmla="*/ 3680460 h 3688080"/>
              <a:gd name="connsiteX30-1919" fmla="*/ 1771545 w 2335500"/>
              <a:gd name="connsiteY30-1920" fmla="*/ 3680460 h 3688080"/>
              <a:gd name="connsiteX31-1921" fmla="*/ 1581045 w 2335500"/>
              <a:gd name="connsiteY31-1922" fmla="*/ 3680460 h 3688080"/>
              <a:gd name="connsiteX32-1923" fmla="*/ 1222905 w 2335500"/>
              <a:gd name="connsiteY32-1924" fmla="*/ 3688080 h 3688080"/>
              <a:gd name="connsiteX33-1925" fmla="*/ 819045 w 2335500"/>
              <a:gd name="connsiteY33-1926" fmla="*/ 3680460 h 3688080"/>
              <a:gd name="connsiteX34-1927" fmla="*/ 689505 w 2335500"/>
              <a:gd name="connsiteY34-1928" fmla="*/ 3680460 h 3688080"/>
              <a:gd name="connsiteX35-1929" fmla="*/ 262785 w 2335500"/>
              <a:gd name="connsiteY35-1930" fmla="*/ 3672840 h 3688080"/>
              <a:gd name="connsiteX36-1931" fmla="*/ 22940 w 2335500"/>
              <a:gd name="connsiteY36-1932" fmla="*/ 3680460 h 3688080"/>
              <a:gd name="connsiteX37-1933" fmla="*/ 26565 w 2335500"/>
              <a:gd name="connsiteY37-1934" fmla="*/ 3421380 h 3688080"/>
              <a:gd name="connsiteX38-1935" fmla="*/ 11326 w 2335500"/>
              <a:gd name="connsiteY38-1936" fmla="*/ 2971800 h 3688080"/>
              <a:gd name="connsiteX39-1937" fmla="*/ 21209 w 2335500"/>
              <a:gd name="connsiteY39-1938" fmla="*/ 2450231 h 3688080"/>
              <a:gd name="connsiteX0-1939" fmla="*/ 24660 w 2335500"/>
              <a:gd name="connsiteY0-1940" fmla="*/ 719773 h 3688080"/>
              <a:gd name="connsiteX1-1941" fmla="*/ 18946 w 2335500"/>
              <a:gd name="connsiteY1-1942" fmla="*/ 563880 h 3688080"/>
              <a:gd name="connsiteX2-1943" fmla="*/ 18945 w 2335500"/>
              <a:gd name="connsiteY2-1944" fmla="*/ 350520 h 3688080"/>
              <a:gd name="connsiteX3-1945" fmla="*/ 22940 w 2335500"/>
              <a:gd name="connsiteY3-1946" fmla="*/ 10160 h 3688080"/>
              <a:gd name="connsiteX4-1947" fmla="*/ 316125 w 2335500"/>
              <a:gd name="connsiteY4-1948" fmla="*/ 0 h 3688080"/>
              <a:gd name="connsiteX5-1949" fmla="*/ 529485 w 2335500"/>
              <a:gd name="connsiteY5-1950" fmla="*/ 7620 h 3688080"/>
              <a:gd name="connsiteX6-1951" fmla="*/ 773325 w 2335500"/>
              <a:gd name="connsiteY6-1952" fmla="*/ 7620 h 3688080"/>
              <a:gd name="connsiteX7-1953" fmla="*/ 1222905 w 2335500"/>
              <a:gd name="connsiteY7-1954" fmla="*/ 7620 h 3688080"/>
              <a:gd name="connsiteX8-1955" fmla="*/ 1573425 w 2335500"/>
              <a:gd name="connsiteY8-1956" fmla="*/ 0 h 3688080"/>
              <a:gd name="connsiteX9-1957" fmla="*/ 2000145 w 2335500"/>
              <a:gd name="connsiteY9-1958" fmla="*/ 7620 h 3688080"/>
              <a:gd name="connsiteX10-1959" fmla="*/ 2213505 w 2335500"/>
              <a:gd name="connsiteY10-1960" fmla="*/ 30480 h 3688080"/>
              <a:gd name="connsiteX11-1961" fmla="*/ 2198265 w 2335500"/>
              <a:gd name="connsiteY11-1962" fmla="*/ 281940 h 3688080"/>
              <a:gd name="connsiteX12-1963" fmla="*/ 2198265 w 2335500"/>
              <a:gd name="connsiteY12-1964" fmla="*/ 640080 h 3688080"/>
              <a:gd name="connsiteX13-1965" fmla="*/ 2183025 w 2335500"/>
              <a:gd name="connsiteY13-1966" fmla="*/ 853440 h 3688080"/>
              <a:gd name="connsiteX14-1967" fmla="*/ 2190645 w 2335500"/>
              <a:gd name="connsiteY14-1968" fmla="*/ 1127760 h 3688080"/>
              <a:gd name="connsiteX15-1969" fmla="*/ 2190645 w 2335500"/>
              <a:gd name="connsiteY15-1970" fmla="*/ 1325880 h 3688080"/>
              <a:gd name="connsiteX16-1971" fmla="*/ 2213505 w 2335500"/>
              <a:gd name="connsiteY16-1972" fmla="*/ 1493520 h 3688080"/>
              <a:gd name="connsiteX17-1973" fmla="*/ 2251605 w 2335500"/>
              <a:gd name="connsiteY17-1974" fmla="*/ 1752600 h 3688080"/>
              <a:gd name="connsiteX18-1975" fmla="*/ 2259226 w 2335500"/>
              <a:gd name="connsiteY18-1976" fmla="*/ 1851660 h 3688080"/>
              <a:gd name="connsiteX19-1977" fmla="*/ 2297325 w 2335500"/>
              <a:gd name="connsiteY19-1978" fmla="*/ 2065020 h 3688080"/>
              <a:gd name="connsiteX20-1979" fmla="*/ 2297326 w 2335500"/>
              <a:gd name="connsiteY20-1980" fmla="*/ 2164080 h 3688080"/>
              <a:gd name="connsiteX21-1981" fmla="*/ 2327805 w 2335500"/>
              <a:gd name="connsiteY21-1982" fmla="*/ 2316480 h 3688080"/>
              <a:gd name="connsiteX22-1983" fmla="*/ 2320185 w 2335500"/>
              <a:gd name="connsiteY22-1984" fmla="*/ 2468880 h 3688080"/>
              <a:gd name="connsiteX23-1985" fmla="*/ 2335425 w 2335500"/>
              <a:gd name="connsiteY23-1986" fmla="*/ 2613660 h 3688080"/>
              <a:gd name="connsiteX24-1987" fmla="*/ 2312566 w 2335500"/>
              <a:gd name="connsiteY24-1988" fmla="*/ 2720340 h 3688080"/>
              <a:gd name="connsiteX25-1989" fmla="*/ 2320185 w 2335500"/>
              <a:gd name="connsiteY25-1990" fmla="*/ 2964180 h 3688080"/>
              <a:gd name="connsiteX26-1991" fmla="*/ 2304946 w 2335500"/>
              <a:gd name="connsiteY26-1992" fmla="*/ 3177540 h 3688080"/>
              <a:gd name="connsiteX27-1993" fmla="*/ 2282085 w 2335500"/>
              <a:gd name="connsiteY27-1994" fmla="*/ 3345180 h 3688080"/>
              <a:gd name="connsiteX28-1995" fmla="*/ 2205885 w 2335500"/>
              <a:gd name="connsiteY28-1996" fmla="*/ 3657600 h 3688080"/>
              <a:gd name="connsiteX29-1997" fmla="*/ 1923945 w 2335500"/>
              <a:gd name="connsiteY29-1998" fmla="*/ 3680460 h 3688080"/>
              <a:gd name="connsiteX30-1999" fmla="*/ 1771545 w 2335500"/>
              <a:gd name="connsiteY30-2000" fmla="*/ 3680460 h 3688080"/>
              <a:gd name="connsiteX31-2001" fmla="*/ 1581045 w 2335500"/>
              <a:gd name="connsiteY31-2002" fmla="*/ 3680460 h 3688080"/>
              <a:gd name="connsiteX32-2003" fmla="*/ 1222905 w 2335500"/>
              <a:gd name="connsiteY32-2004" fmla="*/ 3688080 h 3688080"/>
              <a:gd name="connsiteX33-2005" fmla="*/ 819045 w 2335500"/>
              <a:gd name="connsiteY33-2006" fmla="*/ 3680460 h 3688080"/>
              <a:gd name="connsiteX34-2007" fmla="*/ 689505 w 2335500"/>
              <a:gd name="connsiteY34-2008" fmla="*/ 3680460 h 3688080"/>
              <a:gd name="connsiteX35-2009" fmla="*/ 262785 w 2335500"/>
              <a:gd name="connsiteY35-2010" fmla="*/ 3672840 h 3688080"/>
              <a:gd name="connsiteX36-2011" fmla="*/ 22940 w 2335500"/>
              <a:gd name="connsiteY36-2012" fmla="*/ 3680460 h 3688080"/>
              <a:gd name="connsiteX37-2013" fmla="*/ 26565 w 2335500"/>
              <a:gd name="connsiteY37-2014" fmla="*/ 3421380 h 3688080"/>
              <a:gd name="connsiteX38-2015" fmla="*/ 11326 w 2335500"/>
              <a:gd name="connsiteY38-2016" fmla="*/ 2971800 h 3688080"/>
              <a:gd name="connsiteX39-2017" fmla="*/ 21209 w 2335500"/>
              <a:gd name="connsiteY39-2018" fmla="*/ 2450231 h 3688080"/>
              <a:gd name="connsiteX0-2019" fmla="*/ 24660 w 2335500"/>
              <a:gd name="connsiteY0-2020" fmla="*/ 719773 h 3688080"/>
              <a:gd name="connsiteX1-2021" fmla="*/ 18946 w 2335500"/>
              <a:gd name="connsiteY1-2022" fmla="*/ 563880 h 3688080"/>
              <a:gd name="connsiteX2-2023" fmla="*/ 18945 w 2335500"/>
              <a:gd name="connsiteY2-2024" fmla="*/ 350520 h 3688080"/>
              <a:gd name="connsiteX3-2025" fmla="*/ 22940 w 2335500"/>
              <a:gd name="connsiteY3-2026" fmla="*/ 10160 h 3688080"/>
              <a:gd name="connsiteX4-2027" fmla="*/ 316125 w 2335500"/>
              <a:gd name="connsiteY4-2028" fmla="*/ 0 h 3688080"/>
              <a:gd name="connsiteX5-2029" fmla="*/ 529485 w 2335500"/>
              <a:gd name="connsiteY5-2030" fmla="*/ 7620 h 3688080"/>
              <a:gd name="connsiteX6-2031" fmla="*/ 773325 w 2335500"/>
              <a:gd name="connsiteY6-2032" fmla="*/ 7620 h 3688080"/>
              <a:gd name="connsiteX7-2033" fmla="*/ 1222905 w 2335500"/>
              <a:gd name="connsiteY7-2034" fmla="*/ 7620 h 3688080"/>
              <a:gd name="connsiteX8-2035" fmla="*/ 1573425 w 2335500"/>
              <a:gd name="connsiteY8-2036" fmla="*/ 0 h 3688080"/>
              <a:gd name="connsiteX9-2037" fmla="*/ 2000145 w 2335500"/>
              <a:gd name="connsiteY9-2038" fmla="*/ 7620 h 3688080"/>
              <a:gd name="connsiteX10-2039" fmla="*/ 2213505 w 2335500"/>
              <a:gd name="connsiteY10-2040" fmla="*/ 30480 h 3688080"/>
              <a:gd name="connsiteX11-2041" fmla="*/ 2198265 w 2335500"/>
              <a:gd name="connsiteY11-2042" fmla="*/ 281940 h 3688080"/>
              <a:gd name="connsiteX12-2043" fmla="*/ 2198265 w 2335500"/>
              <a:gd name="connsiteY12-2044" fmla="*/ 640080 h 3688080"/>
              <a:gd name="connsiteX13-2045" fmla="*/ 2183025 w 2335500"/>
              <a:gd name="connsiteY13-2046" fmla="*/ 853440 h 3688080"/>
              <a:gd name="connsiteX14-2047" fmla="*/ 2190645 w 2335500"/>
              <a:gd name="connsiteY14-2048" fmla="*/ 1127760 h 3688080"/>
              <a:gd name="connsiteX15-2049" fmla="*/ 2190645 w 2335500"/>
              <a:gd name="connsiteY15-2050" fmla="*/ 1325880 h 3688080"/>
              <a:gd name="connsiteX16-2051" fmla="*/ 2213505 w 2335500"/>
              <a:gd name="connsiteY16-2052" fmla="*/ 1493520 h 3688080"/>
              <a:gd name="connsiteX17-2053" fmla="*/ 2251605 w 2335500"/>
              <a:gd name="connsiteY17-2054" fmla="*/ 1752600 h 3688080"/>
              <a:gd name="connsiteX18-2055" fmla="*/ 2259226 w 2335500"/>
              <a:gd name="connsiteY18-2056" fmla="*/ 1851660 h 3688080"/>
              <a:gd name="connsiteX19-2057" fmla="*/ 2297325 w 2335500"/>
              <a:gd name="connsiteY19-2058" fmla="*/ 2065020 h 3688080"/>
              <a:gd name="connsiteX20-2059" fmla="*/ 2297326 w 2335500"/>
              <a:gd name="connsiteY20-2060" fmla="*/ 2164080 h 3688080"/>
              <a:gd name="connsiteX21-2061" fmla="*/ 2327805 w 2335500"/>
              <a:gd name="connsiteY21-2062" fmla="*/ 2316480 h 3688080"/>
              <a:gd name="connsiteX22-2063" fmla="*/ 2320185 w 2335500"/>
              <a:gd name="connsiteY22-2064" fmla="*/ 2468880 h 3688080"/>
              <a:gd name="connsiteX23-2065" fmla="*/ 2335425 w 2335500"/>
              <a:gd name="connsiteY23-2066" fmla="*/ 2613660 h 3688080"/>
              <a:gd name="connsiteX24-2067" fmla="*/ 2312566 w 2335500"/>
              <a:gd name="connsiteY24-2068" fmla="*/ 2720340 h 3688080"/>
              <a:gd name="connsiteX25-2069" fmla="*/ 2274465 w 2335500"/>
              <a:gd name="connsiteY25-2070" fmla="*/ 2964180 h 3688080"/>
              <a:gd name="connsiteX26-2071" fmla="*/ 2304946 w 2335500"/>
              <a:gd name="connsiteY26-2072" fmla="*/ 3177540 h 3688080"/>
              <a:gd name="connsiteX27-2073" fmla="*/ 2282085 w 2335500"/>
              <a:gd name="connsiteY27-2074" fmla="*/ 3345180 h 3688080"/>
              <a:gd name="connsiteX28-2075" fmla="*/ 2205885 w 2335500"/>
              <a:gd name="connsiteY28-2076" fmla="*/ 3657600 h 3688080"/>
              <a:gd name="connsiteX29-2077" fmla="*/ 1923945 w 2335500"/>
              <a:gd name="connsiteY29-2078" fmla="*/ 3680460 h 3688080"/>
              <a:gd name="connsiteX30-2079" fmla="*/ 1771545 w 2335500"/>
              <a:gd name="connsiteY30-2080" fmla="*/ 3680460 h 3688080"/>
              <a:gd name="connsiteX31-2081" fmla="*/ 1581045 w 2335500"/>
              <a:gd name="connsiteY31-2082" fmla="*/ 3680460 h 3688080"/>
              <a:gd name="connsiteX32-2083" fmla="*/ 1222905 w 2335500"/>
              <a:gd name="connsiteY32-2084" fmla="*/ 3688080 h 3688080"/>
              <a:gd name="connsiteX33-2085" fmla="*/ 819045 w 2335500"/>
              <a:gd name="connsiteY33-2086" fmla="*/ 3680460 h 3688080"/>
              <a:gd name="connsiteX34-2087" fmla="*/ 689505 w 2335500"/>
              <a:gd name="connsiteY34-2088" fmla="*/ 3680460 h 3688080"/>
              <a:gd name="connsiteX35-2089" fmla="*/ 262785 w 2335500"/>
              <a:gd name="connsiteY35-2090" fmla="*/ 3672840 h 3688080"/>
              <a:gd name="connsiteX36-2091" fmla="*/ 22940 w 2335500"/>
              <a:gd name="connsiteY36-2092" fmla="*/ 3680460 h 3688080"/>
              <a:gd name="connsiteX37-2093" fmla="*/ 26565 w 2335500"/>
              <a:gd name="connsiteY37-2094" fmla="*/ 3421380 h 3688080"/>
              <a:gd name="connsiteX38-2095" fmla="*/ 11326 w 2335500"/>
              <a:gd name="connsiteY38-2096" fmla="*/ 2971800 h 3688080"/>
              <a:gd name="connsiteX39-2097" fmla="*/ 21209 w 2335500"/>
              <a:gd name="connsiteY39-2098" fmla="*/ 2450231 h 3688080"/>
              <a:gd name="connsiteX0-2099" fmla="*/ 24660 w 2328520"/>
              <a:gd name="connsiteY0-2100" fmla="*/ 719773 h 3688080"/>
              <a:gd name="connsiteX1-2101" fmla="*/ 18946 w 2328520"/>
              <a:gd name="connsiteY1-2102" fmla="*/ 563880 h 3688080"/>
              <a:gd name="connsiteX2-2103" fmla="*/ 18945 w 2328520"/>
              <a:gd name="connsiteY2-2104" fmla="*/ 350520 h 3688080"/>
              <a:gd name="connsiteX3-2105" fmla="*/ 22940 w 2328520"/>
              <a:gd name="connsiteY3-2106" fmla="*/ 10160 h 3688080"/>
              <a:gd name="connsiteX4-2107" fmla="*/ 316125 w 2328520"/>
              <a:gd name="connsiteY4-2108" fmla="*/ 0 h 3688080"/>
              <a:gd name="connsiteX5-2109" fmla="*/ 529485 w 2328520"/>
              <a:gd name="connsiteY5-2110" fmla="*/ 7620 h 3688080"/>
              <a:gd name="connsiteX6-2111" fmla="*/ 773325 w 2328520"/>
              <a:gd name="connsiteY6-2112" fmla="*/ 7620 h 3688080"/>
              <a:gd name="connsiteX7-2113" fmla="*/ 1222905 w 2328520"/>
              <a:gd name="connsiteY7-2114" fmla="*/ 7620 h 3688080"/>
              <a:gd name="connsiteX8-2115" fmla="*/ 1573425 w 2328520"/>
              <a:gd name="connsiteY8-2116" fmla="*/ 0 h 3688080"/>
              <a:gd name="connsiteX9-2117" fmla="*/ 2000145 w 2328520"/>
              <a:gd name="connsiteY9-2118" fmla="*/ 7620 h 3688080"/>
              <a:gd name="connsiteX10-2119" fmla="*/ 2213505 w 2328520"/>
              <a:gd name="connsiteY10-2120" fmla="*/ 30480 h 3688080"/>
              <a:gd name="connsiteX11-2121" fmla="*/ 2198265 w 2328520"/>
              <a:gd name="connsiteY11-2122" fmla="*/ 281940 h 3688080"/>
              <a:gd name="connsiteX12-2123" fmla="*/ 2198265 w 2328520"/>
              <a:gd name="connsiteY12-2124" fmla="*/ 640080 h 3688080"/>
              <a:gd name="connsiteX13-2125" fmla="*/ 2183025 w 2328520"/>
              <a:gd name="connsiteY13-2126" fmla="*/ 853440 h 3688080"/>
              <a:gd name="connsiteX14-2127" fmla="*/ 2190645 w 2328520"/>
              <a:gd name="connsiteY14-2128" fmla="*/ 1127760 h 3688080"/>
              <a:gd name="connsiteX15-2129" fmla="*/ 2190645 w 2328520"/>
              <a:gd name="connsiteY15-2130" fmla="*/ 1325880 h 3688080"/>
              <a:gd name="connsiteX16-2131" fmla="*/ 2213505 w 2328520"/>
              <a:gd name="connsiteY16-2132" fmla="*/ 1493520 h 3688080"/>
              <a:gd name="connsiteX17-2133" fmla="*/ 2251605 w 2328520"/>
              <a:gd name="connsiteY17-2134" fmla="*/ 1752600 h 3688080"/>
              <a:gd name="connsiteX18-2135" fmla="*/ 2259226 w 2328520"/>
              <a:gd name="connsiteY18-2136" fmla="*/ 1851660 h 3688080"/>
              <a:gd name="connsiteX19-2137" fmla="*/ 2297325 w 2328520"/>
              <a:gd name="connsiteY19-2138" fmla="*/ 2065020 h 3688080"/>
              <a:gd name="connsiteX20-2139" fmla="*/ 2297326 w 2328520"/>
              <a:gd name="connsiteY20-2140" fmla="*/ 2164080 h 3688080"/>
              <a:gd name="connsiteX21-2141" fmla="*/ 2327805 w 2328520"/>
              <a:gd name="connsiteY21-2142" fmla="*/ 2316480 h 3688080"/>
              <a:gd name="connsiteX22-2143" fmla="*/ 2320185 w 2328520"/>
              <a:gd name="connsiteY22-2144" fmla="*/ 2468880 h 3688080"/>
              <a:gd name="connsiteX23-2145" fmla="*/ 2304945 w 2328520"/>
              <a:gd name="connsiteY23-2146" fmla="*/ 2598420 h 3688080"/>
              <a:gd name="connsiteX24-2147" fmla="*/ 2312566 w 2328520"/>
              <a:gd name="connsiteY24-2148" fmla="*/ 2720340 h 3688080"/>
              <a:gd name="connsiteX25-2149" fmla="*/ 2274465 w 2328520"/>
              <a:gd name="connsiteY25-2150" fmla="*/ 2964180 h 3688080"/>
              <a:gd name="connsiteX26-2151" fmla="*/ 2304946 w 2328520"/>
              <a:gd name="connsiteY26-2152" fmla="*/ 3177540 h 3688080"/>
              <a:gd name="connsiteX27-2153" fmla="*/ 2282085 w 2328520"/>
              <a:gd name="connsiteY27-2154" fmla="*/ 3345180 h 3688080"/>
              <a:gd name="connsiteX28-2155" fmla="*/ 2205885 w 2328520"/>
              <a:gd name="connsiteY28-2156" fmla="*/ 3657600 h 3688080"/>
              <a:gd name="connsiteX29-2157" fmla="*/ 1923945 w 2328520"/>
              <a:gd name="connsiteY29-2158" fmla="*/ 3680460 h 3688080"/>
              <a:gd name="connsiteX30-2159" fmla="*/ 1771545 w 2328520"/>
              <a:gd name="connsiteY30-2160" fmla="*/ 3680460 h 3688080"/>
              <a:gd name="connsiteX31-2161" fmla="*/ 1581045 w 2328520"/>
              <a:gd name="connsiteY31-2162" fmla="*/ 3680460 h 3688080"/>
              <a:gd name="connsiteX32-2163" fmla="*/ 1222905 w 2328520"/>
              <a:gd name="connsiteY32-2164" fmla="*/ 3688080 h 3688080"/>
              <a:gd name="connsiteX33-2165" fmla="*/ 819045 w 2328520"/>
              <a:gd name="connsiteY33-2166" fmla="*/ 3680460 h 3688080"/>
              <a:gd name="connsiteX34-2167" fmla="*/ 689505 w 2328520"/>
              <a:gd name="connsiteY34-2168" fmla="*/ 3680460 h 3688080"/>
              <a:gd name="connsiteX35-2169" fmla="*/ 262785 w 2328520"/>
              <a:gd name="connsiteY35-2170" fmla="*/ 3672840 h 3688080"/>
              <a:gd name="connsiteX36-2171" fmla="*/ 22940 w 2328520"/>
              <a:gd name="connsiteY36-2172" fmla="*/ 3680460 h 3688080"/>
              <a:gd name="connsiteX37-2173" fmla="*/ 26565 w 2328520"/>
              <a:gd name="connsiteY37-2174" fmla="*/ 3421380 h 3688080"/>
              <a:gd name="connsiteX38-2175" fmla="*/ 11326 w 2328520"/>
              <a:gd name="connsiteY38-2176" fmla="*/ 2971800 h 3688080"/>
              <a:gd name="connsiteX39-2177" fmla="*/ 21209 w 2328520"/>
              <a:gd name="connsiteY39-2178" fmla="*/ 2450231 h 3688080"/>
              <a:gd name="connsiteX0-2179" fmla="*/ 24660 w 2328520"/>
              <a:gd name="connsiteY0-2180" fmla="*/ 719773 h 3688080"/>
              <a:gd name="connsiteX1-2181" fmla="*/ 18946 w 2328520"/>
              <a:gd name="connsiteY1-2182" fmla="*/ 563880 h 3688080"/>
              <a:gd name="connsiteX2-2183" fmla="*/ 18945 w 2328520"/>
              <a:gd name="connsiteY2-2184" fmla="*/ 350520 h 3688080"/>
              <a:gd name="connsiteX3-2185" fmla="*/ 22940 w 2328520"/>
              <a:gd name="connsiteY3-2186" fmla="*/ 10160 h 3688080"/>
              <a:gd name="connsiteX4-2187" fmla="*/ 316125 w 2328520"/>
              <a:gd name="connsiteY4-2188" fmla="*/ 0 h 3688080"/>
              <a:gd name="connsiteX5-2189" fmla="*/ 529485 w 2328520"/>
              <a:gd name="connsiteY5-2190" fmla="*/ 7620 h 3688080"/>
              <a:gd name="connsiteX6-2191" fmla="*/ 773325 w 2328520"/>
              <a:gd name="connsiteY6-2192" fmla="*/ 7620 h 3688080"/>
              <a:gd name="connsiteX7-2193" fmla="*/ 1222905 w 2328520"/>
              <a:gd name="connsiteY7-2194" fmla="*/ 7620 h 3688080"/>
              <a:gd name="connsiteX8-2195" fmla="*/ 1573425 w 2328520"/>
              <a:gd name="connsiteY8-2196" fmla="*/ 0 h 3688080"/>
              <a:gd name="connsiteX9-2197" fmla="*/ 2000145 w 2328520"/>
              <a:gd name="connsiteY9-2198" fmla="*/ 7620 h 3688080"/>
              <a:gd name="connsiteX10-2199" fmla="*/ 2213505 w 2328520"/>
              <a:gd name="connsiteY10-2200" fmla="*/ 30480 h 3688080"/>
              <a:gd name="connsiteX11-2201" fmla="*/ 2198265 w 2328520"/>
              <a:gd name="connsiteY11-2202" fmla="*/ 281940 h 3688080"/>
              <a:gd name="connsiteX12-2203" fmla="*/ 2198265 w 2328520"/>
              <a:gd name="connsiteY12-2204" fmla="*/ 640080 h 3688080"/>
              <a:gd name="connsiteX13-2205" fmla="*/ 2183025 w 2328520"/>
              <a:gd name="connsiteY13-2206" fmla="*/ 853440 h 3688080"/>
              <a:gd name="connsiteX14-2207" fmla="*/ 2190645 w 2328520"/>
              <a:gd name="connsiteY14-2208" fmla="*/ 1127760 h 3688080"/>
              <a:gd name="connsiteX15-2209" fmla="*/ 2190645 w 2328520"/>
              <a:gd name="connsiteY15-2210" fmla="*/ 1325880 h 3688080"/>
              <a:gd name="connsiteX16-2211" fmla="*/ 2213505 w 2328520"/>
              <a:gd name="connsiteY16-2212" fmla="*/ 1493520 h 3688080"/>
              <a:gd name="connsiteX17-2213" fmla="*/ 2251605 w 2328520"/>
              <a:gd name="connsiteY17-2214" fmla="*/ 1752600 h 3688080"/>
              <a:gd name="connsiteX18-2215" fmla="*/ 2259226 w 2328520"/>
              <a:gd name="connsiteY18-2216" fmla="*/ 1851660 h 3688080"/>
              <a:gd name="connsiteX19-2217" fmla="*/ 2251605 w 2328520"/>
              <a:gd name="connsiteY19-2218" fmla="*/ 2065020 h 3688080"/>
              <a:gd name="connsiteX20-2219" fmla="*/ 2297326 w 2328520"/>
              <a:gd name="connsiteY20-2220" fmla="*/ 2164080 h 3688080"/>
              <a:gd name="connsiteX21-2221" fmla="*/ 2327805 w 2328520"/>
              <a:gd name="connsiteY21-2222" fmla="*/ 2316480 h 3688080"/>
              <a:gd name="connsiteX22-2223" fmla="*/ 2320185 w 2328520"/>
              <a:gd name="connsiteY22-2224" fmla="*/ 2468880 h 3688080"/>
              <a:gd name="connsiteX23-2225" fmla="*/ 2304945 w 2328520"/>
              <a:gd name="connsiteY23-2226" fmla="*/ 2598420 h 3688080"/>
              <a:gd name="connsiteX24-2227" fmla="*/ 2312566 w 2328520"/>
              <a:gd name="connsiteY24-2228" fmla="*/ 2720340 h 3688080"/>
              <a:gd name="connsiteX25-2229" fmla="*/ 2274465 w 2328520"/>
              <a:gd name="connsiteY25-2230" fmla="*/ 2964180 h 3688080"/>
              <a:gd name="connsiteX26-2231" fmla="*/ 2304946 w 2328520"/>
              <a:gd name="connsiteY26-2232" fmla="*/ 3177540 h 3688080"/>
              <a:gd name="connsiteX27-2233" fmla="*/ 2282085 w 2328520"/>
              <a:gd name="connsiteY27-2234" fmla="*/ 3345180 h 3688080"/>
              <a:gd name="connsiteX28-2235" fmla="*/ 2205885 w 2328520"/>
              <a:gd name="connsiteY28-2236" fmla="*/ 3657600 h 3688080"/>
              <a:gd name="connsiteX29-2237" fmla="*/ 1923945 w 2328520"/>
              <a:gd name="connsiteY29-2238" fmla="*/ 3680460 h 3688080"/>
              <a:gd name="connsiteX30-2239" fmla="*/ 1771545 w 2328520"/>
              <a:gd name="connsiteY30-2240" fmla="*/ 3680460 h 3688080"/>
              <a:gd name="connsiteX31-2241" fmla="*/ 1581045 w 2328520"/>
              <a:gd name="connsiteY31-2242" fmla="*/ 3680460 h 3688080"/>
              <a:gd name="connsiteX32-2243" fmla="*/ 1222905 w 2328520"/>
              <a:gd name="connsiteY32-2244" fmla="*/ 3688080 h 3688080"/>
              <a:gd name="connsiteX33-2245" fmla="*/ 819045 w 2328520"/>
              <a:gd name="connsiteY33-2246" fmla="*/ 3680460 h 3688080"/>
              <a:gd name="connsiteX34-2247" fmla="*/ 689505 w 2328520"/>
              <a:gd name="connsiteY34-2248" fmla="*/ 3680460 h 3688080"/>
              <a:gd name="connsiteX35-2249" fmla="*/ 262785 w 2328520"/>
              <a:gd name="connsiteY35-2250" fmla="*/ 3672840 h 3688080"/>
              <a:gd name="connsiteX36-2251" fmla="*/ 22940 w 2328520"/>
              <a:gd name="connsiteY36-2252" fmla="*/ 3680460 h 3688080"/>
              <a:gd name="connsiteX37-2253" fmla="*/ 26565 w 2328520"/>
              <a:gd name="connsiteY37-2254" fmla="*/ 3421380 h 3688080"/>
              <a:gd name="connsiteX38-2255" fmla="*/ 11326 w 2328520"/>
              <a:gd name="connsiteY38-2256" fmla="*/ 2971800 h 3688080"/>
              <a:gd name="connsiteX39-2257" fmla="*/ 21209 w 2328520"/>
              <a:gd name="connsiteY39-2258" fmla="*/ 2450231 h 3688080"/>
              <a:gd name="connsiteX0-2259" fmla="*/ 24660 w 2328740"/>
              <a:gd name="connsiteY0-2260" fmla="*/ 719773 h 3688080"/>
              <a:gd name="connsiteX1-2261" fmla="*/ 18946 w 2328740"/>
              <a:gd name="connsiteY1-2262" fmla="*/ 563880 h 3688080"/>
              <a:gd name="connsiteX2-2263" fmla="*/ 18945 w 2328740"/>
              <a:gd name="connsiteY2-2264" fmla="*/ 350520 h 3688080"/>
              <a:gd name="connsiteX3-2265" fmla="*/ 22940 w 2328740"/>
              <a:gd name="connsiteY3-2266" fmla="*/ 10160 h 3688080"/>
              <a:gd name="connsiteX4-2267" fmla="*/ 316125 w 2328740"/>
              <a:gd name="connsiteY4-2268" fmla="*/ 0 h 3688080"/>
              <a:gd name="connsiteX5-2269" fmla="*/ 529485 w 2328740"/>
              <a:gd name="connsiteY5-2270" fmla="*/ 7620 h 3688080"/>
              <a:gd name="connsiteX6-2271" fmla="*/ 773325 w 2328740"/>
              <a:gd name="connsiteY6-2272" fmla="*/ 7620 h 3688080"/>
              <a:gd name="connsiteX7-2273" fmla="*/ 1222905 w 2328740"/>
              <a:gd name="connsiteY7-2274" fmla="*/ 7620 h 3688080"/>
              <a:gd name="connsiteX8-2275" fmla="*/ 1573425 w 2328740"/>
              <a:gd name="connsiteY8-2276" fmla="*/ 0 h 3688080"/>
              <a:gd name="connsiteX9-2277" fmla="*/ 2000145 w 2328740"/>
              <a:gd name="connsiteY9-2278" fmla="*/ 7620 h 3688080"/>
              <a:gd name="connsiteX10-2279" fmla="*/ 2213505 w 2328740"/>
              <a:gd name="connsiteY10-2280" fmla="*/ 30480 h 3688080"/>
              <a:gd name="connsiteX11-2281" fmla="*/ 2198265 w 2328740"/>
              <a:gd name="connsiteY11-2282" fmla="*/ 281940 h 3688080"/>
              <a:gd name="connsiteX12-2283" fmla="*/ 2198265 w 2328740"/>
              <a:gd name="connsiteY12-2284" fmla="*/ 640080 h 3688080"/>
              <a:gd name="connsiteX13-2285" fmla="*/ 2183025 w 2328740"/>
              <a:gd name="connsiteY13-2286" fmla="*/ 853440 h 3688080"/>
              <a:gd name="connsiteX14-2287" fmla="*/ 2190645 w 2328740"/>
              <a:gd name="connsiteY14-2288" fmla="*/ 1127760 h 3688080"/>
              <a:gd name="connsiteX15-2289" fmla="*/ 2190645 w 2328740"/>
              <a:gd name="connsiteY15-2290" fmla="*/ 1325880 h 3688080"/>
              <a:gd name="connsiteX16-2291" fmla="*/ 2213505 w 2328740"/>
              <a:gd name="connsiteY16-2292" fmla="*/ 1493520 h 3688080"/>
              <a:gd name="connsiteX17-2293" fmla="*/ 2251605 w 2328740"/>
              <a:gd name="connsiteY17-2294" fmla="*/ 1752600 h 3688080"/>
              <a:gd name="connsiteX18-2295" fmla="*/ 2259226 w 2328740"/>
              <a:gd name="connsiteY18-2296" fmla="*/ 1851660 h 3688080"/>
              <a:gd name="connsiteX19-2297" fmla="*/ 2251605 w 2328740"/>
              <a:gd name="connsiteY19-2298" fmla="*/ 2065020 h 3688080"/>
              <a:gd name="connsiteX20-2299" fmla="*/ 2297326 w 2328740"/>
              <a:gd name="connsiteY20-2300" fmla="*/ 2164080 h 3688080"/>
              <a:gd name="connsiteX21-2301" fmla="*/ 2327805 w 2328740"/>
              <a:gd name="connsiteY21-2302" fmla="*/ 2316480 h 3688080"/>
              <a:gd name="connsiteX22-2303" fmla="*/ 2320185 w 2328740"/>
              <a:gd name="connsiteY22-2304" fmla="*/ 2468880 h 3688080"/>
              <a:gd name="connsiteX23-2305" fmla="*/ 2312566 w 2328740"/>
              <a:gd name="connsiteY23-2306" fmla="*/ 2720340 h 3688080"/>
              <a:gd name="connsiteX24-2307" fmla="*/ 2274465 w 2328740"/>
              <a:gd name="connsiteY24-2308" fmla="*/ 2964180 h 3688080"/>
              <a:gd name="connsiteX25-2309" fmla="*/ 2304946 w 2328740"/>
              <a:gd name="connsiteY25-2310" fmla="*/ 3177540 h 3688080"/>
              <a:gd name="connsiteX26-2311" fmla="*/ 2282085 w 2328740"/>
              <a:gd name="connsiteY26-2312" fmla="*/ 3345180 h 3688080"/>
              <a:gd name="connsiteX27-2313" fmla="*/ 2205885 w 2328740"/>
              <a:gd name="connsiteY27-2314" fmla="*/ 3657600 h 3688080"/>
              <a:gd name="connsiteX28-2315" fmla="*/ 1923945 w 2328740"/>
              <a:gd name="connsiteY28-2316" fmla="*/ 3680460 h 3688080"/>
              <a:gd name="connsiteX29-2317" fmla="*/ 1771545 w 2328740"/>
              <a:gd name="connsiteY29-2318" fmla="*/ 3680460 h 3688080"/>
              <a:gd name="connsiteX30-2319" fmla="*/ 1581045 w 2328740"/>
              <a:gd name="connsiteY30-2320" fmla="*/ 3680460 h 3688080"/>
              <a:gd name="connsiteX31-2321" fmla="*/ 1222905 w 2328740"/>
              <a:gd name="connsiteY31-2322" fmla="*/ 3688080 h 3688080"/>
              <a:gd name="connsiteX32-2323" fmla="*/ 819045 w 2328740"/>
              <a:gd name="connsiteY32-2324" fmla="*/ 3680460 h 3688080"/>
              <a:gd name="connsiteX33-2325" fmla="*/ 689505 w 2328740"/>
              <a:gd name="connsiteY33-2326" fmla="*/ 3680460 h 3688080"/>
              <a:gd name="connsiteX34-2327" fmla="*/ 262785 w 2328740"/>
              <a:gd name="connsiteY34-2328" fmla="*/ 3672840 h 3688080"/>
              <a:gd name="connsiteX35-2329" fmla="*/ 22940 w 2328740"/>
              <a:gd name="connsiteY35-2330" fmla="*/ 3680460 h 3688080"/>
              <a:gd name="connsiteX36-2331" fmla="*/ 26565 w 2328740"/>
              <a:gd name="connsiteY36-2332" fmla="*/ 3421380 h 3688080"/>
              <a:gd name="connsiteX37-2333" fmla="*/ 11326 w 2328740"/>
              <a:gd name="connsiteY37-2334" fmla="*/ 2971800 h 3688080"/>
              <a:gd name="connsiteX38-2335" fmla="*/ 21209 w 2328740"/>
              <a:gd name="connsiteY38-2336" fmla="*/ 2450231 h 3688080"/>
              <a:gd name="connsiteX0-2337" fmla="*/ 24660 w 2328245"/>
              <a:gd name="connsiteY0-2338" fmla="*/ 719773 h 3688080"/>
              <a:gd name="connsiteX1-2339" fmla="*/ 18946 w 2328245"/>
              <a:gd name="connsiteY1-2340" fmla="*/ 563880 h 3688080"/>
              <a:gd name="connsiteX2-2341" fmla="*/ 18945 w 2328245"/>
              <a:gd name="connsiteY2-2342" fmla="*/ 350520 h 3688080"/>
              <a:gd name="connsiteX3-2343" fmla="*/ 22940 w 2328245"/>
              <a:gd name="connsiteY3-2344" fmla="*/ 10160 h 3688080"/>
              <a:gd name="connsiteX4-2345" fmla="*/ 316125 w 2328245"/>
              <a:gd name="connsiteY4-2346" fmla="*/ 0 h 3688080"/>
              <a:gd name="connsiteX5-2347" fmla="*/ 529485 w 2328245"/>
              <a:gd name="connsiteY5-2348" fmla="*/ 7620 h 3688080"/>
              <a:gd name="connsiteX6-2349" fmla="*/ 773325 w 2328245"/>
              <a:gd name="connsiteY6-2350" fmla="*/ 7620 h 3688080"/>
              <a:gd name="connsiteX7-2351" fmla="*/ 1222905 w 2328245"/>
              <a:gd name="connsiteY7-2352" fmla="*/ 7620 h 3688080"/>
              <a:gd name="connsiteX8-2353" fmla="*/ 1573425 w 2328245"/>
              <a:gd name="connsiteY8-2354" fmla="*/ 0 h 3688080"/>
              <a:gd name="connsiteX9-2355" fmla="*/ 2000145 w 2328245"/>
              <a:gd name="connsiteY9-2356" fmla="*/ 7620 h 3688080"/>
              <a:gd name="connsiteX10-2357" fmla="*/ 2213505 w 2328245"/>
              <a:gd name="connsiteY10-2358" fmla="*/ 30480 h 3688080"/>
              <a:gd name="connsiteX11-2359" fmla="*/ 2198265 w 2328245"/>
              <a:gd name="connsiteY11-2360" fmla="*/ 281940 h 3688080"/>
              <a:gd name="connsiteX12-2361" fmla="*/ 2198265 w 2328245"/>
              <a:gd name="connsiteY12-2362" fmla="*/ 640080 h 3688080"/>
              <a:gd name="connsiteX13-2363" fmla="*/ 2183025 w 2328245"/>
              <a:gd name="connsiteY13-2364" fmla="*/ 853440 h 3688080"/>
              <a:gd name="connsiteX14-2365" fmla="*/ 2190645 w 2328245"/>
              <a:gd name="connsiteY14-2366" fmla="*/ 1127760 h 3688080"/>
              <a:gd name="connsiteX15-2367" fmla="*/ 2190645 w 2328245"/>
              <a:gd name="connsiteY15-2368" fmla="*/ 1325880 h 3688080"/>
              <a:gd name="connsiteX16-2369" fmla="*/ 2213505 w 2328245"/>
              <a:gd name="connsiteY16-2370" fmla="*/ 1493520 h 3688080"/>
              <a:gd name="connsiteX17-2371" fmla="*/ 2251605 w 2328245"/>
              <a:gd name="connsiteY17-2372" fmla="*/ 1752600 h 3688080"/>
              <a:gd name="connsiteX18-2373" fmla="*/ 2259226 w 2328245"/>
              <a:gd name="connsiteY18-2374" fmla="*/ 1851660 h 3688080"/>
              <a:gd name="connsiteX19-2375" fmla="*/ 2251605 w 2328245"/>
              <a:gd name="connsiteY19-2376" fmla="*/ 2065020 h 3688080"/>
              <a:gd name="connsiteX20-2377" fmla="*/ 2297326 w 2328245"/>
              <a:gd name="connsiteY20-2378" fmla="*/ 2164080 h 3688080"/>
              <a:gd name="connsiteX21-2379" fmla="*/ 2327805 w 2328245"/>
              <a:gd name="connsiteY21-2380" fmla="*/ 2316480 h 3688080"/>
              <a:gd name="connsiteX22-2381" fmla="*/ 2312566 w 2328245"/>
              <a:gd name="connsiteY22-2382" fmla="*/ 2720340 h 3688080"/>
              <a:gd name="connsiteX23-2383" fmla="*/ 2274465 w 2328245"/>
              <a:gd name="connsiteY23-2384" fmla="*/ 2964180 h 3688080"/>
              <a:gd name="connsiteX24-2385" fmla="*/ 2304946 w 2328245"/>
              <a:gd name="connsiteY24-2386" fmla="*/ 3177540 h 3688080"/>
              <a:gd name="connsiteX25-2387" fmla="*/ 2282085 w 2328245"/>
              <a:gd name="connsiteY25-2388" fmla="*/ 3345180 h 3688080"/>
              <a:gd name="connsiteX26-2389" fmla="*/ 2205885 w 2328245"/>
              <a:gd name="connsiteY26-2390" fmla="*/ 3657600 h 3688080"/>
              <a:gd name="connsiteX27-2391" fmla="*/ 1923945 w 2328245"/>
              <a:gd name="connsiteY27-2392" fmla="*/ 3680460 h 3688080"/>
              <a:gd name="connsiteX28-2393" fmla="*/ 1771545 w 2328245"/>
              <a:gd name="connsiteY28-2394" fmla="*/ 3680460 h 3688080"/>
              <a:gd name="connsiteX29-2395" fmla="*/ 1581045 w 2328245"/>
              <a:gd name="connsiteY29-2396" fmla="*/ 3680460 h 3688080"/>
              <a:gd name="connsiteX30-2397" fmla="*/ 1222905 w 2328245"/>
              <a:gd name="connsiteY30-2398" fmla="*/ 3688080 h 3688080"/>
              <a:gd name="connsiteX31-2399" fmla="*/ 819045 w 2328245"/>
              <a:gd name="connsiteY31-2400" fmla="*/ 3680460 h 3688080"/>
              <a:gd name="connsiteX32-2401" fmla="*/ 689505 w 2328245"/>
              <a:gd name="connsiteY32-2402" fmla="*/ 3680460 h 3688080"/>
              <a:gd name="connsiteX33-2403" fmla="*/ 262785 w 2328245"/>
              <a:gd name="connsiteY33-2404" fmla="*/ 3672840 h 3688080"/>
              <a:gd name="connsiteX34-2405" fmla="*/ 22940 w 2328245"/>
              <a:gd name="connsiteY34-2406" fmla="*/ 3680460 h 3688080"/>
              <a:gd name="connsiteX35-2407" fmla="*/ 26565 w 2328245"/>
              <a:gd name="connsiteY35-2408" fmla="*/ 3421380 h 3688080"/>
              <a:gd name="connsiteX36-2409" fmla="*/ 11326 w 2328245"/>
              <a:gd name="connsiteY36-2410" fmla="*/ 2971800 h 3688080"/>
              <a:gd name="connsiteX37-2411" fmla="*/ 21209 w 2328245"/>
              <a:gd name="connsiteY37-2412" fmla="*/ 2450231 h 3688080"/>
              <a:gd name="connsiteX0-2413" fmla="*/ 24660 w 2331003"/>
              <a:gd name="connsiteY0-2414" fmla="*/ 719773 h 3688080"/>
              <a:gd name="connsiteX1-2415" fmla="*/ 18946 w 2331003"/>
              <a:gd name="connsiteY1-2416" fmla="*/ 563880 h 3688080"/>
              <a:gd name="connsiteX2-2417" fmla="*/ 18945 w 2331003"/>
              <a:gd name="connsiteY2-2418" fmla="*/ 350520 h 3688080"/>
              <a:gd name="connsiteX3-2419" fmla="*/ 22940 w 2331003"/>
              <a:gd name="connsiteY3-2420" fmla="*/ 10160 h 3688080"/>
              <a:gd name="connsiteX4-2421" fmla="*/ 316125 w 2331003"/>
              <a:gd name="connsiteY4-2422" fmla="*/ 0 h 3688080"/>
              <a:gd name="connsiteX5-2423" fmla="*/ 529485 w 2331003"/>
              <a:gd name="connsiteY5-2424" fmla="*/ 7620 h 3688080"/>
              <a:gd name="connsiteX6-2425" fmla="*/ 773325 w 2331003"/>
              <a:gd name="connsiteY6-2426" fmla="*/ 7620 h 3688080"/>
              <a:gd name="connsiteX7-2427" fmla="*/ 1222905 w 2331003"/>
              <a:gd name="connsiteY7-2428" fmla="*/ 7620 h 3688080"/>
              <a:gd name="connsiteX8-2429" fmla="*/ 1573425 w 2331003"/>
              <a:gd name="connsiteY8-2430" fmla="*/ 0 h 3688080"/>
              <a:gd name="connsiteX9-2431" fmla="*/ 2000145 w 2331003"/>
              <a:gd name="connsiteY9-2432" fmla="*/ 7620 h 3688080"/>
              <a:gd name="connsiteX10-2433" fmla="*/ 2213505 w 2331003"/>
              <a:gd name="connsiteY10-2434" fmla="*/ 30480 h 3688080"/>
              <a:gd name="connsiteX11-2435" fmla="*/ 2198265 w 2331003"/>
              <a:gd name="connsiteY11-2436" fmla="*/ 281940 h 3688080"/>
              <a:gd name="connsiteX12-2437" fmla="*/ 2198265 w 2331003"/>
              <a:gd name="connsiteY12-2438" fmla="*/ 640080 h 3688080"/>
              <a:gd name="connsiteX13-2439" fmla="*/ 2183025 w 2331003"/>
              <a:gd name="connsiteY13-2440" fmla="*/ 853440 h 3688080"/>
              <a:gd name="connsiteX14-2441" fmla="*/ 2190645 w 2331003"/>
              <a:gd name="connsiteY14-2442" fmla="*/ 1127760 h 3688080"/>
              <a:gd name="connsiteX15-2443" fmla="*/ 2190645 w 2331003"/>
              <a:gd name="connsiteY15-2444" fmla="*/ 1325880 h 3688080"/>
              <a:gd name="connsiteX16-2445" fmla="*/ 2213505 w 2331003"/>
              <a:gd name="connsiteY16-2446" fmla="*/ 1493520 h 3688080"/>
              <a:gd name="connsiteX17-2447" fmla="*/ 2251605 w 2331003"/>
              <a:gd name="connsiteY17-2448" fmla="*/ 1752600 h 3688080"/>
              <a:gd name="connsiteX18-2449" fmla="*/ 2259226 w 2331003"/>
              <a:gd name="connsiteY18-2450" fmla="*/ 1851660 h 3688080"/>
              <a:gd name="connsiteX19-2451" fmla="*/ 2251605 w 2331003"/>
              <a:gd name="connsiteY19-2452" fmla="*/ 2065020 h 3688080"/>
              <a:gd name="connsiteX20-2453" fmla="*/ 2327805 w 2331003"/>
              <a:gd name="connsiteY20-2454" fmla="*/ 2316480 h 3688080"/>
              <a:gd name="connsiteX21-2455" fmla="*/ 2312566 w 2331003"/>
              <a:gd name="connsiteY21-2456" fmla="*/ 2720340 h 3688080"/>
              <a:gd name="connsiteX22-2457" fmla="*/ 2274465 w 2331003"/>
              <a:gd name="connsiteY22-2458" fmla="*/ 2964180 h 3688080"/>
              <a:gd name="connsiteX23-2459" fmla="*/ 2304946 w 2331003"/>
              <a:gd name="connsiteY23-2460" fmla="*/ 3177540 h 3688080"/>
              <a:gd name="connsiteX24-2461" fmla="*/ 2282085 w 2331003"/>
              <a:gd name="connsiteY24-2462" fmla="*/ 3345180 h 3688080"/>
              <a:gd name="connsiteX25-2463" fmla="*/ 2205885 w 2331003"/>
              <a:gd name="connsiteY25-2464" fmla="*/ 3657600 h 3688080"/>
              <a:gd name="connsiteX26-2465" fmla="*/ 1923945 w 2331003"/>
              <a:gd name="connsiteY26-2466" fmla="*/ 3680460 h 3688080"/>
              <a:gd name="connsiteX27-2467" fmla="*/ 1771545 w 2331003"/>
              <a:gd name="connsiteY27-2468" fmla="*/ 3680460 h 3688080"/>
              <a:gd name="connsiteX28-2469" fmla="*/ 1581045 w 2331003"/>
              <a:gd name="connsiteY28-2470" fmla="*/ 3680460 h 3688080"/>
              <a:gd name="connsiteX29-2471" fmla="*/ 1222905 w 2331003"/>
              <a:gd name="connsiteY29-2472" fmla="*/ 3688080 h 3688080"/>
              <a:gd name="connsiteX30-2473" fmla="*/ 819045 w 2331003"/>
              <a:gd name="connsiteY30-2474" fmla="*/ 3680460 h 3688080"/>
              <a:gd name="connsiteX31-2475" fmla="*/ 689505 w 2331003"/>
              <a:gd name="connsiteY31-2476" fmla="*/ 3680460 h 3688080"/>
              <a:gd name="connsiteX32-2477" fmla="*/ 262785 w 2331003"/>
              <a:gd name="connsiteY32-2478" fmla="*/ 3672840 h 3688080"/>
              <a:gd name="connsiteX33-2479" fmla="*/ 22940 w 2331003"/>
              <a:gd name="connsiteY33-2480" fmla="*/ 3680460 h 3688080"/>
              <a:gd name="connsiteX34-2481" fmla="*/ 26565 w 2331003"/>
              <a:gd name="connsiteY34-2482" fmla="*/ 3421380 h 3688080"/>
              <a:gd name="connsiteX35-2483" fmla="*/ 11326 w 2331003"/>
              <a:gd name="connsiteY35-2484" fmla="*/ 2971800 h 3688080"/>
              <a:gd name="connsiteX36-2485" fmla="*/ 21209 w 2331003"/>
              <a:gd name="connsiteY36-2486" fmla="*/ 2450231 h 3688080"/>
              <a:gd name="connsiteX0-2487" fmla="*/ 24660 w 2330496"/>
              <a:gd name="connsiteY0-2488" fmla="*/ 719773 h 3688080"/>
              <a:gd name="connsiteX1-2489" fmla="*/ 18946 w 2330496"/>
              <a:gd name="connsiteY1-2490" fmla="*/ 563880 h 3688080"/>
              <a:gd name="connsiteX2-2491" fmla="*/ 18945 w 2330496"/>
              <a:gd name="connsiteY2-2492" fmla="*/ 350520 h 3688080"/>
              <a:gd name="connsiteX3-2493" fmla="*/ 22940 w 2330496"/>
              <a:gd name="connsiteY3-2494" fmla="*/ 10160 h 3688080"/>
              <a:gd name="connsiteX4-2495" fmla="*/ 316125 w 2330496"/>
              <a:gd name="connsiteY4-2496" fmla="*/ 0 h 3688080"/>
              <a:gd name="connsiteX5-2497" fmla="*/ 529485 w 2330496"/>
              <a:gd name="connsiteY5-2498" fmla="*/ 7620 h 3688080"/>
              <a:gd name="connsiteX6-2499" fmla="*/ 773325 w 2330496"/>
              <a:gd name="connsiteY6-2500" fmla="*/ 7620 h 3688080"/>
              <a:gd name="connsiteX7-2501" fmla="*/ 1222905 w 2330496"/>
              <a:gd name="connsiteY7-2502" fmla="*/ 7620 h 3688080"/>
              <a:gd name="connsiteX8-2503" fmla="*/ 1573425 w 2330496"/>
              <a:gd name="connsiteY8-2504" fmla="*/ 0 h 3688080"/>
              <a:gd name="connsiteX9-2505" fmla="*/ 2000145 w 2330496"/>
              <a:gd name="connsiteY9-2506" fmla="*/ 7620 h 3688080"/>
              <a:gd name="connsiteX10-2507" fmla="*/ 2213505 w 2330496"/>
              <a:gd name="connsiteY10-2508" fmla="*/ 30480 h 3688080"/>
              <a:gd name="connsiteX11-2509" fmla="*/ 2198265 w 2330496"/>
              <a:gd name="connsiteY11-2510" fmla="*/ 281940 h 3688080"/>
              <a:gd name="connsiteX12-2511" fmla="*/ 2198265 w 2330496"/>
              <a:gd name="connsiteY12-2512" fmla="*/ 640080 h 3688080"/>
              <a:gd name="connsiteX13-2513" fmla="*/ 2183025 w 2330496"/>
              <a:gd name="connsiteY13-2514" fmla="*/ 853440 h 3688080"/>
              <a:gd name="connsiteX14-2515" fmla="*/ 2190645 w 2330496"/>
              <a:gd name="connsiteY14-2516" fmla="*/ 1127760 h 3688080"/>
              <a:gd name="connsiteX15-2517" fmla="*/ 2190645 w 2330496"/>
              <a:gd name="connsiteY15-2518" fmla="*/ 1325880 h 3688080"/>
              <a:gd name="connsiteX16-2519" fmla="*/ 2213505 w 2330496"/>
              <a:gd name="connsiteY16-2520" fmla="*/ 1493520 h 3688080"/>
              <a:gd name="connsiteX17-2521" fmla="*/ 2251605 w 2330496"/>
              <a:gd name="connsiteY17-2522" fmla="*/ 1752600 h 3688080"/>
              <a:gd name="connsiteX18-2523" fmla="*/ 2259226 w 2330496"/>
              <a:gd name="connsiteY18-2524" fmla="*/ 1851660 h 3688080"/>
              <a:gd name="connsiteX19-2525" fmla="*/ 2327805 w 2330496"/>
              <a:gd name="connsiteY19-2526" fmla="*/ 2316480 h 3688080"/>
              <a:gd name="connsiteX20-2527" fmla="*/ 2312566 w 2330496"/>
              <a:gd name="connsiteY20-2528" fmla="*/ 2720340 h 3688080"/>
              <a:gd name="connsiteX21-2529" fmla="*/ 2274465 w 2330496"/>
              <a:gd name="connsiteY21-2530" fmla="*/ 2964180 h 3688080"/>
              <a:gd name="connsiteX22-2531" fmla="*/ 2304946 w 2330496"/>
              <a:gd name="connsiteY22-2532" fmla="*/ 3177540 h 3688080"/>
              <a:gd name="connsiteX23-2533" fmla="*/ 2282085 w 2330496"/>
              <a:gd name="connsiteY23-2534" fmla="*/ 3345180 h 3688080"/>
              <a:gd name="connsiteX24-2535" fmla="*/ 2205885 w 2330496"/>
              <a:gd name="connsiteY24-2536" fmla="*/ 3657600 h 3688080"/>
              <a:gd name="connsiteX25-2537" fmla="*/ 1923945 w 2330496"/>
              <a:gd name="connsiteY25-2538" fmla="*/ 3680460 h 3688080"/>
              <a:gd name="connsiteX26-2539" fmla="*/ 1771545 w 2330496"/>
              <a:gd name="connsiteY26-2540" fmla="*/ 3680460 h 3688080"/>
              <a:gd name="connsiteX27-2541" fmla="*/ 1581045 w 2330496"/>
              <a:gd name="connsiteY27-2542" fmla="*/ 3680460 h 3688080"/>
              <a:gd name="connsiteX28-2543" fmla="*/ 1222905 w 2330496"/>
              <a:gd name="connsiteY28-2544" fmla="*/ 3688080 h 3688080"/>
              <a:gd name="connsiteX29-2545" fmla="*/ 819045 w 2330496"/>
              <a:gd name="connsiteY29-2546" fmla="*/ 3680460 h 3688080"/>
              <a:gd name="connsiteX30-2547" fmla="*/ 689505 w 2330496"/>
              <a:gd name="connsiteY30-2548" fmla="*/ 3680460 h 3688080"/>
              <a:gd name="connsiteX31-2549" fmla="*/ 262785 w 2330496"/>
              <a:gd name="connsiteY31-2550" fmla="*/ 3672840 h 3688080"/>
              <a:gd name="connsiteX32-2551" fmla="*/ 22940 w 2330496"/>
              <a:gd name="connsiteY32-2552" fmla="*/ 3680460 h 3688080"/>
              <a:gd name="connsiteX33-2553" fmla="*/ 26565 w 2330496"/>
              <a:gd name="connsiteY33-2554" fmla="*/ 3421380 h 3688080"/>
              <a:gd name="connsiteX34-2555" fmla="*/ 11326 w 2330496"/>
              <a:gd name="connsiteY34-2556" fmla="*/ 2971800 h 3688080"/>
              <a:gd name="connsiteX35-2557" fmla="*/ 21209 w 2330496"/>
              <a:gd name="connsiteY35-2558" fmla="*/ 2450231 h 3688080"/>
              <a:gd name="connsiteX0-2559" fmla="*/ 24660 w 2331003"/>
              <a:gd name="connsiteY0-2560" fmla="*/ 719773 h 3688080"/>
              <a:gd name="connsiteX1-2561" fmla="*/ 18946 w 2331003"/>
              <a:gd name="connsiteY1-2562" fmla="*/ 563880 h 3688080"/>
              <a:gd name="connsiteX2-2563" fmla="*/ 18945 w 2331003"/>
              <a:gd name="connsiteY2-2564" fmla="*/ 350520 h 3688080"/>
              <a:gd name="connsiteX3-2565" fmla="*/ 22940 w 2331003"/>
              <a:gd name="connsiteY3-2566" fmla="*/ 10160 h 3688080"/>
              <a:gd name="connsiteX4-2567" fmla="*/ 316125 w 2331003"/>
              <a:gd name="connsiteY4-2568" fmla="*/ 0 h 3688080"/>
              <a:gd name="connsiteX5-2569" fmla="*/ 529485 w 2331003"/>
              <a:gd name="connsiteY5-2570" fmla="*/ 7620 h 3688080"/>
              <a:gd name="connsiteX6-2571" fmla="*/ 773325 w 2331003"/>
              <a:gd name="connsiteY6-2572" fmla="*/ 7620 h 3688080"/>
              <a:gd name="connsiteX7-2573" fmla="*/ 1222905 w 2331003"/>
              <a:gd name="connsiteY7-2574" fmla="*/ 7620 h 3688080"/>
              <a:gd name="connsiteX8-2575" fmla="*/ 1573425 w 2331003"/>
              <a:gd name="connsiteY8-2576" fmla="*/ 0 h 3688080"/>
              <a:gd name="connsiteX9-2577" fmla="*/ 2000145 w 2331003"/>
              <a:gd name="connsiteY9-2578" fmla="*/ 7620 h 3688080"/>
              <a:gd name="connsiteX10-2579" fmla="*/ 2213505 w 2331003"/>
              <a:gd name="connsiteY10-2580" fmla="*/ 30480 h 3688080"/>
              <a:gd name="connsiteX11-2581" fmla="*/ 2198265 w 2331003"/>
              <a:gd name="connsiteY11-2582" fmla="*/ 281940 h 3688080"/>
              <a:gd name="connsiteX12-2583" fmla="*/ 2198265 w 2331003"/>
              <a:gd name="connsiteY12-2584" fmla="*/ 640080 h 3688080"/>
              <a:gd name="connsiteX13-2585" fmla="*/ 2183025 w 2331003"/>
              <a:gd name="connsiteY13-2586" fmla="*/ 853440 h 3688080"/>
              <a:gd name="connsiteX14-2587" fmla="*/ 2190645 w 2331003"/>
              <a:gd name="connsiteY14-2588" fmla="*/ 1127760 h 3688080"/>
              <a:gd name="connsiteX15-2589" fmla="*/ 2190645 w 2331003"/>
              <a:gd name="connsiteY15-2590" fmla="*/ 1325880 h 3688080"/>
              <a:gd name="connsiteX16-2591" fmla="*/ 2213505 w 2331003"/>
              <a:gd name="connsiteY16-2592" fmla="*/ 1493520 h 3688080"/>
              <a:gd name="connsiteX17-2593" fmla="*/ 2251605 w 2331003"/>
              <a:gd name="connsiteY17-2594" fmla="*/ 1752600 h 3688080"/>
              <a:gd name="connsiteX18-2595" fmla="*/ 2327805 w 2331003"/>
              <a:gd name="connsiteY18-2596" fmla="*/ 2316480 h 3688080"/>
              <a:gd name="connsiteX19-2597" fmla="*/ 2312566 w 2331003"/>
              <a:gd name="connsiteY19-2598" fmla="*/ 2720340 h 3688080"/>
              <a:gd name="connsiteX20-2599" fmla="*/ 2274465 w 2331003"/>
              <a:gd name="connsiteY20-2600" fmla="*/ 2964180 h 3688080"/>
              <a:gd name="connsiteX21-2601" fmla="*/ 2304946 w 2331003"/>
              <a:gd name="connsiteY21-2602" fmla="*/ 3177540 h 3688080"/>
              <a:gd name="connsiteX22-2603" fmla="*/ 2282085 w 2331003"/>
              <a:gd name="connsiteY22-2604" fmla="*/ 3345180 h 3688080"/>
              <a:gd name="connsiteX23-2605" fmla="*/ 2205885 w 2331003"/>
              <a:gd name="connsiteY23-2606" fmla="*/ 3657600 h 3688080"/>
              <a:gd name="connsiteX24-2607" fmla="*/ 1923945 w 2331003"/>
              <a:gd name="connsiteY24-2608" fmla="*/ 3680460 h 3688080"/>
              <a:gd name="connsiteX25-2609" fmla="*/ 1771545 w 2331003"/>
              <a:gd name="connsiteY25-2610" fmla="*/ 3680460 h 3688080"/>
              <a:gd name="connsiteX26-2611" fmla="*/ 1581045 w 2331003"/>
              <a:gd name="connsiteY26-2612" fmla="*/ 3680460 h 3688080"/>
              <a:gd name="connsiteX27-2613" fmla="*/ 1222905 w 2331003"/>
              <a:gd name="connsiteY27-2614" fmla="*/ 3688080 h 3688080"/>
              <a:gd name="connsiteX28-2615" fmla="*/ 819045 w 2331003"/>
              <a:gd name="connsiteY28-2616" fmla="*/ 3680460 h 3688080"/>
              <a:gd name="connsiteX29-2617" fmla="*/ 689505 w 2331003"/>
              <a:gd name="connsiteY29-2618" fmla="*/ 3680460 h 3688080"/>
              <a:gd name="connsiteX30-2619" fmla="*/ 262785 w 2331003"/>
              <a:gd name="connsiteY30-2620" fmla="*/ 3672840 h 3688080"/>
              <a:gd name="connsiteX31-2621" fmla="*/ 22940 w 2331003"/>
              <a:gd name="connsiteY31-2622" fmla="*/ 3680460 h 3688080"/>
              <a:gd name="connsiteX32-2623" fmla="*/ 26565 w 2331003"/>
              <a:gd name="connsiteY32-2624" fmla="*/ 3421380 h 3688080"/>
              <a:gd name="connsiteX33-2625" fmla="*/ 11326 w 2331003"/>
              <a:gd name="connsiteY33-2626" fmla="*/ 2971800 h 3688080"/>
              <a:gd name="connsiteX34-2627" fmla="*/ 21209 w 2331003"/>
              <a:gd name="connsiteY34-2628" fmla="*/ 2450231 h 3688080"/>
              <a:gd name="connsiteX0-2629" fmla="*/ 24660 w 2333639"/>
              <a:gd name="connsiteY0-2630" fmla="*/ 719773 h 3688080"/>
              <a:gd name="connsiteX1-2631" fmla="*/ 18946 w 2333639"/>
              <a:gd name="connsiteY1-2632" fmla="*/ 563880 h 3688080"/>
              <a:gd name="connsiteX2-2633" fmla="*/ 18945 w 2333639"/>
              <a:gd name="connsiteY2-2634" fmla="*/ 350520 h 3688080"/>
              <a:gd name="connsiteX3-2635" fmla="*/ 22940 w 2333639"/>
              <a:gd name="connsiteY3-2636" fmla="*/ 10160 h 3688080"/>
              <a:gd name="connsiteX4-2637" fmla="*/ 316125 w 2333639"/>
              <a:gd name="connsiteY4-2638" fmla="*/ 0 h 3688080"/>
              <a:gd name="connsiteX5-2639" fmla="*/ 529485 w 2333639"/>
              <a:gd name="connsiteY5-2640" fmla="*/ 7620 h 3688080"/>
              <a:gd name="connsiteX6-2641" fmla="*/ 773325 w 2333639"/>
              <a:gd name="connsiteY6-2642" fmla="*/ 7620 h 3688080"/>
              <a:gd name="connsiteX7-2643" fmla="*/ 1222905 w 2333639"/>
              <a:gd name="connsiteY7-2644" fmla="*/ 7620 h 3688080"/>
              <a:gd name="connsiteX8-2645" fmla="*/ 1573425 w 2333639"/>
              <a:gd name="connsiteY8-2646" fmla="*/ 0 h 3688080"/>
              <a:gd name="connsiteX9-2647" fmla="*/ 2000145 w 2333639"/>
              <a:gd name="connsiteY9-2648" fmla="*/ 7620 h 3688080"/>
              <a:gd name="connsiteX10-2649" fmla="*/ 2213505 w 2333639"/>
              <a:gd name="connsiteY10-2650" fmla="*/ 30480 h 3688080"/>
              <a:gd name="connsiteX11-2651" fmla="*/ 2198265 w 2333639"/>
              <a:gd name="connsiteY11-2652" fmla="*/ 281940 h 3688080"/>
              <a:gd name="connsiteX12-2653" fmla="*/ 2198265 w 2333639"/>
              <a:gd name="connsiteY12-2654" fmla="*/ 640080 h 3688080"/>
              <a:gd name="connsiteX13-2655" fmla="*/ 2183025 w 2333639"/>
              <a:gd name="connsiteY13-2656" fmla="*/ 853440 h 3688080"/>
              <a:gd name="connsiteX14-2657" fmla="*/ 2190645 w 2333639"/>
              <a:gd name="connsiteY14-2658" fmla="*/ 1127760 h 3688080"/>
              <a:gd name="connsiteX15-2659" fmla="*/ 2190645 w 2333639"/>
              <a:gd name="connsiteY15-2660" fmla="*/ 1325880 h 3688080"/>
              <a:gd name="connsiteX16-2661" fmla="*/ 2213505 w 2333639"/>
              <a:gd name="connsiteY16-2662" fmla="*/ 1493520 h 3688080"/>
              <a:gd name="connsiteX17-2663" fmla="*/ 2327805 w 2333639"/>
              <a:gd name="connsiteY17-2664" fmla="*/ 2316480 h 3688080"/>
              <a:gd name="connsiteX18-2665" fmla="*/ 2312566 w 2333639"/>
              <a:gd name="connsiteY18-2666" fmla="*/ 2720340 h 3688080"/>
              <a:gd name="connsiteX19-2667" fmla="*/ 2274465 w 2333639"/>
              <a:gd name="connsiteY19-2668" fmla="*/ 2964180 h 3688080"/>
              <a:gd name="connsiteX20-2669" fmla="*/ 2304946 w 2333639"/>
              <a:gd name="connsiteY20-2670" fmla="*/ 3177540 h 3688080"/>
              <a:gd name="connsiteX21-2671" fmla="*/ 2282085 w 2333639"/>
              <a:gd name="connsiteY21-2672" fmla="*/ 3345180 h 3688080"/>
              <a:gd name="connsiteX22-2673" fmla="*/ 2205885 w 2333639"/>
              <a:gd name="connsiteY22-2674" fmla="*/ 3657600 h 3688080"/>
              <a:gd name="connsiteX23-2675" fmla="*/ 1923945 w 2333639"/>
              <a:gd name="connsiteY23-2676" fmla="*/ 3680460 h 3688080"/>
              <a:gd name="connsiteX24-2677" fmla="*/ 1771545 w 2333639"/>
              <a:gd name="connsiteY24-2678" fmla="*/ 3680460 h 3688080"/>
              <a:gd name="connsiteX25-2679" fmla="*/ 1581045 w 2333639"/>
              <a:gd name="connsiteY25-2680" fmla="*/ 3680460 h 3688080"/>
              <a:gd name="connsiteX26-2681" fmla="*/ 1222905 w 2333639"/>
              <a:gd name="connsiteY26-2682" fmla="*/ 3688080 h 3688080"/>
              <a:gd name="connsiteX27-2683" fmla="*/ 819045 w 2333639"/>
              <a:gd name="connsiteY27-2684" fmla="*/ 3680460 h 3688080"/>
              <a:gd name="connsiteX28-2685" fmla="*/ 689505 w 2333639"/>
              <a:gd name="connsiteY28-2686" fmla="*/ 3680460 h 3688080"/>
              <a:gd name="connsiteX29-2687" fmla="*/ 262785 w 2333639"/>
              <a:gd name="connsiteY29-2688" fmla="*/ 3672840 h 3688080"/>
              <a:gd name="connsiteX30-2689" fmla="*/ 22940 w 2333639"/>
              <a:gd name="connsiteY30-2690" fmla="*/ 3680460 h 3688080"/>
              <a:gd name="connsiteX31-2691" fmla="*/ 26565 w 2333639"/>
              <a:gd name="connsiteY31-2692" fmla="*/ 3421380 h 3688080"/>
              <a:gd name="connsiteX32-2693" fmla="*/ 11326 w 2333639"/>
              <a:gd name="connsiteY32-2694" fmla="*/ 2971800 h 3688080"/>
              <a:gd name="connsiteX33-2695" fmla="*/ 21209 w 2333639"/>
              <a:gd name="connsiteY33-2696" fmla="*/ 2450231 h 3688080"/>
              <a:gd name="connsiteX0-2697" fmla="*/ 24660 w 2332979"/>
              <a:gd name="connsiteY0-2698" fmla="*/ 719773 h 3688080"/>
              <a:gd name="connsiteX1-2699" fmla="*/ 18946 w 2332979"/>
              <a:gd name="connsiteY1-2700" fmla="*/ 563880 h 3688080"/>
              <a:gd name="connsiteX2-2701" fmla="*/ 18945 w 2332979"/>
              <a:gd name="connsiteY2-2702" fmla="*/ 350520 h 3688080"/>
              <a:gd name="connsiteX3-2703" fmla="*/ 22940 w 2332979"/>
              <a:gd name="connsiteY3-2704" fmla="*/ 10160 h 3688080"/>
              <a:gd name="connsiteX4-2705" fmla="*/ 316125 w 2332979"/>
              <a:gd name="connsiteY4-2706" fmla="*/ 0 h 3688080"/>
              <a:gd name="connsiteX5-2707" fmla="*/ 529485 w 2332979"/>
              <a:gd name="connsiteY5-2708" fmla="*/ 7620 h 3688080"/>
              <a:gd name="connsiteX6-2709" fmla="*/ 773325 w 2332979"/>
              <a:gd name="connsiteY6-2710" fmla="*/ 7620 h 3688080"/>
              <a:gd name="connsiteX7-2711" fmla="*/ 1222905 w 2332979"/>
              <a:gd name="connsiteY7-2712" fmla="*/ 7620 h 3688080"/>
              <a:gd name="connsiteX8-2713" fmla="*/ 1573425 w 2332979"/>
              <a:gd name="connsiteY8-2714" fmla="*/ 0 h 3688080"/>
              <a:gd name="connsiteX9-2715" fmla="*/ 2000145 w 2332979"/>
              <a:gd name="connsiteY9-2716" fmla="*/ 7620 h 3688080"/>
              <a:gd name="connsiteX10-2717" fmla="*/ 2213505 w 2332979"/>
              <a:gd name="connsiteY10-2718" fmla="*/ 30480 h 3688080"/>
              <a:gd name="connsiteX11-2719" fmla="*/ 2198265 w 2332979"/>
              <a:gd name="connsiteY11-2720" fmla="*/ 281940 h 3688080"/>
              <a:gd name="connsiteX12-2721" fmla="*/ 2198265 w 2332979"/>
              <a:gd name="connsiteY12-2722" fmla="*/ 640080 h 3688080"/>
              <a:gd name="connsiteX13-2723" fmla="*/ 2183025 w 2332979"/>
              <a:gd name="connsiteY13-2724" fmla="*/ 853440 h 3688080"/>
              <a:gd name="connsiteX14-2725" fmla="*/ 2190645 w 2332979"/>
              <a:gd name="connsiteY14-2726" fmla="*/ 1127760 h 3688080"/>
              <a:gd name="connsiteX15-2727" fmla="*/ 2190645 w 2332979"/>
              <a:gd name="connsiteY15-2728" fmla="*/ 1325880 h 3688080"/>
              <a:gd name="connsiteX16-2729" fmla="*/ 2213505 w 2332979"/>
              <a:gd name="connsiteY16-2730" fmla="*/ 1493520 h 3688080"/>
              <a:gd name="connsiteX17-2731" fmla="*/ 2327805 w 2332979"/>
              <a:gd name="connsiteY17-2732" fmla="*/ 2316480 h 3688080"/>
              <a:gd name="connsiteX18-2733" fmla="*/ 2312566 w 2332979"/>
              <a:gd name="connsiteY18-2734" fmla="*/ 2720340 h 3688080"/>
              <a:gd name="connsiteX19-2735" fmla="*/ 2304946 w 2332979"/>
              <a:gd name="connsiteY19-2736" fmla="*/ 3177540 h 3688080"/>
              <a:gd name="connsiteX20-2737" fmla="*/ 2282085 w 2332979"/>
              <a:gd name="connsiteY20-2738" fmla="*/ 3345180 h 3688080"/>
              <a:gd name="connsiteX21-2739" fmla="*/ 2205885 w 2332979"/>
              <a:gd name="connsiteY21-2740" fmla="*/ 3657600 h 3688080"/>
              <a:gd name="connsiteX22-2741" fmla="*/ 1923945 w 2332979"/>
              <a:gd name="connsiteY22-2742" fmla="*/ 3680460 h 3688080"/>
              <a:gd name="connsiteX23-2743" fmla="*/ 1771545 w 2332979"/>
              <a:gd name="connsiteY23-2744" fmla="*/ 3680460 h 3688080"/>
              <a:gd name="connsiteX24-2745" fmla="*/ 1581045 w 2332979"/>
              <a:gd name="connsiteY24-2746" fmla="*/ 3680460 h 3688080"/>
              <a:gd name="connsiteX25-2747" fmla="*/ 1222905 w 2332979"/>
              <a:gd name="connsiteY25-2748" fmla="*/ 3688080 h 3688080"/>
              <a:gd name="connsiteX26-2749" fmla="*/ 819045 w 2332979"/>
              <a:gd name="connsiteY26-2750" fmla="*/ 3680460 h 3688080"/>
              <a:gd name="connsiteX27-2751" fmla="*/ 689505 w 2332979"/>
              <a:gd name="connsiteY27-2752" fmla="*/ 3680460 h 3688080"/>
              <a:gd name="connsiteX28-2753" fmla="*/ 262785 w 2332979"/>
              <a:gd name="connsiteY28-2754" fmla="*/ 3672840 h 3688080"/>
              <a:gd name="connsiteX29-2755" fmla="*/ 22940 w 2332979"/>
              <a:gd name="connsiteY29-2756" fmla="*/ 3680460 h 3688080"/>
              <a:gd name="connsiteX30-2757" fmla="*/ 26565 w 2332979"/>
              <a:gd name="connsiteY30-2758" fmla="*/ 3421380 h 3688080"/>
              <a:gd name="connsiteX31-2759" fmla="*/ 11326 w 2332979"/>
              <a:gd name="connsiteY31-2760" fmla="*/ 2971800 h 3688080"/>
              <a:gd name="connsiteX32-2761" fmla="*/ 21209 w 2332979"/>
              <a:gd name="connsiteY32-2762" fmla="*/ 2450231 h 3688080"/>
              <a:gd name="connsiteX0-2763" fmla="*/ 24660 w 2332979"/>
              <a:gd name="connsiteY0-2764" fmla="*/ 719773 h 3688080"/>
              <a:gd name="connsiteX1-2765" fmla="*/ 18946 w 2332979"/>
              <a:gd name="connsiteY1-2766" fmla="*/ 563880 h 3688080"/>
              <a:gd name="connsiteX2-2767" fmla="*/ 18945 w 2332979"/>
              <a:gd name="connsiteY2-2768" fmla="*/ 350520 h 3688080"/>
              <a:gd name="connsiteX3-2769" fmla="*/ 22940 w 2332979"/>
              <a:gd name="connsiteY3-2770" fmla="*/ 10160 h 3688080"/>
              <a:gd name="connsiteX4-2771" fmla="*/ 316125 w 2332979"/>
              <a:gd name="connsiteY4-2772" fmla="*/ 0 h 3688080"/>
              <a:gd name="connsiteX5-2773" fmla="*/ 529485 w 2332979"/>
              <a:gd name="connsiteY5-2774" fmla="*/ 7620 h 3688080"/>
              <a:gd name="connsiteX6-2775" fmla="*/ 773325 w 2332979"/>
              <a:gd name="connsiteY6-2776" fmla="*/ 7620 h 3688080"/>
              <a:gd name="connsiteX7-2777" fmla="*/ 1222905 w 2332979"/>
              <a:gd name="connsiteY7-2778" fmla="*/ 7620 h 3688080"/>
              <a:gd name="connsiteX8-2779" fmla="*/ 1573425 w 2332979"/>
              <a:gd name="connsiteY8-2780" fmla="*/ 0 h 3688080"/>
              <a:gd name="connsiteX9-2781" fmla="*/ 2000145 w 2332979"/>
              <a:gd name="connsiteY9-2782" fmla="*/ 7620 h 3688080"/>
              <a:gd name="connsiteX10-2783" fmla="*/ 2213505 w 2332979"/>
              <a:gd name="connsiteY10-2784" fmla="*/ 30480 h 3688080"/>
              <a:gd name="connsiteX11-2785" fmla="*/ 2198265 w 2332979"/>
              <a:gd name="connsiteY11-2786" fmla="*/ 281940 h 3688080"/>
              <a:gd name="connsiteX12-2787" fmla="*/ 2198265 w 2332979"/>
              <a:gd name="connsiteY12-2788" fmla="*/ 640080 h 3688080"/>
              <a:gd name="connsiteX13-2789" fmla="*/ 2183025 w 2332979"/>
              <a:gd name="connsiteY13-2790" fmla="*/ 853440 h 3688080"/>
              <a:gd name="connsiteX14-2791" fmla="*/ 2190645 w 2332979"/>
              <a:gd name="connsiteY14-2792" fmla="*/ 1127760 h 3688080"/>
              <a:gd name="connsiteX15-2793" fmla="*/ 2190645 w 2332979"/>
              <a:gd name="connsiteY15-2794" fmla="*/ 1325880 h 3688080"/>
              <a:gd name="connsiteX16-2795" fmla="*/ 2213505 w 2332979"/>
              <a:gd name="connsiteY16-2796" fmla="*/ 1493520 h 3688080"/>
              <a:gd name="connsiteX17-2797" fmla="*/ 2327805 w 2332979"/>
              <a:gd name="connsiteY17-2798" fmla="*/ 2316480 h 3688080"/>
              <a:gd name="connsiteX18-2799" fmla="*/ 2312566 w 2332979"/>
              <a:gd name="connsiteY18-2800" fmla="*/ 2720340 h 3688080"/>
              <a:gd name="connsiteX19-2801" fmla="*/ 2304946 w 2332979"/>
              <a:gd name="connsiteY19-2802" fmla="*/ 3177540 h 3688080"/>
              <a:gd name="connsiteX20-2803" fmla="*/ 2205885 w 2332979"/>
              <a:gd name="connsiteY20-2804" fmla="*/ 3657600 h 3688080"/>
              <a:gd name="connsiteX21-2805" fmla="*/ 1923945 w 2332979"/>
              <a:gd name="connsiteY21-2806" fmla="*/ 3680460 h 3688080"/>
              <a:gd name="connsiteX22-2807" fmla="*/ 1771545 w 2332979"/>
              <a:gd name="connsiteY22-2808" fmla="*/ 3680460 h 3688080"/>
              <a:gd name="connsiteX23-2809" fmla="*/ 1581045 w 2332979"/>
              <a:gd name="connsiteY23-2810" fmla="*/ 3680460 h 3688080"/>
              <a:gd name="connsiteX24-2811" fmla="*/ 1222905 w 2332979"/>
              <a:gd name="connsiteY24-2812" fmla="*/ 3688080 h 3688080"/>
              <a:gd name="connsiteX25-2813" fmla="*/ 819045 w 2332979"/>
              <a:gd name="connsiteY25-2814" fmla="*/ 3680460 h 3688080"/>
              <a:gd name="connsiteX26-2815" fmla="*/ 689505 w 2332979"/>
              <a:gd name="connsiteY26-2816" fmla="*/ 3680460 h 3688080"/>
              <a:gd name="connsiteX27-2817" fmla="*/ 262785 w 2332979"/>
              <a:gd name="connsiteY27-2818" fmla="*/ 3672840 h 3688080"/>
              <a:gd name="connsiteX28-2819" fmla="*/ 22940 w 2332979"/>
              <a:gd name="connsiteY28-2820" fmla="*/ 3680460 h 3688080"/>
              <a:gd name="connsiteX29-2821" fmla="*/ 26565 w 2332979"/>
              <a:gd name="connsiteY29-2822" fmla="*/ 3421380 h 3688080"/>
              <a:gd name="connsiteX30-2823" fmla="*/ 11326 w 2332979"/>
              <a:gd name="connsiteY30-2824" fmla="*/ 2971800 h 3688080"/>
              <a:gd name="connsiteX31-2825" fmla="*/ 21209 w 2332979"/>
              <a:gd name="connsiteY31-2826" fmla="*/ 2450231 h 3688080"/>
              <a:gd name="connsiteX0-2827" fmla="*/ 24660 w 2332979"/>
              <a:gd name="connsiteY0-2828" fmla="*/ 719773 h 3688080"/>
              <a:gd name="connsiteX1-2829" fmla="*/ 18946 w 2332979"/>
              <a:gd name="connsiteY1-2830" fmla="*/ 563880 h 3688080"/>
              <a:gd name="connsiteX2-2831" fmla="*/ 18945 w 2332979"/>
              <a:gd name="connsiteY2-2832" fmla="*/ 350520 h 3688080"/>
              <a:gd name="connsiteX3-2833" fmla="*/ 22940 w 2332979"/>
              <a:gd name="connsiteY3-2834" fmla="*/ 10160 h 3688080"/>
              <a:gd name="connsiteX4-2835" fmla="*/ 316125 w 2332979"/>
              <a:gd name="connsiteY4-2836" fmla="*/ 0 h 3688080"/>
              <a:gd name="connsiteX5-2837" fmla="*/ 529485 w 2332979"/>
              <a:gd name="connsiteY5-2838" fmla="*/ 7620 h 3688080"/>
              <a:gd name="connsiteX6-2839" fmla="*/ 773325 w 2332979"/>
              <a:gd name="connsiteY6-2840" fmla="*/ 7620 h 3688080"/>
              <a:gd name="connsiteX7-2841" fmla="*/ 1222905 w 2332979"/>
              <a:gd name="connsiteY7-2842" fmla="*/ 7620 h 3688080"/>
              <a:gd name="connsiteX8-2843" fmla="*/ 1573425 w 2332979"/>
              <a:gd name="connsiteY8-2844" fmla="*/ 0 h 3688080"/>
              <a:gd name="connsiteX9-2845" fmla="*/ 2000145 w 2332979"/>
              <a:gd name="connsiteY9-2846" fmla="*/ 7620 h 3688080"/>
              <a:gd name="connsiteX10-2847" fmla="*/ 2213505 w 2332979"/>
              <a:gd name="connsiteY10-2848" fmla="*/ 30480 h 3688080"/>
              <a:gd name="connsiteX11-2849" fmla="*/ 2198265 w 2332979"/>
              <a:gd name="connsiteY11-2850" fmla="*/ 281940 h 3688080"/>
              <a:gd name="connsiteX12-2851" fmla="*/ 2198265 w 2332979"/>
              <a:gd name="connsiteY12-2852" fmla="*/ 640080 h 3688080"/>
              <a:gd name="connsiteX13-2853" fmla="*/ 2183025 w 2332979"/>
              <a:gd name="connsiteY13-2854" fmla="*/ 853440 h 3688080"/>
              <a:gd name="connsiteX14-2855" fmla="*/ 2190645 w 2332979"/>
              <a:gd name="connsiteY14-2856" fmla="*/ 1127760 h 3688080"/>
              <a:gd name="connsiteX15-2857" fmla="*/ 2213505 w 2332979"/>
              <a:gd name="connsiteY15-2858" fmla="*/ 1493520 h 3688080"/>
              <a:gd name="connsiteX16-2859" fmla="*/ 2327805 w 2332979"/>
              <a:gd name="connsiteY16-2860" fmla="*/ 2316480 h 3688080"/>
              <a:gd name="connsiteX17-2861" fmla="*/ 2312566 w 2332979"/>
              <a:gd name="connsiteY17-2862" fmla="*/ 2720340 h 3688080"/>
              <a:gd name="connsiteX18-2863" fmla="*/ 2304946 w 2332979"/>
              <a:gd name="connsiteY18-2864" fmla="*/ 3177540 h 3688080"/>
              <a:gd name="connsiteX19-2865" fmla="*/ 2205885 w 2332979"/>
              <a:gd name="connsiteY19-2866" fmla="*/ 3657600 h 3688080"/>
              <a:gd name="connsiteX20-2867" fmla="*/ 1923945 w 2332979"/>
              <a:gd name="connsiteY20-2868" fmla="*/ 3680460 h 3688080"/>
              <a:gd name="connsiteX21-2869" fmla="*/ 1771545 w 2332979"/>
              <a:gd name="connsiteY21-2870" fmla="*/ 3680460 h 3688080"/>
              <a:gd name="connsiteX22-2871" fmla="*/ 1581045 w 2332979"/>
              <a:gd name="connsiteY22-2872" fmla="*/ 3680460 h 3688080"/>
              <a:gd name="connsiteX23-2873" fmla="*/ 1222905 w 2332979"/>
              <a:gd name="connsiteY23-2874" fmla="*/ 3688080 h 3688080"/>
              <a:gd name="connsiteX24-2875" fmla="*/ 819045 w 2332979"/>
              <a:gd name="connsiteY24-2876" fmla="*/ 3680460 h 3688080"/>
              <a:gd name="connsiteX25-2877" fmla="*/ 689505 w 2332979"/>
              <a:gd name="connsiteY25-2878" fmla="*/ 3680460 h 3688080"/>
              <a:gd name="connsiteX26-2879" fmla="*/ 262785 w 2332979"/>
              <a:gd name="connsiteY26-2880" fmla="*/ 3672840 h 3688080"/>
              <a:gd name="connsiteX27-2881" fmla="*/ 22940 w 2332979"/>
              <a:gd name="connsiteY27-2882" fmla="*/ 3680460 h 3688080"/>
              <a:gd name="connsiteX28-2883" fmla="*/ 26565 w 2332979"/>
              <a:gd name="connsiteY28-2884" fmla="*/ 3421380 h 3688080"/>
              <a:gd name="connsiteX29-2885" fmla="*/ 11326 w 2332979"/>
              <a:gd name="connsiteY29-2886" fmla="*/ 2971800 h 3688080"/>
              <a:gd name="connsiteX30-2887" fmla="*/ 21209 w 2332979"/>
              <a:gd name="connsiteY30-2888" fmla="*/ 2450231 h 3688080"/>
              <a:gd name="connsiteX0-2889" fmla="*/ 24660 w 2332979"/>
              <a:gd name="connsiteY0-2890" fmla="*/ 719773 h 3688080"/>
              <a:gd name="connsiteX1-2891" fmla="*/ 18946 w 2332979"/>
              <a:gd name="connsiteY1-2892" fmla="*/ 563880 h 3688080"/>
              <a:gd name="connsiteX2-2893" fmla="*/ 18945 w 2332979"/>
              <a:gd name="connsiteY2-2894" fmla="*/ 350520 h 3688080"/>
              <a:gd name="connsiteX3-2895" fmla="*/ 22940 w 2332979"/>
              <a:gd name="connsiteY3-2896" fmla="*/ 10160 h 3688080"/>
              <a:gd name="connsiteX4-2897" fmla="*/ 316125 w 2332979"/>
              <a:gd name="connsiteY4-2898" fmla="*/ 0 h 3688080"/>
              <a:gd name="connsiteX5-2899" fmla="*/ 529485 w 2332979"/>
              <a:gd name="connsiteY5-2900" fmla="*/ 7620 h 3688080"/>
              <a:gd name="connsiteX6-2901" fmla="*/ 773325 w 2332979"/>
              <a:gd name="connsiteY6-2902" fmla="*/ 7620 h 3688080"/>
              <a:gd name="connsiteX7-2903" fmla="*/ 1222905 w 2332979"/>
              <a:gd name="connsiteY7-2904" fmla="*/ 7620 h 3688080"/>
              <a:gd name="connsiteX8-2905" fmla="*/ 1573425 w 2332979"/>
              <a:gd name="connsiteY8-2906" fmla="*/ 0 h 3688080"/>
              <a:gd name="connsiteX9-2907" fmla="*/ 2000145 w 2332979"/>
              <a:gd name="connsiteY9-2908" fmla="*/ 7620 h 3688080"/>
              <a:gd name="connsiteX10-2909" fmla="*/ 2213505 w 2332979"/>
              <a:gd name="connsiteY10-2910" fmla="*/ 30480 h 3688080"/>
              <a:gd name="connsiteX11-2911" fmla="*/ 2198265 w 2332979"/>
              <a:gd name="connsiteY11-2912" fmla="*/ 281940 h 3688080"/>
              <a:gd name="connsiteX12-2913" fmla="*/ 2198265 w 2332979"/>
              <a:gd name="connsiteY12-2914" fmla="*/ 640080 h 3688080"/>
              <a:gd name="connsiteX13-2915" fmla="*/ 2190645 w 2332979"/>
              <a:gd name="connsiteY13-2916" fmla="*/ 1127760 h 3688080"/>
              <a:gd name="connsiteX14-2917" fmla="*/ 2213505 w 2332979"/>
              <a:gd name="connsiteY14-2918" fmla="*/ 1493520 h 3688080"/>
              <a:gd name="connsiteX15-2919" fmla="*/ 2327805 w 2332979"/>
              <a:gd name="connsiteY15-2920" fmla="*/ 2316480 h 3688080"/>
              <a:gd name="connsiteX16-2921" fmla="*/ 2312566 w 2332979"/>
              <a:gd name="connsiteY16-2922" fmla="*/ 2720340 h 3688080"/>
              <a:gd name="connsiteX17-2923" fmla="*/ 2304946 w 2332979"/>
              <a:gd name="connsiteY17-2924" fmla="*/ 3177540 h 3688080"/>
              <a:gd name="connsiteX18-2925" fmla="*/ 2205885 w 2332979"/>
              <a:gd name="connsiteY18-2926" fmla="*/ 3657600 h 3688080"/>
              <a:gd name="connsiteX19-2927" fmla="*/ 1923945 w 2332979"/>
              <a:gd name="connsiteY19-2928" fmla="*/ 3680460 h 3688080"/>
              <a:gd name="connsiteX20-2929" fmla="*/ 1771545 w 2332979"/>
              <a:gd name="connsiteY20-2930" fmla="*/ 3680460 h 3688080"/>
              <a:gd name="connsiteX21-2931" fmla="*/ 1581045 w 2332979"/>
              <a:gd name="connsiteY21-2932" fmla="*/ 3680460 h 3688080"/>
              <a:gd name="connsiteX22-2933" fmla="*/ 1222905 w 2332979"/>
              <a:gd name="connsiteY22-2934" fmla="*/ 3688080 h 3688080"/>
              <a:gd name="connsiteX23-2935" fmla="*/ 819045 w 2332979"/>
              <a:gd name="connsiteY23-2936" fmla="*/ 3680460 h 3688080"/>
              <a:gd name="connsiteX24-2937" fmla="*/ 689505 w 2332979"/>
              <a:gd name="connsiteY24-2938" fmla="*/ 3680460 h 3688080"/>
              <a:gd name="connsiteX25-2939" fmla="*/ 262785 w 2332979"/>
              <a:gd name="connsiteY25-2940" fmla="*/ 3672840 h 3688080"/>
              <a:gd name="connsiteX26-2941" fmla="*/ 22940 w 2332979"/>
              <a:gd name="connsiteY26-2942" fmla="*/ 3680460 h 3688080"/>
              <a:gd name="connsiteX27-2943" fmla="*/ 26565 w 2332979"/>
              <a:gd name="connsiteY27-2944" fmla="*/ 3421380 h 3688080"/>
              <a:gd name="connsiteX28-2945" fmla="*/ 11326 w 2332979"/>
              <a:gd name="connsiteY28-2946" fmla="*/ 2971800 h 3688080"/>
              <a:gd name="connsiteX29-2947" fmla="*/ 21209 w 2332979"/>
              <a:gd name="connsiteY29-2948" fmla="*/ 2450231 h 3688080"/>
              <a:gd name="connsiteX0-2949" fmla="*/ 24660 w 2332979"/>
              <a:gd name="connsiteY0-2950" fmla="*/ 719773 h 3688080"/>
              <a:gd name="connsiteX1-2951" fmla="*/ 18946 w 2332979"/>
              <a:gd name="connsiteY1-2952" fmla="*/ 563880 h 3688080"/>
              <a:gd name="connsiteX2-2953" fmla="*/ 18945 w 2332979"/>
              <a:gd name="connsiteY2-2954" fmla="*/ 350520 h 3688080"/>
              <a:gd name="connsiteX3-2955" fmla="*/ 22940 w 2332979"/>
              <a:gd name="connsiteY3-2956" fmla="*/ 10160 h 3688080"/>
              <a:gd name="connsiteX4-2957" fmla="*/ 316125 w 2332979"/>
              <a:gd name="connsiteY4-2958" fmla="*/ 0 h 3688080"/>
              <a:gd name="connsiteX5-2959" fmla="*/ 529485 w 2332979"/>
              <a:gd name="connsiteY5-2960" fmla="*/ 7620 h 3688080"/>
              <a:gd name="connsiteX6-2961" fmla="*/ 773325 w 2332979"/>
              <a:gd name="connsiteY6-2962" fmla="*/ 7620 h 3688080"/>
              <a:gd name="connsiteX7-2963" fmla="*/ 1222905 w 2332979"/>
              <a:gd name="connsiteY7-2964" fmla="*/ 7620 h 3688080"/>
              <a:gd name="connsiteX8-2965" fmla="*/ 1573425 w 2332979"/>
              <a:gd name="connsiteY8-2966" fmla="*/ 0 h 3688080"/>
              <a:gd name="connsiteX9-2967" fmla="*/ 2000145 w 2332979"/>
              <a:gd name="connsiteY9-2968" fmla="*/ 7620 h 3688080"/>
              <a:gd name="connsiteX10-2969" fmla="*/ 2213505 w 2332979"/>
              <a:gd name="connsiteY10-2970" fmla="*/ 30480 h 3688080"/>
              <a:gd name="connsiteX11-2971" fmla="*/ 2198265 w 2332979"/>
              <a:gd name="connsiteY11-2972" fmla="*/ 281940 h 3688080"/>
              <a:gd name="connsiteX12-2973" fmla="*/ 2198265 w 2332979"/>
              <a:gd name="connsiteY12-2974" fmla="*/ 640080 h 3688080"/>
              <a:gd name="connsiteX13-2975" fmla="*/ 2190645 w 2332979"/>
              <a:gd name="connsiteY13-2976" fmla="*/ 1127760 h 3688080"/>
              <a:gd name="connsiteX14-2977" fmla="*/ 2213505 w 2332979"/>
              <a:gd name="connsiteY14-2978" fmla="*/ 1493520 h 3688080"/>
              <a:gd name="connsiteX15-2979" fmla="*/ 2327805 w 2332979"/>
              <a:gd name="connsiteY15-2980" fmla="*/ 2316480 h 3688080"/>
              <a:gd name="connsiteX16-2981" fmla="*/ 2312566 w 2332979"/>
              <a:gd name="connsiteY16-2982" fmla="*/ 2720340 h 3688080"/>
              <a:gd name="connsiteX17-2983" fmla="*/ 2304946 w 2332979"/>
              <a:gd name="connsiteY17-2984" fmla="*/ 2948940 h 3688080"/>
              <a:gd name="connsiteX18-2985" fmla="*/ 2304946 w 2332979"/>
              <a:gd name="connsiteY18-2986" fmla="*/ 3177540 h 3688080"/>
              <a:gd name="connsiteX19-2987" fmla="*/ 2205885 w 2332979"/>
              <a:gd name="connsiteY19-2988" fmla="*/ 3657600 h 3688080"/>
              <a:gd name="connsiteX20-2989" fmla="*/ 1923945 w 2332979"/>
              <a:gd name="connsiteY20-2990" fmla="*/ 3680460 h 3688080"/>
              <a:gd name="connsiteX21-2991" fmla="*/ 1771545 w 2332979"/>
              <a:gd name="connsiteY21-2992" fmla="*/ 3680460 h 3688080"/>
              <a:gd name="connsiteX22-2993" fmla="*/ 1581045 w 2332979"/>
              <a:gd name="connsiteY22-2994" fmla="*/ 3680460 h 3688080"/>
              <a:gd name="connsiteX23-2995" fmla="*/ 1222905 w 2332979"/>
              <a:gd name="connsiteY23-2996" fmla="*/ 3688080 h 3688080"/>
              <a:gd name="connsiteX24-2997" fmla="*/ 819045 w 2332979"/>
              <a:gd name="connsiteY24-2998" fmla="*/ 3680460 h 3688080"/>
              <a:gd name="connsiteX25-2999" fmla="*/ 689505 w 2332979"/>
              <a:gd name="connsiteY25-3000" fmla="*/ 3680460 h 3688080"/>
              <a:gd name="connsiteX26-3001" fmla="*/ 262785 w 2332979"/>
              <a:gd name="connsiteY26-3002" fmla="*/ 3672840 h 3688080"/>
              <a:gd name="connsiteX27-3003" fmla="*/ 22940 w 2332979"/>
              <a:gd name="connsiteY27-3004" fmla="*/ 3680460 h 3688080"/>
              <a:gd name="connsiteX28-3005" fmla="*/ 26565 w 2332979"/>
              <a:gd name="connsiteY28-3006" fmla="*/ 3421380 h 3688080"/>
              <a:gd name="connsiteX29-3007" fmla="*/ 11326 w 2332979"/>
              <a:gd name="connsiteY29-3008" fmla="*/ 2971800 h 3688080"/>
              <a:gd name="connsiteX30-3009" fmla="*/ 21209 w 2332979"/>
              <a:gd name="connsiteY30-3010" fmla="*/ 2450231 h 3688080"/>
              <a:gd name="connsiteX0-3011" fmla="*/ 24660 w 2332979"/>
              <a:gd name="connsiteY0-3012" fmla="*/ 719773 h 3688080"/>
              <a:gd name="connsiteX1-3013" fmla="*/ 18946 w 2332979"/>
              <a:gd name="connsiteY1-3014" fmla="*/ 563880 h 3688080"/>
              <a:gd name="connsiteX2-3015" fmla="*/ 18945 w 2332979"/>
              <a:gd name="connsiteY2-3016" fmla="*/ 350520 h 3688080"/>
              <a:gd name="connsiteX3-3017" fmla="*/ 22940 w 2332979"/>
              <a:gd name="connsiteY3-3018" fmla="*/ 10160 h 3688080"/>
              <a:gd name="connsiteX4-3019" fmla="*/ 316125 w 2332979"/>
              <a:gd name="connsiteY4-3020" fmla="*/ 0 h 3688080"/>
              <a:gd name="connsiteX5-3021" fmla="*/ 529485 w 2332979"/>
              <a:gd name="connsiteY5-3022" fmla="*/ 7620 h 3688080"/>
              <a:gd name="connsiteX6-3023" fmla="*/ 773325 w 2332979"/>
              <a:gd name="connsiteY6-3024" fmla="*/ 7620 h 3688080"/>
              <a:gd name="connsiteX7-3025" fmla="*/ 1222905 w 2332979"/>
              <a:gd name="connsiteY7-3026" fmla="*/ 7620 h 3688080"/>
              <a:gd name="connsiteX8-3027" fmla="*/ 1573425 w 2332979"/>
              <a:gd name="connsiteY8-3028" fmla="*/ 0 h 3688080"/>
              <a:gd name="connsiteX9-3029" fmla="*/ 2000145 w 2332979"/>
              <a:gd name="connsiteY9-3030" fmla="*/ 7620 h 3688080"/>
              <a:gd name="connsiteX10-3031" fmla="*/ 2213505 w 2332979"/>
              <a:gd name="connsiteY10-3032" fmla="*/ 30480 h 3688080"/>
              <a:gd name="connsiteX11-3033" fmla="*/ 2198265 w 2332979"/>
              <a:gd name="connsiteY11-3034" fmla="*/ 281940 h 3688080"/>
              <a:gd name="connsiteX12-3035" fmla="*/ 2198265 w 2332979"/>
              <a:gd name="connsiteY12-3036" fmla="*/ 640080 h 3688080"/>
              <a:gd name="connsiteX13-3037" fmla="*/ 2190645 w 2332979"/>
              <a:gd name="connsiteY13-3038" fmla="*/ 1127760 h 3688080"/>
              <a:gd name="connsiteX14-3039" fmla="*/ 2213505 w 2332979"/>
              <a:gd name="connsiteY14-3040" fmla="*/ 1493520 h 3688080"/>
              <a:gd name="connsiteX15-3041" fmla="*/ 2327805 w 2332979"/>
              <a:gd name="connsiteY15-3042" fmla="*/ 2316480 h 3688080"/>
              <a:gd name="connsiteX16-3043" fmla="*/ 2312566 w 2332979"/>
              <a:gd name="connsiteY16-3044" fmla="*/ 2720340 h 3688080"/>
              <a:gd name="connsiteX17-3045" fmla="*/ 2304946 w 2332979"/>
              <a:gd name="connsiteY17-3046" fmla="*/ 3177540 h 3688080"/>
              <a:gd name="connsiteX18-3047" fmla="*/ 2205885 w 2332979"/>
              <a:gd name="connsiteY18-3048" fmla="*/ 3657600 h 3688080"/>
              <a:gd name="connsiteX19-3049" fmla="*/ 1923945 w 2332979"/>
              <a:gd name="connsiteY19-3050" fmla="*/ 3680460 h 3688080"/>
              <a:gd name="connsiteX20-3051" fmla="*/ 1771545 w 2332979"/>
              <a:gd name="connsiteY20-3052" fmla="*/ 3680460 h 3688080"/>
              <a:gd name="connsiteX21-3053" fmla="*/ 1581045 w 2332979"/>
              <a:gd name="connsiteY21-3054" fmla="*/ 3680460 h 3688080"/>
              <a:gd name="connsiteX22-3055" fmla="*/ 1222905 w 2332979"/>
              <a:gd name="connsiteY22-3056" fmla="*/ 3688080 h 3688080"/>
              <a:gd name="connsiteX23-3057" fmla="*/ 819045 w 2332979"/>
              <a:gd name="connsiteY23-3058" fmla="*/ 3680460 h 3688080"/>
              <a:gd name="connsiteX24-3059" fmla="*/ 689505 w 2332979"/>
              <a:gd name="connsiteY24-3060" fmla="*/ 3680460 h 3688080"/>
              <a:gd name="connsiteX25-3061" fmla="*/ 262785 w 2332979"/>
              <a:gd name="connsiteY25-3062" fmla="*/ 3672840 h 3688080"/>
              <a:gd name="connsiteX26-3063" fmla="*/ 22940 w 2332979"/>
              <a:gd name="connsiteY26-3064" fmla="*/ 3680460 h 3688080"/>
              <a:gd name="connsiteX27-3065" fmla="*/ 26565 w 2332979"/>
              <a:gd name="connsiteY27-3066" fmla="*/ 3421380 h 3688080"/>
              <a:gd name="connsiteX28-3067" fmla="*/ 11326 w 2332979"/>
              <a:gd name="connsiteY28-3068" fmla="*/ 2971800 h 3688080"/>
              <a:gd name="connsiteX29-3069" fmla="*/ 21209 w 2332979"/>
              <a:gd name="connsiteY29-3070" fmla="*/ 2450231 h 3688080"/>
              <a:gd name="connsiteX0-3071" fmla="*/ 24660 w 2314217"/>
              <a:gd name="connsiteY0-3072" fmla="*/ 719773 h 3688080"/>
              <a:gd name="connsiteX1-3073" fmla="*/ 18946 w 2314217"/>
              <a:gd name="connsiteY1-3074" fmla="*/ 563880 h 3688080"/>
              <a:gd name="connsiteX2-3075" fmla="*/ 18945 w 2314217"/>
              <a:gd name="connsiteY2-3076" fmla="*/ 350520 h 3688080"/>
              <a:gd name="connsiteX3-3077" fmla="*/ 22940 w 2314217"/>
              <a:gd name="connsiteY3-3078" fmla="*/ 10160 h 3688080"/>
              <a:gd name="connsiteX4-3079" fmla="*/ 316125 w 2314217"/>
              <a:gd name="connsiteY4-3080" fmla="*/ 0 h 3688080"/>
              <a:gd name="connsiteX5-3081" fmla="*/ 529485 w 2314217"/>
              <a:gd name="connsiteY5-3082" fmla="*/ 7620 h 3688080"/>
              <a:gd name="connsiteX6-3083" fmla="*/ 773325 w 2314217"/>
              <a:gd name="connsiteY6-3084" fmla="*/ 7620 h 3688080"/>
              <a:gd name="connsiteX7-3085" fmla="*/ 1222905 w 2314217"/>
              <a:gd name="connsiteY7-3086" fmla="*/ 7620 h 3688080"/>
              <a:gd name="connsiteX8-3087" fmla="*/ 1573425 w 2314217"/>
              <a:gd name="connsiteY8-3088" fmla="*/ 0 h 3688080"/>
              <a:gd name="connsiteX9-3089" fmla="*/ 2000145 w 2314217"/>
              <a:gd name="connsiteY9-3090" fmla="*/ 7620 h 3688080"/>
              <a:gd name="connsiteX10-3091" fmla="*/ 2213505 w 2314217"/>
              <a:gd name="connsiteY10-3092" fmla="*/ 30480 h 3688080"/>
              <a:gd name="connsiteX11-3093" fmla="*/ 2198265 w 2314217"/>
              <a:gd name="connsiteY11-3094" fmla="*/ 281940 h 3688080"/>
              <a:gd name="connsiteX12-3095" fmla="*/ 2198265 w 2314217"/>
              <a:gd name="connsiteY12-3096" fmla="*/ 640080 h 3688080"/>
              <a:gd name="connsiteX13-3097" fmla="*/ 2190645 w 2314217"/>
              <a:gd name="connsiteY13-3098" fmla="*/ 1127760 h 3688080"/>
              <a:gd name="connsiteX14-3099" fmla="*/ 2213505 w 2314217"/>
              <a:gd name="connsiteY14-3100" fmla="*/ 1493520 h 3688080"/>
              <a:gd name="connsiteX15-3101" fmla="*/ 2243985 w 2314217"/>
              <a:gd name="connsiteY15-3102" fmla="*/ 2316480 h 3688080"/>
              <a:gd name="connsiteX16-3103" fmla="*/ 2312566 w 2314217"/>
              <a:gd name="connsiteY16-3104" fmla="*/ 2720340 h 3688080"/>
              <a:gd name="connsiteX17-3105" fmla="*/ 2304946 w 2314217"/>
              <a:gd name="connsiteY17-3106" fmla="*/ 3177540 h 3688080"/>
              <a:gd name="connsiteX18-3107" fmla="*/ 2205885 w 2314217"/>
              <a:gd name="connsiteY18-3108" fmla="*/ 3657600 h 3688080"/>
              <a:gd name="connsiteX19-3109" fmla="*/ 1923945 w 2314217"/>
              <a:gd name="connsiteY19-3110" fmla="*/ 3680460 h 3688080"/>
              <a:gd name="connsiteX20-3111" fmla="*/ 1771545 w 2314217"/>
              <a:gd name="connsiteY20-3112" fmla="*/ 3680460 h 3688080"/>
              <a:gd name="connsiteX21-3113" fmla="*/ 1581045 w 2314217"/>
              <a:gd name="connsiteY21-3114" fmla="*/ 3680460 h 3688080"/>
              <a:gd name="connsiteX22-3115" fmla="*/ 1222905 w 2314217"/>
              <a:gd name="connsiteY22-3116" fmla="*/ 3688080 h 3688080"/>
              <a:gd name="connsiteX23-3117" fmla="*/ 819045 w 2314217"/>
              <a:gd name="connsiteY23-3118" fmla="*/ 3680460 h 3688080"/>
              <a:gd name="connsiteX24-3119" fmla="*/ 689505 w 2314217"/>
              <a:gd name="connsiteY24-3120" fmla="*/ 3680460 h 3688080"/>
              <a:gd name="connsiteX25-3121" fmla="*/ 262785 w 2314217"/>
              <a:gd name="connsiteY25-3122" fmla="*/ 3672840 h 3688080"/>
              <a:gd name="connsiteX26-3123" fmla="*/ 22940 w 2314217"/>
              <a:gd name="connsiteY26-3124" fmla="*/ 3680460 h 3688080"/>
              <a:gd name="connsiteX27-3125" fmla="*/ 26565 w 2314217"/>
              <a:gd name="connsiteY27-3126" fmla="*/ 3421380 h 3688080"/>
              <a:gd name="connsiteX28-3127" fmla="*/ 11326 w 2314217"/>
              <a:gd name="connsiteY28-3128" fmla="*/ 2971800 h 3688080"/>
              <a:gd name="connsiteX29-3129" fmla="*/ 21209 w 2314217"/>
              <a:gd name="connsiteY29-3130" fmla="*/ 2450231 h 3688080"/>
              <a:gd name="connsiteX0-3131" fmla="*/ 24660 w 2305480"/>
              <a:gd name="connsiteY0-3132" fmla="*/ 719773 h 3688080"/>
              <a:gd name="connsiteX1-3133" fmla="*/ 18946 w 2305480"/>
              <a:gd name="connsiteY1-3134" fmla="*/ 563880 h 3688080"/>
              <a:gd name="connsiteX2-3135" fmla="*/ 18945 w 2305480"/>
              <a:gd name="connsiteY2-3136" fmla="*/ 350520 h 3688080"/>
              <a:gd name="connsiteX3-3137" fmla="*/ 22940 w 2305480"/>
              <a:gd name="connsiteY3-3138" fmla="*/ 10160 h 3688080"/>
              <a:gd name="connsiteX4-3139" fmla="*/ 316125 w 2305480"/>
              <a:gd name="connsiteY4-3140" fmla="*/ 0 h 3688080"/>
              <a:gd name="connsiteX5-3141" fmla="*/ 529485 w 2305480"/>
              <a:gd name="connsiteY5-3142" fmla="*/ 7620 h 3688080"/>
              <a:gd name="connsiteX6-3143" fmla="*/ 773325 w 2305480"/>
              <a:gd name="connsiteY6-3144" fmla="*/ 7620 h 3688080"/>
              <a:gd name="connsiteX7-3145" fmla="*/ 1222905 w 2305480"/>
              <a:gd name="connsiteY7-3146" fmla="*/ 7620 h 3688080"/>
              <a:gd name="connsiteX8-3147" fmla="*/ 1573425 w 2305480"/>
              <a:gd name="connsiteY8-3148" fmla="*/ 0 h 3688080"/>
              <a:gd name="connsiteX9-3149" fmla="*/ 2000145 w 2305480"/>
              <a:gd name="connsiteY9-3150" fmla="*/ 7620 h 3688080"/>
              <a:gd name="connsiteX10-3151" fmla="*/ 2213505 w 2305480"/>
              <a:gd name="connsiteY10-3152" fmla="*/ 30480 h 3688080"/>
              <a:gd name="connsiteX11-3153" fmla="*/ 2198265 w 2305480"/>
              <a:gd name="connsiteY11-3154" fmla="*/ 281940 h 3688080"/>
              <a:gd name="connsiteX12-3155" fmla="*/ 2198265 w 2305480"/>
              <a:gd name="connsiteY12-3156" fmla="*/ 640080 h 3688080"/>
              <a:gd name="connsiteX13-3157" fmla="*/ 2190645 w 2305480"/>
              <a:gd name="connsiteY13-3158" fmla="*/ 1127760 h 3688080"/>
              <a:gd name="connsiteX14-3159" fmla="*/ 2213505 w 2305480"/>
              <a:gd name="connsiteY14-3160" fmla="*/ 1493520 h 3688080"/>
              <a:gd name="connsiteX15-3161" fmla="*/ 2243985 w 2305480"/>
              <a:gd name="connsiteY15-3162" fmla="*/ 2316480 h 3688080"/>
              <a:gd name="connsiteX16-3163" fmla="*/ 2304946 w 2305480"/>
              <a:gd name="connsiteY16-3164" fmla="*/ 3177540 h 3688080"/>
              <a:gd name="connsiteX17-3165" fmla="*/ 2205885 w 2305480"/>
              <a:gd name="connsiteY17-3166" fmla="*/ 3657600 h 3688080"/>
              <a:gd name="connsiteX18-3167" fmla="*/ 1923945 w 2305480"/>
              <a:gd name="connsiteY18-3168" fmla="*/ 3680460 h 3688080"/>
              <a:gd name="connsiteX19-3169" fmla="*/ 1771545 w 2305480"/>
              <a:gd name="connsiteY19-3170" fmla="*/ 3680460 h 3688080"/>
              <a:gd name="connsiteX20-3171" fmla="*/ 1581045 w 2305480"/>
              <a:gd name="connsiteY20-3172" fmla="*/ 3680460 h 3688080"/>
              <a:gd name="connsiteX21-3173" fmla="*/ 1222905 w 2305480"/>
              <a:gd name="connsiteY21-3174" fmla="*/ 3688080 h 3688080"/>
              <a:gd name="connsiteX22-3175" fmla="*/ 819045 w 2305480"/>
              <a:gd name="connsiteY22-3176" fmla="*/ 3680460 h 3688080"/>
              <a:gd name="connsiteX23-3177" fmla="*/ 689505 w 2305480"/>
              <a:gd name="connsiteY23-3178" fmla="*/ 3680460 h 3688080"/>
              <a:gd name="connsiteX24-3179" fmla="*/ 262785 w 2305480"/>
              <a:gd name="connsiteY24-3180" fmla="*/ 3672840 h 3688080"/>
              <a:gd name="connsiteX25-3181" fmla="*/ 22940 w 2305480"/>
              <a:gd name="connsiteY25-3182" fmla="*/ 3680460 h 3688080"/>
              <a:gd name="connsiteX26-3183" fmla="*/ 26565 w 2305480"/>
              <a:gd name="connsiteY26-3184" fmla="*/ 3421380 h 3688080"/>
              <a:gd name="connsiteX27-3185" fmla="*/ 11326 w 2305480"/>
              <a:gd name="connsiteY27-3186" fmla="*/ 2971800 h 3688080"/>
              <a:gd name="connsiteX28-3187" fmla="*/ 21209 w 2305480"/>
              <a:gd name="connsiteY28-3188" fmla="*/ 2450231 h 3688080"/>
              <a:gd name="connsiteX0-3189" fmla="*/ 24660 w 2305480"/>
              <a:gd name="connsiteY0-3190" fmla="*/ 719773 h 3688080"/>
              <a:gd name="connsiteX1-3191" fmla="*/ 18946 w 2305480"/>
              <a:gd name="connsiteY1-3192" fmla="*/ 563880 h 3688080"/>
              <a:gd name="connsiteX2-3193" fmla="*/ 18945 w 2305480"/>
              <a:gd name="connsiteY2-3194" fmla="*/ 350520 h 3688080"/>
              <a:gd name="connsiteX3-3195" fmla="*/ 22940 w 2305480"/>
              <a:gd name="connsiteY3-3196" fmla="*/ 10160 h 3688080"/>
              <a:gd name="connsiteX4-3197" fmla="*/ 316125 w 2305480"/>
              <a:gd name="connsiteY4-3198" fmla="*/ 0 h 3688080"/>
              <a:gd name="connsiteX5-3199" fmla="*/ 529485 w 2305480"/>
              <a:gd name="connsiteY5-3200" fmla="*/ 7620 h 3688080"/>
              <a:gd name="connsiteX6-3201" fmla="*/ 773325 w 2305480"/>
              <a:gd name="connsiteY6-3202" fmla="*/ 7620 h 3688080"/>
              <a:gd name="connsiteX7-3203" fmla="*/ 1222905 w 2305480"/>
              <a:gd name="connsiteY7-3204" fmla="*/ 7620 h 3688080"/>
              <a:gd name="connsiteX8-3205" fmla="*/ 1573425 w 2305480"/>
              <a:gd name="connsiteY8-3206" fmla="*/ 0 h 3688080"/>
              <a:gd name="connsiteX9-3207" fmla="*/ 2000145 w 2305480"/>
              <a:gd name="connsiteY9-3208" fmla="*/ 7620 h 3688080"/>
              <a:gd name="connsiteX10-3209" fmla="*/ 2213505 w 2305480"/>
              <a:gd name="connsiteY10-3210" fmla="*/ 30480 h 3688080"/>
              <a:gd name="connsiteX11-3211" fmla="*/ 2198265 w 2305480"/>
              <a:gd name="connsiteY11-3212" fmla="*/ 281940 h 3688080"/>
              <a:gd name="connsiteX12-3213" fmla="*/ 2198265 w 2305480"/>
              <a:gd name="connsiteY12-3214" fmla="*/ 640080 h 3688080"/>
              <a:gd name="connsiteX13-3215" fmla="*/ 2190645 w 2305480"/>
              <a:gd name="connsiteY13-3216" fmla="*/ 1127760 h 3688080"/>
              <a:gd name="connsiteX14-3217" fmla="*/ 2213505 w 2305480"/>
              <a:gd name="connsiteY14-3218" fmla="*/ 1493520 h 3688080"/>
              <a:gd name="connsiteX15-3219" fmla="*/ 2243985 w 2305480"/>
              <a:gd name="connsiteY15-3220" fmla="*/ 2316480 h 3688080"/>
              <a:gd name="connsiteX16-3221" fmla="*/ 2304946 w 2305480"/>
              <a:gd name="connsiteY16-3222" fmla="*/ 3177540 h 3688080"/>
              <a:gd name="connsiteX17-3223" fmla="*/ 2205885 w 2305480"/>
              <a:gd name="connsiteY17-3224" fmla="*/ 3657600 h 3688080"/>
              <a:gd name="connsiteX18-3225" fmla="*/ 1923945 w 2305480"/>
              <a:gd name="connsiteY18-3226" fmla="*/ 3680460 h 3688080"/>
              <a:gd name="connsiteX19-3227" fmla="*/ 1771545 w 2305480"/>
              <a:gd name="connsiteY19-3228" fmla="*/ 3680460 h 3688080"/>
              <a:gd name="connsiteX20-3229" fmla="*/ 1581045 w 2305480"/>
              <a:gd name="connsiteY20-3230" fmla="*/ 3680460 h 3688080"/>
              <a:gd name="connsiteX21-3231" fmla="*/ 1222905 w 2305480"/>
              <a:gd name="connsiteY21-3232" fmla="*/ 3688080 h 3688080"/>
              <a:gd name="connsiteX22-3233" fmla="*/ 819045 w 2305480"/>
              <a:gd name="connsiteY22-3234" fmla="*/ 3680460 h 3688080"/>
              <a:gd name="connsiteX23-3235" fmla="*/ 689505 w 2305480"/>
              <a:gd name="connsiteY23-3236" fmla="*/ 3680460 h 3688080"/>
              <a:gd name="connsiteX24-3237" fmla="*/ 262785 w 2305480"/>
              <a:gd name="connsiteY24-3238" fmla="*/ 3672840 h 3688080"/>
              <a:gd name="connsiteX25-3239" fmla="*/ 22940 w 2305480"/>
              <a:gd name="connsiteY25-3240" fmla="*/ 3680460 h 3688080"/>
              <a:gd name="connsiteX26-3241" fmla="*/ 26565 w 2305480"/>
              <a:gd name="connsiteY26-3242" fmla="*/ 3421380 h 3688080"/>
              <a:gd name="connsiteX27-3243" fmla="*/ 11326 w 2305480"/>
              <a:gd name="connsiteY27-3244" fmla="*/ 2971800 h 3688080"/>
              <a:gd name="connsiteX28-3245" fmla="*/ 21209 w 2305480"/>
              <a:gd name="connsiteY28-3246" fmla="*/ 2450231 h 3688080"/>
              <a:gd name="connsiteX0-3247" fmla="*/ 24660 w 2256071"/>
              <a:gd name="connsiteY0-3248" fmla="*/ 719773 h 3688080"/>
              <a:gd name="connsiteX1-3249" fmla="*/ 18946 w 2256071"/>
              <a:gd name="connsiteY1-3250" fmla="*/ 563880 h 3688080"/>
              <a:gd name="connsiteX2-3251" fmla="*/ 18945 w 2256071"/>
              <a:gd name="connsiteY2-3252" fmla="*/ 350520 h 3688080"/>
              <a:gd name="connsiteX3-3253" fmla="*/ 22940 w 2256071"/>
              <a:gd name="connsiteY3-3254" fmla="*/ 10160 h 3688080"/>
              <a:gd name="connsiteX4-3255" fmla="*/ 316125 w 2256071"/>
              <a:gd name="connsiteY4-3256" fmla="*/ 0 h 3688080"/>
              <a:gd name="connsiteX5-3257" fmla="*/ 529485 w 2256071"/>
              <a:gd name="connsiteY5-3258" fmla="*/ 7620 h 3688080"/>
              <a:gd name="connsiteX6-3259" fmla="*/ 773325 w 2256071"/>
              <a:gd name="connsiteY6-3260" fmla="*/ 7620 h 3688080"/>
              <a:gd name="connsiteX7-3261" fmla="*/ 1222905 w 2256071"/>
              <a:gd name="connsiteY7-3262" fmla="*/ 7620 h 3688080"/>
              <a:gd name="connsiteX8-3263" fmla="*/ 1573425 w 2256071"/>
              <a:gd name="connsiteY8-3264" fmla="*/ 0 h 3688080"/>
              <a:gd name="connsiteX9-3265" fmla="*/ 2000145 w 2256071"/>
              <a:gd name="connsiteY9-3266" fmla="*/ 7620 h 3688080"/>
              <a:gd name="connsiteX10-3267" fmla="*/ 2213505 w 2256071"/>
              <a:gd name="connsiteY10-3268" fmla="*/ 30480 h 3688080"/>
              <a:gd name="connsiteX11-3269" fmla="*/ 2198265 w 2256071"/>
              <a:gd name="connsiteY11-3270" fmla="*/ 281940 h 3688080"/>
              <a:gd name="connsiteX12-3271" fmla="*/ 2198265 w 2256071"/>
              <a:gd name="connsiteY12-3272" fmla="*/ 640080 h 3688080"/>
              <a:gd name="connsiteX13-3273" fmla="*/ 2190645 w 2256071"/>
              <a:gd name="connsiteY13-3274" fmla="*/ 1127760 h 3688080"/>
              <a:gd name="connsiteX14-3275" fmla="*/ 2213505 w 2256071"/>
              <a:gd name="connsiteY14-3276" fmla="*/ 1493520 h 3688080"/>
              <a:gd name="connsiteX15-3277" fmla="*/ 2243985 w 2256071"/>
              <a:gd name="connsiteY15-3278" fmla="*/ 2316480 h 3688080"/>
              <a:gd name="connsiteX16-3279" fmla="*/ 2251606 w 2256071"/>
              <a:gd name="connsiteY16-3280" fmla="*/ 3185160 h 3688080"/>
              <a:gd name="connsiteX17-3281" fmla="*/ 2205885 w 2256071"/>
              <a:gd name="connsiteY17-3282" fmla="*/ 3657600 h 3688080"/>
              <a:gd name="connsiteX18-3283" fmla="*/ 1923945 w 2256071"/>
              <a:gd name="connsiteY18-3284" fmla="*/ 3680460 h 3688080"/>
              <a:gd name="connsiteX19-3285" fmla="*/ 1771545 w 2256071"/>
              <a:gd name="connsiteY19-3286" fmla="*/ 3680460 h 3688080"/>
              <a:gd name="connsiteX20-3287" fmla="*/ 1581045 w 2256071"/>
              <a:gd name="connsiteY20-3288" fmla="*/ 3680460 h 3688080"/>
              <a:gd name="connsiteX21-3289" fmla="*/ 1222905 w 2256071"/>
              <a:gd name="connsiteY21-3290" fmla="*/ 3688080 h 3688080"/>
              <a:gd name="connsiteX22-3291" fmla="*/ 819045 w 2256071"/>
              <a:gd name="connsiteY22-3292" fmla="*/ 3680460 h 3688080"/>
              <a:gd name="connsiteX23-3293" fmla="*/ 689505 w 2256071"/>
              <a:gd name="connsiteY23-3294" fmla="*/ 3680460 h 3688080"/>
              <a:gd name="connsiteX24-3295" fmla="*/ 262785 w 2256071"/>
              <a:gd name="connsiteY24-3296" fmla="*/ 3672840 h 3688080"/>
              <a:gd name="connsiteX25-3297" fmla="*/ 22940 w 2256071"/>
              <a:gd name="connsiteY25-3298" fmla="*/ 3680460 h 3688080"/>
              <a:gd name="connsiteX26-3299" fmla="*/ 26565 w 2256071"/>
              <a:gd name="connsiteY26-3300" fmla="*/ 3421380 h 3688080"/>
              <a:gd name="connsiteX27-3301" fmla="*/ 11326 w 2256071"/>
              <a:gd name="connsiteY27-3302" fmla="*/ 2971800 h 3688080"/>
              <a:gd name="connsiteX28-3303" fmla="*/ 21209 w 2256071"/>
              <a:gd name="connsiteY28-3304" fmla="*/ 2450231 h 3688080"/>
              <a:gd name="connsiteX0-3305" fmla="*/ 24660 w 2256071"/>
              <a:gd name="connsiteY0-3306" fmla="*/ 719773 h 3688080"/>
              <a:gd name="connsiteX1-3307" fmla="*/ 18946 w 2256071"/>
              <a:gd name="connsiteY1-3308" fmla="*/ 563880 h 3688080"/>
              <a:gd name="connsiteX2-3309" fmla="*/ 18945 w 2256071"/>
              <a:gd name="connsiteY2-3310" fmla="*/ 350520 h 3688080"/>
              <a:gd name="connsiteX3-3311" fmla="*/ 22940 w 2256071"/>
              <a:gd name="connsiteY3-3312" fmla="*/ 10160 h 3688080"/>
              <a:gd name="connsiteX4-3313" fmla="*/ 316125 w 2256071"/>
              <a:gd name="connsiteY4-3314" fmla="*/ 0 h 3688080"/>
              <a:gd name="connsiteX5-3315" fmla="*/ 529485 w 2256071"/>
              <a:gd name="connsiteY5-3316" fmla="*/ 7620 h 3688080"/>
              <a:gd name="connsiteX6-3317" fmla="*/ 773325 w 2256071"/>
              <a:gd name="connsiteY6-3318" fmla="*/ 7620 h 3688080"/>
              <a:gd name="connsiteX7-3319" fmla="*/ 1222905 w 2256071"/>
              <a:gd name="connsiteY7-3320" fmla="*/ 7620 h 3688080"/>
              <a:gd name="connsiteX8-3321" fmla="*/ 1573425 w 2256071"/>
              <a:gd name="connsiteY8-3322" fmla="*/ 0 h 3688080"/>
              <a:gd name="connsiteX9-3323" fmla="*/ 2000145 w 2256071"/>
              <a:gd name="connsiteY9-3324" fmla="*/ 7620 h 3688080"/>
              <a:gd name="connsiteX10-3325" fmla="*/ 2213505 w 2256071"/>
              <a:gd name="connsiteY10-3326" fmla="*/ 30480 h 3688080"/>
              <a:gd name="connsiteX11-3327" fmla="*/ 2198267 w 2256071"/>
              <a:gd name="connsiteY11-3328" fmla="*/ 175260 h 3688080"/>
              <a:gd name="connsiteX12-3329" fmla="*/ 2198265 w 2256071"/>
              <a:gd name="connsiteY12-3330" fmla="*/ 281940 h 3688080"/>
              <a:gd name="connsiteX13-3331" fmla="*/ 2198265 w 2256071"/>
              <a:gd name="connsiteY13-3332" fmla="*/ 640080 h 3688080"/>
              <a:gd name="connsiteX14-3333" fmla="*/ 2190645 w 2256071"/>
              <a:gd name="connsiteY14-3334" fmla="*/ 1127760 h 3688080"/>
              <a:gd name="connsiteX15-3335" fmla="*/ 2213505 w 2256071"/>
              <a:gd name="connsiteY15-3336" fmla="*/ 1493520 h 3688080"/>
              <a:gd name="connsiteX16-3337" fmla="*/ 2243985 w 2256071"/>
              <a:gd name="connsiteY16-3338" fmla="*/ 2316480 h 3688080"/>
              <a:gd name="connsiteX17-3339" fmla="*/ 2251606 w 2256071"/>
              <a:gd name="connsiteY17-3340" fmla="*/ 3185160 h 3688080"/>
              <a:gd name="connsiteX18-3341" fmla="*/ 2205885 w 2256071"/>
              <a:gd name="connsiteY18-3342" fmla="*/ 3657600 h 3688080"/>
              <a:gd name="connsiteX19-3343" fmla="*/ 1923945 w 2256071"/>
              <a:gd name="connsiteY19-3344" fmla="*/ 3680460 h 3688080"/>
              <a:gd name="connsiteX20-3345" fmla="*/ 1771545 w 2256071"/>
              <a:gd name="connsiteY20-3346" fmla="*/ 3680460 h 3688080"/>
              <a:gd name="connsiteX21-3347" fmla="*/ 1581045 w 2256071"/>
              <a:gd name="connsiteY21-3348" fmla="*/ 3680460 h 3688080"/>
              <a:gd name="connsiteX22-3349" fmla="*/ 1222905 w 2256071"/>
              <a:gd name="connsiteY22-3350" fmla="*/ 3688080 h 3688080"/>
              <a:gd name="connsiteX23-3351" fmla="*/ 819045 w 2256071"/>
              <a:gd name="connsiteY23-3352" fmla="*/ 3680460 h 3688080"/>
              <a:gd name="connsiteX24-3353" fmla="*/ 689505 w 2256071"/>
              <a:gd name="connsiteY24-3354" fmla="*/ 3680460 h 3688080"/>
              <a:gd name="connsiteX25-3355" fmla="*/ 262785 w 2256071"/>
              <a:gd name="connsiteY25-3356" fmla="*/ 3672840 h 3688080"/>
              <a:gd name="connsiteX26-3357" fmla="*/ 22940 w 2256071"/>
              <a:gd name="connsiteY26-3358" fmla="*/ 3680460 h 3688080"/>
              <a:gd name="connsiteX27-3359" fmla="*/ 26565 w 2256071"/>
              <a:gd name="connsiteY27-3360" fmla="*/ 3421380 h 3688080"/>
              <a:gd name="connsiteX28-3361" fmla="*/ 11326 w 2256071"/>
              <a:gd name="connsiteY28-3362" fmla="*/ 2971800 h 3688080"/>
              <a:gd name="connsiteX29-3363" fmla="*/ 21209 w 2256071"/>
              <a:gd name="connsiteY29-3364" fmla="*/ 2450231 h 3688080"/>
              <a:gd name="connsiteX0-3365" fmla="*/ 24660 w 2256071"/>
              <a:gd name="connsiteY0-3366" fmla="*/ 719773 h 3688080"/>
              <a:gd name="connsiteX1-3367" fmla="*/ 18946 w 2256071"/>
              <a:gd name="connsiteY1-3368" fmla="*/ 563880 h 3688080"/>
              <a:gd name="connsiteX2-3369" fmla="*/ 18945 w 2256071"/>
              <a:gd name="connsiteY2-3370" fmla="*/ 350520 h 3688080"/>
              <a:gd name="connsiteX3-3371" fmla="*/ 22940 w 2256071"/>
              <a:gd name="connsiteY3-3372" fmla="*/ 10160 h 3688080"/>
              <a:gd name="connsiteX4-3373" fmla="*/ 316125 w 2256071"/>
              <a:gd name="connsiteY4-3374" fmla="*/ 0 h 3688080"/>
              <a:gd name="connsiteX5-3375" fmla="*/ 529485 w 2256071"/>
              <a:gd name="connsiteY5-3376" fmla="*/ 7620 h 3688080"/>
              <a:gd name="connsiteX6-3377" fmla="*/ 773325 w 2256071"/>
              <a:gd name="connsiteY6-3378" fmla="*/ 7620 h 3688080"/>
              <a:gd name="connsiteX7-3379" fmla="*/ 1222905 w 2256071"/>
              <a:gd name="connsiteY7-3380" fmla="*/ 7620 h 3688080"/>
              <a:gd name="connsiteX8-3381" fmla="*/ 1573425 w 2256071"/>
              <a:gd name="connsiteY8-3382" fmla="*/ 0 h 3688080"/>
              <a:gd name="connsiteX9-3383" fmla="*/ 2000145 w 2256071"/>
              <a:gd name="connsiteY9-3384" fmla="*/ 7620 h 3688080"/>
              <a:gd name="connsiteX10-3385" fmla="*/ 2129687 w 2256071"/>
              <a:gd name="connsiteY10-3386" fmla="*/ 0 h 3688080"/>
              <a:gd name="connsiteX11-3387" fmla="*/ 2213505 w 2256071"/>
              <a:gd name="connsiteY11-3388" fmla="*/ 30480 h 3688080"/>
              <a:gd name="connsiteX12-3389" fmla="*/ 2198267 w 2256071"/>
              <a:gd name="connsiteY12-3390" fmla="*/ 175260 h 3688080"/>
              <a:gd name="connsiteX13-3391" fmla="*/ 2198265 w 2256071"/>
              <a:gd name="connsiteY13-3392" fmla="*/ 281940 h 3688080"/>
              <a:gd name="connsiteX14-3393" fmla="*/ 2198265 w 2256071"/>
              <a:gd name="connsiteY14-3394" fmla="*/ 640080 h 3688080"/>
              <a:gd name="connsiteX15-3395" fmla="*/ 2190645 w 2256071"/>
              <a:gd name="connsiteY15-3396" fmla="*/ 1127760 h 3688080"/>
              <a:gd name="connsiteX16-3397" fmla="*/ 2213505 w 2256071"/>
              <a:gd name="connsiteY16-3398" fmla="*/ 1493520 h 3688080"/>
              <a:gd name="connsiteX17-3399" fmla="*/ 2243985 w 2256071"/>
              <a:gd name="connsiteY17-3400" fmla="*/ 2316480 h 3688080"/>
              <a:gd name="connsiteX18-3401" fmla="*/ 2251606 w 2256071"/>
              <a:gd name="connsiteY18-3402" fmla="*/ 3185160 h 3688080"/>
              <a:gd name="connsiteX19-3403" fmla="*/ 2205885 w 2256071"/>
              <a:gd name="connsiteY19-3404" fmla="*/ 3657600 h 3688080"/>
              <a:gd name="connsiteX20-3405" fmla="*/ 1923945 w 2256071"/>
              <a:gd name="connsiteY20-3406" fmla="*/ 3680460 h 3688080"/>
              <a:gd name="connsiteX21-3407" fmla="*/ 1771545 w 2256071"/>
              <a:gd name="connsiteY21-3408" fmla="*/ 3680460 h 3688080"/>
              <a:gd name="connsiteX22-3409" fmla="*/ 1581045 w 2256071"/>
              <a:gd name="connsiteY22-3410" fmla="*/ 3680460 h 3688080"/>
              <a:gd name="connsiteX23-3411" fmla="*/ 1222905 w 2256071"/>
              <a:gd name="connsiteY23-3412" fmla="*/ 3688080 h 3688080"/>
              <a:gd name="connsiteX24-3413" fmla="*/ 819045 w 2256071"/>
              <a:gd name="connsiteY24-3414" fmla="*/ 3680460 h 3688080"/>
              <a:gd name="connsiteX25-3415" fmla="*/ 689505 w 2256071"/>
              <a:gd name="connsiteY25-3416" fmla="*/ 3680460 h 3688080"/>
              <a:gd name="connsiteX26-3417" fmla="*/ 262785 w 2256071"/>
              <a:gd name="connsiteY26-3418" fmla="*/ 3672840 h 3688080"/>
              <a:gd name="connsiteX27-3419" fmla="*/ 22940 w 2256071"/>
              <a:gd name="connsiteY27-3420" fmla="*/ 3680460 h 3688080"/>
              <a:gd name="connsiteX28-3421" fmla="*/ 26565 w 2256071"/>
              <a:gd name="connsiteY28-3422" fmla="*/ 3421380 h 3688080"/>
              <a:gd name="connsiteX29-3423" fmla="*/ 11326 w 2256071"/>
              <a:gd name="connsiteY29-3424" fmla="*/ 2971800 h 3688080"/>
              <a:gd name="connsiteX30-3425" fmla="*/ 21209 w 2256071"/>
              <a:gd name="connsiteY30-3426" fmla="*/ 2450231 h 3688080"/>
              <a:gd name="connsiteX0-3427" fmla="*/ 24660 w 2256071"/>
              <a:gd name="connsiteY0-3428" fmla="*/ 719773 h 3688080"/>
              <a:gd name="connsiteX1-3429" fmla="*/ 18946 w 2256071"/>
              <a:gd name="connsiteY1-3430" fmla="*/ 563880 h 3688080"/>
              <a:gd name="connsiteX2-3431" fmla="*/ 18945 w 2256071"/>
              <a:gd name="connsiteY2-3432" fmla="*/ 350520 h 3688080"/>
              <a:gd name="connsiteX3-3433" fmla="*/ 22940 w 2256071"/>
              <a:gd name="connsiteY3-3434" fmla="*/ 10160 h 3688080"/>
              <a:gd name="connsiteX4-3435" fmla="*/ 316125 w 2256071"/>
              <a:gd name="connsiteY4-3436" fmla="*/ 0 h 3688080"/>
              <a:gd name="connsiteX5-3437" fmla="*/ 529485 w 2256071"/>
              <a:gd name="connsiteY5-3438" fmla="*/ 7620 h 3688080"/>
              <a:gd name="connsiteX6-3439" fmla="*/ 773325 w 2256071"/>
              <a:gd name="connsiteY6-3440" fmla="*/ 7620 h 3688080"/>
              <a:gd name="connsiteX7-3441" fmla="*/ 1222905 w 2256071"/>
              <a:gd name="connsiteY7-3442" fmla="*/ 7620 h 3688080"/>
              <a:gd name="connsiteX8-3443" fmla="*/ 1573425 w 2256071"/>
              <a:gd name="connsiteY8-3444" fmla="*/ 0 h 3688080"/>
              <a:gd name="connsiteX9-3445" fmla="*/ 2000145 w 2256071"/>
              <a:gd name="connsiteY9-3446" fmla="*/ 7620 h 3688080"/>
              <a:gd name="connsiteX10-3447" fmla="*/ 2129687 w 2256071"/>
              <a:gd name="connsiteY10-3448" fmla="*/ 0 h 3688080"/>
              <a:gd name="connsiteX11-3449" fmla="*/ 2198267 w 2256071"/>
              <a:gd name="connsiteY11-3450" fmla="*/ 175260 h 3688080"/>
              <a:gd name="connsiteX12-3451" fmla="*/ 2198265 w 2256071"/>
              <a:gd name="connsiteY12-3452" fmla="*/ 281940 h 3688080"/>
              <a:gd name="connsiteX13-3453" fmla="*/ 2198265 w 2256071"/>
              <a:gd name="connsiteY13-3454" fmla="*/ 640080 h 3688080"/>
              <a:gd name="connsiteX14-3455" fmla="*/ 2190645 w 2256071"/>
              <a:gd name="connsiteY14-3456" fmla="*/ 1127760 h 3688080"/>
              <a:gd name="connsiteX15-3457" fmla="*/ 2213505 w 2256071"/>
              <a:gd name="connsiteY15-3458" fmla="*/ 1493520 h 3688080"/>
              <a:gd name="connsiteX16-3459" fmla="*/ 2243985 w 2256071"/>
              <a:gd name="connsiteY16-3460" fmla="*/ 2316480 h 3688080"/>
              <a:gd name="connsiteX17-3461" fmla="*/ 2251606 w 2256071"/>
              <a:gd name="connsiteY17-3462" fmla="*/ 3185160 h 3688080"/>
              <a:gd name="connsiteX18-3463" fmla="*/ 2205885 w 2256071"/>
              <a:gd name="connsiteY18-3464" fmla="*/ 3657600 h 3688080"/>
              <a:gd name="connsiteX19-3465" fmla="*/ 1923945 w 2256071"/>
              <a:gd name="connsiteY19-3466" fmla="*/ 3680460 h 3688080"/>
              <a:gd name="connsiteX20-3467" fmla="*/ 1771545 w 2256071"/>
              <a:gd name="connsiteY20-3468" fmla="*/ 3680460 h 3688080"/>
              <a:gd name="connsiteX21-3469" fmla="*/ 1581045 w 2256071"/>
              <a:gd name="connsiteY21-3470" fmla="*/ 3680460 h 3688080"/>
              <a:gd name="connsiteX22-3471" fmla="*/ 1222905 w 2256071"/>
              <a:gd name="connsiteY22-3472" fmla="*/ 3688080 h 3688080"/>
              <a:gd name="connsiteX23-3473" fmla="*/ 819045 w 2256071"/>
              <a:gd name="connsiteY23-3474" fmla="*/ 3680460 h 3688080"/>
              <a:gd name="connsiteX24-3475" fmla="*/ 689505 w 2256071"/>
              <a:gd name="connsiteY24-3476" fmla="*/ 3680460 h 3688080"/>
              <a:gd name="connsiteX25-3477" fmla="*/ 262785 w 2256071"/>
              <a:gd name="connsiteY25-3478" fmla="*/ 3672840 h 3688080"/>
              <a:gd name="connsiteX26-3479" fmla="*/ 22940 w 2256071"/>
              <a:gd name="connsiteY26-3480" fmla="*/ 3680460 h 3688080"/>
              <a:gd name="connsiteX27-3481" fmla="*/ 26565 w 2256071"/>
              <a:gd name="connsiteY27-3482" fmla="*/ 3421380 h 3688080"/>
              <a:gd name="connsiteX28-3483" fmla="*/ 11326 w 2256071"/>
              <a:gd name="connsiteY28-3484" fmla="*/ 2971800 h 3688080"/>
              <a:gd name="connsiteX29-3485" fmla="*/ 21209 w 2256071"/>
              <a:gd name="connsiteY29-3486" fmla="*/ 2450231 h 3688080"/>
              <a:gd name="connsiteX0-3487" fmla="*/ 24660 w 2256071"/>
              <a:gd name="connsiteY0-3488" fmla="*/ 719773 h 3688080"/>
              <a:gd name="connsiteX1-3489" fmla="*/ 18946 w 2256071"/>
              <a:gd name="connsiteY1-3490" fmla="*/ 563880 h 3688080"/>
              <a:gd name="connsiteX2-3491" fmla="*/ 18945 w 2256071"/>
              <a:gd name="connsiteY2-3492" fmla="*/ 350520 h 3688080"/>
              <a:gd name="connsiteX3-3493" fmla="*/ 22940 w 2256071"/>
              <a:gd name="connsiteY3-3494" fmla="*/ 10160 h 3688080"/>
              <a:gd name="connsiteX4-3495" fmla="*/ 316125 w 2256071"/>
              <a:gd name="connsiteY4-3496" fmla="*/ 0 h 3688080"/>
              <a:gd name="connsiteX5-3497" fmla="*/ 529485 w 2256071"/>
              <a:gd name="connsiteY5-3498" fmla="*/ 7620 h 3688080"/>
              <a:gd name="connsiteX6-3499" fmla="*/ 773325 w 2256071"/>
              <a:gd name="connsiteY6-3500" fmla="*/ 7620 h 3688080"/>
              <a:gd name="connsiteX7-3501" fmla="*/ 1222905 w 2256071"/>
              <a:gd name="connsiteY7-3502" fmla="*/ 7620 h 3688080"/>
              <a:gd name="connsiteX8-3503" fmla="*/ 1573425 w 2256071"/>
              <a:gd name="connsiteY8-3504" fmla="*/ 0 h 3688080"/>
              <a:gd name="connsiteX9-3505" fmla="*/ 2000145 w 2256071"/>
              <a:gd name="connsiteY9-3506" fmla="*/ 7620 h 3688080"/>
              <a:gd name="connsiteX10-3507" fmla="*/ 2129687 w 2256071"/>
              <a:gd name="connsiteY10-3508" fmla="*/ 0 h 3688080"/>
              <a:gd name="connsiteX11-3509" fmla="*/ 2167787 w 2256071"/>
              <a:gd name="connsiteY11-3510" fmla="*/ 76200 h 3688080"/>
              <a:gd name="connsiteX12-3511" fmla="*/ 2198267 w 2256071"/>
              <a:gd name="connsiteY12-3512" fmla="*/ 175260 h 3688080"/>
              <a:gd name="connsiteX13-3513" fmla="*/ 2198265 w 2256071"/>
              <a:gd name="connsiteY13-3514" fmla="*/ 281940 h 3688080"/>
              <a:gd name="connsiteX14-3515" fmla="*/ 2198265 w 2256071"/>
              <a:gd name="connsiteY14-3516" fmla="*/ 640080 h 3688080"/>
              <a:gd name="connsiteX15-3517" fmla="*/ 2190645 w 2256071"/>
              <a:gd name="connsiteY15-3518" fmla="*/ 1127760 h 3688080"/>
              <a:gd name="connsiteX16-3519" fmla="*/ 2213505 w 2256071"/>
              <a:gd name="connsiteY16-3520" fmla="*/ 1493520 h 3688080"/>
              <a:gd name="connsiteX17-3521" fmla="*/ 2243985 w 2256071"/>
              <a:gd name="connsiteY17-3522" fmla="*/ 2316480 h 3688080"/>
              <a:gd name="connsiteX18-3523" fmla="*/ 2251606 w 2256071"/>
              <a:gd name="connsiteY18-3524" fmla="*/ 3185160 h 3688080"/>
              <a:gd name="connsiteX19-3525" fmla="*/ 2205885 w 2256071"/>
              <a:gd name="connsiteY19-3526" fmla="*/ 3657600 h 3688080"/>
              <a:gd name="connsiteX20-3527" fmla="*/ 1923945 w 2256071"/>
              <a:gd name="connsiteY20-3528" fmla="*/ 3680460 h 3688080"/>
              <a:gd name="connsiteX21-3529" fmla="*/ 1771545 w 2256071"/>
              <a:gd name="connsiteY21-3530" fmla="*/ 3680460 h 3688080"/>
              <a:gd name="connsiteX22-3531" fmla="*/ 1581045 w 2256071"/>
              <a:gd name="connsiteY22-3532" fmla="*/ 3680460 h 3688080"/>
              <a:gd name="connsiteX23-3533" fmla="*/ 1222905 w 2256071"/>
              <a:gd name="connsiteY23-3534" fmla="*/ 3688080 h 3688080"/>
              <a:gd name="connsiteX24-3535" fmla="*/ 819045 w 2256071"/>
              <a:gd name="connsiteY24-3536" fmla="*/ 3680460 h 3688080"/>
              <a:gd name="connsiteX25-3537" fmla="*/ 689505 w 2256071"/>
              <a:gd name="connsiteY25-3538" fmla="*/ 3680460 h 3688080"/>
              <a:gd name="connsiteX26-3539" fmla="*/ 262785 w 2256071"/>
              <a:gd name="connsiteY26-3540" fmla="*/ 3672840 h 3688080"/>
              <a:gd name="connsiteX27-3541" fmla="*/ 22940 w 2256071"/>
              <a:gd name="connsiteY27-3542" fmla="*/ 3680460 h 3688080"/>
              <a:gd name="connsiteX28-3543" fmla="*/ 26565 w 2256071"/>
              <a:gd name="connsiteY28-3544" fmla="*/ 3421380 h 3688080"/>
              <a:gd name="connsiteX29-3545" fmla="*/ 11326 w 2256071"/>
              <a:gd name="connsiteY29-3546" fmla="*/ 2971800 h 3688080"/>
              <a:gd name="connsiteX30-3547" fmla="*/ 21209 w 2256071"/>
              <a:gd name="connsiteY30-3548" fmla="*/ 2450231 h 3688080"/>
              <a:gd name="connsiteX0-3549" fmla="*/ 24660 w 2256071"/>
              <a:gd name="connsiteY0-3550" fmla="*/ 719773 h 3688080"/>
              <a:gd name="connsiteX1-3551" fmla="*/ 18946 w 2256071"/>
              <a:gd name="connsiteY1-3552" fmla="*/ 563880 h 3688080"/>
              <a:gd name="connsiteX2-3553" fmla="*/ 18945 w 2256071"/>
              <a:gd name="connsiteY2-3554" fmla="*/ 350520 h 3688080"/>
              <a:gd name="connsiteX3-3555" fmla="*/ 22940 w 2256071"/>
              <a:gd name="connsiteY3-3556" fmla="*/ 10160 h 3688080"/>
              <a:gd name="connsiteX4-3557" fmla="*/ 316125 w 2256071"/>
              <a:gd name="connsiteY4-3558" fmla="*/ 0 h 3688080"/>
              <a:gd name="connsiteX5-3559" fmla="*/ 529485 w 2256071"/>
              <a:gd name="connsiteY5-3560" fmla="*/ 7620 h 3688080"/>
              <a:gd name="connsiteX6-3561" fmla="*/ 773325 w 2256071"/>
              <a:gd name="connsiteY6-3562" fmla="*/ 7620 h 3688080"/>
              <a:gd name="connsiteX7-3563" fmla="*/ 1222905 w 2256071"/>
              <a:gd name="connsiteY7-3564" fmla="*/ 7620 h 3688080"/>
              <a:gd name="connsiteX8-3565" fmla="*/ 1573425 w 2256071"/>
              <a:gd name="connsiteY8-3566" fmla="*/ 0 h 3688080"/>
              <a:gd name="connsiteX9-3567" fmla="*/ 2000145 w 2256071"/>
              <a:gd name="connsiteY9-3568" fmla="*/ 7620 h 3688080"/>
              <a:gd name="connsiteX10-3569" fmla="*/ 2129687 w 2256071"/>
              <a:gd name="connsiteY10-3570" fmla="*/ 0 h 3688080"/>
              <a:gd name="connsiteX11-3571" fmla="*/ 2205887 w 2256071"/>
              <a:gd name="connsiteY11-3572" fmla="*/ 53340 h 3688080"/>
              <a:gd name="connsiteX12-3573" fmla="*/ 2198267 w 2256071"/>
              <a:gd name="connsiteY12-3574" fmla="*/ 175260 h 3688080"/>
              <a:gd name="connsiteX13-3575" fmla="*/ 2198265 w 2256071"/>
              <a:gd name="connsiteY13-3576" fmla="*/ 281940 h 3688080"/>
              <a:gd name="connsiteX14-3577" fmla="*/ 2198265 w 2256071"/>
              <a:gd name="connsiteY14-3578" fmla="*/ 640080 h 3688080"/>
              <a:gd name="connsiteX15-3579" fmla="*/ 2190645 w 2256071"/>
              <a:gd name="connsiteY15-3580" fmla="*/ 1127760 h 3688080"/>
              <a:gd name="connsiteX16-3581" fmla="*/ 2213505 w 2256071"/>
              <a:gd name="connsiteY16-3582" fmla="*/ 1493520 h 3688080"/>
              <a:gd name="connsiteX17-3583" fmla="*/ 2243985 w 2256071"/>
              <a:gd name="connsiteY17-3584" fmla="*/ 2316480 h 3688080"/>
              <a:gd name="connsiteX18-3585" fmla="*/ 2251606 w 2256071"/>
              <a:gd name="connsiteY18-3586" fmla="*/ 3185160 h 3688080"/>
              <a:gd name="connsiteX19-3587" fmla="*/ 2205885 w 2256071"/>
              <a:gd name="connsiteY19-3588" fmla="*/ 3657600 h 3688080"/>
              <a:gd name="connsiteX20-3589" fmla="*/ 1923945 w 2256071"/>
              <a:gd name="connsiteY20-3590" fmla="*/ 3680460 h 3688080"/>
              <a:gd name="connsiteX21-3591" fmla="*/ 1771545 w 2256071"/>
              <a:gd name="connsiteY21-3592" fmla="*/ 3680460 h 3688080"/>
              <a:gd name="connsiteX22-3593" fmla="*/ 1581045 w 2256071"/>
              <a:gd name="connsiteY22-3594" fmla="*/ 3680460 h 3688080"/>
              <a:gd name="connsiteX23-3595" fmla="*/ 1222905 w 2256071"/>
              <a:gd name="connsiteY23-3596" fmla="*/ 3688080 h 3688080"/>
              <a:gd name="connsiteX24-3597" fmla="*/ 819045 w 2256071"/>
              <a:gd name="connsiteY24-3598" fmla="*/ 3680460 h 3688080"/>
              <a:gd name="connsiteX25-3599" fmla="*/ 689505 w 2256071"/>
              <a:gd name="connsiteY25-3600" fmla="*/ 3680460 h 3688080"/>
              <a:gd name="connsiteX26-3601" fmla="*/ 262785 w 2256071"/>
              <a:gd name="connsiteY26-3602" fmla="*/ 3672840 h 3688080"/>
              <a:gd name="connsiteX27-3603" fmla="*/ 22940 w 2256071"/>
              <a:gd name="connsiteY27-3604" fmla="*/ 3680460 h 3688080"/>
              <a:gd name="connsiteX28-3605" fmla="*/ 26565 w 2256071"/>
              <a:gd name="connsiteY28-3606" fmla="*/ 3421380 h 3688080"/>
              <a:gd name="connsiteX29-3607" fmla="*/ 11326 w 2256071"/>
              <a:gd name="connsiteY29-3608" fmla="*/ 2971800 h 3688080"/>
              <a:gd name="connsiteX30-3609" fmla="*/ 21209 w 2256071"/>
              <a:gd name="connsiteY30-3610" fmla="*/ 2450231 h 3688080"/>
              <a:gd name="connsiteX0-3611" fmla="*/ 24660 w 2256071"/>
              <a:gd name="connsiteY0-3612" fmla="*/ 719773 h 3688080"/>
              <a:gd name="connsiteX1-3613" fmla="*/ 18946 w 2256071"/>
              <a:gd name="connsiteY1-3614" fmla="*/ 563880 h 3688080"/>
              <a:gd name="connsiteX2-3615" fmla="*/ 18945 w 2256071"/>
              <a:gd name="connsiteY2-3616" fmla="*/ 350520 h 3688080"/>
              <a:gd name="connsiteX3-3617" fmla="*/ 22940 w 2256071"/>
              <a:gd name="connsiteY3-3618" fmla="*/ 10160 h 3688080"/>
              <a:gd name="connsiteX4-3619" fmla="*/ 316125 w 2256071"/>
              <a:gd name="connsiteY4-3620" fmla="*/ 0 h 3688080"/>
              <a:gd name="connsiteX5-3621" fmla="*/ 529485 w 2256071"/>
              <a:gd name="connsiteY5-3622" fmla="*/ 7620 h 3688080"/>
              <a:gd name="connsiteX6-3623" fmla="*/ 773325 w 2256071"/>
              <a:gd name="connsiteY6-3624" fmla="*/ 7620 h 3688080"/>
              <a:gd name="connsiteX7-3625" fmla="*/ 1222905 w 2256071"/>
              <a:gd name="connsiteY7-3626" fmla="*/ 7620 h 3688080"/>
              <a:gd name="connsiteX8-3627" fmla="*/ 1573425 w 2256071"/>
              <a:gd name="connsiteY8-3628" fmla="*/ 0 h 3688080"/>
              <a:gd name="connsiteX9-3629" fmla="*/ 2000145 w 2256071"/>
              <a:gd name="connsiteY9-3630" fmla="*/ 7620 h 3688080"/>
              <a:gd name="connsiteX10-3631" fmla="*/ 2205887 w 2256071"/>
              <a:gd name="connsiteY10-3632" fmla="*/ 53340 h 3688080"/>
              <a:gd name="connsiteX11-3633" fmla="*/ 2198267 w 2256071"/>
              <a:gd name="connsiteY11-3634" fmla="*/ 175260 h 3688080"/>
              <a:gd name="connsiteX12-3635" fmla="*/ 2198265 w 2256071"/>
              <a:gd name="connsiteY12-3636" fmla="*/ 281940 h 3688080"/>
              <a:gd name="connsiteX13-3637" fmla="*/ 2198265 w 2256071"/>
              <a:gd name="connsiteY13-3638" fmla="*/ 640080 h 3688080"/>
              <a:gd name="connsiteX14-3639" fmla="*/ 2190645 w 2256071"/>
              <a:gd name="connsiteY14-3640" fmla="*/ 1127760 h 3688080"/>
              <a:gd name="connsiteX15-3641" fmla="*/ 2213505 w 2256071"/>
              <a:gd name="connsiteY15-3642" fmla="*/ 1493520 h 3688080"/>
              <a:gd name="connsiteX16-3643" fmla="*/ 2243985 w 2256071"/>
              <a:gd name="connsiteY16-3644" fmla="*/ 2316480 h 3688080"/>
              <a:gd name="connsiteX17-3645" fmla="*/ 2251606 w 2256071"/>
              <a:gd name="connsiteY17-3646" fmla="*/ 3185160 h 3688080"/>
              <a:gd name="connsiteX18-3647" fmla="*/ 2205885 w 2256071"/>
              <a:gd name="connsiteY18-3648" fmla="*/ 3657600 h 3688080"/>
              <a:gd name="connsiteX19-3649" fmla="*/ 1923945 w 2256071"/>
              <a:gd name="connsiteY19-3650" fmla="*/ 3680460 h 3688080"/>
              <a:gd name="connsiteX20-3651" fmla="*/ 1771545 w 2256071"/>
              <a:gd name="connsiteY20-3652" fmla="*/ 3680460 h 3688080"/>
              <a:gd name="connsiteX21-3653" fmla="*/ 1581045 w 2256071"/>
              <a:gd name="connsiteY21-3654" fmla="*/ 3680460 h 3688080"/>
              <a:gd name="connsiteX22-3655" fmla="*/ 1222905 w 2256071"/>
              <a:gd name="connsiteY22-3656" fmla="*/ 3688080 h 3688080"/>
              <a:gd name="connsiteX23-3657" fmla="*/ 819045 w 2256071"/>
              <a:gd name="connsiteY23-3658" fmla="*/ 3680460 h 3688080"/>
              <a:gd name="connsiteX24-3659" fmla="*/ 689505 w 2256071"/>
              <a:gd name="connsiteY24-3660" fmla="*/ 3680460 h 3688080"/>
              <a:gd name="connsiteX25-3661" fmla="*/ 262785 w 2256071"/>
              <a:gd name="connsiteY25-3662" fmla="*/ 3672840 h 3688080"/>
              <a:gd name="connsiteX26-3663" fmla="*/ 22940 w 2256071"/>
              <a:gd name="connsiteY26-3664" fmla="*/ 3680460 h 3688080"/>
              <a:gd name="connsiteX27-3665" fmla="*/ 26565 w 2256071"/>
              <a:gd name="connsiteY27-3666" fmla="*/ 3421380 h 3688080"/>
              <a:gd name="connsiteX28-3667" fmla="*/ 11326 w 2256071"/>
              <a:gd name="connsiteY28-3668" fmla="*/ 2971800 h 3688080"/>
              <a:gd name="connsiteX29-3669" fmla="*/ 21209 w 2256071"/>
              <a:gd name="connsiteY29-3670" fmla="*/ 2450231 h 3688080"/>
              <a:gd name="connsiteX0-3671" fmla="*/ 24660 w 2256071"/>
              <a:gd name="connsiteY0-3672" fmla="*/ 727393 h 3695700"/>
              <a:gd name="connsiteX1-3673" fmla="*/ 18946 w 2256071"/>
              <a:gd name="connsiteY1-3674" fmla="*/ 571500 h 3695700"/>
              <a:gd name="connsiteX2-3675" fmla="*/ 18945 w 2256071"/>
              <a:gd name="connsiteY2-3676" fmla="*/ 358140 h 3695700"/>
              <a:gd name="connsiteX3-3677" fmla="*/ 22940 w 2256071"/>
              <a:gd name="connsiteY3-3678" fmla="*/ 17780 h 3695700"/>
              <a:gd name="connsiteX4-3679" fmla="*/ 316125 w 2256071"/>
              <a:gd name="connsiteY4-3680" fmla="*/ 7620 h 3695700"/>
              <a:gd name="connsiteX5-3681" fmla="*/ 529485 w 2256071"/>
              <a:gd name="connsiteY5-3682" fmla="*/ 15240 h 3695700"/>
              <a:gd name="connsiteX6-3683" fmla="*/ 773325 w 2256071"/>
              <a:gd name="connsiteY6-3684" fmla="*/ 15240 h 3695700"/>
              <a:gd name="connsiteX7-3685" fmla="*/ 1222905 w 2256071"/>
              <a:gd name="connsiteY7-3686" fmla="*/ 15240 h 3695700"/>
              <a:gd name="connsiteX8-3687" fmla="*/ 1573425 w 2256071"/>
              <a:gd name="connsiteY8-3688" fmla="*/ 7620 h 3695700"/>
              <a:gd name="connsiteX9-3689" fmla="*/ 2000145 w 2256071"/>
              <a:gd name="connsiteY9-3690" fmla="*/ 15240 h 3695700"/>
              <a:gd name="connsiteX10-3691" fmla="*/ 2213507 w 2256071"/>
              <a:gd name="connsiteY10-3692" fmla="*/ 0 h 3695700"/>
              <a:gd name="connsiteX11-3693" fmla="*/ 2198267 w 2256071"/>
              <a:gd name="connsiteY11-3694" fmla="*/ 182880 h 3695700"/>
              <a:gd name="connsiteX12-3695" fmla="*/ 2198265 w 2256071"/>
              <a:gd name="connsiteY12-3696" fmla="*/ 289560 h 3695700"/>
              <a:gd name="connsiteX13-3697" fmla="*/ 2198265 w 2256071"/>
              <a:gd name="connsiteY13-3698" fmla="*/ 647700 h 3695700"/>
              <a:gd name="connsiteX14-3699" fmla="*/ 2190645 w 2256071"/>
              <a:gd name="connsiteY14-3700" fmla="*/ 1135380 h 3695700"/>
              <a:gd name="connsiteX15-3701" fmla="*/ 2213505 w 2256071"/>
              <a:gd name="connsiteY15-3702" fmla="*/ 1501140 h 3695700"/>
              <a:gd name="connsiteX16-3703" fmla="*/ 2243985 w 2256071"/>
              <a:gd name="connsiteY16-3704" fmla="*/ 2324100 h 3695700"/>
              <a:gd name="connsiteX17-3705" fmla="*/ 2251606 w 2256071"/>
              <a:gd name="connsiteY17-3706" fmla="*/ 3192780 h 3695700"/>
              <a:gd name="connsiteX18-3707" fmla="*/ 2205885 w 2256071"/>
              <a:gd name="connsiteY18-3708" fmla="*/ 3665220 h 3695700"/>
              <a:gd name="connsiteX19-3709" fmla="*/ 1923945 w 2256071"/>
              <a:gd name="connsiteY19-3710" fmla="*/ 3688080 h 3695700"/>
              <a:gd name="connsiteX20-3711" fmla="*/ 1771545 w 2256071"/>
              <a:gd name="connsiteY20-3712" fmla="*/ 3688080 h 3695700"/>
              <a:gd name="connsiteX21-3713" fmla="*/ 1581045 w 2256071"/>
              <a:gd name="connsiteY21-3714" fmla="*/ 3688080 h 3695700"/>
              <a:gd name="connsiteX22-3715" fmla="*/ 1222905 w 2256071"/>
              <a:gd name="connsiteY22-3716" fmla="*/ 3695700 h 3695700"/>
              <a:gd name="connsiteX23-3717" fmla="*/ 819045 w 2256071"/>
              <a:gd name="connsiteY23-3718" fmla="*/ 3688080 h 3695700"/>
              <a:gd name="connsiteX24-3719" fmla="*/ 689505 w 2256071"/>
              <a:gd name="connsiteY24-3720" fmla="*/ 3688080 h 3695700"/>
              <a:gd name="connsiteX25-3721" fmla="*/ 262785 w 2256071"/>
              <a:gd name="connsiteY25-3722" fmla="*/ 3680460 h 3695700"/>
              <a:gd name="connsiteX26-3723" fmla="*/ 22940 w 2256071"/>
              <a:gd name="connsiteY26-3724" fmla="*/ 3688080 h 3695700"/>
              <a:gd name="connsiteX27-3725" fmla="*/ 26565 w 2256071"/>
              <a:gd name="connsiteY27-3726" fmla="*/ 3429000 h 3695700"/>
              <a:gd name="connsiteX28-3727" fmla="*/ 11326 w 2256071"/>
              <a:gd name="connsiteY28-3728" fmla="*/ 2979420 h 3695700"/>
              <a:gd name="connsiteX29-3729" fmla="*/ 21209 w 2256071"/>
              <a:gd name="connsiteY29-3730" fmla="*/ 2457851 h 3695700"/>
              <a:gd name="connsiteX0-3731" fmla="*/ 24660 w 2256071"/>
              <a:gd name="connsiteY0-3732" fmla="*/ 727393 h 3695700"/>
              <a:gd name="connsiteX1-3733" fmla="*/ 18946 w 2256071"/>
              <a:gd name="connsiteY1-3734" fmla="*/ 571500 h 3695700"/>
              <a:gd name="connsiteX2-3735" fmla="*/ 18945 w 2256071"/>
              <a:gd name="connsiteY2-3736" fmla="*/ 358140 h 3695700"/>
              <a:gd name="connsiteX3-3737" fmla="*/ 22940 w 2256071"/>
              <a:gd name="connsiteY3-3738" fmla="*/ 17780 h 3695700"/>
              <a:gd name="connsiteX4-3739" fmla="*/ 316125 w 2256071"/>
              <a:gd name="connsiteY4-3740" fmla="*/ 7620 h 3695700"/>
              <a:gd name="connsiteX5-3741" fmla="*/ 529485 w 2256071"/>
              <a:gd name="connsiteY5-3742" fmla="*/ 15240 h 3695700"/>
              <a:gd name="connsiteX6-3743" fmla="*/ 773325 w 2256071"/>
              <a:gd name="connsiteY6-3744" fmla="*/ 15240 h 3695700"/>
              <a:gd name="connsiteX7-3745" fmla="*/ 1222905 w 2256071"/>
              <a:gd name="connsiteY7-3746" fmla="*/ 15240 h 3695700"/>
              <a:gd name="connsiteX8-3747" fmla="*/ 1573425 w 2256071"/>
              <a:gd name="connsiteY8-3748" fmla="*/ 7620 h 3695700"/>
              <a:gd name="connsiteX9-3749" fmla="*/ 2000145 w 2256071"/>
              <a:gd name="connsiteY9-3750" fmla="*/ 15240 h 3695700"/>
              <a:gd name="connsiteX10-3751" fmla="*/ 2114447 w 2256071"/>
              <a:gd name="connsiteY10-3752" fmla="*/ 0 h 3695700"/>
              <a:gd name="connsiteX11-3753" fmla="*/ 2213507 w 2256071"/>
              <a:gd name="connsiteY11-3754" fmla="*/ 0 h 3695700"/>
              <a:gd name="connsiteX12-3755" fmla="*/ 2198267 w 2256071"/>
              <a:gd name="connsiteY12-3756" fmla="*/ 182880 h 3695700"/>
              <a:gd name="connsiteX13-3757" fmla="*/ 2198265 w 2256071"/>
              <a:gd name="connsiteY13-3758" fmla="*/ 289560 h 3695700"/>
              <a:gd name="connsiteX14-3759" fmla="*/ 2198265 w 2256071"/>
              <a:gd name="connsiteY14-3760" fmla="*/ 647700 h 3695700"/>
              <a:gd name="connsiteX15-3761" fmla="*/ 2190645 w 2256071"/>
              <a:gd name="connsiteY15-3762" fmla="*/ 1135380 h 3695700"/>
              <a:gd name="connsiteX16-3763" fmla="*/ 2213505 w 2256071"/>
              <a:gd name="connsiteY16-3764" fmla="*/ 1501140 h 3695700"/>
              <a:gd name="connsiteX17-3765" fmla="*/ 2243985 w 2256071"/>
              <a:gd name="connsiteY17-3766" fmla="*/ 2324100 h 3695700"/>
              <a:gd name="connsiteX18-3767" fmla="*/ 2251606 w 2256071"/>
              <a:gd name="connsiteY18-3768" fmla="*/ 3192780 h 3695700"/>
              <a:gd name="connsiteX19-3769" fmla="*/ 2205885 w 2256071"/>
              <a:gd name="connsiteY19-3770" fmla="*/ 3665220 h 3695700"/>
              <a:gd name="connsiteX20-3771" fmla="*/ 1923945 w 2256071"/>
              <a:gd name="connsiteY20-3772" fmla="*/ 3688080 h 3695700"/>
              <a:gd name="connsiteX21-3773" fmla="*/ 1771545 w 2256071"/>
              <a:gd name="connsiteY21-3774" fmla="*/ 3688080 h 3695700"/>
              <a:gd name="connsiteX22-3775" fmla="*/ 1581045 w 2256071"/>
              <a:gd name="connsiteY22-3776" fmla="*/ 3688080 h 3695700"/>
              <a:gd name="connsiteX23-3777" fmla="*/ 1222905 w 2256071"/>
              <a:gd name="connsiteY23-3778" fmla="*/ 3695700 h 3695700"/>
              <a:gd name="connsiteX24-3779" fmla="*/ 819045 w 2256071"/>
              <a:gd name="connsiteY24-3780" fmla="*/ 3688080 h 3695700"/>
              <a:gd name="connsiteX25-3781" fmla="*/ 689505 w 2256071"/>
              <a:gd name="connsiteY25-3782" fmla="*/ 3688080 h 3695700"/>
              <a:gd name="connsiteX26-3783" fmla="*/ 262785 w 2256071"/>
              <a:gd name="connsiteY26-3784" fmla="*/ 3680460 h 3695700"/>
              <a:gd name="connsiteX27-3785" fmla="*/ 22940 w 2256071"/>
              <a:gd name="connsiteY27-3786" fmla="*/ 3688080 h 3695700"/>
              <a:gd name="connsiteX28-3787" fmla="*/ 26565 w 2256071"/>
              <a:gd name="connsiteY28-3788" fmla="*/ 3429000 h 3695700"/>
              <a:gd name="connsiteX29-3789" fmla="*/ 11326 w 2256071"/>
              <a:gd name="connsiteY29-3790" fmla="*/ 2979420 h 3695700"/>
              <a:gd name="connsiteX30-3791" fmla="*/ 21209 w 2256071"/>
              <a:gd name="connsiteY30-3792" fmla="*/ 2457851 h 3695700"/>
              <a:gd name="connsiteX0-3793" fmla="*/ 24660 w 2256071"/>
              <a:gd name="connsiteY0-3794" fmla="*/ 727393 h 3695700"/>
              <a:gd name="connsiteX1-3795" fmla="*/ 18946 w 2256071"/>
              <a:gd name="connsiteY1-3796" fmla="*/ 571500 h 3695700"/>
              <a:gd name="connsiteX2-3797" fmla="*/ 18945 w 2256071"/>
              <a:gd name="connsiteY2-3798" fmla="*/ 358140 h 3695700"/>
              <a:gd name="connsiteX3-3799" fmla="*/ 22940 w 2256071"/>
              <a:gd name="connsiteY3-3800" fmla="*/ 17780 h 3695700"/>
              <a:gd name="connsiteX4-3801" fmla="*/ 316125 w 2256071"/>
              <a:gd name="connsiteY4-3802" fmla="*/ 7620 h 3695700"/>
              <a:gd name="connsiteX5-3803" fmla="*/ 529485 w 2256071"/>
              <a:gd name="connsiteY5-3804" fmla="*/ 15240 h 3695700"/>
              <a:gd name="connsiteX6-3805" fmla="*/ 773325 w 2256071"/>
              <a:gd name="connsiteY6-3806" fmla="*/ 15240 h 3695700"/>
              <a:gd name="connsiteX7-3807" fmla="*/ 1222905 w 2256071"/>
              <a:gd name="connsiteY7-3808" fmla="*/ 15240 h 3695700"/>
              <a:gd name="connsiteX8-3809" fmla="*/ 1573425 w 2256071"/>
              <a:gd name="connsiteY8-3810" fmla="*/ 7620 h 3695700"/>
              <a:gd name="connsiteX9-3811" fmla="*/ 2000145 w 2256071"/>
              <a:gd name="connsiteY9-3812" fmla="*/ 15240 h 3695700"/>
              <a:gd name="connsiteX10-3813" fmla="*/ 2114447 w 2256071"/>
              <a:gd name="connsiteY10-3814" fmla="*/ 0 h 3695700"/>
              <a:gd name="connsiteX11-3815" fmla="*/ 2198267 w 2256071"/>
              <a:gd name="connsiteY11-3816" fmla="*/ 182880 h 3695700"/>
              <a:gd name="connsiteX12-3817" fmla="*/ 2198265 w 2256071"/>
              <a:gd name="connsiteY12-3818" fmla="*/ 289560 h 3695700"/>
              <a:gd name="connsiteX13-3819" fmla="*/ 2198265 w 2256071"/>
              <a:gd name="connsiteY13-3820" fmla="*/ 647700 h 3695700"/>
              <a:gd name="connsiteX14-3821" fmla="*/ 2190645 w 2256071"/>
              <a:gd name="connsiteY14-3822" fmla="*/ 1135380 h 3695700"/>
              <a:gd name="connsiteX15-3823" fmla="*/ 2213505 w 2256071"/>
              <a:gd name="connsiteY15-3824" fmla="*/ 1501140 h 3695700"/>
              <a:gd name="connsiteX16-3825" fmla="*/ 2243985 w 2256071"/>
              <a:gd name="connsiteY16-3826" fmla="*/ 2324100 h 3695700"/>
              <a:gd name="connsiteX17-3827" fmla="*/ 2251606 w 2256071"/>
              <a:gd name="connsiteY17-3828" fmla="*/ 3192780 h 3695700"/>
              <a:gd name="connsiteX18-3829" fmla="*/ 2205885 w 2256071"/>
              <a:gd name="connsiteY18-3830" fmla="*/ 3665220 h 3695700"/>
              <a:gd name="connsiteX19-3831" fmla="*/ 1923945 w 2256071"/>
              <a:gd name="connsiteY19-3832" fmla="*/ 3688080 h 3695700"/>
              <a:gd name="connsiteX20-3833" fmla="*/ 1771545 w 2256071"/>
              <a:gd name="connsiteY20-3834" fmla="*/ 3688080 h 3695700"/>
              <a:gd name="connsiteX21-3835" fmla="*/ 1581045 w 2256071"/>
              <a:gd name="connsiteY21-3836" fmla="*/ 3688080 h 3695700"/>
              <a:gd name="connsiteX22-3837" fmla="*/ 1222905 w 2256071"/>
              <a:gd name="connsiteY22-3838" fmla="*/ 3695700 h 3695700"/>
              <a:gd name="connsiteX23-3839" fmla="*/ 819045 w 2256071"/>
              <a:gd name="connsiteY23-3840" fmla="*/ 3688080 h 3695700"/>
              <a:gd name="connsiteX24-3841" fmla="*/ 689505 w 2256071"/>
              <a:gd name="connsiteY24-3842" fmla="*/ 3688080 h 3695700"/>
              <a:gd name="connsiteX25-3843" fmla="*/ 262785 w 2256071"/>
              <a:gd name="connsiteY25-3844" fmla="*/ 3680460 h 3695700"/>
              <a:gd name="connsiteX26-3845" fmla="*/ 22940 w 2256071"/>
              <a:gd name="connsiteY26-3846" fmla="*/ 3688080 h 3695700"/>
              <a:gd name="connsiteX27-3847" fmla="*/ 26565 w 2256071"/>
              <a:gd name="connsiteY27-3848" fmla="*/ 3429000 h 3695700"/>
              <a:gd name="connsiteX28-3849" fmla="*/ 11326 w 2256071"/>
              <a:gd name="connsiteY28-3850" fmla="*/ 2979420 h 3695700"/>
              <a:gd name="connsiteX29-3851" fmla="*/ 21209 w 2256071"/>
              <a:gd name="connsiteY29-3852" fmla="*/ 2457851 h 3695700"/>
              <a:gd name="connsiteX0-3853" fmla="*/ 24660 w 2256071"/>
              <a:gd name="connsiteY0-3854" fmla="*/ 727393 h 3695700"/>
              <a:gd name="connsiteX1-3855" fmla="*/ 18946 w 2256071"/>
              <a:gd name="connsiteY1-3856" fmla="*/ 571500 h 3695700"/>
              <a:gd name="connsiteX2-3857" fmla="*/ 18945 w 2256071"/>
              <a:gd name="connsiteY2-3858" fmla="*/ 358140 h 3695700"/>
              <a:gd name="connsiteX3-3859" fmla="*/ 22940 w 2256071"/>
              <a:gd name="connsiteY3-3860" fmla="*/ 17780 h 3695700"/>
              <a:gd name="connsiteX4-3861" fmla="*/ 316125 w 2256071"/>
              <a:gd name="connsiteY4-3862" fmla="*/ 7620 h 3695700"/>
              <a:gd name="connsiteX5-3863" fmla="*/ 529485 w 2256071"/>
              <a:gd name="connsiteY5-3864" fmla="*/ 15240 h 3695700"/>
              <a:gd name="connsiteX6-3865" fmla="*/ 773325 w 2256071"/>
              <a:gd name="connsiteY6-3866" fmla="*/ 15240 h 3695700"/>
              <a:gd name="connsiteX7-3867" fmla="*/ 1222905 w 2256071"/>
              <a:gd name="connsiteY7-3868" fmla="*/ 15240 h 3695700"/>
              <a:gd name="connsiteX8-3869" fmla="*/ 1573425 w 2256071"/>
              <a:gd name="connsiteY8-3870" fmla="*/ 7620 h 3695700"/>
              <a:gd name="connsiteX9-3871" fmla="*/ 2000145 w 2256071"/>
              <a:gd name="connsiteY9-3872" fmla="*/ 15240 h 3695700"/>
              <a:gd name="connsiteX10-3873" fmla="*/ 2114447 w 2256071"/>
              <a:gd name="connsiteY10-3874" fmla="*/ 0 h 3695700"/>
              <a:gd name="connsiteX11-3875" fmla="*/ 2160167 w 2256071"/>
              <a:gd name="connsiteY11-3876" fmla="*/ 76200 h 3695700"/>
              <a:gd name="connsiteX12-3877" fmla="*/ 2198267 w 2256071"/>
              <a:gd name="connsiteY12-3878" fmla="*/ 182880 h 3695700"/>
              <a:gd name="connsiteX13-3879" fmla="*/ 2198265 w 2256071"/>
              <a:gd name="connsiteY13-3880" fmla="*/ 289560 h 3695700"/>
              <a:gd name="connsiteX14-3881" fmla="*/ 2198265 w 2256071"/>
              <a:gd name="connsiteY14-3882" fmla="*/ 647700 h 3695700"/>
              <a:gd name="connsiteX15-3883" fmla="*/ 2190645 w 2256071"/>
              <a:gd name="connsiteY15-3884" fmla="*/ 1135380 h 3695700"/>
              <a:gd name="connsiteX16-3885" fmla="*/ 2213505 w 2256071"/>
              <a:gd name="connsiteY16-3886" fmla="*/ 1501140 h 3695700"/>
              <a:gd name="connsiteX17-3887" fmla="*/ 2243985 w 2256071"/>
              <a:gd name="connsiteY17-3888" fmla="*/ 2324100 h 3695700"/>
              <a:gd name="connsiteX18-3889" fmla="*/ 2251606 w 2256071"/>
              <a:gd name="connsiteY18-3890" fmla="*/ 3192780 h 3695700"/>
              <a:gd name="connsiteX19-3891" fmla="*/ 2205885 w 2256071"/>
              <a:gd name="connsiteY19-3892" fmla="*/ 3665220 h 3695700"/>
              <a:gd name="connsiteX20-3893" fmla="*/ 1923945 w 2256071"/>
              <a:gd name="connsiteY20-3894" fmla="*/ 3688080 h 3695700"/>
              <a:gd name="connsiteX21-3895" fmla="*/ 1771545 w 2256071"/>
              <a:gd name="connsiteY21-3896" fmla="*/ 3688080 h 3695700"/>
              <a:gd name="connsiteX22-3897" fmla="*/ 1581045 w 2256071"/>
              <a:gd name="connsiteY22-3898" fmla="*/ 3688080 h 3695700"/>
              <a:gd name="connsiteX23-3899" fmla="*/ 1222905 w 2256071"/>
              <a:gd name="connsiteY23-3900" fmla="*/ 3695700 h 3695700"/>
              <a:gd name="connsiteX24-3901" fmla="*/ 819045 w 2256071"/>
              <a:gd name="connsiteY24-3902" fmla="*/ 3688080 h 3695700"/>
              <a:gd name="connsiteX25-3903" fmla="*/ 689505 w 2256071"/>
              <a:gd name="connsiteY25-3904" fmla="*/ 3688080 h 3695700"/>
              <a:gd name="connsiteX26-3905" fmla="*/ 262785 w 2256071"/>
              <a:gd name="connsiteY26-3906" fmla="*/ 3680460 h 3695700"/>
              <a:gd name="connsiteX27-3907" fmla="*/ 22940 w 2256071"/>
              <a:gd name="connsiteY27-3908" fmla="*/ 3688080 h 3695700"/>
              <a:gd name="connsiteX28-3909" fmla="*/ 26565 w 2256071"/>
              <a:gd name="connsiteY28-3910" fmla="*/ 3429000 h 3695700"/>
              <a:gd name="connsiteX29-3911" fmla="*/ 11326 w 2256071"/>
              <a:gd name="connsiteY29-3912" fmla="*/ 2979420 h 3695700"/>
              <a:gd name="connsiteX30-3913" fmla="*/ 21209 w 2256071"/>
              <a:gd name="connsiteY30-3914" fmla="*/ 2457851 h 3695700"/>
              <a:gd name="connsiteX0-3915" fmla="*/ 24660 w 2256071"/>
              <a:gd name="connsiteY0-3916" fmla="*/ 727393 h 3695700"/>
              <a:gd name="connsiteX1-3917" fmla="*/ 18946 w 2256071"/>
              <a:gd name="connsiteY1-3918" fmla="*/ 571500 h 3695700"/>
              <a:gd name="connsiteX2-3919" fmla="*/ 18945 w 2256071"/>
              <a:gd name="connsiteY2-3920" fmla="*/ 358140 h 3695700"/>
              <a:gd name="connsiteX3-3921" fmla="*/ 22940 w 2256071"/>
              <a:gd name="connsiteY3-3922" fmla="*/ 17780 h 3695700"/>
              <a:gd name="connsiteX4-3923" fmla="*/ 316125 w 2256071"/>
              <a:gd name="connsiteY4-3924" fmla="*/ 7620 h 3695700"/>
              <a:gd name="connsiteX5-3925" fmla="*/ 529485 w 2256071"/>
              <a:gd name="connsiteY5-3926" fmla="*/ 15240 h 3695700"/>
              <a:gd name="connsiteX6-3927" fmla="*/ 773325 w 2256071"/>
              <a:gd name="connsiteY6-3928" fmla="*/ 15240 h 3695700"/>
              <a:gd name="connsiteX7-3929" fmla="*/ 1222905 w 2256071"/>
              <a:gd name="connsiteY7-3930" fmla="*/ 15240 h 3695700"/>
              <a:gd name="connsiteX8-3931" fmla="*/ 1573425 w 2256071"/>
              <a:gd name="connsiteY8-3932" fmla="*/ 7620 h 3695700"/>
              <a:gd name="connsiteX9-3933" fmla="*/ 2000145 w 2256071"/>
              <a:gd name="connsiteY9-3934" fmla="*/ 15240 h 3695700"/>
              <a:gd name="connsiteX10-3935" fmla="*/ 2114447 w 2256071"/>
              <a:gd name="connsiteY10-3936" fmla="*/ 0 h 3695700"/>
              <a:gd name="connsiteX11-3937" fmla="*/ 2205887 w 2256071"/>
              <a:gd name="connsiteY11-3938" fmla="*/ 83820 h 3695700"/>
              <a:gd name="connsiteX12-3939" fmla="*/ 2198267 w 2256071"/>
              <a:gd name="connsiteY12-3940" fmla="*/ 182880 h 3695700"/>
              <a:gd name="connsiteX13-3941" fmla="*/ 2198265 w 2256071"/>
              <a:gd name="connsiteY13-3942" fmla="*/ 289560 h 3695700"/>
              <a:gd name="connsiteX14-3943" fmla="*/ 2198265 w 2256071"/>
              <a:gd name="connsiteY14-3944" fmla="*/ 647700 h 3695700"/>
              <a:gd name="connsiteX15-3945" fmla="*/ 2190645 w 2256071"/>
              <a:gd name="connsiteY15-3946" fmla="*/ 1135380 h 3695700"/>
              <a:gd name="connsiteX16-3947" fmla="*/ 2213505 w 2256071"/>
              <a:gd name="connsiteY16-3948" fmla="*/ 1501140 h 3695700"/>
              <a:gd name="connsiteX17-3949" fmla="*/ 2243985 w 2256071"/>
              <a:gd name="connsiteY17-3950" fmla="*/ 2324100 h 3695700"/>
              <a:gd name="connsiteX18-3951" fmla="*/ 2251606 w 2256071"/>
              <a:gd name="connsiteY18-3952" fmla="*/ 3192780 h 3695700"/>
              <a:gd name="connsiteX19-3953" fmla="*/ 2205885 w 2256071"/>
              <a:gd name="connsiteY19-3954" fmla="*/ 3665220 h 3695700"/>
              <a:gd name="connsiteX20-3955" fmla="*/ 1923945 w 2256071"/>
              <a:gd name="connsiteY20-3956" fmla="*/ 3688080 h 3695700"/>
              <a:gd name="connsiteX21-3957" fmla="*/ 1771545 w 2256071"/>
              <a:gd name="connsiteY21-3958" fmla="*/ 3688080 h 3695700"/>
              <a:gd name="connsiteX22-3959" fmla="*/ 1581045 w 2256071"/>
              <a:gd name="connsiteY22-3960" fmla="*/ 3688080 h 3695700"/>
              <a:gd name="connsiteX23-3961" fmla="*/ 1222905 w 2256071"/>
              <a:gd name="connsiteY23-3962" fmla="*/ 3695700 h 3695700"/>
              <a:gd name="connsiteX24-3963" fmla="*/ 819045 w 2256071"/>
              <a:gd name="connsiteY24-3964" fmla="*/ 3688080 h 3695700"/>
              <a:gd name="connsiteX25-3965" fmla="*/ 689505 w 2256071"/>
              <a:gd name="connsiteY25-3966" fmla="*/ 3688080 h 3695700"/>
              <a:gd name="connsiteX26-3967" fmla="*/ 262785 w 2256071"/>
              <a:gd name="connsiteY26-3968" fmla="*/ 3680460 h 3695700"/>
              <a:gd name="connsiteX27-3969" fmla="*/ 22940 w 2256071"/>
              <a:gd name="connsiteY27-3970" fmla="*/ 3688080 h 3695700"/>
              <a:gd name="connsiteX28-3971" fmla="*/ 26565 w 2256071"/>
              <a:gd name="connsiteY28-3972" fmla="*/ 3429000 h 3695700"/>
              <a:gd name="connsiteX29-3973" fmla="*/ 11326 w 2256071"/>
              <a:gd name="connsiteY29-3974" fmla="*/ 2979420 h 3695700"/>
              <a:gd name="connsiteX30-3975" fmla="*/ 21209 w 2256071"/>
              <a:gd name="connsiteY30-3976" fmla="*/ 2457851 h 3695700"/>
              <a:gd name="connsiteX0-3977" fmla="*/ 24660 w 2256071"/>
              <a:gd name="connsiteY0-3978" fmla="*/ 727393 h 3695700"/>
              <a:gd name="connsiteX1-3979" fmla="*/ 18946 w 2256071"/>
              <a:gd name="connsiteY1-3980" fmla="*/ 571500 h 3695700"/>
              <a:gd name="connsiteX2-3981" fmla="*/ 18945 w 2256071"/>
              <a:gd name="connsiteY2-3982" fmla="*/ 358140 h 3695700"/>
              <a:gd name="connsiteX3-3983" fmla="*/ 22940 w 2256071"/>
              <a:gd name="connsiteY3-3984" fmla="*/ 17780 h 3695700"/>
              <a:gd name="connsiteX4-3985" fmla="*/ 316125 w 2256071"/>
              <a:gd name="connsiteY4-3986" fmla="*/ 7620 h 3695700"/>
              <a:gd name="connsiteX5-3987" fmla="*/ 529485 w 2256071"/>
              <a:gd name="connsiteY5-3988" fmla="*/ 15240 h 3695700"/>
              <a:gd name="connsiteX6-3989" fmla="*/ 773325 w 2256071"/>
              <a:gd name="connsiteY6-3990" fmla="*/ 15240 h 3695700"/>
              <a:gd name="connsiteX7-3991" fmla="*/ 1222905 w 2256071"/>
              <a:gd name="connsiteY7-3992" fmla="*/ 15240 h 3695700"/>
              <a:gd name="connsiteX8-3993" fmla="*/ 1573425 w 2256071"/>
              <a:gd name="connsiteY8-3994" fmla="*/ 7620 h 3695700"/>
              <a:gd name="connsiteX9-3995" fmla="*/ 2000145 w 2256071"/>
              <a:gd name="connsiteY9-3996" fmla="*/ 15240 h 3695700"/>
              <a:gd name="connsiteX10-3997" fmla="*/ 2114447 w 2256071"/>
              <a:gd name="connsiteY10-3998" fmla="*/ 0 h 3695700"/>
              <a:gd name="connsiteX11-3999" fmla="*/ 2205887 w 2256071"/>
              <a:gd name="connsiteY11-4000" fmla="*/ 83820 h 3695700"/>
              <a:gd name="connsiteX12-4001" fmla="*/ 2198267 w 2256071"/>
              <a:gd name="connsiteY12-4002" fmla="*/ 182880 h 3695700"/>
              <a:gd name="connsiteX13-4003" fmla="*/ 2198265 w 2256071"/>
              <a:gd name="connsiteY13-4004" fmla="*/ 289560 h 3695700"/>
              <a:gd name="connsiteX14-4005" fmla="*/ 2198265 w 2256071"/>
              <a:gd name="connsiteY14-4006" fmla="*/ 647700 h 3695700"/>
              <a:gd name="connsiteX15-4007" fmla="*/ 2190645 w 2256071"/>
              <a:gd name="connsiteY15-4008" fmla="*/ 1135380 h 3695700"/>
              <a:gd name="connsiteX16-4009" fmla="*/ 2213505 w 2256071"/>
              <a:gd name="connsiteY16-4010" fmla="*/ 1501140 h 3695700"/>
              <a:gd name="connsiteX17-4011" fmla="*/ 2243985 w 2256071"/>
              <a:gd name="connsiteY17-4012" fmla="*/ 2324100 h 3695700"/>
              <a:gd name="connsiteX18-4013" fmla="*/ 2251606 w 2256071"/>
              <a:gd name="connsiteY18-4014" fmla="*/ 3192780 h 3695700"/>
              <a:gd name="connsiteX19-4015" fmla="*/ 2205885 w 2256071"/>
              <a:gd name="connsiteY19-4016" fmla="*/ 3665220 h 3695700"/>
              <a:gd name="connsiteX20-4017" fmla="*/ 1923945 w 2256071"/>
              <a:gd name="connsiteY20-4018" fmla="*/ 3688080 h 3695700"/>
              <a:gd name="connsiteX21-4019" fmla="*/ 1771545 w 2256071"/>
              <a:gd name="connsiteY21-4020" fmla="*/ 3688080 h 3695700"/>
              <a:gd name="connsiteX22-4021" fmla="*/ 1581045 w 2256071"/>
              <a:gd name="connsiteY22-4022" fmla="*/ 3688080 h 3695700"/>
              <a:gd name="connsiteX23-4023" fmla="*/ 1222905 w 2256071"/>
              <a:gd name="connsiteY23-4024" fmla="*/ 3695700 h 3695700"/>
              <a:gd name="connsiteX24-4025" fmla="*/ 819045 w 2256071"/>
              <a:gd name="connsiteY24-4026" fmla="*/ 3688080 h 3695700"/>
              <a:gd name="connsiteX25-4027" fmla="*/ 689505 w 2256071"/>
              <a:gd name="connsiteY25-4028" fmla="*/ 3688080 h 3695700"/>
              <a:gd name="connsiteX26-4029" fmla="*/ 262785 w 2256071"/>
              <a:gd name="connsiteY26-4030" fmla="*/ 3680460 h 3695700"/>
              <a:gd name="connsiteX27-4031" fmla="*/ 22940 w 2256071"/>
              <a:gd name="connsiteY27-4032" fmla="*/ 3688080 h 3695700"/>
              <a:gd name="connsiteX28-4033" fmla="*/ 26565 w 2256071"/>
              <a:gd name="connsiteY28-4034" fmla="*/ 3429000 h 3695700"/>
              <a:gd name="connsiteX29-4035" fmla="*/ 11326 w 2256071"/>
              <a:gd name="connsiteY29-4036" fmla="*/ 2979420 h 3695700"/>
              <a:gd name="connsiteX30-4037" fmla="*/ 21209 w 2256071"/>
              <a:gd name="connsiteY30-4038" fmla="*/ 2457851 h 3695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  <a:cxn ang="0">
                <a:pos x="connsiteX7-111" y="connsiteY7-112"/>
              </a:cxn>
              <a:cxn ang="0">
                <a:pos x="connsiteX8-129" y="connsiteY8-130"/>
              </a:cxn>
              <a:cxn ang="0">
                <a:pos x="connsiteX9-149" y="connsiteY9-150"/>
              </a:cxn>
              <a:cxn ang="0">
                <a:pos x="connsiteX10-171" y="connsiteY10-172"/>
              </a:cxn>
              <a:cxn ang="0">
                <a:pos x="connsiteX11-195" y="connsiteY11-196"/>
              </a:cxn>
              <a:cxn ang="0">
                <a:pos x="connsiteX12-221" y="connsiteY12-222"/>
              </a:cxn>
              <a:cxn ang="0">
                <a:pos x="connsiteX13-249" y="connsiteY13-250"/>
              </a:cxn>
              <a:cxn ang="0">
                <a:pos x="connsiteX14-279" y="connsiteY14-280"/>
              </a:cxn>
              <a:cxn ang="0">
                <a:pos x="connsiteX15-311" y="connsiteY15-312"/>
              </a:cxn>
              <a:cxn ang="0">
                <a:pos x="connsiteX16-345" y="connsiteY16-346"/>
              </a:cxn>
              <a:cxn ang="0">
                <a:pos x="connsiteX17-381" y="connsiteY17-382"/>
              </a:cxn>
              <a:cxn ang="0">
                <a:pos x="connsiteX18-561" y="connsiteY18-562"/>
              </a:cxn>
              <a:cxn ang="0">
                <a:pos x="connsiteX19-639" y="connsiteY19-640"/>
              </a:cxn>
              <a:cxn ang="0">
                <a:pos x="connsiteX20-681" y="connsiteY20-682"/>
              </a:cxn>
              <a:cxn ang="0">
                <a:pos x="connsiteX21-725" y="connsiteY21-726"/>
              </a:cxn>
              <a:cxn ang="0">
                <a:pos x="connsiteX22-771" y="connsiteY22-772"/>
              </a:cxn>
              <a:cxn ang="0">
                <a:pos x="connsiteX23-819" y="connsiteY23-820"/>
              </a:cxn>
              <a:cxn ang="0">
                <a:pos x="connsiteX24-869" y="connsiteY24-870"/>
              </a:cxn>
              <a:cxn ang="0">
                <a:pos x="connsiteX25-921" y="connsiteY25-922"/>
              </a:cxn>
              <a:cxn ang="0">
                <a:pos x="connsiteX26-975" y="connsiteY26-976"/>
              </a:cxn>
              <a:cxn ang="0">
                <a:pos x="connsiteX27-1031" y="connsiteY27-1032"/>
              </a:cxn>
              <a:cxn ang="0">
                <a:pos x="connsiteX28-1089" y="connsiteY28-1090"/>
              </a:cxn>
              <a:cxn ang="0">
                <a:pos x="connsiteX29-1149" y="connsiteY29-1150"/>
              </a:cxn>
              <a:cxn ang="0">
                <a:pos x="connsiteX30-1211" y="connsiteY30-1212"/>
              </a:cxn>
            </a:cxnLst>
            <a:rect l="l" t="t" r="r" b="b"/>
            <a:pathLst>
              <a:path w="2256071" h="3695700">
                <a:moveTo>
                  <a:pt x="24660" y="727393"/>
                </a:moveTo>
                <a:cubicBezTo>
                  <a:pt x="23708" y="701411"/>
                  <a:pt x="19898" y="633042"/>
                  <a:pt x="18946" y="571500"/>
                </a:cubicBezTo>
                <a:cubicBezTo>
                  <a:pt x="17994" y="509958"/>
                  <a:pt x="18279" y="450427"/>
                  <a:pt x="18945" y="358140"/>
                </a:cubicBezTo>
                <a:cubicBezTo>
                  <a:pt x="19611" y="265853"/>
                  <a:pt x="-26590" y="76200"/>
                  <a:pt x="22940" y="17780"/>
                </a:cubicBezTo>
                <a:lnTo>
                  <a:pt x="316125" y="7620"/>
                </a:lnTo>
                <a:lnTo>
                  <a:pt x="529485" y="15240"/>
                </a:lnTo>
                <a:lnTo>
                  <a:pt x="773325" y="15240"/>
                </a:lnTo>
                <a:lnTo>
                  <a:pt x="1222905" y="15240"/>
                </a:lnTo>
                <a:lnTo>
                  <a:pt x="1573425" y="7620"/>
                </a:lnTo>
                <a:lnTo>
                  <a:pt x="2000145" y="15240"/>
                </a:lnTo>
                <a:lnTo>
                  <a:pt x="2114447" y="0"/>
                </a:lnTo>
                <a:cubicBezTo>
                  <a:pt x="2144927" y="27940"/>
                  <a:pt x="2167787" y="10160"/>
                  <a:pt x="2205887" y="83820"/>
                </a:cubicBezTo>
                <a:lnTo>
                  <a:pt x="2198267" y="182880"/>
                </a:lnTo>
                <a:cubicBezTo>
                  <a:pt x="2198266" y="218440"/>
                  <a:pt x="2198266" y="254000"/>
                  <a:pt x="2198265" y="289560"/>
                </a:cubicBezTo>
                <a:cubicBezTo>
                  <a:pt x="2172865" y="384810"/>
                  <a:pt x="2199535" y="506730"/>
                  <a:pt x="2198265" y="647700"/>
                </a:cubicBezTo>
                <a:cubicBezTo>
                  <a:pt x="2196995" y="788670"/>
                  <a:pt x="2188105" y="993140"/>
                  <a:pt x="2190645" y="1135380"/>
                </a:cubicBezTo>
                <a:cubicBezTo>
                  <a:pt x="2193185" y="1277620"/>
                  <a:pt x="2190645" y="1303020"/>
                  <a:pt x="2213505" y="1501140"/>
                </a:cubicBezTo>
                <a:cubicBezTo>
                  <a:pt x="2236365" y="1699260"/>
                  <a:pt x="2228745" y="2043430"/>
                  <a:pt x="2243985" y="2324100"/>
                </a:cubicBezTo>
                <a:cubicBezTo>
                  <a:pt x="2259225" y="2604770"/>
                  <a:pt x="2257956" y="2969260"/>
                  <a:pt x="2251606" y="3192780"/>
                </a:cubicBezTo>
                <a:cubicBezTo>
                  <a:pt x="2235096" y="3310890"/>
                  <a:pt x="2269385" y="3581400"/>
                  <a:pt x="2205885" y="3665220"/>
                </a:cubicBezTo>
                <a:cubicBezTo>
                  <a:pt x="2146195" y="3721100"/>
                  <a:pt x="1978555" y="3663950"/>
                  <a:pt x="1923945" y="3688080"/>
                </a:cubicBezTo>
                <a:lnTo>
                  <a:pt x="1771545" y="3688080"/>
                </a:lnTo>
                <a:lnTo>
                  <a:pt x="1581045" y="3688080"/>
                </a:lnTo>
                <a:lnTo>
                  <a:pt x="1222905" y="3695700"/>
                </a:lnTo>
                <a:lnTo>
                  <a:pt x="819045" y="3688080"/>
                </a:lnTo>
                <a:lnTo>
                  <a:pt x="689505" y="3688080"/>
                </a:lnTo>
                <a:lnTo>
                  <a:pt x="262785" y="3680460"/>
                </a:lnTo>
                <a:lnTo>
                  <a:pt x="22940" y="3688080"/>
                </a:lnTo>
                <a:cubicBezTo>
                  <a:pt x="-16430" y="3646170"/>
                  <a:pt x="26853" y="3634038"/>
                  <a:pt x="26565" y="3429000"/>
                </a:cubicBezTo>
                <a:cubicBezTo>
                  <a:pt x="24629" y="3310890"/>
                  <a:pt x="12219" y="3141278"/>
                  <a:pt x="11326" y="2979420"/>
                </a:cubicBezTo>
                <a:cubicBezTo>
                  <a:pt x="10433" y="2817562"/>
                  <a:pt x="19562" y="2544779"/>
                  <a:pt x="21209" y="2457851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框 19"/>
          <p:cNvSpPr txBox="1"/>
          <p:nvPr/>
        </p:nvSpPr>
        <p:spPr>
          <a:xfrm>
            <a:off x="6226628" y="3228945"/>
            <a:ext cx="303042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cs typeface="+mn-ea"/>
                <a:sym typeface="+mn-lt"/>
              </a:rPr>
              <a:t>点击输入章节标题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5538403" y="3267944"/>
            <a:ext cx="4924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dirty="0">
                <a:cs typeface="+mn-ea"/>
                <a:sym typeface="+mn-lt"/>
              </a:rPr>
              <a:t>02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8" name="矩形: 圆角 25"/>
          <p:cNvSpPr/>
          <p:nvPr/>
        </p:nvSpPr>
        <p:spPr>
          <a:xfrm rot="4545109">
            <a:off x="5554786" y="3216392"/>
            <a:ext cx="456302" cy="461246"/>
          </a:xfrm>
          <a:custGeom>
            <a:avLst/>
            <a:gdLst>
              <a:gd name="connsiteX0" fmla="*/ 0 w 456302"/>
              <a:gd name="connsiteY0" fmla="*/ 141956 h 456302"/>
              <a:gd name="connsiteX1" fmla="*/ 141956 w 456302"/>
              <a:gd name="connsiteY1" fmla="*/ 0 h 456302"/>
              <a:gd name="connsiteX2" fmla="*/ 314346 w 456302"/>
              <a:gd name="connsiteY2" fmla="*/ 0 h 456302"/>
              <a:gd name="connsiteX3" fmla="*/ 456302 w 456302"/>
              <a:gd name="connsiteY3" fmla="*/ 141956 h 456302"/>
              <a:gd name="connsiteX4" fmla="*/ 456302 w 456302"/>
              <a:gd name="connsiteY4" fmla="*/ 314346 h 456302"/>
              <a:gd name="connsiteX5" fmla="*/ 314346 w 456302"/>
              <a:gd name="connsiteY5" fmla="*/ 456302 h 456302"/>
              <a:gd name="connsiteX6" fmla="*/ 141956 w 456302"/>
              <a:gd name="connsiteY6" fmla="*/ 456302 h 456302"/>
              <a:gd name="connsiteX7" fmla="*/ 0 w 456302"/>
              <a:gd name="connsiteY7" fmla="*/ 314346 h 456302"/>
              <a:gd name="connsiteX8" fmla="*/ 0 w 456302"/>
              <a:gd name="connsiteY8" fmla="*/ 141956 h 456302"/>
              <a:gd name="connsiteX0-1" fmla="*/ 0 w 456302"/>
              <a:gd name="connsiteY0-2" fmla="*/ 141956 h 456302"/>
              <a:gd name="connsiteX1-3" fmla="*/ 141956 w 456302"/>
              <a:gd name="connsiteY1-4" fmla="*/ 0 h 456302"/>
              <a:gd name="connsiteX2-5" fmla="*/ 314346 w 456302"/>
              <a:gd name="connsiteY2-6" fmla="*/ 0 h 456302"/>
              <a:gd name="connsiteX3-7" fmla="*/ 413546 w 456302"/>
              <a:gd name="connsiteY3-8" fmla="*/ 39924 h 456302"/>
              <a:gd name="connsiteX4-9" fmla="*/ 456302 w 456302"/>
              <a:gd name="connsiteY4-10" fmla="*/ 141956 h 456302"/>
              <a:gd name="connsiteX5-11" fmla="*/ 456302 w 456302"/>
              <a:gd name="connsiteY5-12" fmla="*/ 314346 h 456302"/>
              <a:gd name="connsiteX6-13" fmla="*/ 314346 w 456302"/>
              <a:gd name="connsiteY6-14" fmla="*/ 456302 h 456302"/>
              <a:gd name="connsiteX7-15" fmla="*/ 141956 w 456302"/>
              <a:gd name="connsiteY7-16" fmla="*/ 456302 h 456302"/>
              <a:gd name="connsiteX8-17" fmla="*/ 0 w 456302"/>
              <a:gd name="connsiteY8-18" fmla="*/ 314346 h 456302"/>
              <a:gd name="connsiteX9" fmla="*/ 0 w 456302"/>
              <a:gd name="connsiteY9" fmla="*/ 141956 h 456302"/>
              <a:gd name="connsiteX0-19" fmla="*/ 0 w 456302"/>
              <a:gd name="connsiteY0-20" fmla="*/ 141956 h 456302"/>
              <a:gd name="connsiteX1-21" fmla="*/ 44960 w 456302"/>
              <a:gd name="connsiteY1-22" fmla="*/ 45485 h 456302"/>
              <a:gd name="connsiteX2-23" fmla="*/ 141956 w 456302"/>
              <a:gd name="connsiteY2-24" fmla="*/ 0 h 456302"/>
              <a:gd name="connsiteX3-25" fmla="*/ 314346 w 456302"/>
              <a:gd name="connsiteY3-26" fmla="*/ 0 h 456302"/>
              <a:gd name="connsiteX4-27" fmla="*/ 413546 w 456302"/>
              <a:gd name="connsiteY4-28" fmla="*/ 39924 h 456302"/>
              <a:gd name="connsiteX5-29" fmla="*/ 456302 w 456302"/>
              <a:gd name="connsiteY5-30" fmla="*/ 141956 h 456302"/>
              <a:gd name="connsiteX6-31" fmla="*/ 456302 w 456302"/>
              <a:gd name="connsiteY6-32" fmla="*/ 314346 h 456302"/>
              <a:gd name="connsiteX7-33" fmla="*/ 314346 w 456302"/>
              <a:gd name="connsiteY7-34" fmla="*/ 456302 h 456302"/>
              <a:gd name="connsiteX8-35" fmla="*/ 141956 w 456302"/>
              <a:gd name="connsiteY8-36" fmla="*/ 456302 h 456302"/>
              <a:gd name="connsiteX9-37" fmla="*/ 0 w 456302"/>
              <a:gd name="connsiteY9-38" fmla="*/ 314346 h 456302"/>
              <a:gd name="connsiteX10" fmla="*/ 0 w 456302"/>
              <a:gd name="connsiteY10" fmla="*/ 141956 h 456302"/>
              <a:gd name="connsiteX0-39" fmla="*/ 0 w 456302"/>
              <a:gd name="connsiteY0-40" fmla="*/ 146900 h 461246"/>
              <a:gd name="connsiteX1-41" fmla="*/ 44960 w 456302"/>
              <a:gd name="connsiteY1-42" fmla="*/ 50429 h 461246"/>
              <a:gd name="connsiteX2-43" fmla="*/ 141956 w 456302"/>
              <a:gd name="connsiteY2-44" fmla="*/ 4944 h 461246"/>
              <a:gd name="connsiteX3-45" fmla="*/ 215133 w 456302"/>
              <a:gd name="connsiteY3-46" fmla="*/ 0 h 461246"/>
              <a:gd name="connsiteX4-47" fmla="*/ 314346 w 456302"/>
              <a:gd name="connsiteY4-48" fmla="*/ 4944 h 461246"/>
              <a:gd name="connsiteX5-49" fmla="*/ 413546 w 456302"/>
              <a:gd name="connsiteY5-50" fmla="*/ 44868 h 461246"/>
              <a:gd name="connsiteX6-51" fmla="*/ 456302 w 456302"/>
              <a:gd name="connsiteY6-52" fmla="*/ 146900 h 461246"/>
              <a:gd name="connsiteX7-53" fmla="*/ 456302 w 456302"/>
              <a:gd name="connsiteY7-54" fmla="*/ 319290 h 461246"/>
              <a:gd name="connsiteX8-55" fmla="*/ 314346 w 456302"/>
              <a:gd name="connsiteY8-56" fmla="*/ 461246 h 461246"/>
              <a:gd name="connsiteX9-57" fmla="*/ 141956 w 456302"/>
              <a:gd name="connsiteY9-58" fmla="*/ 461246 h 461246"/>
              <a:gd name="connsiteX10-59" fmla="*/ 0 w 456302"/>
              <a:gd name="connsiteY10-60" fmla="*/ 319290 h 461246"/>
              <a:gd name="connsiteX11" fmla="*/ 0 w 456302"/>
              <a:gd name="connsiteY11" fmla="*/ 146900 h 461246"/>
              <a:gd name="connsiteX0-61" fmla="*/ 0 w 456302"/>
              <a:gd name="connsiteY0-62" fmla="*/ 146900 h 461246"/>
              <a:gd name="connsiteX1-63" fmla="*/ 44960 w 456302"/>
              <a:gd name="connsiteY1-64" fmla="*/ 50429 h 461246"/>
              <a:gd name="connsiteX2-65" fmla="*/ 141956 w 456302"/>
              <a:gd name="connsiteY2-66" fmla="*/ 4944 h 461246"/>
              <a:gd name="connsiteX3-67" fmla="*/ 215133 w 456302"/>
              <a:gd name="connsiteY3-68" fmla="*/ 0 h 461246"/>
              <a:gd name="connsiteX4-69" fmla="*/ 314346 w 456302"/>
              <a:gd name="connsiteY4-70" fmla="*/ 4944 h 461246"/>
              <a:gd name="connsiteX5-71" fmla="*/ 413546 w 456302"/>
              <a:gd name="connsiteY5-72" fmla="*/ 44868 h 461246"/>
              <a:gd name="connsiteX6-73" fmla="*/ 456302 w 456302"/>
              <a:gd name="connsiteY6-74" fmla="*/ 146900 h 461246"/>
              <a:gd name="connsiteX7-75" fmla="*/ 456302 w 456302"/>
              <a:gd name="connsiteY7-76" fmla="*/ 319290 h 461246"/>
              <a:gd name="connsiteX8-77" fmla="*/ 314346 w 456302"/>
              <a:gd name="connsiteY8-78" fmla="*/ 461246 h 461246"/>
              <a:gd name="connsiteX9-79" fmla="*/ 141956 w 456302"/>
              <a:gd name="connsiteY9-80" fmla="*/ 461246 h 461246"/>
              <a:gd name="connsiteX10-81" fmla="*/ 48202 w 456302"/>
              <a:gd name="connsiteY10-82" fmla="*/ 421184 h 461246"/>
              <a:gd name="connsiteX11-83" fmla="*/ 0 w 456302"/>
              <a:gd name="connsiteY11-84" fmla="*/ 319290 h 461246"/>
              <a:gd name="connsiteX12" fmla="*/ 0 w 456302"/>
              <a:gd name="connsiteY12" fmla="*/ 146900 h 461246"/>
              <a:gd name="connsiteX0-85" fmla="*/ 0 w 456302"/>
              <a:gd name="connsiteY0-86" fmla="*/ 146900 h 461246"/>
              <a:gd name="connsiteX1-87" fmla="*/ 44960 w 456302"/>
              <a:gd name="connsiteY1-88" fmla="*/ 50429 h 461246"/>
              <a:gd name="connsiteX2-89" fmla="*/ 141956 w 456302"/>
              <a:gd name="connsiteY2-90" fmla="*/ 4944 h 461246"/>
              <a:gd name="connsiteX3-91" fmla="*/ 215133 w 456302"/>
              <a:gd name="connsiteY3-92" fmla="*/ 0 h 461246"/>
              <a:gd name="connsiteX4-93" fmla="*/ 314346 w 456302"/>
              <a:gd name="connsiteY4-94" fmla="*/ 4944 h 461246"/>
              <a:gd name="connsiteX5-95" fmla="*/ 413546 w 456302"/>
              <a:gd name="connsiteY5-96" fmla="*/ 44868 h 461246"/>
              <a:gd name="connsiteX6-97" fmla="*/ 456302 w 456302"/>
              <a:gd name="connsiteY6-98" fmla="*/ 146900 h 461246"/>
              <a:gd name="connsiteX7-99" fmla="*/ 456302 w 456302"/>
              <a:gd name="connsiteY7-100" fmla="*/ 319290 h 461246"/>
              <a:gd name="connsiteX8-101" fmla="*/ 314346 w 456302"/>
              <a:gd name="connsiteY8-102" fmla="*/ 461246 h 461246"/>
              <a:gd name="connsiteX9-103" fmla="*/ 141956 w 456302"/>
              <a:gd name="connsiteY9-104" fmla="*/ 461246 h 461246"/>
              <a:gd name="connsiteX10-105" fmla="*/ 48202 w 456302"/>
              <a:gd name="connsiteY10-106" fmla="*/ 421184 h 461246"/>
              <a:gd name="connsiteX11-107" fmla="*/ 0 w 456302"/>
              <a:gd name="connsiteY11-108" fmla="*/ 319290 h 461246"/>
              <a:gd name="connsiteX12-109" fmla="*/ 5335 w 456302"/>
              <a:gd name="connsiteY12-110" fmla="*/ 226556 h 461246"/>
              <a:gd name="connsiteX13" fmla="*/ 0 w 456302"/>
              <a:gd name="connsiteY13" fmla="*/ 146900 h 461246"/>
              <a:gd name="connsiteX0-111" fmla="*/ 0 w 456302"/>
              <a:gd name="connsiteY0-112" fmla="*/ 146900 h 461246"/>
              <a:gd name="connsiteX1-113" fmla="*/ 44960 w 456302"/>
              <a:gd name="connsiteY1-114" fmla="*/ 50429 h 461246"/>
              <a:gd name="connsiteX2-115" fmla="*/ 141956 w 456302"/>
              <a:gd name="connsiteY2-116" fmla="*/ 4944 h 461246"/>
              <a:gd name="connsiteX3-117" fmla="*/ 215133 w 456302"/>
              <a:gd name="connsiteY3-118" fmla="*/ 0 h 461246"/>
              <a:gd name="connsiteX4-119" fmla="*/ 314346 w 456302"/>
              <a:gd name="connsiteY4-120" fmla="*/ 4944 h 461246"/>
              <a:gd name="connsiteX5-121" fmla="*/ 413546 w 456302"/>
              <a:gd name="connsiteY5-122" fmla="*/ 44868 h 461246"/>
              <a:gd name="connsiteX6-123" fmla="*/ 456302 w 456302"/>
              <a:gd name="connsiteY6-124" fmla="*/ 146900 h 461246"/>
              <a:gd name="connsiteX7-125" fmla="*/ 456302 w 456302"/>
              <a:gd name="connsiteY7-126" fmla="*/ 319290 h 461246"/>
              <a:gd name="connsiteX8-127" fmla="*/ 314346 w 456302"/>
              <a:gd name="connsiteY8-128" fmla="*/ 461246 h 461246"/>
              <a:gd name="connsiteX9-129" fmla="*/ 210866 w 456302"/>
              <a:gd name="connsiteY9-130" fmla="*/ 460355 h 461246"/>
              <a:gd name="connsiteX10-131" fmla="*/ 141956 w 456302"/>
              <a:gd name="connsiteY10-132" fmla="*/ 461246 h 461246"/>
              <a:gd name="connsiteX11-133" fmla="*/ 48202 w 456302"/>
              <a:gd name="connsiteY11-134" fmla="*/ 421184 h 461246"/>
              <a:gd name="connsiteX12-135" fmla="*/ 0 w 456302"/>
              <a:gd name="connsiteY12-136" fmla="*/ 319290 h 461246"/>
              <a:gd name="connsiteX13-137" fmla="*/ 5335 w 456302"/>
              <a:gd name="connsiteY13-138" fmla="*/ 226556 h 461246"/>
              <a:gd name="connsiteX14" fmla="*/ 0 w 456302"/>
              <a:gd name="connsiteY14" fmla="*/ 146900 h 461246"/>
              <a:gd name="connsiteX0-139" fmla="*/ 0 w 456302"/>
              <a:gd name="connsiteY0-140" fmla="*/ 146900 h 461246"/>
              <a:gd name="connsiteX1-141" fmla="*/ 44960 w 456302"/>
              <a:gd name="connsiteY1-142" fmla="*/ 50429 h 461246"/>
              <a:gd name="connsiteX2-143" fmla="*/ 141956 w 456302"/>
              <a:gd name="connsiteY2-144" fmla="*/ 4944 h 461246"/>
              <a:gd name="connsiteX3-145" fmla="*/ 215133 w 456302"/>
              <a:gd name="connsiteY3-146" fmla="*/ 0 h 461246"/>
              <a:gd name="connsiteX4-147" fmla="*/ 314346 w 456302"/>
              <a:gd name="connsiteY4-148" fmla="*/ 4944 h 461246"/>
              <a:gd name="connsiteX5-149" fmla="*/ 413546 w 456302"/>
              <a:gd name="connsiteY5-150" fmla="*/ 44868 h 461246"/>
              <a:gd name="connsiteX6-151" fmla="*/ 456302 w 456302"/>
              <a:gd name="connsiteY6-152" fmla="*/ 146900 h 461246"/>
              <a:gd name="connsiteX7-153" fmla="*/ 456302 w 456302"/>
              <a:gd name="connsiteY7-154" fmla="*/ 319290 h 461246"/>
              <a:gd name="connsiteX8-155" fmla="*/ 405192 w 456302"/>
              <a:gd name="connsiteY8-156" fmla="*/ 426464 h 461246"/>
              <a:gd name="connsiteX9-157" fmla="*/ 314346 w 456302"/>
              <a:gd name="connsiteY9-158" fmla="*/ 461246 h 461246"/>
              <a:gd name="connsiteX10-159" fmla="*/ 210866 w 456302"/>
              <a:gd name="connsiteY10-160" fmla="*/ 460355 h 461246"/>
              <a:gd name="connsiteX11-161" fmla="*/ 141956 w 456302"/>
              <a:gd name="connsiteY11-162" fmla="*/ 461246 h 461246"/>
              <a:gd name="connsiteX12-163" fmla="*/ 48202 w 456302"/>
              <a:gd name="connsiteY12-164" fmla="*/ 421184 h 461246"/>
              <a:gd name="connsiteX13-165" fmla="*/ 0 w 456302"/>
              <a:gd name="connsiteY13-166" fmla="*/ 319290 h 461246"/>
              <a:gd name="connsiteX14-167" fmla="*/ 5335 w 456302"/>
              <a:gd name="connsiteY14-168" fmla="*/ 226556 h 461246"/>
              <a:gd name="connsiteX15" fmla="*/ 0 w 456302"/>
              <a:gd name="connsiteY15" fmla="*/ 146900 h 461246"/>
              <a:gd name="connsiteX0-169" fmla="*/ 0 w 456302"/>
              <a:gd name="connsiteY0-170" fmla="*/ 146900 h 461246"/>
              <a:gd name="connsiteX1-171" fmla="*/ 44960 w 456302"/>
              <a:gd name="connsiteY1-172" fmla="*/ 50429 h 461246"/>
              <a:gd name="connsiteX2-173" fmla="*/ 141956 w 456302"/>
              <a:gd name="connsiteY2-174" fmla="*/ 4944 h 461246"/>
              <a:gd name="connsiteX3-175" fmla="*/ 215133 w 456302"/>
              <a:gd name="connsiteY3-176" fmla="*/ 0 h 461246"/>
              <a:gd name="connsiteX4-177" fmla="*/ 314346 w 456302"/>
              <a:gd name="connsiteY4-178" fmla="*/ 4944 h 461246"/>
              <a:gd name="connsiteX5-179" fmla="*/ 413546 w 456302"/>
              <a:gd name="connsiteY5-180" fmla="*/ 44868 h 461246"/>
              <a:gd name="connsiteX6-181" fmla="*/ 456302 w 456302"/>
              <a:gd name="connsiteY6-182" fmla="*/ 146900 h 461246"/>
              <a:gd name="connsiteX7-183" fmla="*/ 449757 w 456302"/>
              <a:gd name="connsiteY7-184" fmla="*/ 237026 h 461246"/>
              <a:gd name="connsiteX8-185" fmla="*/ 456302 w 456302"/>
              <a:gd name="connsiteY8-186" fmla="*/ 319290 h 461246"/>
              <a:gd name="connsiteX9-187" fmla="*/ 405192 w 456302"/>
              <a:gd name="connsiteY9-188" fmla="*/ 426464 h 461246"/>
              <a:gd name="connsiteX10-189" fmla="*/ 314346 w 456302"/>
              <a:gd name="connsiteY10-190" fmla="*/ 461246 h 461246"/>
              <a:gd name="connsiteX11-191" fmla="*/ 210866 w 456302"/>
              <a:gd name="connsiteY11-192" fmla="*/ 460355 h 461246"/>
              <a:gd name="connsiteX12-193" fmla="*/ 141956 w 456302"/>
              <a:gd name="connsiteY12-194" fmla="*/ 461246 h 461246"/>
              <a:gd name="connsiteX13-195" fmla="*/ 48202 w 456302"/>
              <a:gd name="connsiteY13-196" fmla="*/ 421184 h 461246"/>
              <a:gd name="connsiteX14-197" fmla="*/ 0 w 456302"/>
              <a:gd name="connsiteY14-198" fmla="*/ 319290 h 461246"/>
              <a:gd name="connsiteX15-199" fmla="*/ 5335 w 456302"/>
              <a:gd name="connsiteY15-200" fmla="*/ 226556 h 461246"/>
              <a:gd name="connsiteX16" fmla="*/ 0 w 456302"/>
              <a:gd name="connsiteY16" fmla="*/ 146900 h 461246"/>
              <a:gd name="connsiteX0-201" fmla="*/ 0 w 456302"/>
              <a:gd name="connsiteY0-202" fmla="*/ 146900 h 461246"/>
              <a:gd name="connsiteX1-203" fmla="*/ 44960 w 456302"/>
              <a:gd name="connsiteY1-204" fmla="*/ 50429 h 461246"/>
              <a:gd name="connsiteX2-205" fmla="*/ 141956 w 456302"/>
              <a:gd name="connsiteY2-206" fmla="*/ 4944 h 461246"/>
              <a:gd name="connsiteX3-207" fmla="*/ 215133 w 456302"/>
              <a:gd name="connsiteY3-208" fmla="*/ 0 h 461246"/>
              <a:gd name="connsiteX4-209" fmla="*/ 314346 w 456302"/>
              <a:gd name="connsiteY4-210" fmla="*/ 4944 h 461246"/>
              <a:gd name="connsiteX5-211" fmla="*/ 413546 w 456302"/>
              <a:gd name="connsiteY5-212" fmla="*/ 44868 h 461246"/>
              <a:gd name="connsiteX6-213" fmla="*/ 456302 w 456302"/>
              <a:gd name="connsiteY6-214" fmla="*/ 146900 h 461246"/>
              <a:gd name="connsiteX7-215" fmla="*/ 449757 w 456302"/>
              <a:gd name="connsiteY7-216" fmla="*/ 237026 h 461246"/>
              <a:gd name="connsiteX8-217" fmla="*/ 456302 w 456302"/>
              <a:gd name="connsiteY8-218" fmla="*/ 319290 h 461246"/>
              <a:gd name="connsiteX9-219" fmla="*/ 444066 w 456302"/>
              <a:gd name="connsiteY9-220" fmla="*/ 372737 h 461246"/>
              <a:gd name="connsiteX10-221" fmla="*/ 405192 w 456302"/>
              <a:gd name="connsiteY10-222" fmla="*/ 426464 h 461246"/>
              <a:gd name="connsiteX11-223" fmla="*/ 314346 w 456302"/>
              <a:gd name="connsiteY11-224" fmla="*/ 461246 h 461246"/>
              <a:gd name="connsiteX12-225" fmla="*/ 210866 w 456302"/>
              <a:gd name="connsiteY12-226" fmla="*/ 460355 h 461246"/>
              <a:gd name="connsiteX13-227" fmla="*/ 141956 w 456302"/>
              <a:gd name="connsiteY13-228" fmla="*/ 461246 h 461246"/>
              <a:gd name="connsiteX14-229" fmla="*/ 48202 w 456302"/>
              <a:gd name="connsiteY14-230" fmla="*/ 421184 h 461246"/>
              <a:gd name="connsiteX15-231" fmla="*/ 0 w 456302"/>
              <a:gd name="connsiteY15-232" fmla="*/ 319290 h 461246"/>
              <a:gd name="connsiteX16-233" fmla="*/ 5335 w 456302"/>
              <a:gd name="connsiteY16-234" fmla="*/ 226556 h 461246"/>
              <a:gd name="connsiteX17" fmla="*/ 0 w 456302"/>
              <a:gd name="connsiteY17" fmla="*/ 146900 h 461246"/>
              <a:gd name="connsiteX0-235" fmla="*/ 0 w 456302"/>
              <a:gd name="connsiteY0-236" fmla="*/ 146900 h 461246"/>
              <a:gd name="connsiteX1-237" fmla="*/ 12225 w 456302"/>
              <a:gd name="connsiteY1-238" fmla="*/ 88638 h 461246"/>
              <a:gd name="connsiteX2-239" fmla="*/ 44960 w 456302"/>
              <a:gd name="connsiteY2-240" fmla="*/ 50429 h 461246"/>
              <a:gd name="connsiteX3-241" fmla="*/ 141956 w 456302"/>
              <a:gd name="connsiteY3-242" fmla="*/ 4944 h 461246"/>
              <a:gd name="connsiteX4-243" fmla="*/ 215133 w 456302"/>
              <a:gd name="connsiteY4-244" fmla="*/ 0 h 461246"/>
              <a:gd name="connsiteX5-245" fmla="*/ 314346 w 456302"/>
              <a:gd name="connsiteY5-246" fmla="*/ 4944 h 461246"/>
              <a:gd name="connsiteX6-247" fmla="*/ 413546 w 456302"/>
              <a:gd name="connsiteY6-248" fmla="*/ 44868 h 461246"/>
              <a:gd name="connsiteX7-249" fmla="*/ 456302 w 456302"/>
              <a:gd name="connsiteY7-250" fmla="*/ 146900 h 461246"/>
              <a:gd name="connsiteX8-251" fmla="*/ 449757 w 456302"/>
              <a:gd name="connsiteY8-252" fmla="*/ 237026 h 461246"/>
              <a:gd name="connsiteX9-253" fmla="*/ 456302 w 456302"/>
              <a:gd name="connsiteY9-254" fmla="*/ 319290 h 461246"/>
              <a:gd name="connsiteX10-255" fmla="*/ 444066 w 456302"/>
              <a:gd name="connsiteY10-256" fmla="*/ 372737 h 461246"/>
              <a:gd name="connsiteX11-257" fmla="*/ 405192 w 456302"/>
              <a:gd name="connsiteY11-258" fmla="*/ 426464 h 461246"/>
              <a:gd name="connsiteX12-259" fmla="*/ 314346 w 456302"/>
              <a:gd name="connsiteY12-260" fmla="*/ 461246 h 461246"/>
              <a:gd name="connsiteX13-261" fmla="*/ 210866 w 456302"/>
              <a:gd name="connsiteY13-262" fmla="*/ 460355 h 461246"/>
              <a:gd name="connsiteX14-263" fmla="*/ 141956 w 456302"/>
              <a:gd name="connsiteY14-264" fmla="*/ 461246 h 461246"/>
              <a:gd name="connsiteX15-265" fmla="*/ 48202 w 456302"/>
              <a:gd name="connsiteY15-266" fmla="*/ 421184 h 461246"/>
              <a:gd name="connsiteX16-267" fmla="*/ 0 w 456302"/>
              <a:gd name="connsiteY16-268" fmla="*/ 319290 h 461246"/>
              <a:gd name="connsiteX17-269" fmla="*/ 5335 w 456302"/>
              <a:gd name="connsiteY17-270" fmla="*/ 226556 h 461246"/>
              <a:gd name="connsiteX18" fmla="*/ 0 w 456302"/>
              <a:gd name="connsiteY18" fmla="*/ 146900 h 461246"/>
              <a:gd name="connsiteX0-271" fmla="*/ 0 w 456302"/>
              <a:gd name="connsiteY0-272" fmla="*/ 146900 h 461246"/>
              <a:gd name="connsiteX1-273" fmla="*/ 12225 w 456302"/>
              <a:gd name="connsiteY1-274" fmla="*/ 88638 h 461246"/>
              <a:gd name="connsiteX2-275" fmla="*/ 44960 w 456302"/>
              <a:gd name="connsiteY2-276" fmla="*/ 50429 h 461246"/>
              <a:gd name="connsiteX3-277" fmla="*/ 141956 w 456302"/>
              <a:gd name="connsiteY3-278" fmla="*/ 4944 h 461246"/>
              <a:gd name="connsiteX4-279" fmla="*/ 215133 w 456302"/>
              <a:gd name="connsiteY4-280" fmla="*/ 0 h 461246"/>
              <a:gd name="connsiteX5-281" fmla="*/ 314346 w 456302"/>
              <a:gd name="connsiteY5-282" fmla="*/ 4944 h 461246"/>
              <a:gd name="connsiteX6-283" fmla="*/ 413546 w 456302"/>
              <a:gd name="connsiteY6-284" fmla="*/ 44868 h 461246"/>
              <a:gd name="connsiteX7-285" fmla="*/ 456302 w 456302"/>
              <a:gd name="connsiteY7-286" fmla="*/ 146900 h 461246"/>
              <a:gd name="connsiteX8-287" fmla="*/ 449757 w 456302"/>
              <a:gd name="connsiteY8-288" fmla="*/ 237026 h 461246"/>
              <a:gd name="connsiteX9-289" fmla="*/ 456302 w 456302"/>
              <a:gd name="connsiteY9-290" fmla="*/ 319290 h 461246"/>
              <a:gd name="connsiteX10-291" fmla="*/ 444066 w 456302"/>
              <a:gd name="connsiteY10-292" fmla="*/ 372737 h 461246"/>
              <a:gd name="connsiteX11-293" fmla="*/ 405192 w 456302"/>
              <a:gd name="connsiteY11-294" fmla="*/ 426464 h 461246"/>
              <a:gd name="connsiteX12-295" fmla="*/ 314346 w 456302"/>
              <a:gd name="connsiteY12-296" fmla="*/ 461246 h 461246"/>
              <a:gd name="connsiteX13-297" fmla="*/ 210866 w 456302"/>
              <a:gd name="connsiteY13-298" fmla="*/ 460355 h 461246"/>
              <a:gd name="connsiteX14-299" fmla="*/ 141956 w 456302"/>
              <a:gd name="connsiteY14-300" fmla="*/ 461246 h 461246"/>
              <a:gd name="connsiteX15-301" fmla="*/ 48202 w 456302"/>
              <a:gd name="connsiteY15-302" fmla="*/ 421184 h 461246"/>
              <a:gd name="connsiteX16-303" fmla="*/ 0 w 456302"/>
              <a:gd name="connsiteY16-304" fmla="*/ 319290 h 461246"/>
              <a:gd name="connsiteX17-305" fmla="*/ 1114 w 456302"/>
              <a:gd name="connsiteY17-306" fmla="*/ 268532 h 461246"/>
              <a:gd name="connsiteX18-307" fmla="*/ 5335 w 456302"/>
              <a:gd name="connsiteY18-308" fmla="*/ 226556 h 461246"/>
              <a:gd name="connsiteX19" fmla="*/ 0 w 456302"/>
              <a:gd name="connsiteY19" fmla="*/ 146900 h 461246"/>
              <a:gd name="connsiteX0-309" fmla="*/ 0 w 456302"/>
              <a:gd name="connsiteY0-310" fmla="*/ 146900 h 461246"/>
              <a:gd name="connsiteX1-311" fmla="*/ 12225 w 456302"/>
              <a:gd name="connsiteY1-312" fmla="*/ 88638 h 461246"/>
              <a:gd name="connsiteX2-313" fmla="*/ 44960 w 456302"/>
              <a:gd name="connsiteY2-314" fmla="*/ 50429 h 461246"/>
              <a:gd name="connsiteX3-315" fmla="*/ 141956 w 456302"/>
              <a:gd name="connsiteY3-316" fmla="*/ 4944 h 461246"/>
              <a:gd name="connsiteX4-317" fmla="*/ 215133 w 456302"/>
              <a:gd name="connsiteY4-318" fmla="*/ 0 h 461246"/>
              <a:gd name="connsiteX5-319" fmla="*/ 314346 w 456302"/>
              <a:gd name="connsiteY5-320" fmla="*/ 4944 h 461246"/>
              <a:gd name="connsiteX6-321" fmla="*/ 413546 w 456302"/>
              <a:gd name="connsiteY6-322" fmla="*/ 44868 h 461246"/>
              <a:gd name="connsiteX7-323" fmla="*/ 456302 w 456302"/>
              <a:gd name="connsiteY7-324" fmla="*/ 146900 h 461246"/>
              <a:gd name="connsiteX8-325" fmla="*/ 449757 w 456302"/>
              <a:gd name="connsiteY8-326" fmla="*/ 237026 h 461246"/>
              <a:gd name="connsiteX9-327" fmla="*/ 456302 w 456302"/>
              <a:gd name="connsiteY9-328" fmla="*/ 319290 h 461246"/>
              <a:gd name="connsiteX10-329" fmla="*/ 444066 w 456302"/>
              <a:gd name="connsiteY10-330" fmla="*/ 372737 h 461246"/>
              <a:gd name="connsiteX11-331" fmla="*/ 405192 w 456302"/>
              <a:gd name="connsiteY11-332" fmla="*/ 426464 h 461246"/>
              <a:gd name="connsiteX12-333" fmla="*/ 314346 w 456302"/>
              <a:gd name="connsiteY12-334" fmla="*/ 461246 h 461246"/>
              <a:gd name="connsiteX13-335" fmla="*/ 210866 w 456302"/>
              <a:gd name="connsiteY13-336" fmla="*/ 460355 h 461246"/>
              <a:gd name="connsiteX14-337" fmla="*/ 141956 w 456302"/>
              <a:gd name="connsiteY14-338" fmla="*/ 461246 h 461246"/>
              <a:gd name="connsiteX15-339" fmla="*/ 48202 w 456302"/>
              <a:gd name="connsiteY15-340" fmla="*/ 421184 h 461246"/>
              <a:gd name="connsiteX16-341" fmla="*/ 21275 w 456302"/>
              <a:gd name="connsiteY16-342" fmla="*/ 370297 h 461246"/>
              <a:gd name="connsiteX17-343" fmla="*/ 0 w 456302"/>
              <a:gd name="connsiteY17-344" fmla="*/ 319290 h 461246"/>
              <a:gd name="connsiteX18-345" fmla="*/ 1114 w 456302"/>
              <a:gd name="connsiteY18-346" fmla="*/ 268532 h 461246"/>
              <a:gd name="connsiteX19-347" fmla="*/ 5335 w 456302"/>
              <a:gd name="connsiteY19-348" fmla="*/ 226556 h 461246"/>
              <a:gd name="connsiteX20" fmla="*/ 0 w 456302"/>
              <a:gd name="connsiteY20" fmla="*/ 146900 h 461246"/>
              <a:gd name="connsiteX0-349" fmla="*/ 0 w 456302"/>
              <a:gd name="connsiteY0-350" fmla="*/ 146900 h 461246"/>
              <a:gd name="connsiteX1-351" fmla="*/ 12225 w 456302"/>
              <a:gd name="connsiteY1-352" fmla="*/ 88638 h 461246"/>
              <a:gd name="connsiteX2-353" fmla="*/ 44960 w 456302"/>
              <a:gd name="connsiteY2-354" fmla="*/ 50429 h 461246"/>
              <a:gd name="connsiteX3-355" fmla="*/ 141956 w 456302"/>
              <a:gd name="connsiteY3-356" fmla="*/ 4944 h 461246"/>
              <a:gd name="connsiteX4-357" fmla="*/ 215133 w 456302"/>
              <a:gd name="connsiteY4-358" fmla="*/ 0 h 461246"/>
              <a:gd name="connsiteX5-359" fmla="*/ 314346 w 456302"/>
              <a:gd name="connsiteY5-360" fmla="*/ 4944 h 461246"/>
              <a:gd name="connsiteX6-361" fmla="*/ 348262 w 456302"/>
              <a:gd name="connsiteY6-362" fmla="*/ 15714 h 461246"/>
              <a:gd name="connsiteX7-363" fmla="*/ 413546 w 456302"/>
              <a:gd name="connsiteY7-364" fmla="*/ 44868 h 461246"/>
              <a:gd name="connsiteX8-365" fmla="*/ 456302 w 456302"/>
              <a:gd name="connsiteY8-366" fmla="*/ 146900 h 461246"/>
              <a:gd name="connsiteX9-367" fmla="*/ 449757 w 456302"/>
              <a:gd name="connsiteY9-368" fmla="*/ 237026 h 461246"/>
              <a:gd name="connsiteX10-369" fmla="*/ 456302 w 456302"/>
              <a:gd name="connsiteY10-370" fmla="*/ 319290 h 461246"/>
              <a:gd name="connsiteX11-371" fmla="*/ 444066 w 456302"/>
              <a:gd name="connsiteY11-372" fmla="*/ 372737 h 461246"/>
              <a:gd name="connsiteX12-373" fmla="*/ 405192 w 456302"/>
              <a:gd name="connsiteY12-374" fmla="*/ 426464 h 461246"/>
              <a:gd name="connsiteX13-375" fmla="*/ 314346 w 456302"/>
              <a:gd name="connsiteY13-376" fmla="*/ 461246 h 461246"/>
              <a:gd name="connsiteX14-377" fmla="*/ 210866 w 456302"/>
              <a:gd name="connsiteY14-378" fmla="*/ 460355 h 461246"/>
              <a:gd name="connsiteX15-379" fmla="*/ 141956 w 456302"/>
              <a:gd name="connsiteY15-380" fmla="*/ 461246 h 461246"/>
              <a:gd name="connsiteX16-381" fmla="*/ 48202 w 456302"/>
              <a:gd name="connsiteY16-382" fmla="*/ 421184 h 461246"/>
              <a:gd name="connsiteX17-383" fmla="*/ 21275 w 456302"/>
              <a:gd name="connsiteY17-384" fmla="*/ 370297 h 461246"/>
              <a:gd name="connsiteX18-385" fmla="*/ 0 w 456302"/>
              <a:gd name="connsiteY18-386" fmla="*/ 319290 h 461246"/>
              <a:gd name="connsiteX19-387" fmla="*/ 1114 w 456302"/>
              <a:gd name="connsiteY19-388" fmla="*/ 268532 h 461246"/>
              <a:gd name="connsiteX20-389" fmla="*/ 5335 w 456302"/>
              <a:gd name="connsiteY20-390" fmla="*/ 226556 h 461246"/>
              <a:gd name="connsiteX21" fmla="*/ 0 w 456302"/>
              <a:gd name="connsiteY21" fmla="*/ 146900 h 461246"/>
              <a:gd name="connsiteX0-391" fmla="*/ 0 w 456302"/>
              <a:gd name="connsiteY0-392" fmla="*/ 146900 h 461246"/>
              <a:gd name="connsiteX1-393" fmla="*/ 12225 w 456302"/>
              <a:gd name="connsiteY1-394" fmla="*/ 88638 h 461246"/>
              <a:gd name="connsiteX2-395" fmla="*/ 44960 w 456302"/>
              <a:gd name="connsiteY2-396" fmla="*/ 50429 h 461246"/>
              <a:gd name="connsiteX3-397" fmla="*/ 141956 w 456302"/>
              <a:gd name="connsiteY3-398" fmla="*/ 4944 h 461246"/>
              <a:gd name="connsiteX4-399" fmla="*/ 215133 w 456302"/>
              <a:gd name="connsiteY4-400" fmla="*/ 0 h 461246"/>
              <a:gd name="connsiteX5-401" fmla="*/ 314346 w 456302"/>
              <a:gd name="connsiteY5-402" fmla="*/ 4944 h 461246"/>
              <a:gd name="connsiteX6-403" fmla="*/ 348262 w 456302"/>
              <a:gd name="connsiteY6-404" fmla="*/ 15714 h 461246"/>
              <a:gd name="connsiteX7-405" fmla="*/ 413546 w 456302"/>
              <a:gd name="connsiteY7-406" fmla="*/ 44868 h 461246"/>
              <a:gd name="connsiteX8-407" fmla="*/ 432330 w 456302"/>
              <a:gd name="connsiteY8-408" fmla="*/ 70772 h 461246"/>
              <a:gd name="connsiteX9-409" fmla="*/ 456302 w 456302"/>
              <a:gd name="connsiteY9-410" fmla="*/ 146900 h 461246"/>
              <a:gd name="connsiteX10-411" fmla="*/ 449757 w 456302"/>
              <a:gd name="connsiteY10-412" fmla="*/ 237026 h 461246"/>
              <a:gd name="connsiteX11-413" fmla="*/ 456302 w 456302"/>
              <a:gd name="connsiteY11-414" fmla="*/ 319290 h 461246"/>
              <a:gd name="connsiteX12-415" fmla="*/ 444066 w 456302"/>
              <a:gd name="connsiteY12-416" fmla="*/ 372737 h 461246"/>
              <a:gd name="connsiteX13-417" fmla="*/ 405192 w 456302"/>
              <a:gd name="connsiteY13-418" fmla="*/ 426464 h 461246"/>
              <a:gd name="connsiteX14-419" fmla="*/ 314346 w 456302"/>
              <a:gd name="connsiteY14-420" fmla="*/ 461246 h 461246"/>
              <a:gd name="connsiteX15-421" fmla="*/ 210866 w 456302"/>
              <a:gd name="connsiteY15-422" fmla="*/ 460355 h 461246"/>
              <a:gd name="connsiteX16-423" fmla="*/ 141956 w 456302"/>
              <a:gd name="connsiteY16-424" fmla="*/ 461246 h 461246"/>
              <a:gd name="connsiteX17-425" fmla="*/ 48202 w 456302"/>
              <a:gd name="connsiteY17-426" fmla="*/ 421184 h 461246"/>
              <a:gd name="connsiteX18-427" fmla="*/ 21275 w 456302"/>
              <a:gd name="connsiteY18-428" fmla="*/ 370297 h 461246"/>
              <a:gd name="connsiteX19-429" fmla="*/ 0 w 456302"/>
              <a:gd name="connsiteY19-430" fmla="*/ 319290 h 461246"/>
              <a:gd name="connsiteX20-431" fmla="*/ 1114 w 456302"/>
              <a:gd name="connsiteY20-432" fmla="*/ 268532 h 461246"/>
              <a:gd name="connsiteX21-433" fmla="*/ 5335 w 456302"/>
              <a:gd name="connsiteY21-434" fmla="*/ 226556 h 461246"/>
              <a:gd name="connsiteX22" fmla="*/ 0 w 456302"/>
              <a:gd name="connsiteY22" fmla="*/ 146900 h 461246"/>
              <a:gd name="connsiteX0-435" fmla="*/ 44960 w 456302"/>
              <a:gd name="connsiteY0-436" fmla="*/ 50429 h 461246"/>
              <a:gd name="connsiteX1-437" fmla="*/ 141956 w 456302"/>
              <a:gd name="connsiteY1-438" fmla="*/ 4944 h 461246"/>
              <a:gd name="connsiteX2-439" fmla="*/ 215133 w 456302"/>
              <a:gd name="connsiteY2-440" fmla="*/ 0 h 461246"/>
              <a:gd name="connsiteX3-441" fmla="*/ 314346 w 456302"/>
              <a:gd name="connsiteY3-442" fmla="*/ 4944 h 461246"/>
              <a:gd name="connsiteX4-443" fmla="*/ 348262 w 456302"/>
              <a:gd name="connsiteY4-444" fmla="*/ 15714 h 461246"/>
              <a:gd name="connsiteX5-445" fmla="*/ 413546 w 456302"/>
              <a:gd name="connsiteY5-446" fmla="*/ 44868 h 461246"/>
              <a:gd name="connsiteX6-447" fmla="*/ 432330 w 456302"/>
              <a:gd name="connsiteY6-448" fmla="*/ 70772 h 461246"/>
              <a:gd name="connsiteX7-449" fmla="*/ 456302 w 456302"/>
              <a:gd name="connsiteY7-450" fmla="*/ 146900 h 461246"/>
              <a:gd name="connsiteX8-451" fmla="*/ 449757 w 456302"/>
              <a:gd name="connsiteY8-452" fmla="*/ 237026 h 461246"/>
              <a:gd name="connsiteX9-453" fmla="*/ 456302 w 456302"/>
              <a:gd name="connsiteY9-454" fmla="*/ 319290 h 461246"/>
              <a:gd name="connsiteX10-455" fmla="*/ 444066 w 456302"/>
              <a:gd name="connsiteY10-456" fmla="*/ 372737 h 461246"/>
              <a:gd name="connsiteX11-457" fmla="*/ 405192 w 456302"/>
              <a:gd name="connsiteY11-458" fmla="*/ 426464 h 461246"/>
              <a:gd name="connsiteX12-459" fmla="*/ 314346 w 456302"/>
              <a:gd name="connsiteY12-460" fmla="*/ 461246 h 461246"/>
              <a:gd name="connsiteX13-461" fmla="*/ 210866 w 456302"/>
              <a:gd name="connsiteY13-462" fmla="*/ 460355 h 461246"/>
              <a:gd name="connsiteX14-463" fmla="*/ 141956 w 456302"/>
              <a:gd name="connsiteY14-464" fmla="*/ 461246 h 461246"/>
              <a:gd name="connsiteX15-465" fmla="*/ 48202 w 456302"/>
              <a:gd name="connsiteY15-466" fmla="*/ 421184 h 461246"/>
              <a:gd name="connsiteX16-467" fmla="*/ 21275 w 456302"/>
              <a:gd name="connsiteY16-468" fmla="*/ 370297 h 461246"/>
              <a:gd name="connsiteX17-469" fmla="*/ 0 w 456302"/>
              <a:gd name="connsiteY17-470" fmla="*/ 319290 h 461246"/>
              <a:gd name="connsiteX18-471" fmla="*/ 1114 w 456302"/>
              <a:gd name="connsiteY18-472" fmla="*/ 268532 h 461246"/>
              <a:gd name="connsiteX19-473" fmla="*/ 5335 w 456302"/>
              <a:gd name="connsiteY19-474" fmla="*/ 226556 h 461246"/>
              <a:gd name="connsiteX20-475" fmla="*/ 0 w 456302"/>
              <a:gd name="connsiteY20-476" fmla="*/ 146900 h 461246"/>
              <a:gd name="connsiteX21-477" fmla="*/ 12225 w 456302"/>
              <a:gd name="connsiteY21-478" fmla="*/ 88638 h 461246"/>
              <a:gd name="connsiteX22-479" fmla="*/ 136400 w 456302"/>
              <a:gd name="connsiteY22-480" fmla="*/ 141869 h 461246"/>
              <a:gd name="connsiteX0-481" fmla="*/ 44960 w 456302"/>
              <a:gd name="connsiteY0-482" fmla="*/ 50429 h 461246"/>
              <a:gd name="connsiteX1-483" fmla="*/ 141956 w 456302"/>
              <a:gd name="connsiteY1-484" fmla="*/ 4944 h 461246"/>
              <a:gd name="connsiteX2-485" fmla="*/ 215133 w 456302"/>
              <a:gd name="connsiteY2-486" fmla="*/ 0 h 461246"/>
              <a:gd name="connsiteX3-487" fmla="*/ 314346 w 456302"/>
              <a:gd name="connsiteY3-488" fmla="*/ 4944 h 461246"/>
              <a:gd name="connsiteX4-489" fmla="*/ 348262 w 456302"/>
              <a:gd name="connsiteY4-490" fmla="*/ 15714 h 461246"/>
              <a:gd name="connsiteX5-491" fmla="*/ 413546 w 456302"/>
              <a:gd name="connsiteY5-492" fmla="*/ 44868 h 461246"/>
              <a:gd name="connsiteX6-493" fmla="*/ 432330 w 456302"/>
              <a:gd name="connsiteY6-494" fmla="*/ 70772 h 461246"/>
              <a:gd name="connsiteX7-495" fmla="*/ 456302 w 456302"/>
              <a:gd name="connsiteY7-496" fmla="*/ 146900 h 461246"/>
              <a:gd name="connsiteX8-497" fmla="*/ 449757 w 456302"/>
              <a:gd name="connsiteY8-498" fmla="*/ 237026 h 461246"/>
              <a:gd name="connsiteX9-499" fmla="*/ 456302 w 456302"/>
              <a:gd name="connsiteY9-500" fmla="*/ 319290 h 461246"/>
              <a:gd name="connsiteX10-501" fmla="*/ 444066 w 456302"/>
              <a:gd name="connsiteY10-502" fmla="*/ 372737 h 461246"/>
              <a:gd name="connsiteX11-503" fmla="*/ 405192 w 456302"/>
              <a:gd name="connsiteY11-504" fmla="*/ 426464 h 461246"/>
              <a:gd name="connsiteX12-505" fmla="*/ 314346 w 456302"/>
              <a:gd name="connsiteY12-506" fmla="*/ 461246 h 461246"/>
              <a:gd name="connsiteX13-507" fmla="*/ 210866 w 456302"/>
              <a:gd name="connsiteY13-508" fmla="*/ 460355 h 461246"/>
              <a:gd name="connsiteX14-509" fmla="*/ 141956 w 456302"/>
              <a:gd name="connsiteY14-510" fmla="*/ 461246 h 461246"/>
              <a:gd name="connsiteX15-511" fmla="*/ 48202 w 456302"/>
              <a:gd name="connsiteY15-512" fmla="*/ 421184 h 461246"/>
              <a:gd name="connsiteX16-513" fmla="*/ 21275 w 456302"/>
              <a:gd name="connsiteY16-514" fmla="*/ 370297 h 461246"/>
              <a:gd name="connsiteX17-515" fmla="*/ 0 w 456302"/>
              <a:gd name="connsiteY17-516" fmla="*/ 319290 h 461246"/>
              <a:gd name="connsiteX18-517" fmla="*/ 1114 w 456302"/>
              <a:gd name="connsiteY18-518" fmla="*/ 268532 h 461246"/>
              <a:gd name="connsiteX19-519" fmla="*/ 5335 w 456302"/>
              <a:gd name="connsiteY19-520" fmla="*/ 226556 h 461246"/>
              <a:gd name="connsiteX20-521" fmla="*/ 0 w 456302"/>
              <a:gd name="connsiteY20-522" fmla="*/ 146900 h 461246"/>
              <a:gd name="connsiteX21-523" fmla="*/ 12225 w 456302"/>
              <a:gd name="connsiteY21-524" fmla="*/ 88638 h 461246"/>
              <a:gd name="connsiteX0-525" fmla="*/ 67047 w 456302"/>
              <a:gd name="connsiteY0-526" fmla="*/ 94976 h 461246"/>
              <a:gd name="connsiteX1-527" fmla="*/ 141956 w 456302"/>
              <a:gd name="connsiteY1-528" fmla="*/ 4944 h 461246"/>
              <a:gd name="connsiteX2-529" fmla="*/ 215133 w 456302"/>
              <a:gd name="connsiteY2-530" fmla="*/ 0 h 461246"/>
              <a:gd name="connsiteX3-531" fmla="*/ 314346 w 456302"/>
              <a:gd name="connsiteY3-532" fmla="*/ 4944 h 461246"/>
              <a:gd name="connsiteX4-533" fmla="*/ 348262 w 456302"/>
              <a:gd name="connsiteY4-534" fmla="*/ 15714 h 461246"/>
              <a:gd name="connsiteX5-535" fmla="*/ 413546 w 456302"/>
              <a:gd name="connsiteY5-536" fmla="*/ 44868 h 461246"/>
              <a:gd name="connsiteX6-537" fmla="*/ 432330 w 456302"/>
              <a:gd name="connsiteY6-538" fmla="*/ 70772 h 461246"/>
              <a:gd name="connsiteX7-539" fmla="*/ 456302 w 456302"/>
              <a:gd name="connsiteY7-540" fmla="*/ 146900 h 461246"/>
              <a:gd name="connsiteX8-541" fmla="*/ 449757 w 456302"/>
              <a:gd name="connsiteY8-542" fmla="*/ 237026 h 461246"/>
              <a:gd name="connsiteX9-543" fmla="*/ 456302 w 456302"/>
              <a:gd name="connsiteY9-544" fmla="*/ 319290 h 461246"/>
              <a:gd name="connsiteX10-545" fmla="*/ 444066 w 456302"/>
              <a:gd name="connsiteY10-546" fmla="*/ 372737 h 461246"/>
              <a:gd name="connsiteX11-547" fmla="*/ 405192 w 456302"/>
              <a:gd name="connsiteY11-548" fmla="*/ 426464 h 461246"/>
              <a:gd name="connsiteX12-549" fmla="*/ 314346 w 456302"/>
              <a:gd name="connsiteY12-550" fmla="*/ 461246 h 461246"/>
              <a:gd name="connsiteX13-551" fmla="*/ 210866 w 456302"/>
              <a:gd name="connsiteY13-552" fmla="*/ 460355 h 461246"/>
              <a:gd name="connsiteX14-553" fmla="*/ 141956 w 456302"/>
              <a:gd name="connsiteY14-554" fmla="*/ 461246 h 461246"/>
              <a:gd name="connsiteX15-555" fmla="*/ 48202 w 456302"/>
              <a:gd name="connsiteY15-556" fmla="*/ 421184 h 461246"/>
              <a:gd name="connsiteX16-557" fmla="*/ 21275 w 456302"/>
              <a:gd name="connsiteY16-558" fmla="*/ 370297 h 461246"/>
              <a:gd name="connsiteX17-559" fmla="*/ 0 w 456302"/>
              <a:gd name="connsiteY17-560" fmla="*/ 319290 h 461246"/>
              <a:gd name="connsiteX18-561" fmla="*/ 1114 w 456302"/>
              <a:gd name="connsiteY18-562" fmla="*/ 268532 h 461246"/>
              <a:gd name="connsiteX19-563" fmla="*/ 5335 w 456302"/>
              <a:gd name="connsiteY19-564" fmla="*/ 226556 h 461246"/>
              <a:gd name="connsiteX20-565" fmla="*/ 0 w 456302"/>
              <a:gd name="connsiteY20-566" fmla="*/ 146900 h 461246"/>
              <a:gd name="connsiteX21-567" fmla="*/ 12225 w 456302"/>
              <a:gd name="connsiteY21-568" fmla="*/ 88638 h 4612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59" y="connsiteY10-60"/>
              </a:cxn>
              <a:cxn ang="0">
                <a:pos x="connsiteX11-83" y="connsiteY11-84"/>
              </a:cxn>
              <a:cxn ang="0">
                <a:pos x="connsiteX12-109" y="connsiteY12-110"/>
              </a:cxn>
              <a:cxn ang="0">
                <a:pos x="connsiteX13-137" y="connsiteY13-138"/>
              </a:cxn>
              <a:cxn ang="0">
                <a:pos x="connsiteX14-167" y="connsiteY14-168"/>
              </a:cxn>
              <a:cxn ang="0">
                <a:pos x="connsiteX15-199" y="connsiteY15-200"/>
              </a:cxn>
              <a:cxn ang="0">
                <a:pos x="connsiteX16-233" y="connsiteY16-234"/>
              </a:cxn>
              <a:cxn ang="0">
                <a:pos x="connsiteX17-269" y="connsiteY17-270"/>
              </a:cxn>
              <a:cxn ang="0">
                <a:pos x="connsiteX18-307" y="connsiteY18-308"/>
              </a:cxn>
              <a:cxn ang="0">
                <a:pos x="connsiteX19-347" y="connsiteY19-348"/>
              </a:cxn>
              <a:cxn ang="0">
                <a:pos x="connsiteX20-389" y="connsiteY20-390"/>
              </a:cxn>
              <a:cxn ang="0">
                <a:pos x="connsiteX21-433" y="connsiteY21-434"/>
              </a:cxn>
            </a:cxnLst>
            <a:rect l="l" t="t" r="r" b="b"/>
            <a:pathLst>
              <a:path w="456302" h="461246">
                <a:moveTo>
                  <a:pt x="67047" y="94976"/>
                </a:moveTo>
                <a:cubicBezTo>
                  <a:pt x="88669" y="81027"/>
                  <a:pt x="113594" y="13349"/>
                  <a:pt x="141956" y="4944"/>
                </a:cubicBezTo>
                <a:lnTo>
                  <a:pt x="215133" y="0"/>
                </a:lnTo>
                <a:lnTo>
                  <a:pt x="314346" y="4944"/>
                </a:lnTo>
                <a:cubicBezTo>
                  <a:pt x="336534" y="7563"/>
                  <a:pt x="331729" y="9060"/>
                  <a:pt x="348262" y="15714"/>
                </a:cubicBezTo>
                <a:cubicBezTo>
                  <a:pt x="364795" y="22368"/>
                  <a:pt x="399535" y="35692"/>
                  <a:pt x="413546" y="44868"/>
                </a:cubicBezTo>
                <a:cubicBezTo>
                  <a:pt x="427557" y="54044"/>
                  <a:pt x="425204" y="53767"/>
                  <a:pt x="432330" y="70772"/>
                </a:cubicBezTo>
                <a:cubicBezTo>
                  <a:pt x="439456" y="87777"/>
                  <a:pt x="453398" y="119191"/>
                  <a:pt x="456302" y="146900"/>
                </a:cubicBezTo>
                <a:lnTo>
                  <a:pt x="449757" y="237026"/>
                </a:lnTo>
                <a:lnTo>
                  <a:pt x="456302" y="319290"/>
                </a:lnTo>
                <a:cubicBezTo>
                  <a:pt x="455354" y="341908"/>
                  <a:pt x="452584" y="354875"/>
                  <a:pt x="444066" y="372737"/>
                </a:cubicBezTo>
                <a:cubicBezTo>
                  <a:pt x="435548" y="390599"/>
                  <a:pt x="426812" y="411713"/>
                  <a:pt x="405192" y="426464"/>
                </a:cubicBezTo>
                <a:cubicBezTo>
                  <a:pt x="383572" y="441216"/>
                  <a:pt x="346734" y="455598"/>
                  <a:pt x="314346" y="461246"/>
                </a:cubicBezTo>
                <a:lnTo>
                  <a:pt x="210866" y="460355"/>
                </a:lnTo>
                <a:lnTo>
                  <a:pt x="141956" y="461246"/>
                </a:lnTo>
                <a:cubicBezTo>
                  <a:pt x="97599" y="454569"/>
                  <a:pt x="71861" y="444843"/>
                  <a:pt x="48202" y="421184"/>
                </a:cubicBezTo>
                <a:cubicBezTo>
                  <a:pt x="28089" y="406026"/>
                  <a:pt x="29309" y="387279"/>
                  <a:pt x="21275" y="370297"/>
                </a:cubicBezTo>
                <a:cubicBezTo>
                  <a:pt x="13241" y="353315"/>
                  <a:pt x="3360" y="336251"/>
                  <a:pt x="0" y="319290"/>
                </a:cubicBezTo>
                <a:cubicBezTo>
                  <a:pt x="371" y="302371"/>
                  <a:pt x="743" y="285451"/>
                  <a:pt x="1114" y="268532"/>
                </a:cubicBezTo>
                <a:lnTo>
                  <a:pt x="5335" y="226556"/>
                </a:lnTo>
                <a:lnTo>
                  <a:pt x="0" y="146900"/>
                </a:lnTo>
                <a:cubicBezTo>
                  <a:pt x="1148" y="123914"/>
                  <a:pt x="4732" y="104716"/>
                  <a:pt x="12225" y="8863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 b="1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biLevel thresh="7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3552" y="3464814"/>
            <a:ext cx="2590810" cy="13846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/>
          <p:cNvSpPr txBox="1"/>
          <p:nvPr/>
        </p:nvSpPr>
        <p:spPr>
          <a:xfrm>
            <a:off x="1086683" y="324338"/>
            <a:ext cx="303042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张海山锐线体简" panose="02000000000000000000" pitchFamily="2" charset="-122"/>
                <a:ea typeface="张海山锐线体简" panose="02000000000000000000" pitchFamily="2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点击输入本页标题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17" name="Freeform 13"/>
          <p:cNvSpPr/>
          <p:nvPr/>
        </p:nvSpPr>
        <p:spPr bwMode="auto">
          <a:xfrm>
            <a:off x="1086683" y="1748270"/>
            <a:ext cx="4909046" cy="1680730"/>
          </a:xfrm>
          <a:custGeom>
            <a:avLst/>
            <a:gdLst>
              <a:gd name="T0" fmla="*/ 2066 w 2093"/>
              <a:gd name="T1" fmla="*/ 14 h 717"/>
              <a:gd name="T2" fmla="*/ 2047 w 2093"/>
              <a:gd name="T3" fmla="*/ 40 h 717"/>
              <a:gd name="T4" fmla="*/ 2047 w 2093"/>
              <a:gd name="T5" fmla="*/ 334 h 717"/>
              <a:gd name="T6" fmla="*/ 2028 w 2093"/>
              <a:gd name="T7" fmla="*/ 666 h 717"/>
              <a:gd name="T8" fmla="*/ 1395 w 2093"/>
              <a:gd name="T9" fmla="*/ 674 h 717"/>
              <a:gd name="T10" fmla="*/ 920 w 2093"/>
              <a:gd name="T11" fmla="*/ 678 h 717"/>
              <a:gd name="T12" fmla="*/ 833 w 2093"/>
              <a:gd name="T13" fmla="*/ 678 h 717"/>
              <a:gd name="T14" fmla="*/ 777 w 2093"/>
              <a:gd name="T15" fmla="*/ 663 h 717"/>
              <a:gd name="T16" fmla="*/ 558 w 2093"/>
              <a:gd name="T17" fmla="*/ 670 h 717"/>
              <a:gd name="T18" fmla="*/ 513 w 2093"/>
              <a:gd name="T19" fmla="*/ 663 h 717"/>
              <a:gd name="T20" fmla="*/ 358 w 2093"/>
              <a:gd name="T21" fmla="*/ 674 h 717"/>
              <a:gd name="T22" fmla="*/ 230 w 2093"/>
              <a:gd name="T23" fmla="*/ 674 h 717"/>
              <a:gd name="T24" fmla="*/ 68 w 2093"/>
              <a:gd name="T25" fmla="*/ 614 h 717"/>
              <a:gd name="T26" fmla="*/ 52 w 2093"/>
              <a:gd name="T27" fmla="*/ 459 h 717"/>
              <a:gd name="T28" fmla="*/ 90 w 2093"/>
              <a:gd name="T29" fmla="*/ 52 h 717"/>
              <a:gd name="T30" fmla="*/ 305 w 2093"/>
              <a:gd name="T31" fmla="*/ 52 h 717"/>
              <a:gd name="T32" fmla="*/ 388 w 2093"/>
              <a:gd name="T33" fmla="*/ 44 h 717"/>
              <a:gd name="T34" fmla="*/ 1150 w 2093"/>
              <a:gd name="T35" fmla="*/ 52 h 717"/>
              <a:gd name="T36" fmla="*/ 1655 w 2093"/>
              <a:gd name="T37" fmla="*/ 36 h 717"/>
              <a:gd name="T38" fmla="*/ 1946 w 2093"/>
              <a:gd name="T39" fmla="*/ 55 h 717"/>
              <a:gd name="T40" fmla="*/ 1976 w 2093"/>
              <a:gd name="T41" fmla="*/ 33 h 717"/>
              <a:gd name="T42" fmla="*/ 1840 w 2093"/>
              <a:gd name="T43" fmla="*/ 21 h 717"/>
              <a:gd name="T44" fmla="*/ 1674 w 2093"/>
              <a:gd name="T45" fmla="*/ 10 h 717"/>
              <a:gd name="T46" fmla="*/ 1255 w 2093"/>
              <a:gd name="T47" fmla="*/ 33 h 717"/>
              <a:gd name="T48" fmla="*/ 1135 w 2093"/>
              <a:gd name="T49" fmla="*/ 25 h 717"/>
              <a:gd name="T50" fmla="*/ 603 w 2093"/>
              <a:gd name="T51" fmla="*/ 21 h 717"/>
              <a:gd name="T52" fmla="*/ 467 w 2093"/>
              <a:gd name="T53" fmla="*/ 25 h 717"/>
              <a:gd name="T54" fmla="*/ 369 w 2093"/>
              <a:gd name="T55" fmla="*/ 18 h 717"/>
              <a:gd name="T56" fmla="*/ 252 w 2093"/>
              <a:gd name="T57" fmla="*/ 29 h 717"/>
              <a:gd name="T58" fmla="*/ 41 w 2093"/>
              <a:gd name="T59" fmla="*/ 25 h 717"/>
              <a:gd name="T60" fmla="*/ 0 w 2093"/>
              <a:gd name="T61" fmla="*/ 36 h 717"/>
              <a:gd name="T62" fmla="*/ 49 w 2093"/>
              <a:gd name="T63" fmla="*/ 59 h 717"/>
              <a:gd name="T64" fmla="*/ 26 w 2093"/>
              <a:gd name="T65" fmla="*/ 587 h 717"/>
              <a:gd name="T66" fmla="*/ 34 w 2093"/>
              <a:gd name="T67" fmla="*/ 632 h 717"/>
              <a:gd name="T68" fmla="*/ 34 w 2093"/>
              <a:gd name="T69" fmla="*/ 715 h 717"/>
              <a:gd name="T70" fmla="*/ 233 w 2093"/>
              <a:gd name="T71" fmla="*/ 696 h 717"/>
              <a:gd name="T72" fmla="*/ 777 w 2093"/>
              <a:gd name="T73" fmla="*/ 685 h 717"/>
              <a:gd name="T74" fmla="*/ 976 w 2093"/>
              <a:gd name="T75" fmla="*/ 711 h 717"/>
              <a:gd name="T76" fmla="*/ 1361 w 2093"/>
              <a:gd name="T77" fmla="*/ 693 h 717"/>
              <a:gd name="T78" fmla="*/ 1482 w 2093"/>
              <a:gd name="T79" fmla="*/ 681 h 717"/>
              <a:gd name="T80" fmla="*/ 1844 w 2093"/>
              <a:gd name="T81" fmla="*/ 678 h 717"/>
              <a:gd name="T82" fmla="*/ 2070 w 2093"/>
              <a:gd name="T83" fmla="*/ 711 h 717"/>
              <a:gd name="T84" fmla="*/ 2089 w 2093"/>
              <a:gd name="T85" fmla="*/ 678 h 717"/>
              <a:gd name="T86" fmla="*/ 2070 w 2093"/>
              <a:gd name="T87" fmla="*/ 489 h 717"/>
              <a:gd name="T88" fmla="*/ 2062 w 2093"/>
              <a:gd name="T89" fmla="*/ 376 h 717"/>
              <a:gd name="T90" fmla="*/ 2074 w 2093"/>
              <a:gd name="T91" fmla="*/ 327 h 717"/>
              <a:gd name="T92" fmla="*/ 2070 w 2093"/>
              <a:gd name="T93" fmla="*/ 71 h 717"/>
              <a:gd name="T94" fmla="*/ 2093 w 2093"/>
              <a:gd name="T95" fmla="*/ 44 h 717"/>
              <a:gd name="T96" fmla="*/ 2066 w 2093"/>
              <a:gd name="T97" fmla="*/ 14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93" h="717">
                <a:moveTo>
                  <a:pt x="2066" y="14"/>
                </a:moveTo>
                <a:cubicBezTo>
                  <a:pt x="2055" y="25"/>
                  <a:pt x="2067" y="36"/>
                  <a:pt x="2047" y="40"/>
                </a:cubicBezTo>
                <a:cubicBezTo>
                  <a:pt x="2032" y="148"/>
                  <a:pt x="2053" y="222"/>
                  <a:pt x="2047" y="334"/>
                </a:cubicBezTo>
                <a:cubicBezTo>
                  <a:pt x="2041" y="447"/>
                  <a:pt x="2037" y="554"/>
                  <a:pt x="2028" y="666"/>
                </a:cubicBezTo>
                <a:cubicBezTo>
                  <a:pt x="1798" y="646"/>
                  <a:pt x="1614" y="658"/>
                  <a:pt x="1395" y="674"/>
                </a:cubicBezTo>
                <a:cubicBezTo>
                  <a:pt x="1234" y="685"/>
                  <a:pt x="1070" y="681"/>
                  <a:pt x="920" y="678"/>
                </a:cubicBezTo>
                <a:cubicBezTo>
                  <a:pt x="892" y="677"/>
                  <a:pt x="861" y="682"/>
                  <a:pt x="833" y="678"/>
                </a:cubicBezTo>
                <a:cubicBezTo>
                  <a:pt x="811" y="674"/>
                  <a:pt x="797" y="664"/>
                  <a:pt x="777" y="663"/>
                </a:cubicBezTo>
                <a:cubicBezTo>
                  <a:pt x="691" y="655"/>
                  <a:pt x="634" y="672"/>
                  <a:pt x="558" y="670"/>
                </a:cubicBezTo>
                <a:cubicBezTo>
                  <a:pt x="543" y="670"/>
                  <a:pt x="529" y="664"/>
                  <a:pt x="513" y="663"/>
                </a:cubicBezTo>
                <a:cubicBezTo>
                  <a:pt x="446" y="658"/>
                  <a:pt x="417" y="674"/>
                  <a:pt x="358" y="674"/>
                </a:cubicBezTo>
                <a:cubicBezTo>
                  <a:pt x="316" y="674"/>
                  <a:pt x="272" y="672"/>
                  <a:pt x="230" y="674"/>
                </a:cubicBezTo>
                <a:cubicBezTo>
                  <a:pt x="154" y="677"/>
                  <a:pt x="37" y="697"/>
                  <a:pt x="68" y="614"/>
                </a:cubicBezTo>
                <a:cubicBezTo>
                  <a:pt x="53" y="565"/>
                  <a:pt x="53" y="508"/>
                  <a:pt x="52" y="459"/>
                </a:cubicBezTo>
                <a:cubicBezTo>
                  <a:pt x="50" y="322"/>
                  <a:pt x="52" y="183"/>
                  <a:pt x="90" y="52"/>
                </a:cubicBezTo>
                <a:cubicBezTo>
                  <a:pt x="164" y="48"/>
                  <a:pt x="243" y="57"/>
                  <a:pt x="305" y="52"/>
                </a:cubicBezTo>
                <a:cubicBezTo>
                  <a:pt x="332" y="49"/>
                  <a:pt x="359" y="44"/>
                  <a:pt x="388" y="44"/>
                </a:cubicBezTo>
                <a:cubicBezTo>
                  <a:pt x="636" y="48"/>
                  <a:pt x="896" y="51"/>
                  <a:pt x="1150" y="52"/>
                </a:cubicBezTo>
                <a:cubicBezTo>
                  <a:pt x="1330" y="52"/>
                  <a:pt x="1495" y="40"/>
                  <a:pt x="1655" y="36"/>
                </a:cubicBezTo>
                <a:cubicBezTo>
                  <a:pt x="1756" y="34"/>
                  <a:pt x="1846" y="50"/>
                  <a:pt x="1946" y="55"/>
                </a:cubicBezTo>
                <a:cubicBezTo>
                  <a:pt x="1939" y="41"/>
                  <a:pt x="1974" y="50"/>
                  <a:pt x="1976" y="33"/>
                </a:cubicBezTo>
                <a:cubicBezTo>
                  <a:pt x="1940" y="0"/>
                  <a:pt x="1884" y="23"/>
                  <a:pt x="1840" y="21"/>
                </a:cubicBezTo>
                <a:cubicBezTo>
                  <a:pt x="1786" y="19"/>
                  <a:pt x="1731" y="10"/>
                  <a:pt x="1674" y="10"/>
                </a:cubicBezTo>
                <a:cubicBezTo>
                  <a:pt x="1539" y="10"/>
                  <a:pt x="1383" y="31"/>
                  <a:pt x="1255" y="33"/>
                </a:cubicBezTo>
                <a:cubicBezTo>
                  <a:pt x="1216" y="33"/>
                  <a:pt x="1175" y="25"/>
                  <a:pt x="1135" y="25"/>
                </a:cubicBezTo>
                <a:cubicBezTo>
                  <a:pt x="947" y="28"/>
                  <a:pt x="764" y="21"/>
                  <a:pt x="603" y="21"/>
                </a:cubicBezTo>
                <a:cubicBezTo>
                  <a:pt x="556" y="22"/>
                  <a:pt x="511" y="27"/>
                  <a:pt x="467" y="25"/>
                </a:cubicBezTo>
                <a:cubicBezTo>
                  <a:pt x="433" y="24"/>
                  <a:pt x="402" y="16"/>
                  <a:pt x="369" y="18"/>
                </a:cubicBezTo>
                <a:cubicBezTo>
                  <a:pt x="330" y="19"/>
                  <a:pt x="292" y="30"/>
                  <a:pt x="252" y="29"/>
                </a:cubicBezTo>
                <a:cubicBezTo>
                  <a:pt x="180" y="27"/>
                  <a:pt x="109" y="21"/>
                  <a:pt x="41" y="25"/>
                </a:cubicBezTo>
                <a:cubicBezTo>
                  <a:pt x="27" y="10"/>
                  <a:pt x="2" y="13"/>
                  <a:pt x="0" y="36"/>
                </a:cubicBezTo>
                <a:cubicBezTo>
                  <a:pt x="2" y="61"/>
                  <a:pt x="45" y="45"/>
                  <a:pt x="49" y="59"/>
                </a:cubicBezTo>
                <a:cubicBezTo>
                  <a:pt x="39" y="259"/>
                  <a:pt x="12" y="407"/>
                  <a:pt x="26" y="587"/>
                </a:cubicBezTo>
                <a:cubicBezTo>
                  <a:pt x="27" y="603"/>
                  <a:pt x="34" y="616"/>
                  <a:pt x="34" y="632"/>
                </a:cubicBezTo>
                <a:cubicBezTo>
                  <a:pt x="34" y="658"/>
                  <a:pt x="15" y="687"/>
                  <a:pt x="34" y="715"/>
                </a:cubicBezTo>
                <a:cubicBezTo>
                  <a:pt x="86" y="707"/>
                  <a:pt x="171" y="717"/>
                  <a:pt x="233" y="696"/>
                </a:cubicBezTo>
                <a:cubicBezTo>
                  <a:pt x="408" y="700"/>
                  <a:pt x="599" y="691"/>
                  <a:pt x="777" y="685"/>
                </a:cubicBezTo>
                <a:cubicBezTo>
                  <a:pt x="834" y="709"/>
                  <a:pt x="914" y="712"/>
                  <a:pt x="976" y="711"/>
                </a:cubicBezTo>
                <a:cubicBezTo>
                  <a:pt x="1105" y="710"/>
                  <a:pt x="1238" y="704"/>
                  <a:pt x="1361" y="693"/>
                </a:cubicBezTo>
                <a:cubicBezTo>
                  <a:pt x="1406" y="700"/>
                  <a:pt x="1454" y="697"/>
                  <a:pt x="1482" y="681"/>
                </a:cubicBezTo>
                <a:cubicBezTo>
                  <a:pt x="1586" y="689"/>
                  <a:pt x="1743" y="677"/>
                  <a:pt x="1844" y="678"/>
                </a:cubicBezTo>
                <a:cubicBezTo>
                  <a:pt x="1914" y="706"/>
                  <a:pt x="2004" y="671"/>
                  <a:pt x="2070" y="711"/>
                </a:cubicBezTo>
                <a:cubicBezTo>
                  <a:pt x="2079" y="697"/>
                  <a:pt x="2075" y="682"/>
                  <a:pt x="2089" y="678"/>
                </a:cubicBezTo>
                <a:cubicBezTo>
                  <a:pt x="2039" y="642"/>
                  <a:pt x="2067" y="567"/>
                  <a:pt x="2070" y="489"/>
                </a:cubicBezTo>
                <a:cubicBezTo>
                  <a:pt x="2072" y="448"/>
                  <a:pt x="2060" y="409"/>
                  <a:pt x="2062" y="376"/>
                </a:cubicBezTo>
                <a:cubicBezTo>
                  <a:pt x="2064" y="358"/>
                  <a:pt x="2073" y="342"/>
                  <a:pt x="2074" y="327"/>
                </a:cubicBezTo>
                <a:cubicBezTo>
                  <a:pt x="2080" y="241"/>
                  <a:pt x="2064" y="161"/>
                  <a:pt x="2070" y="71"/>
                </a:cubicBezTo>
                <a:cubicBezTo>
                  <a:pt x="2072" y="56"/>
                  <a:pt x="2093" y="61"/>
                  <a:pt x="2093" y="44"/>
                </a:cubicBezTo>
                <a:cubicBezTo>
                  <a:pt x="2081" y="36"/>
                  <a:pt x="2080" y="19"/>
                  <a:pt x="2066" y="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0971" y="1499900"/>
            <a:ext cx="1788629" cy="2055464"/>
          </a:xfrm>
          <a:prstGeom prst="rect">
            <a:avLst/>
          </a:prstGeom>
        </p:spPr>
      </p:pic>
      <p:sp>
        <p:nvSpPr>
          <p:cNvPr id="19" name="Freeform 13"/>
          <p:cNvSpPr/>
          <p:nvPr/>
        </p:nvSpPr>
        <p:spPr bwMode="auto">
          <a:xfrm>
            <a:off x="6231997" y="4135870"/>
            <a:ext cx="4909046" cy="1680730"/>
          </a:xfrm>
          <a:custGeom>
            <a:avLst/>
            <a:gdLst>
              <a:gd name="T0" fmla="*/ 2066 w 2093"/>
              <a:gd name="T1" fmla="*/ 14 h 717"/>
              <a:gd name="T2" fmla="*/ 2047 w 2093"/>
              <a:gd name="T3" fmla="*/ 40 h 717"/>
              <a:gd name="T4" fmla="*/ 2047 w 2093"/>
              <a:gd name="T5" fmla="*/ 334 h 717"/>
              <a:gd name="T6" fmla="*/ 2028 w 2093"/>
              <a:gd name="T7" fmla="*/ 666 h 717"/>
              <a:gd name="T8" fmla="*/ 1395 w 2093"/>
              <a:gd name="T9" fmla="*/ 674 h 717"/>
              <a:gd name="T10" fmla="*/ 920 w 2093"/>
              <a:gd name="T11" fmla="*/ 678 h 717"/>
              <a:gd name="T12" fmla="*/ 833 w 2093"/>
              <a:gd name="T13" fmla="*/ 678 h 717"/>
              <a:gd name="T14" fmla="*/ 777 w 2093"/>
              <a:gd name="T15" fmla="*/ 663 h 717"/>
              <a:gd name="T16" fmla="*/ 558 w 2093"/>
              <a:gd name="T17" fmla="*/ 670 h 717"/>
              <a:gd name="T18" fmla="*/ 513 w 2093"/>
              <a:gd name="T19" fmla="*/ 663 h 717"/>
              <a:gd name="T20" fmla="*/ 358 w 2093"/>
              <a:gd name="T21" fmla="*/ 674 h 717"/>
              <a:gd name="T22" fmla="*/ 230 w 2093"/>
              <a:gd name="T23" fmla="*/ 674 h 717"/>
              <a:gd name="T24" fmla="*/ 68 w 2093"/>
              <a:gd name="T25" fmla="*/ 614 h 717"/>
              <a:gd name="T26" fmla="*/ 52 w 2093"/>
              <a:gd name="T27" fmla="*/ 459 h 717"/>
              <a:gd name="T28" fmla="*/ 90 w 2093"/>
              <a:gd name="T29" fmla="*/ 52 h 717"/>
              <a:gd name="T30" fmla="*/ 305 w 2093"/>
              <a:gd name="T31" fmla="*/ 52 h 717"/>
              <a:gd name="T32" fmla="*/ 388 w 2093"/>
              <a:gd name="T33" fmla="*/ 44 h 717"/>
              <a:gd name="T34" fmla="*/ 1150 w 2093"/>
              <a:gd name="T35" fmla="*/ 52 h 717"/>
              <a:gd name="T36" fmla="*/ 1655 w 2093"/>
              <a:gd name="T37" fmla="*/ 36 h 717"/>
              <a:gd name="T38" fmla="*/ 1946 w 2093"/>
              <a:gd name="T39" fmla="*/ 55 h 717"/>
              <a:gd name="T40" fmla="*/ 1976 w 2093"/>
              <a:gd name="T41" fmla="*/ 33 h 717"/>
              <a:gd name="T42" fmla="*/ 1840 w 2093"/>
              <a:gd name="T43" fmla="*/ 21 h 717"/>
              <a:gd name="T44" fmla="*/ 1674 w 2093"/>
              <a:gd name="T45" fmla="*/ 10 h 717"/>
              <a:gd name="T46" fmla="*/ 1255 w 2093"/>
              <a:gd name="T47" fmla="*/ 33 h 717"/>
              <a:gd name="T48" fmla="*/ 1135 w 2093"/>
              <a:gd name="T49" fmla="*/ 25 h 717"/>
              <a:gd name="T50" fmla="*/ 603 w 2093"/>
              <a:gd name="T51" fmla="*/ 21 h 717"/>
              <a:gd name="T52" fmla="*/ 467 w 2093"/>
              <a:gd name="T53" fmla="*/ 25 h 717"/>
              <a:gd name="T54" fmla="*/ 369 w 2093"/>
              <a:gd name="T55" fmla="*/ 18 h 717"/>
              <a:gd name="T56" fmla="*/ 252 w 2093"/>
              <a:gd name="T57" fmla="*/ 29 h 717"/>
              <a:gd name="T58" fmla="*/ 41 w 2093"/>
              <a:gd name="T59" fmla="*/ 25 h 717"/>
              <a:gd name="T60" fmla="*/ 0 w 2093"/>
              <a:gd name="T61" fmla="*/ 36 h 717"/>
              <a:gd name="T62" fmla="*/ 49 w 2093"/>
              <a:gd name="T63" fmla="*/ 59 h 717"/>
              <a:gd name="T64" fmla="*/ 26 w 2093"/>
              <a:gd name="T65" fmla="*/ 587 h 717"/>
              <a:gd name="T66" fmla="*/ 34 w 2093"/>
              <a:gd name="T67" fmla="*/ 632 h 717"/>
              <a:gd name="T68" fmla="*/ 34 w 2093"/>
              <a:gd name="T69" fmla="*/ 715 h 717"/>
              <a:gd name="T70" fmla="*/ 233 w 2093"/>
              <a:gd name="T71" fmla="*/ 696 h 717"/>
              <a:gd name="T72" fmla="*/ 777 w 2093"/>
              <a:gd name="T73" fmla="*/ 685 h 717"/>
              <a:gd name="T74" fmla="*/ 976 w 2093"/>
              <a:gd name="T75" fmla="*/ 711 h 717"/>
              <a:gd name="T76" fmla="*/ 1361 w 2093"/>
              <a:gd name="T77" fmla="*/ 693 h 717"/>
              <a:gd name="T78" fmla="*/ 1482 w 2093"/>
              <a:gd name="T79" fmla="*/ 681 h 717"/>
              <a:gd name="T80" fmla="*/ 1844 w 2093"/>
              <a:gd name="T81" fmla="*/ 678 h 717"/>
              <a:gd name="T82" fmla="*/ 2070 w 2093"/>
              <a:gd name="T83" fmla="*/ 711 h 717"/>
              <a:gd name="T84" fmla="*/ 2089 w 2093"/>
              <a:gd name="T85" fmla="*/ 678 h 717"/>
              <a:gd name="T86" fmla="*/ 2070 w 2093"/>
              <a:gd name="T87" fmla="*/ 489 h 717"/>
              <a:gd name="T88" fmla="*/ 2062 w 2093"/>
              <a:gd name="T89" fmla="*/ 376 h 717"/>
              <a:gd name="T90" fmla="*/ 2074 w 2093"/>
              <a:gd name="T91" fmla="*/ 327 h 717"/>
              <a:gd name="T92" fmla="*/ 2070 w 2093"/>
              <a:gd name="T93" fmla="*/ 71 h 717"/>
              <a:gd name="T94" fmla="*/ 2093 w 2093"/>
              <a:gd name="T95" fmla="*/ 44 h 717"/>
              <a:gd name="T96" fmla="*/ 2066 w 2093"/>
              <a:gd name="T97" fmla="*/ 14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93" h="717">
                <a:moveTo>
                  <a:pt x="2066" y="14"/>
                </a:moveTo>
                <a:cubicBezTo>
                  <a:pt x="2055" y="25"/>
                  <a:pt x="2067" y="36"/>
                  <a:pt x="2047" y="40"/>
                </a:cubicBezTo>
                <a:cubicBezTo>
                  <a:pt x="2032" y="148"/>
                  <a:pt x="2053" y="222"/>
                  <a:pt x="2047" y="334"/>
                </a:cubicBezTo>
                <a:cubicBezTo>
                  <a:pt x="2041" y="447"/>
                  <a:pt x="2037" y="554"/>
                  <a:pt x="2028" y="666"/>
                </a:cubicBezTo>
                <a:cubicBezTo>
                  <a:pt x="1798" y="646"/>
                  <a:pt x="1614" y="658"/>
                  <a:pt x="1395" y="674"/>
                </a:cubicBezTo>
                <a:cubicBezTo>
                  <a:pt x="1234" y="685"/>
                  <a:pt x="1070" y="681"/>
                  <a:pt x="920" y="678"/>
                </a:cubicBezTo>
                <a:cubicBezTo>
                  <a:pt x="892" y="677"/>
                  <a:pt x="861" y="682"/>
                  <a:pt x="833" y="678"/>
                </a:cubicBezTo>
                <a:cubicBezTo>
                  <a:pt x="811" y="674"/>
                  <a:pt x="797" y="664"/>
                  <a:pt x="777" y="663"/>
                </a:cubicBezTo>
                <a:cubicBezTo>
                  <a:pt x="691" y="655"/>
                  <a:pt x="634" y="672"/>
                  <a:pt x="558" y="670"/>
                </a:cubicBezTo>
                <a:cubicBezTo>
                  <a:pt x="543" y="670"/>
                  <a:pt x="529" y="664"/>
                  <a:pt x="513" y="663"/>
                </a:cubicBezTo>
                <a:cubicBezTo>
                  <a:pt x="446" y="658"/>
                  <a:pt x="417" y="674"/>
                  <a:pt x="358" y="674"/>
                </a:cubicBezTo>
                <a:cubicBezTo>
                  <a:pt x="316" y="674"/>
                  <a:pt x="272" y="672"/>
                  <a:pt x="230" y="674"/>
                </a:cubicBezTo>
                <a:cubicBezTo>
                  <a:pt x="154" y="677"/>
                  <a:pt x="37" y="697"/>
                  <a:pt x="68" y="614"/>
                </a:cubicBezTo>
                <a:cubicBezTo>
                  <a:pt x="53" y="565"/>
                  <a:pt x="53" y="508"/>
                  <a:pt x="52" y="459"/>
                </a:cubicBezTo>
                <a:cubicBezTo>
                  <a:pt x="50" y="322"/>
                  <a:pt x="52" y="183"/>
                  <a:pt x="90" y="52"/>
                </a:cubicBezTo>
                <a:cubicBezTo>
                  <a:pt x="164" y="48"/>
                  <a:pt x="243" y="57"/>
                  <a:pt x="305" y="52"/>
                </a:cubicBezTo>
                <a:cubicBezTo>
                  <a:pt x="332" y="49"/>
                  <a:pt x="359" y="44"/>
                  <a:pt x="388" y="44"/>
                </a:cubicBezTo>
                <a:cubicBezTo>
                  <a:pt x="636" y="48"/>
                  <a:pt x="896" y="51"/>
                  <a:pt x="1150" y="52"/>
                </a:cubicBezTo>
                <a:cubicBezTo>
                  <a:pt x="1330" y="52"/>
                  <a:pt x="1495" y="40"/>
                  <a:pt x="1655" y="36"/>
                </a:cubicBezTo>
                <a:cubicBezTo>
                  <a:pt x="1756" y="34"/>
                  <a:pt x="1846" y="50"/>
                  <a:pt x="1946" y="55"/>
                </a:cubicBezTo>
                <a:cubicBezTo>
                  <a:pt x="1939" y="41"/>
                  <a:pt x="1974" y="50"/>
                  <a:pt x="1976" y="33"/>
                </a:cubicBezTo>
                <a:cubicBezTo>
                  <a:pt x="1940" y="0"/>
                  <a:pt x="1884" y="23"/>
                  <a:pt x="1840" y="21"/>
                </a:cubicBezTo>
                <a:cubicBezTo>
                  <a:pt x="1786" y="19"/>
                  <a:pt x="1731" y="10"/>
                  <a:pt x="1674" y="10"/>
                </a:cubicBezTo>
                <a:cubicBezTo>
                  <a:pt x="1539" y="10"/>
                  <a:pt x="1383" y="31"/>
                  <a:pt x="1255" y="33"/>
                </a:cubicBezTo>
                <a:cubicBezTo>
                  <a:pt x="1216" y="33"/>
                  <a:pt x="1175" y="25"/>
                  <a:pt x="1135" y="25"/>
                </a:cubicBezTo>
                <a:cubicBezTo>
                  <a:pt x="947" y="28"/>
                  <a:pt x="764" y="21"/>
                  <a:pt x="603" y="21"/>
                </a:cubicBezTo>
                <a:cubicBezTo>
                  <a:pt x="556" y="22"/>
                  <a:pt x="511" y="27"/>
                  <a:pt x="467" y="25"/>
                </a:cubicBezTo>
                <a:cubicBezTo>
                  <a:pt x="433" y="24"/>
                  <a:pt x="402" y="16"/>
                  <a:pt x="369" y="18"/>
                </a:cubicBezTo>
                <a:cubicBezTo>
                  <a:pt x="330" y="19"/>
                  <a:pt x="292" y="30"/>
                  <a:pt x="252" y="29"/>
                </a:cubicBezTo>
                <a:cubicBezTo>
                  <a:pt x="180" y="27"/>
                  <a:pt x="109" y="21"/>
                  <a:pt x="41" y="25"/>
                </a:cubicBezTo>
                <a:cubicBezTo>
                  <a:pt x="27" y="10"/>
                  <a:pt x="2" y="13"/>
                  <a:pt x="0" y="36"/>
                </a:cubicBezTo>
                <a:cubicBezTo>
                  <a:pt x="2" y="61"/>
                  <a:pt x="45" y="45"/>
                  <a:pt x="49" y="59"/>
                </a:cubicBezTo>
                <a:cubicBezTo>
                  <a:pt x="39" y="259"/>
                  <a:pt x="12" y="407"/>
                  <a:pt x="26" y="587"/>
                </a:cubicBezTo>
                <a:cubicBezTo>
                  <a:pt x="27" y="603"/>
                  <a:pt x="34" y="616"/>
                  <a:pt x="34" y="632"/>
                </a:cubicBezTo>
                <a:cubicBezTo>
                  <a:pt x="34" y="658"/>
                  <a:pt x="15" y="687"/>
                  <a:pt x="34" y="715"/>
                </a:cubicBezTo>
                <a:cubicBezTo>
                  <a:pt x="86" y="707"/>
                  <a:pt x="171" y="717"/>
                  <a:pt x="233" y="696"/>
                </a:cubicBezTo>
                <a:cubicBezTo>
                  <a:pt x="408" y="700"/>
                  <a:pt x="599" y="691"/>
                  <a:pt x="777" y="685"/>
                </a:cubicBezTo>
                <a:cubicBezTo>
                  <a:pt x="834" y="709"/>
                  <a:pt x="914" y="712"/>
                  <a:pt x="976" y="711"/>
                </a:cubicBezTo>
                <a:cubicBezTo>
                  <a:pt x="1105" y="710"/>
                  <a:pt x="1238" y="704"/>
                  <a:pt x="1361" y="693"/>
                </a:cubicBezTo>
                <a:cubicBezTo>
                  <a:pt x="1406" y="700"/>
                  <a:pt x="1454" y="697"/>
                  <a:pt x="1482" y="681"/>
                </a:cubicBezTo>
                <a:cubicBezTo>
                  <a:pt x="1586" y="689"/>
                  <a:pt x="1743" y="677"/>
                  <a:pt x="1844" y="678"/>
                </a:cubicBezTo>
                <a:cubicBezTo>
                  <a:pt x="1914" y="706"/>
                  <a:pt x="2004" y="671"/>
                  <a:pt x="2070" y="711"/>
                </a:cubicBezTo>
                <a:cubicBezTo>
                  <a:pt x="2079" y="697"/>
                  <a:pt x="2075" y="682"/>
                  <a:pt x="2089" y="678"/>
                </a:cubicBezTo>
                <a:cubicBezTo>
                  <a:pt x="2039" y="642"/>
                  <a:pt x="2067" y="567"/>
                  <a:pt x="2070" y="489"/>
                </a:cubicBezTo>
                <a:cubicBezTo>
                  <a:pt x="2072" y="448"/>
                  <a:pt x="2060" y="409"/>
                  <a:pt x="2062" y="376"/>
                </a:cubicBezTo>
                <a:cubicBezTo>
                  <a:pt x="2064" y="358"/>
                  <a:pt x="2073" y="342"/>
                  <a:pt x="2074" y="327"/>
                </a:cubicBezTo>
                <a:cubicBezTo>
                  <a:pt x="2080" y="241"/>
                  <a:pt x="2064" y="161"/>
                  <a:pt x="2070" y="71"/>
                </a:cubicBezTo>
                <a:cubicBezTo>
                  <a:pt x="2072" y="56"/>
                  <a:pt x="2093" y="61"/>
                  <a:pt x="2093" y="44"/>
                </a:cubicBezTo>
                <a:cubicBezTo>
                  <a:pt x="2081" y="36"/>
                  <a:pt x="2080" y="19"/>
                  <a:pt x="2066" y="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9050" y="3948503"/>
            <a:ext cx="1788629" cy="2055464"/>
          </a:xfrm>
          <a:prstGeom prst="rect">
            <a:avLst/>
          </a:prstGeom>
        </p:spPr>
      </p:pic>
      <p:sp>
        <p:nvSpPr>
          <p:cNvPr id="21" name="文本框 19"/>
          <p:cNvSpPr txBox="1"/>
          <p:nvPr/>
        </p:nvSpPr>
        <p:spPr>
          <a:xfrm>
            <a:off x="6805248" y="4866966"/>
            <a:ext cx="3862752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22" name="文本框 19"/>
          <p:cNvSpPr txBox="1"/>
          <p:nvPr/>
        </p:nvSpPr>
        <p:spPr>
          <a:xfrm>
            <a:off x="6805247" y="4488200"/>
            <a:ext cx="356217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23" name="文本框 19"/>
          <p:cNvSpPr txBox="1"/>
          <p:nvPr/>
        </p:nvSpPr>
        <p:spPr>
          <a:xfrm>
            <a:off x="1572848" y="2450336"/>
            <a:ext cx="3862752" cy="62754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cs typeface="+mn-ea"/>
                <a:sym typeface="+mn-lt"/>
              </a:rPr>
              <a:t>此处输入您的文字内容，根据您的实际情况调整字体。此处输入您的文字内容，根据您的实际情况调整字体。此处输入您的文字内容，根据您的实际情况调整字体。此处输入您的文字内容，根据您的实际情况调整字体。</a:t>
            </a:r>
            <a:endParaRPr lang="zh-CN" altLang="en-US" sz="800" dirty="0">
              <a:cs typeface="+mn-ea"/>
              <a:sym typeface="+mn-lt"/>
            </a:endParaRPr>
          </a:p>
        </p:txBody>
      </p:sp>
      <p:sp>
        <p:nvSpPr>
          <p:cNvPr id="24" name="文本框 19"/>
          <p:cNvSpPr txBox="1"/>
          <p:nvPr/>
        </p:nvSpPr>
        <p:spPr>
          <a:xfrm>
            <a:off x="1572847" y="2071570"/>
            <a:ext cx="356217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cs typeface="+mn-ea"/>
                <a:sym typeface="+mn-lt"/>
              </a:rPr>
              <a:t>点击输入标题</a:t>
            </a:r>
            <a:endParaRPr lang="zh-CN" altLang="en-US" sz="1400" b="1" dirty="0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82903" y="290237"/>
            <a:ext cx="288647" cy="434211"/>
            <a:chOff x="682903" y="290237"/>
            <a:chExt cx="288647" cy="434211"/>
          </a:xfrm>
        </p:grpSpPr>
        <p:sp>
          <p:nvSpPr>
            <p:cNvPr id="26" name="Freeform 384"/>
            <p:cNvSpPr>
              <a:spLocks noEditPoints="1"/>
            </p:cNvSpPr>
            <p:nvPr/>
          </p:nvSpPr>
          <p:spPr bwMode="auto">
            <a:xfrm>
              <a:off x="682903" y="290237"/>
              <a:ext cx="288647" cy="434211"/>
            </a:xfrm>
            <a:custGeom>
              <a:avLst/>
              <a:gdLst>
                <a:gd name="T0" fmla="*/ 269 w 288"/>
                <a:gd name="T1" fmla="*/ 376 h 435"/>
                <a:gd name="T2" fmla="*/ 270 w 288"/>
                <a:gd name="T3" fmla="*/ 345 h 435"/>
                <a:gd name="T4" fmla="*/ 244 w 288"/>
                <a:gd name="T5" fmla="*/ 271 h 435"/>
                <a:gd name="T6" fmla="*/ 166 w 288"/>
                <a:gd name="T7" fmla="*/ 79 h 435"/>
                <a:gd name="T8" fmla="*/ 92 w 288"/>
                <a:gd name="T9" fmla="*/ 2 h 435"/>
                <a:gd name="T10" fmla="*/ 51 w 288"/>
                <a:gd name="T11" fmla="*/ 16 h 435"/>
                <a:gd name="T12" fmla="*/ 24 w 288"/>
                <a:gd name="T13" fmla="*/ 114 h 435"/>
                <a:gd name="T14" fmla="*/ 50 w 288"/>
                <a:gd name="T15" fmla="*/ 235 h 435"/>
                <a:gd name="T16" fmla="*/ 61 w 288"/>
                <a:gd name="T17" fmla="*/ 258 h 435"/>
                <a:gd name="T18" fmla="*/ 61 w 288"/>
                <a:gd name="T19" fmla="*/ 273 h 435"/>
                <a:gd name="T20" fmla="*/ 97 w 288"/>
                <a:gd name="T21" fmla="*/ 252 h 435"/>
                <a:gd name="T22" fmla="*/ 75 w 288"/>
                <a:gd name="T23" fmla="*/ 250 h 435"/>
                <a:gd name="T24" fmla="*/ 31 w 288"/>
                <a:gd name="T25" fmla="*/ 187 h 435"/>
                <a:gd name="T26" fmla="*/ 26 w 288"/>
                <a:gd name="T27" fmla="*/ 122 h 435"/>
                <a:gd name="T28" fmla="*/ 54 w 288"/>
                <a:gd name="T29" fmla="*/ 195 h 435"/>
                <a:gd name="T30" fmla="*/ 91 w 288"/>
                <a:gd name="T31" fmla="*/ 231 h 435"/>
                <a:gd name="T32" fmla="*/ 133 w 288"/>
                <a:gd name="T33" fmla="*/ 318 h 435"/>
                <a:gd name="T34" fmla="*/ 178 w 288"/>
                <a:gd name="T35" fmla="*/ 347 h 435"/>
                <a:gd name="T36" fmla="*/ 207 w 288"/>
                <a:gd name="T37" fmla="*/ 392 h 435"/>
                <a:gd name="T38" fmla="*/ 263 w 288"/>
                <a:gd name="T39" fmla="*/ 408 h 435"/>
                <a:gd name="T40" fmla="*/ 168 w 288"/>
                <a:gd name="T41" fmla="*/ 422 h 435"/>
                <a:gd name="T42" fmla="*/ 98 w 288"/>
                <a:gd name="T43" fmla="*/ 424 h 435"/>
                <a:gd name="T44" fmla="*/ 47 w 288"/>
                <a:gd name="T45" fmla="*/ 427 h 435"/>
                <a:gd name="T46" fmla="*/ 79 w 288"/>
                <a:gd name="T47" fmla="*/ 434 h 435"/>
                <a:gd name="T48" fmla="*/ 133 w 288"/>
                <a:gd name="T49" fmla="*/ 425 h 435"/>
                <a:gd name="T50" fmla="*/ 219 w 288"/>
                <a:gd name="T51" fmla="*/ 428 h 435"/>
                <a:gd name="T52" fmla="*/ 271 w 288"/>
                <a:gd name="T53" fmla="*/ 417 h 435"/>
                <a:gd name="T54" fmla="*/ 287 w 288"/>
                <a:gd name="T55" fmla="*/ 418 h 435"/>
                <a:gd name="T56" fmla="*/ 91 w 288"/>
                <a:gd name="T57" fmla="*/ 268 h 435"/>
                <a:gd name="T58" fmla="*/ 80 w 288"/>
                <a:gd name="T59" fmla="*/ 273 h 435"/>
                <a:gd name="T60" fmla="*/ 78 w 288"/>
                <a:gd name="T61" fmla="*/ 261 h 435"/>
                <a:gd name="T62" fmla="*/ 84 w 288"/>
                <a:gd name="T63" fmla="*/ 218 h 435"/>
                <a:gd name="T64" fmla="*/ 44 w 288"/>
                <a:gd name="T65" fmla="*/ 138 h 435"/>
                <a:gd name="T66" fmla="*/ 36 w 288"/>
                <a:gd name="T67" fmla="*/ 113 h 435"/>
                <a:gd name="T68" fmla="*/ 84 w 288"/>
                <a:gd name="T69" fmla="*/ 16 h 435"/>
                <a:gd name="T70" fmla="*/ 90 w 288"/>
                <a:gd name="T71" fmla="*/ 15 h 435"/>
                <a:gd name="T72" fmla="*/ 159 w 288"/>
                <a:gd name="T73" fmla="*/ 95 h 435"/>
                <a:gd name="T74" fmla="*/ 178 w 288"/>
                <a:gd name="T75" fmla="*/ 165 h 435"/>
                <a:gd name="T76" fmla="*/ 131 w 288"/>
                <a:gd name="T77" fmla="*/ 197 h 435"/>
                <a:gd name="T78" fmla="*/ 84 w 288"/>
                <a:gd name="T79" fmla="*/ 218 h 435"/>
                <a:gd name="T80" fmla="*/ 144 w 288"/>
                <a:gd name="T81" fmla="*/ 309 h 435"/>
                <a:gd name="T82" fmla="*/ 102 w 288"/>
                <a:gd name="T83" fmla="*/ 232 h 435"/>
                <a:gd name="T84" fmla="*/ 109 w 288"/>
                <a:gd name="T85" fmla="*/ 223 h 435"/>
                <a:gd name="T86" fmla="*/ 184 w 288"/>
                <a:gd name="T87" fmla="*/ 183 h 435"/>
                <a:gd name="T88" fmla="*/ 231 w 288"/>
                <a:gd name="T89" fmla="*/ 280 h 435"/>
                <a:gd name="T90" fmla="*/ 185 w 288"/>
                <a:gd name="T91" fmla="*/ 328 h 435"/>
                <a:gd name="T92" fmla="*/ 258 w 288"/>
                <a:gd name="T93" fmla="*/ 366 h 435"/>
                <a:gd name="T94" fmla="*/ 229 w 288"/>
                <a:gd name="T95" fmla="*/ 373 h 435"/>
                <a:gd name="T96" fmla="*/ 198 w 288"/>
                <a:gd name="T97" fmla="*/ 358 h 435"/>
                <a:gd name="T98" fmla="*/ 198 w 288"/>
                <a:gd name="T99" fmla="*/ 336 h 435"/>
                <a:gd name="T100" fmla="*/ 219 w 288"/>
                <a:gd name="T101" fmla="*/ 339 h 435"/>
                <a:gd name="T102" fmla="*/ 225 w 288"/>
                <a:gd name="T103" fmla="*/ 350 h 435"/>
                <a:gd name="T104" fmla="*/ 232 w 288"/>
                <a:gd name="T105" fmla="*/ 365 h 435"/>
                <a:gd name="T106" fmla="*/ 236 w 288"/>
                <a:gd name="T107" fmla="*/ 345 h 435"/>
                <a:gd name="T108" fmla="*/ 226 w 288"/>
                <a:gd name="T109" fmla="*/ 334 h 435"/>
                <a:gd name="T110" fmla="*/ 232 w 288"/>
                <a:gd name="T111" fmla="*/ 313 h 435"/>
                <a:gd name="T112" fmla="*/ 261 w 288"/>
                <a:gd name="T113" fmla="*/ 35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435">
                  <a:moveTo>
                    <a:pt x="273" y="394"/>
                  </a:moveTo>
                  <a:cubicBezTo>
                    <a:pt x="270" y="389"/>
                    <a:pt x="268" y="382"/>
                    <a:pt x="269" y="376"/>
                  </a:cubicBezTo>
                  <a:cubicBezTo>
                    <a:pt x="269" y="369"/>
                    <a:pt x="273" y="369"/>
                    <a:pt x="275" y="363"/>
                  </a:cubicBezTo>
                  <a:cubicBezTo>
                    <a:pt x="278" y="355"/>
                    <a:pt x="274" y="351"/>
                    <a:pt x="270" y="345"/>
                  </a:cubicBezTo>
                  <a:cubicBezTo>
                    <a:pt x="259" y="333"/>
                    <a:pt x="249" y="319"/>
                    <a:pt x="241" y="305"/>
                  </a:cubicBezTo>
                  <a:cubicBezTo>
                    <a:pt x="250" y="296"/>
                    <a:pt x="247" y="282"/>
                    <a:pt x="244" y="271"/>
                  </a:cubicBezTo>
                  <a:cubicBezTo>
                    <a:pt x="233" y="234"/>
                    <a:pt x="212" y="203"/>
                    <a:pt x="193" y="170"/>
                  </a:cubicBezTo>
                  <a:cubicBezTo>
                    <a:pt x="203" y="143"/>
                    <a:pt x="179" y="100"/>
                    <a:pt x="166" y="79"/>
                  </a:cubicBezTo>
                  <a:cubicBezTo>
                    <a:pt x="153" y="56"/>
                    <a:pt x="141" y="31"/>
                    <a:pt x="120" y="15"/>
                  </a:cubicBezTo>
                  <a:cubicBezTo>
                    <a:pt x="112" y="9"/>
                    <a:pt x="102" y="3"/>
                    <a:pt x="92" y="2"/>
                  </a:cubicBezTo>
                  <a:cubicBezTo>
                    <a:pt x="78" y="0"/>
                    <a:pt x="66" y="9"/>
                    <a:pt x="53" y="13"/>
                  </a:cubicBezTo>
                  <a:cubicBezTo>
                    <a:pt x="52" y="14"/>
                    <a:pt x="51" y="15"/>
                    <a:pt x="51" y="16"/>
                  </a:cubicBezTo>
                  <a:cubicBezTo>
                    <a:pt x="28" y="27"/>
                    <a:pt x="13" y="53"/>
                    <a:pt x="17" y="82"/>
                  </a:cubicBezTo>
                  <a:cubicBezTo>
                    <a:pt x="18" y="93"/>
                    <a:pt x="20" y="103"/>
                    <a:pt x="24" y="114"/>
                  </a:cubicBezTo>
                  <a:cubicBezTo>
                    <a:pt x="0" y="124"/>
                    <a:pt x="6" y="154"/>
                    <a:pt x="15" y="175"/>
                  </a:cubicBezTo>
                  <a:cubicBezTo>
                    <a:pt x="25" y="197"/>
                    <a:pt x="37" y="215"/>
                    <a:pt x="50" y="235"/>
                  </a:cubicBezTo>
                  <a:cubicBezTo>
                    <a:pt x="53" y="239"/>
                    <a:pt x="58" y="245"/>
                    <a:pt x="60" y="250"/>
                  </a:cubicBezTo>
                  <a:cubicBezTo>
                    <a:pt x="61" y="253"/>
                    <a:pt x="61" y="255"/>
                    <a:pt x="61" y="258"/>
                  </a:cubicBezTo>
                  <a:cubicBezTo>
                    <a:pt x="61" y="258"/>
                    <a:pt x="61" y="259"/>
                    <a:pt x="61" y="259"/>
                  </a:cubicBezTo>
                  <a:cubicBezTo>
                    <a:pt x="61" y="263"/>
                    <a:pt x="60" y="268"/>
                    <a:pt x="61" y="273"/>
                  </a:cubicBezTo>
                  <a:cubicBezTo>
                    <a:pt x="64" y="295"/>
                    <a:pt x="94" y="303"/>
                    <a:pt x="101" y="279"/>
                  </a:cubicBezTo>
                  <a:cubicBezTo>
                    <a:pt x="103" y="271"/>
                    <a:pt x="104" y="258"/>
                    <a:pt x="97" y="252"/>
                  </a:cubicBezTo>
                  <a:cubicBezTo>
                    <a:pt x="90" y="245"/>
                    <a:pt x="82" y="247"/>
                    <a:pt x="75" y="250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3" y="245"/>
                    <a:pt x="68" y="241"/>
                    <a:pt x="65" y="237"/>
                  </a:cubicBezTo>
                  <a:cubicBezTo>
                    <a:pt x="52" y="222"/>
                    <a:pt x="40" y="206"/>
                    <a:pt x="31" y="187"/>
                  </a:cubicBezTo>
                  <a:cubicBezTo>
                    <a:pt x="26" y="177"/>
                    <a:pt x="17" y="163"/>
                    <a:pt x="16" y="152"/>
                  </a:cubicBezTo>
                  <a:cubicBezTo>
                    <a:pt x="14" y="141"/>
                    <a:pt x="17" y="129"/>
                    <a:pt x="26" y="122"/>
                  </a:cubicBezTo>
                  <a:cubicBezTo>
                    <a:pt x="30" y="135"/>
                    <a:pt x="35" y="148"/>
                    <a:pt x="39" y="161"/>
                  </a:cubicBezTo>
                  <a:cubicBezTo>
                    <a:pt x="42" y="174"/>
                    <a:pt x="47" y="184"/>
                    <a:pt x="54" y="195"/>
                  </a:cubicBezTo>
                  <a:cubicBezTo>
                    <a:pt x="60" y="205"/>
                    <a:pt x="64" y="218"/>
                    <a:pt x="71" y="226"/>
                  </a:cubicBezTo>
                  <a:cubicBezTo>
                    <a:pt x="77" y="233"/>
                    <a:pt x="84" y="233"/>
                    <a:pt x="91" y="231"/>
                  </a:cubicBezTo>
                  <a:cubicBezTo>
                    <a:pt x="98" y="243"/>
                    <a:pt x="101" y="260"/>
                    <a:pt x="108" y="272"/>
                  </a:cubicBezTo>
                  <a:cubicBezTo>
                    <a:pt x="117" y="287"/>
                    <a:pt x="125" y="303"/>
                    <a:pt x="133" y="318"/>
                  </a:cubicBezTo>
                  <a:cubicBezTo>
                    <a:pt x="139" y="329"/>
                    <a:pt x="146" y="348"/>
                    <a:pt x="160" y="350"/>
                  </a:cubicBezTo>
                  <a:cubicBezTo>
                    <a:pt x="165" y="350"/>
                    <a:pt x="171" y="349"/>
                    <a:pt x="178" y="347"/>
                  </a:cubicBezTo>
                  <a:cubicBezTo>
                    <a:pt x="183" y="354"/>
                    <a:pt x="187" y="362"/>
                    <a:pt x="191" y="370"/>
                  </a:cubicBezTo>
                  <a:cubicBezTo>
                    <a:pt x="195" y="377"/>
                    <a:pt x="199" y="390"/>
                    <a:pt x="207" y="392"/>
                  </a:cubicBezTo>
                  <a:cubicBezTo>
                    <a:pt x="221" y="396"/>
                    <a:pt x="230" y="381"/>
                    <a:pt x="245" y="389"/>
                  </a:cubicBezTo>
                  <a:cubicBezTo>
                    <a:pt x="253" y="393"/>
                    <a:pt x="258" y="401"/>
                    <a:pt x="263" y="408"/>
                  </a:cubicBezTo>
                  <a:cubicBezTo>
                    <a:pt x="255" y="407"/>
                    <a:pt x="247" y="408"/>
                    <a:pt x="239" y="410"/>
                  </a:cubicBezTo>
                  <a:cubicBezTo>
                    <a:pt x="215" y="416"/>
                    <a:pt x="193" y="426"/>
                    <a:pt x="168" y="422"/>
                  </a:cubicBezTo>
                  <a:cubicBezTo>
                    <a:pt x="148" y="420"/>
                    <a:pt x="135" y="414"/>
                    <a:pt x="115" y="420"/>
                  </a:cubicBezTo>
                  <a:cubicBezTo>
                    <a:pt x="110" y="421"/>
                    <a:pt x="104" y="423"/>
                    <a:pt x="98" y="424"/>
                  </a:cubicBezTo>
                  <a:cubicBezTo>
                    <a:pt x="88" y="427"/>
                    <a:pt x="84" y="425"/>
                    <a:pt x="74" y="424"/>
                  </a:cubicBezTo>
                  <a:cubicBezTo>
                    <a:pt x="65" y="424"/>
                    <a:pt x="56" y="427"/>
                    <a:pt x="47" y="427"/>
                  </a:cubicBezTo>
                  <a:cubicBezTo>
                    <a:pt x="42" y="428"/>
                    <a:pt x="42" y="434"/>
                    <a:pt x="47" y="434"/>
                  </a:cubicBezTo>
                  <a:cubicBezTo>
                    <a:pt x="58" y="435"/>
                    <a:pt x="68" y="433"/>
                    <a:pt x="79" y="434"/>
                  </a:cubicBezTo>
                  <a:cubicBezTo>
                    <a:pt x="87" y="435"/>
                    <a:pt x="93" y="435"/>
                    <a:pt x="101" y="433"/>
                  </a:cubicBezTo>
                  <a:cubicBezTo>
                    <a:pt x="111" y="430"/>
                    <a:pt x="122" y="425"/>
                    <a:pt x="133" y="425"/>
                  </a:cubicBezTo>
                  <a:cubicBezTo>
                    <a:pt x="144" y="425"/>
                    <a:pt x="156" y="430"/>
                    <a:pt x="167" y="432"/>
                  </a:cubicBezTo>
                  <a:cubicBezTo>
                    <a:pt x="184" y="435"/>
                    <a:pt x="202" y="432"/>
                    <a:pt x="219" y="428"/>
                  </a:cubicBezTo>
                  <a:cubicBezTo>
                    <a:pt x="228" y="425"/>
                    <a:pt x="236" y="421"/>
                    <a:pt x="244" y="419"/>
                  </a:cubicBezTo>
                  <a:cubicBezTo>
                    <a:pt x="253" y="417"/>
                    <a:pt x="262" y="417"/>
                    <a:pt x="271" y="417"/>
                  </a:cubicBezTo>
                  <a:cubicBezTo>
                    <a:pt x="273" y="419"/>
                    <a:pt x="275" y="421"/>
                    <a:pt x="276" y="422"/>
                  </a:cubicBezTo>
                  <a:cubicBezTo>
                    <a:pt x="280" y="425"/>
                    <a:pt x="288" y="424"/>
                    <a:pt x="287" y="418"/>
                  </a:cubicBezTo>
                  <a:cubicBezTo>
                    <a:pt x="286" y="407"/>
                    <a:pt x="279" y="402"/>
                    <a:pt x="273" y="394"/>
                  </a:cubicBezTo>
                  <a:moveTo>
                    <a:pt x="91" y="268"/>
                  </a:moveTo>
                  <a:cubicBezTo>
                    <a:pt x="90" y="270"/>
                    <a:pt x="90" y="272"/>
                    <a:pt x="90" y="274"/>
                  </a:cubicBezTo>
                  <a:cubicBezTo>
                    <a:pt x="89" y="282"/>
                    <a:pt x="86" y="282"/>
                    <a:pt x="80" y="273"/>
                  </a:cubicBezTo>
                  <a:cubicBezTo>
                    <a:pt x="72" y="266"/>
                    <a:pt x="74" y="266"/>
                    <a:pt x="75" y="261"/>
                  </a:cubicBezTo>
                  <a:cubicBezTo>
                    <a:pt x="76" y="261"/>
                    <a:pt x="77" y="261"/>
                    <a:pt x="78" y="261"/>
                  </a:cubicBezTo>
                  <a:cubicBezTo>
                    <a:pt x="86" y="260"/>
                    <a:pt x="89" y="258"/>
                    <a:pt x="91" y="268"/>
                  </a:cubicBezTo>
                  <a:moveTo>
                    <a:pt x="84" y="218"/>
                  </a:moveTo>
                  <a:cubicBezTo>
                    <a:pt x="82" y="218"/>
                    <a:pt x="79" y="211"/>
                    <a:pt x="78" y="210"/>
                  </a:cubicBezTo>
                  <a:cubicBezTo>
                    <a:pt x="64" y="187"/>
                    <a:pt x="52" y="164"/>
                    <a:pt x="44" y="138"/>
                  </a:cubicBezTo>
                  <a:cubicBezTo>
                    <a:pt x="42" y="130"/>
                    <a:pt x="39" y="121"/>
                    <a:pt x="36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0" y="96"/>
                    <a:pt x="24" y="79"/>
                    <a:pt x="28" y="61"/>
                  </a:cubicBezTo>
                  <a:cubicBezTo>
                    <a:pt x="33" y="32"/>
                    <a:pt x="56" y="20"/>
                    <a:pt x="84" y="16"/>
                  </a:cubicBezTo>
                  <a:cubicBezTo>
                    <a:pt x="85" y="16"/>
                    <a:pt x="86" y="16"/>
                    <a:pt x="86" y="15"/>
                  </a:cubicBezTo>
                  <a:cubicBezTo>
                    <a:pt x="88" y="15"/>
                    <a:pt x="89" y="15"/>
                    <a:pt x="90" y="15"/>
                  </a:cubicBezTo>
                  <a:cubicBezTo>
                    <a:pt x="102" y="18"/>
                    <a:pt x="113" y="27"/>
                    <a:pt x="120" y="35"/>
                  </a:cubicBezTo>
                  <a:cubicBezTo>
                    <a:pt x="137" y="52"/>
                    <a:pt x="147" y="74"/>
                    <a:pt x="159" y="95"/>
                  </a:cubicBezTo>
                  <a:cubicBezTo>
                    <a:pt x="169" y="112"/>
                    <a:pt x="180" y="138"/>
                    <a:pt x="180" y="158"/>
                  </a:cubicBezTo>
                  <a:cubicBezTo>
                    <a:pt x="180" y="161"/>
                    <a:pt x="179" y="163"/>
                    <a:pt x="178" y="165"/>
                  </a:cubicBezTo>
                  <a:cubicBezTo>
                    <a:pt x="178" y="166"/>
                    <a:pt x="177" y="167"/>
                    <a:pt x="177" y="168"/>
                  </a:cubicBezTo>
                  <a:cubicBezTo>
                    <a:pt x="168" y="181"/>
                    <a:pt x="143" y="191"/>
                    <a:pt x="131" y="197"/>
                  </a:cubicBezTo>
                  <a:cubicBezTo>
                    <a:pt x="120" y="202"/>
                    <a:pt x="109" y="207"/>
                    <a:pt x="99" y="212"/>
                  </a:cubicBezTo>
                  <a:cubicBezTo>
                    <a:pt x="97" y="212"/>
                    <a:pt x="85" y="218"/>
                    <a:pt x="84" y="218"/>
                  </a:cubicBezTo>
                  <a:moveTo>
                    <a:pt x="164" y="336"/>
                  </a:moveTo>
                  <a:cubicBezTo>
                    <a:pt x="155" y="335"/>
                    <a:pt x="147" y="316"/>
                    <a:pt x="144" y="309"/>
                  </a:cubicBezTo>
                  <a:cubicBezTo>
                    <a:pt x="139" y="298"/>
                    <a:pt x="131" y="287"/>
                    <a:pt x="125" y="275"/>
                  </a:cubicBezTo>
                  <a:cubicBezTo>
                    <a:pt x="117" y="261"/>
                    <a:pt x="110" y="246"/>
                    <a:pt x="102" y="232"/>
                  </a:cubicBezTo>
                  <a:cubicBezTo>
                    <a:pt x="101" y="231"/>
                    <a:pt x="100" y="229"/>
                    <a:pt x="99" y="228"/>
                  </a:cubicBezTo>
                  <a:cubicBezTo>
                    <a:pt x="102" y="226"/>
                    <a:pt x="106" y="224"/>
                    <a:pt x="109" y="223"/>
                  </a:cubicBezTo>
                  <a:cubicBezTo>
                    <a:pt x="133" y="212"/>
                    <a:pt x="158" y="201"/>
                    <a:pt x="180" y="186"/>
                  </a:cubicBezTo>
                  <a:cubicBezTo>
                    <a:pt x="181" y="185"/>
                    <a:pt x="182" y="184"/>
                    <a:pt x="184" y="183"/>
                  </a:cubicBezTo>
                  <a:cubicBezTo>
                    <a:pt x="199" y="208"/>
                    <a:pt x="216" y="232"/>
                    <a:pt x="225" y="260"/>
                  </a:cubicBezTo>
                  <a:cubicBezTo>
                    <a:pt x="227" y="266"/>
                    <a:pt x="231" y="273"/>
                    <a:pt x="231" y="280"/>
                  </a:cubicBezTo>
                  <a:cubicBezTo>
                    <a:pt x="233" y="291"/>
                    <a:pt x="230" y="295"/>
                    <a:pt x="223" y="300"/>
                  </a:cubicBezTo>
                  <a:cubicBezTo>
                    <a:pt x="211" y="309"/>
                    <a:pt x="198" y="321"/>
                    <a:pt x="185" y="328"/>
                  </a:cubicBezTo>
                  <a:cubicBezTo>
                    <a:pt x="181" y="330"/>
                    <a:pt x="168" y="336"/>
                    <a:pt x="164" y="336"/>
                  </a:cubicBezTo>
                  <a:moveTo>
                    <a:pt x="258" y="366"/>
                  </a:moveTo>
                  <a:cubicBezTo>
                    <a:pt x="256" y="371"/>
                    <a:pt x="256" y="376"/>
                    <a:pt x="256" y="382"/>
                  </a:cubicBezTo>
                  <a:cubicBezTo>
                    <a:pt x="249" y="376"/>
                    <a:pt x="241" y="371"/>
                    <a:pt x="229" y="373"/>
                  </a:cubicBezTo>
                  <a:cubicBezTo>
                    <a:pt x="226" y="374"/>
                    <a:pt x="213" y="380"/>
                    <a:pt x="211" y="379"/>
                  </a:cubicBezTo>
                  <a:cubicBezTo>
                    <a:pt x="207" y="378"/>
                    <a:pt x="200" y="362"/>
                    <a:pt x="198" y="358"/>
                  </a:cubicBezTo>
                  <a:cubicBezTo>
                    <a:pt x="195" y="352"/>
                    <a:pt x="191" y="347"/>
                    <a:pt x="187" y="343"/>
                  </a:cubicBezTo>
                  <a:cubicBezTo>
                    <a:pt x="191" y="340"/>
                    <a:pt x="195" y="338"/>
                    <a:pt x="198" y="336"/>
                  </a:cubicBezTo>
                  <a:cubicBezTo>
                    <a:pt x="202" y="333"/>
                    <a:pt x="207" y="330"/>
                    <a:pt x="211" y="327"/>
                  </a:cubicBezTo>
                  <a:cubicBezTo>
                    <a:pt x="215" y="330"/>
                    <a:pt x="216" y="335"/>
                    <a:pt x="219" y="339"/>
                  </a:cubicBezTo>
                  <a:cubicBezTo>
                    <a:pt x="221" y="342"/>
                    <a:pt x="224" y="346"/>
                    <a:pt x="226" y="350"/>
                  </a:cubicBezTo>
                  <a:cubicBezTo>
                    <a:pt x="226" y="350"/>
                    <a:pt x="225" y="350"/>
                    <a:pt x="225" y="350"/>
                  </a:cubicBezTo>
                  <a:cubicBezTo>
                    <a:pt x="224" y="354"/>
                    <a:pt x="224" y="357"/>
                    <a:pt x="225" y="360"/>
                  </a:cubicBezTo>
                  <a:cubicBezTo>
                    <a:pt x="225" y="363"/>
                    <a:pt x="229" y="365"/>
                    <a:pt x="232" y="365"/>
                  </a:cubicBezTo>
                  <a:cubicBezTo>
                    <a:pt x="242" y="366"/>
                    <a:pt x="252" y="351"/>
                    <a:pt x="241" y="344"/>
                  </a:cubicBezTo>
                  <a:cubicBezTo>
                    <a:pt x="239" y="343"/>
                    <a:pt x="237" y="344"/>
                    <a:pt x="236" y="345"/>
                  </a:cubicBezTo>
                  <a:cubicBezTo>
                    <a:pt x="235" y="345"/>
                    <a:pt x="235" y="346"/>
                    <a:pt x="235" y="346"/>
                  </a:cubicBezTo>
                  <a:cubicBezTo>
                    <a:pt x="233" y="342"/>
                    <a:pt x="229" y="338"/>
                    <a:pt x="226" y="334"/>
                  </a:cubicBezTo>
                  <a:cubicBezTo>
                    <a:pt x="223" y="330"/>
                    <a:pt x="221" y="326"/>
                    <a:pt x="217" y="323"/>
                  </a:cubicBezTo>
                  <a:cubicBezTo>
                    <a:pt x="222" y="320"/>
                    <a:pt x="227" y="316"/>
                    <a:pt x="232" y="313"/>
                  </a:cubicBezTo>
                  <a:cubicBezTo>
                    <a:pt x="236" y="321"/>
                    <a:pt x="242" y="329"/>
                    <a:pt x="247" y="336"/>
                  </a:cubicBezTo>
                  <a:cubicBezTo>
                    <a:pt x="250" y="341"/>
                    <a:pt x="260" y="349"/>
                    <a:pt x="261" y="354"/>
                  </a:cubicBezTo>
                  <a:cubicBezTo>
                    <a:pt x="264" y="363"/>
                    <a:pt x="259" y="360"/>
                    <a:pt x="258" y="366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385"/>
            <p:cNvSpPr/>
            <p:nvPr/>
          </p:nvSpPr>
          <p:spPr bwMode="auto">
            <a:xfrm>
              <a:off x="713171" y="297622"/>
              <a:ext cx="28053" cy="119630"/>
            </a:xfrm>
            <a:custGeom>
              <a:avLst/>
              <a:gdLst>
                <a:gd name="T0" fmla="*/ 28 w 28"/>
                <a:gd name="T1" fmla="*/ 2 h 120"/>
                <a:gd name="T2" fmla="*/ 25 w 28"/>
                <a:gd name="T3" fmla="*/ 2 h 120"/>
                <a:gd name="T4" fmla="*/ 19 w 28"/>
                <a:gd name="T5" fmla="*/ 27 h 120"/>
                <a:gd name="T6" fmla="*/ 10 w 28"/>
                <a:gd name="T7" fmla="*/ 59 h 120"/>
                <a:gd name="T8" fmla="*/ 1 w 28"/>
                <a:gd name="T9" fmla="*/ 119 h 120"/>
                <a:gd name="T10" fmla="*/ 2 w 28"/>
                <a:gd name="T11" fmla="*/ 119 h 120"/>
                <a:gd name="T12" fmla="*/ 14 w 28"/>
                <a:gd name="T13" fmla="*/ 53 h 120"/>
                <a:gd name="T14" fmla="*/ 22 w 28"/>
                <a:gd name="T15" fmla="*/ 22 h 120"/>
                <a:gd name="T16" fmla="*/ 28 w 28"/>
                <a:gd name="T17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20">
                  <a:moveTo>
                    <a:pt x="28" y="2"/>
                  </a:moveTo>
                  <a:cubicBezTo>
                    <a:pt x="27" y="0"/>
                    <a:pt x="25" y="0"/>
                    <a:pt x="25" y="2"/>
                  </a:cubicBezTo>
                  <a:cubicBezTo>
                    <a:pt x="26" y="10"/>
                    <a:pt x="21" y="19"/>
                    <a:pt x="19" y="27"/>
                  </a:cubicBezTo>
                  <a:cubicBezTo>
                    <a:pt x="16" y="38"/>
                    <a:pt x="13" y="48"/>
                    <a:pt x="10" y="59"/>
                  </a:cubicBezTo>
                  <a:cubicBezTo>
                    <a:pt x="5" y="78"/>
                    <a:pt x="0" y="99"/>
                    <a:pt x="1" y="119"/>
                  </a:cubicBezTo>
                  <a:cubicBezTo>
                    <a:pt x="1" y="120"/>
                    <a:pt x="2" y="120"/>
                    <a:pt x="2" y="119"/>
                  </a:cubicBezTo>
                  <a:cubicBezTo>
                    <a:pt x="4" y="97"/>
                    <a:pt x="8" y="74"/>
                    <a:pt x="14" y="53"/>
                  </a:cubicBezTo>
                  <a:cubicBezTo>
                    <a:pt x="17" y="43"/>
                    <a:pt x="19" y="33"/>
                    <a:pt x="22" y="22"/>
                  </a:cubicBezTo>
                  <a:cubicBezTo>
                    <a:pt x="24" y="15"/>
                    <a:pt x="28" y="9"/>
                    <a:pt x="28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386"/>
            <p:cNvSpPr/>
            <p:nvPr/>
          </p:nvSpPr>
          <p:spPr bwMode="auto">
            <a:xfrm>
              <a:off x="730150" y="324206"/>
              <a:ext cx="21409" cy="112984"/>
            </a:xfrm>
            <a:custGeom>
              <a:avLst/>
              <a:gdLst>
                <a:gd name="T0" fmla="*/ 18 w 21"/>
                <a:gd name="T1" fmla="*/ 2 h 113"/>
                <a:gd name="T2" fmla="*/ 3 w 21"/>
                <a:gd name="T3" fmla="*/ 79 h 113"/>
                <a:gd name="T4" fmla="*/ 2 w 21"/>
                <a:gd name="T5" fmla="*/ 96 h 113"/>
                <a:gd name="T6" fmla="*/ 0 w 21"/>
                <a:gd name="T7" fmla="*/ 105 h 113"/>
                <a:gd name="T8" fmla="*/ 5 w 21"/>
                <a:gd name="T9" fmla="*/ 113 h 113"/>
                <a:gd name="T10" fmla="*/ 5 w 21"/>
                <a:gd name="T11" fmla="*/ 112 h 113"/>
                <a:gd name="T12" fmla="*/ 6 w 21"/>
                <a:gd name="T13" fmla="*/ 95 h 113"/>
                <a:gd name="T14" fmla="*/ 7 w 21"/>
                <a:gd name="T15" fmla="*/ 66 h 113"/>
                <a:gd name="T16" fmla="*/ 21 w 21"/>
                <a:gd name="T17" fmla="*/ 2 h 113"/>
                <a:gd name="T18" fmla="*/ 18 w 21"/>
                <a:gd name="T19" fmla="*/ 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3">
                  <a:moveTo>
                    <a:pt x="18" y="2"/>
                  </a:moveTo>
                  <a:cubicBezTo>
                    <a:pt x="11" y="26"/>
                    <a:pt x="4" y="54"/>
                    <a:pt x="3" y="79"/>
                  </a:cubicBezTo>
                  <a:cubicBezTo>
                    <a:pt x="3" y="85"/>
                    <a:pt x="4" y="90"/>
                    <a:pt x="2" y="96"/>
                  </a:cubicBezTo>
                  <a:cubicBezTo>
                    <a:pt x="2" y="99"/>
                    <a:pt x="1" y="102"/>
                    <a:pt x="0" y="105"/>
                  </a:cubicBezTo>
                  <a:cubicBezTo>
                    <a:pt x="0" y="109"/>
                    <a:pt x="0" y="112"/>
                    <a:pt x="5" y="113"/>
                  </a:cubicBezTo>
                  <a:cubicBezTo>
                    <a:pt x="5" y="113"/>
                    <a:pt x="5" y="112"/>
                    <a:pt x="5" y="112"/>
                  </a:cubicBezTo>
                  <a:cubicBezTo>
                    <a:pt x="0" y="109"/>
                    <a:pt x="5" y="99"/>
                    <a:pt x="6" y="95"/>
                  </a:cubicBezTo>
                  <a:cubicBezTo>
                    <a:pt x="8" y="85"/>
                    <a:pt x="6" y="76"/>
                    <a:pt x="7" y="66"/>
                  </a:cubicBezTo>
                  <a:cubicBezTo>
                    <a:pt x="11" y="45"/>
                    <a:pt x="15" y="23"/>
                    <a:pt x="21" y="2"/>
                  </a:cubicBezTo>
                  <a:cubicBezTo>
                    <a:pt x="21" y="1"/>
                    <a:pt x="19" y="0"/>
                    <a:pt x="18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387"/>
            <p:cNvSpPr/>
            <p:nvPr/>
          </p:nvSpPr>
          <p:spPr bwMode="auto">
            <a:xfrm>
              <a:off x="735317" y="332329"/>
              <a:ext cx="25838" cy="132922"/>
            </a:xfrm>
            <a:custGeom>
              <a:avLst/>
              <a:gdLst>
                <a:gd name="T0" fmla="*/ 23 w 26"/>
                <a:gd name="T1" fmla="*/ 1 h 133"/>
                <a:gd name="T2" fmla="*/ 16 w 26"/>
                <a:gd name="T3" fmla="*/ 35 h 133"/>
                <a:gd name="T4" fmla="*/ 8 w 26"/>
                <a:gd name="T5" fmla="*/ 74 h 133"/>
                <a:gd name="T6" fmla="*/ 6 w 26"/>
                <a:gd name="T7" fmla="*/ 109 h 133"/>
                <a:gd name="T8" fmla="*/ 6 w 26"/>
                <a:gd name="T9" fmla="*/ 132 h 133"/>
                <a:gd name="T10" fmla="*/ 8 w 26"/>
                <a:gd name="T11" fmla="*/ 131 h 133"/>
                <a:gd name="T12" fmla="*/ 8 w 26"/>
                <a:gd name="T13" fmla="*/ 113 h 133"/>
                <a:gd name="T14" fmla="*/ 8 w 26"/>
                <a:gd name="T15" fmla="*/ 101 h 133"/>
                <a:gd name="T16" fmla="*/ 13 w 26"/>
                <a:gd name="T17" fmla="*/ 66 h 133"/>
                <a:gd name="T18" fmla="*/ 19 w 26"/>
                <a:gd name="T19" fmla="*/ 36 h 133"/>
                <a:gd name="T20" fmla="*/ 26 w 26"/>
                <a:gd name="T21" fmla="*/ 2 h 133"/>
                <a:gd name="T22" fmla="*/ 23 w 26"/>
                <a:gd name="T23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33">
                  <a:moveTo>
                    <a:pt x="23" y="1"/>
                  </a:moveTo>
                  <a:cubicBezTo>
                    <a:pt x="18" y="11"/>
                    <a:pt x="18" y="24"/>
                    <a:pt x="16" y="35"/>
                  </a:cubicBezTo>
                  <a:cubicBezTo>
                    <a:pt x="14" y="48"/>
                    <a:pt x="11" y="61"/>
                    <a:pt x="8" y="74"/>
                  </a:cubicBezTo>
                  <a:cubicBezTo>
                    <a:pt x="6" y="86"/>
                    <a:pt x="6" y="97"/>
                    <a:pt x="6" y="109"/>
                  </a:cubicBezTo>
                  <a:cubicBezTo>
                    <a:pt x="5" y="117"/>
                    <a:pt x="0" y="126"/>
                    <a:pt x="6" y="132"/>
                  </a:cubicBezTo>
                  <a:cubicBezTo>
                    <a:pt x="7" y="133"/>
                    <a:pt x="8" y="132"/>
                    <a:pt x="8" y="131"/>
                  </a:cubicBezTo>
                  <a:cubicBezTo>
                    <a:pt x="4" y="126"/>
                    <a:pt x="8" y="119"/>
                    <a:pt x="8" y="113"/>
                  </a:cubicBezTo>
                  <a:cubicBezTo>
                    <a:pt x="9" y="109"/>
                    <a:pt x="9" y="105"/>
                    <a:pt x="8" y="101"/>
                  </a:cubicBezTo>
                  <a:cubicBezTo>
                    <a:pt x="8" y="89"/>
                    <a:pt x="10" y="78"/>
                    <a:pt x="13" y="66"/>
                  </a:cubicBezTo>
                  <a:cubicBezTo>
                    <a:pt x="15" y="56"/>
                    <a:pt x="17" y="46"/>
                    <a:pt x="19" y="36"/>
                  </a:cubicBezTo>
                  <a:cubicBezTo>
                    <a:pt x="20" y="26"/>
                    <a:pt x="20" y="11"/>
                    <a:pt x="26" y="2"/>
                  </a:cubicBezTo>
                  <a:cubicBezTo>
                    <a:pt x="26" y="1"/>
                    <a:pt x="24" y="0"/>
                    <a:pt x="23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388"/>
            <p:cNvSpPr/>
            <p:nvPr/>
          </p:nvSpPr>
          <p:spPr bwMode="auto">
            <a:xfrm>
              <a:off x="752296" y="364821"/>
              <a:ext cx="19194" cy="120368"/>
            </a:xfrm>
            <a:custGeom>
              <a:avLst/>
              <a:gdLst>
                <a:gd name="T0" fmla="*/ 16 w 19"/>
                <a:gd name="T1" fmla="*/ 1 h 120"/>
                <a:gd name="T2" fmla="*/ 1 w 19"/>
                <a:gd name="T3" fmla="*/ 119 h 120"/>
                <a:gd name="T4" fmla="*/ 4 w 19"/>
                <a:gd name="T5" fmla="*/ 119 h 120"/>
                <a:gd name="T6" fmla="*/ 10 w 19"/>
                <a:gd name="T7" fmla="*/ 56 h 120"/>
                <a:gd name="T8" fmla="*/ 19 w 19"/>
                <a:gd name="T9" fmla="*/ 1 h 120"/>
                <a:gd name="T10" fmla="*/ 16 w 19"/>
                <a:gd name="T11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0">
                  <a:moveTo>
                    <a:pt x="16" y="1"/>
                  </a:moveTo>
                  <a:cubicBezTo>
                    <a:pt x="13" y="41"/>
                    <a:pt x="0" y="78"/>
                    <a:pt x="1" y="119"/>
                  </a:cubicBezTo>
                  <a:cubicBezTo>
                    <a:pt x="1" y="120"/>
                    <a:pt x="4" y="120"/>
                    <a:pt x="4" y="119"/>
                  </a:cubicBezTo>
                  <a:cubicBezTo>
                    <a:pt x="5" y="97"/>
                    <a:pt x="6" y="77"/>
                    <a:pt x="10" y="56"/>
                  </a:cubicBezTo>
                  <a:cubicBezTo>
                    <a:pt x="13" y="38"/>
                    <a:pt x="17" y="20"/>
                    <a:pt x="19" y="1"/>
                  </a:cubicBezTo>
                  <a:cubicBezTo>
                    <a:pt x="19" y="0"/>
                    <a:pt x="16" y="0"/>
                    <a:pt x="16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389"/>
            <p:cNvSpPr/>
            <p:nvPr/>
          </p:nvSpPr>
          <p:spPr bwMode="auto">
            <a:xfrm>
              <a:off x="766323" y="385498"/>
              <a:ext cx="16979" cy="119630"/>
            </a:xfrm>
            <a:custGeom>
              <a:avLst/>
              <a:gdLst>
                <a:gd name="T0" fmla="*/ 15 w 17"/>
                <a:gd name="T1" fmla="*/ 1 h 120"/>
                <a:gd name="T2" fmla="*/ 10 w 17"/>
                <a:gd name="T3" fmla="*/ 31 h 120"/>
                <a:gd name="T4" fmla="*/ 8 w 17"/>
                <a:gd name="T5" fmla="*/ 60 h 120"/>
                <a:gd name="T6" fmla="*/ 3 w 17"/>
                <a:gd name="T7" fmla="*/ 118 h 120"/>
                <a:gd name="T8" fmla="*/ 4 w 17"/>
                <a:gd name="T9" fmla="*/ 119 h 120"/>
                <a:gd name="T10" fmla="*/ 7 w 17"/>
                <a:gd name="T11" fmla="*/ 93 h 120"/>
                <a:gd name="T12" fmla="*/ 10 w 17"/>
                <a:gd name="T13" fmla="*/ 62 h 120"/>
                <a:gd name="T14" fmla="*/ 12 w 17"/>
                <a:gd name="T15" fmla="*/ 32 h 120"/>
                <a:gd name="T16" fmla="*/ 17 w 17"/>
                <a:gd name="T17" fmla="*/ 1 h 120"/>
                <a:gd name="T18" fmla="*/ 15 w 17"/>
                <a:gd name="T19" fmla="*/ 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0">
                  <a:moveTo>
                    <a:pt x="15" y="1"/>
                  </a:moveTo>
                  <a:cubicBezTo>
                    <a:pt x="15" y="11"/>
                    <a:pt x="11" y="22"/>
                    <a:pt x="10" y="31"/>
                  </a:cubicBezTo>
                  <a:cubicBezTo>
                    <a:pt x="9" y="41"/>
                    <a:pt x="8" y="51"/>
                    <a:pt x="8" y="60"/>
                  </a:cubicBezTo>
                  <a:cubicBezTo>
                    <a:pt x="6" y="80"/>
                    <a:pt x="0" y="99"/>
                    <a:pt x="3" y="118"/>
                  </a:cubicBezTo>
                  <a:cubicBezTo>
                    <a:pt x="3" y="119"/>
                    <a:pt x="4" y="120"/>
                    <a:pt x="4" y="119"/>
                  </a:cubicBezTo>
                  <a:cubicBezTo>
                    <a:pt x="5" y="110"/>
                    <a:pt x="6" y="101"/>
                    <a:pt x="7" y="93"/>
                  </a:cubicBezTo>
                  <a:cubicBezTo>
                    <a:pt x="7" y="83"/>
                    <a:pt x="10" y="72"/>
                    <a:pt x="10" y="62"/>
                  </a:cubicBezTo>
                  <a:cubicBezTo>
                    <a:pt x="11" y="52"/>
                    <a:pt x="11" y="42"/>
                    <a:pt x="12" y="32"/>
                  </a:cubicBezTo>
                  <a:cubicBezTo>
                    <a:pt x="14" y="22"/>
                    <a:pt x="17" y="11"/>
                    <a:pt x="17" y="1"/>
                  </a:cubicBezTo>
                  <a:cubicBezTo>
                    <a:pt x="17" y="0"/>
                    <a:pt x="15" y="0"/>
                    <a:pt x="15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390"/>
            <p:cNvSpPr/>
            <p:nvPr/>
          </p:nvSpPr>
          <p:spPr bwMode="auto">
            <a:xfrm>
              <a:off x="779611" y="425374"/>
              <a:ext cx="11812" cy="93784"/>
            </a:xfrm>
            <a:custGeom>
              <a:avLst/>
              <a:gdLst>
                <a:gd name="T0" fmla="*/ 12 w 12"/>
                <a:gd name="T1" fmla="*/ 1 h 94"/>
                <a:gd name="T2" fmla="*/ 9 w 12"/>
                <a:gd name="T3" fmla="*/ 1 h 94"/>
                <a:gd name="T4" fmla="*/ 4 w 12"/>
                <a:gd name="T5" fmla="*/ 53 h 94"/>
                <a:gd name="T6" fmla="*/ 2 w 12"/>
                <a:gd name="T7" fmla="*/ 76 h 94"/>
                <a:gd name="T8" fmla="*/ 0 w 12"/>
                <a:gd name="T9" fmla="*/ 93 h 94"/>
                <a:gd name="T10" fmla="*/ 0 w 12"/>
                <a:gd name="T11" fmla="*/ 94 h 94"/>
                <a:gd name="T12" fmla="*/ 4 w 12"/>
                <a:gd name="T13" fmla="*/ 89 h 94"/>
                <a:gd name="T14" fmla="*/ 4 w 12"/>
                <a:gd name="T15" fmla="*/ 82 h 94"/>
                <a:gd name="T16" fmla="*/ 6 w 12"/>
                <a:gd name="T17" fmla="*/ 67 h 94"/>
                <a:gd name="T18" fmla="*/ 9 w 12"/>
                <a:gd name="T19" fmla="*/ 32 h 94"/>
                <a:gd name="T20" fmla="*/ 12 w 12"/>
                <a:gd name="T21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94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10" y="19"/>
                    <a:pt x="5" y="35"/>
                    <a:pt x="4" y="53"/>
                  </a:cubicBezTo>
                  <a:cubicBezTo>
                    <a:pt x="4" y="61"/>
                    <a:pt x="3" y="68"/>
                    <a:pt x="2" y="76"/>
                  </a:cubicBezTo>
                  <a:cubicBezTo>
                    <a:pt x="1" y="80"/>
                    <a:pt x="4" y="91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3" y="94"/>
                    <a:pt x="4" y="92"/>
                    <a:pt x="4" y="89"/>
                  </a:cubicBezTo>
                  <a:cubicBezTo>
                    <a:pt x="5" y="87"/>
                    <a:pt x="4" y="84"/>
                    <a:pt x="4" y="82"/>
                  </a:cubicBezTo>
                  <a:cubicBezTo>
                    <a:pt x="4" y="77"/>
                    <a:pt x="6" y="72"/>
                    <a:pt x="6" y="67"/>
                  </a:cubicBezTo>
                  <a:cubicBezTo>
                    <a:pt x="8" y="55"/>
                    <a:pt x="8" y="44"/>
                    <a:pt x="9" y="32"/>
                  </a:cubicBezTo>
                  <a:cubicBezTo>
                    <a:pt x="11" y="22"/>
                    <a:pt x="12" y="12"/>
                    <a:pt x="12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391"/>
            <p:cNvSpPr/>
            <p:nvPr/>
          </p:nvSpPr>
          <p:spPr bwMode="auto">
            <a:xfrm>
              <a:off x="792161" y="476327"/>
              <a:ext cx="8859" cy="77538"/>
            </a:xfrm>
            <a:custGeom>
              <a:avLst/>
              <a:gdLst>
                <a:gd name="T0" fmla="*/ 6 w 9"/>
                <a:gd name="T1" fmla="*/ 2 h 78"/>
                <a:gd name="T2" fmla="*/ 1 w 9"/>
                <a:gd name="T3" fmla="*/ 42 h 78"/>
                <a:gd name="T4" fmla="*/ 2 w 9"/>
                <a:gd name="T5" fmla="*/ 78 h 78"/>
                <a:gd name="T6" fmla="*/ 3 w 9"/>
                <a:gd name="T7" fmla="*/ 78 h 78"/>
                <a:gd name="T8" fmla="*/ 5 w 9"/>
                <a:gd name="T9" fmla="*/ 39 h 78"/>
                <a:gd name="T10" fmla="*/ 9 w 9"/>
                <a:gd name="T11" fmla="*/ 3 h 78"/>
                <a:gd name="T12" fmla="*/ 6 w 9"/>
                <a:gd name="T1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8">
                  <a:moveTo>
                    <a:pt x="6" y="2"/>
                  </a:moveTo>
                  <a:cubicBezTo>
                    <a:pt x="3" y="15"/>
                    <a:pt x="3" y="29"/>
                    <a:pt x="1" y="42"/>
                  </a:cubicBezTo>
                  <a:cubicBezTo>
                    <a:pt x="0" y="53"/>
                    <a:pt x="0" y="66"/>
                    <a:pt x="2" y="78"/>
                  </a:cubicBezTo>
                  <a:cubicBezTo>
                    <a:pt x="2" y="78"/>
                    <a:pt x="3" y="78"/>
                    <a:pt x="3" y="78"/>
                  </a:cubicBezTo>
                  <a:cubicBezTo>
                    <a:pt x="5" y="65"/>
                    <a:pt x="3" y="52"/>
                    <a:pt x="5" y="39"/>
                  </a:cubicBezTo>
                  <a:cubicBezTo>
                    <a:pt x="7" y="27"/>
                    <a:pt x="6" y="15"/>
                    <a:pt x="9" y="3"/>
                  </a:cubicBezTo>
                  <a:cubicBezTo>
                    <a:pt x="9" y="1"/>
                    <a:pt x="6" y="0"/>
                    <a:pt x="6" y="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392"/>
            <p:cNvSpPr/>
            <p:nvPr/>
          </p:nvSpPr>
          <p:spPr bwMode="auto">
            <a:xfrm>
              <a:off x="809140" y="474112"/>
              <a:ext cx="12550" cy="85661"/>
            </a:xfrm>
            <a:custGeom>
              <a:avLst/>
              <a:gdLst>
                <a:gd name="T0" fmla="*/ 6 w 12"/>
                <a:gd name="T1" fmla="*/ 1 h 86"/>
                <a:gd name="T2" fmla="*/ 5 w 12"/>
                <a:gd name="T3" fmla="*/ 3 h 86"/>
                <a:gd name="T4" fmla="*/ 6 w 12"/>
                <a:gd name="T5" fmla="*/ 22 h 86"/>
                <a:gd name="T6" fmla="*/ 3 w 12"/>
                <a:gd name="T7" fmla="*/ 43 h 86"/>
                <a:gd name="T8" fmla="*/ 2 w 12"/>
                <a:gd name="T9" fmla="*/ 84 h 86"/>
                <a:gd name="T10" fmla="*/ 4 w 12"/>
                <a:gd name="T11" fmla="*/ 84 h 86"/>
                <a:gd name="T12" fmla="*/ 4 w 12"/>
                <a:gd name="T13" fmla="*/ 57 h 86"/>
                <a:gd name="T14" fmla="*/ 7 w 12"/>
                <a:gd name="T15" fmla="*/ 28 h 86"/>
                <a:gd name="T16" fmla="*/ 6 w 12"/>
                <a:gd name="T17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6">
                  <a:moveTo>
                    <a:pt x="6" y="1"/>
                  </a:moveTo>
                  <a:cubicBezTo>
                    <a:pt x="5" y="0"/>
                    <a:pt x="4" y="2"/>
                    <a:pt x="5" y="3"/>
                  </a:cubicBezTo>
                  <a:cubicBezTo>
                    <a:pt x="9" y="8"/>
                    <a:pt x="7" y="16"/>
                    <a:pt x="6" y="22"/>
                  </a:cubicBezTo>
                  <a:cubicBezTo>
                    <a:pt x="5" y="29"/>
                    <a:pt x="4" y="36"/>
                    <a:pt x="3" y="43"/>
                  </a:cubicBezTo>
                  <a:cubicBezTo>
                    <a:pt x="1" y="56"/>
                    <a:pt x="0" y="71"/>
                    <a:pt x="2" y="84"/>
                  </a:cubicBezTo>
                  <a:cubicBezTo>
                    <a:pt x="2" y="86"/>
                    <a:pt x="4" y="86"/>
                    <a:pt x="4" y="84"/>
                  </a:cubicBezTo>
                  <a:cubicBezTo>
                    <a:pt x="5" y="75"/>
                    <a:pt x="4" y="66"/>
                    <a:pt x="4" y="57"/>
                  </a:cubicBezTo>
                  <a:cubicBezTo>
                    <a:pt x="4" y="47"/>
                    <a:pt x="6" y="38"/>
                    <a:pt x="7" y="28"/>
                  </a:cubicBezTo>
                  <a:cubicBezTo>
                    <a:pt x="8" y="20"/>
                    <a:pt x="12" y="8"/>
                    <a:pt x="6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393"/>
            <p:cNvSpPr/>
            <p:nvPr/>
          </p:nvSpPr>
          <p:spPr bwMode="auto">
            <a:xfrm>
              <a:off x="819475" y="516204"/>
              <a:ext cx="9597" cy="90830"/>
            </a:xfrm>
            <a:custGeom>
              <a:avLst/>
              <a:gdLst>
                <a:gd name="T0" fmla="*/ 9 w 10"/>
                <a:gd name="T1" fmla="*/ 3 h 91"/>
                <a:gd name="T2" fmla="*/ 6 w 10"/>
                <a:gd name="T3" fmla="*/ 2 h 91"/>
                <a:gd name="T4" fmla="*/ 2 w 10"/>
                <a:gd name="T5" fmla="*/ 43 h 91"/>
                <a:gd name="T6" fmla="*/ 2 w 10"/>
                <a:gd name="T7" fmla="*/ 90 h 91"/>
                <a:gd name="T8" fmla="*/ 4 w 10"/>
                <a:gd name="T9" fmla="*/ 90 h 91"/>
                <a:gd name="T10" fmla="*/ 5 w 10"/>
                <a:gd name="T11" fmla="*/ 47 h 91"/>
                <a:gd name="T12" fmla="*/ 9 w 10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1">
                  <a:moveTo>
                    <a:pt x="9" y="3"/>
                  </a:moveTo>
                  <a:cubicBezTo>
                    <a:pt x="10" y="1"/>
                    <a:pt x="7" y="0"/>
                    <a:pt x="6" y="2"/>
                  </a:cubicBezTo>
                  <a:cubicBezTo>
                    <a:pt x="3" y="15"/>
                    <a:pt x="2" y="30"/>
                    <a:pt x="2" y="43"/>
                  </a:cubicBezTo>
                  <a:cubicBezTo>
                    <a:pt x="1" y="58"/>
                    <a:pt x="0" y="75"/>
                    <a:pt x="2" y="90"/>
                  </a:cubicBezTo>
                  <a:cubicBezTo>
                    <a:pt x="2" y="91"/>
                    <a:pt x="4" y="91"/>
                    <a:pt x="4" y="90"/>
                  </a:cubicBezTo>
                  <a:cubicBezTo>
                    <a:pt x="6" y="76"/>
                    <a:pt x="4" y="61"/>
                    <a:pt x="5" y="47"/>
                  </a:cubicBezTo>
                  <a:cubicBezTo>
                    <a:pt x="5" y="33"/>
                    <a:pt x="6" y="16"/>
                    <a:pt x="9" y="3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394"/>
            <p:cNvSpPr/>
            <p:nvPr/>
          </p:nvSpPr>
          <p:spPr bwMode="auto">
            <a:xfrm>
              <a:off x="832025" y="511773"/>
              <a:ext cx="11074" cy="96738"/>
            </a:xfrm>
            <a:custGeom>
              <a:avLst/>
              <a:gdLst>
                <a:gd name="T0" fmla="*/ 11 w 11"/>
                <a:gd name="T1" fmla="*/ 1 h 97"/>
                <a:gd name="T2" fmla="*/ 9 w 11"/>
                <a:gd name="T3" fmla="*/ 1 h 97"/>
                <a:gd name="T4" fmla="*/ 4 w 11"/>
                <a:gd name="T5" fmla="*/ 97 h 97"/>
                <a:gd name="T6" fmla="*/ 6 w 11"/>
                <a:gd name="T7" fmla="*/ 97 h 97"/>
                <a:gd name="T8" fmla="*/ 7 w 11"/>
                <a:gd name="T9" fmla="*/ 51 h 97"/>
                <a:gd name="T10" fmla="*/ 11 w 11"/>
                <a:gd name="T1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7">
                  <a:moveTo>
                    <a:pt x="11" y="1"/>
                  </a:moveTo>
                  <a:cubicBezTo>
                    <a:pt x="11" y="0"/>
                    <a:pt x="9" y="0"/>
                    <a:pt x="9" y="1"/>
                  </a:cubicBezTo>
                  <a:cubicBezTo>
                    <a:pt x="7" y="33"/>
                    <a:pt x="0" y="65"/>
                    <a:pt x="4" y="97"/>
                  </a:cubicBezTo>
                  <a:cubicBezTo>
                    <a:pt x="4" y="97"/>
                    <a:pt x="6" y="97"/>
                    <a:pt x="6" y="97"/>
                  </a:cubicBezTo>
                  <a:cubicBezTo>
                    <a:pt x="8" y="82"/>
                    <a:pt x="6" y="66"/>
                    <a:pt x="7" y="51"/>
                  </a:cubicBezTo>
                  <a:cubicBezTo>
                    <a:pt x="8" y="34"/>
                    <a:pt x="11" y="18"/>
                    <a:pt x="11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395"/>
            <p:cNvSpPr/>
            <p:nvPr/>
          </p:nvSpPr>
          <p:spPr bwMode="auto">
            <a:xfrm>
              <a:off x="845313" y="548696"/>
              <a:ext cx="11074" cy="78276"/>
            </a:xfrm>
            <a:custGeom>
              <a:avLst/>
              <a:gdLst>
                <a:gd name="T0" fmla="*/ 6 w 11"/>
                <a:gd name="T1" fmla="*/ 74 h 78"/>
                <a:gd name="T2" fmla="*/ 5 w 11"/>
                <a:gd name="T3" fmla="*/ 68 h 78"/>
                <a:gd name="T4" fmla="*/ 6 w 11"/>
                <a:gd name="T5" fmla="*/ 60 h 78"/>
                <a:gd name="T6" fmla="*/ 6 w 11"/>
                <a:gd name="T7" fmla="*/ 43 h 78"/>
                <a:gd name="T8" fmla="*/ 11 w 11"/>
                <a:gd name="T9" fmla="*/ 2 h 78"/>
                <a:gd name="T10" fmla="*/ 8 w 11"/>
                <a:gd name="T11" fmla="*/ 2 h 78"/>
                <a:gd name="T12" fmla="*/ 3 w 11"/>
                <a:gd name="T13" fmla="*/ 48 h 78"/>
                <a:gd name="T14" fmla="*/ 4 w 11"/>
                <a:gd name="T15" fmla="*/ 77 h 78"/>
                <a:gd name="T16" fmla="*/ 5 w 11"/>
                <a:gd name="T17" fmla="*/ 78 h 78"/>
                <a:gd name="T18" fmla="*/ 7 w 11"/>
                <a:gd name="T19" fmla="*/ 77 h 78"/>
                <a:gd name="T20" fmla="*/ 8 w 11"/>
                <a:gd name="T21" fmla="*/ 76 h 78"/>
                <a:gd name="T22" fmla="*/ 8 w 11"/>
                <a:gd name="T23" fmla="*/ 74 h 78"/>
                <a:gd name="T24" fmla="*/ 6 w 11"/>
                <a:gd name="T25" fmla="*/ 7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78">
                  <a:moveTo>
                    <a:pt x="6" y="74"/>
                  </a:moveTo>
                  <a:cubicBezTo>
                    <a:pt x="6" y="75"/>
                    <a:pt x="5" y="68"/>
                    <a:pt x="5" y="68"/>
                  </a:cubicBezTo>
                  <a:cubicBezTo>
                    <a:pt x="5" y="65"/>
                    <a:pt x="5" y="63"/>
                    <a:pt x="6" y="60"/>
                  </a:cubicBezTo>
                  <a:cubicBezTo>
                    <a:pt x="6" y="54"/>
                    <a:pt x="6" y="49"/>
                    <a:pt x="6" y="43"/>
                  </a:cubicBezTo>
                  <a:cubicBezTo>
                    <a:pt x="8" y="29"/>
                    <a:pt x="10" y="16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7" y="17"/>
                    <a:pt x="4" y="33"/>
                    <a:pt x="3" y="48"/>
                  </a:cubicBezTo>
                  <a:cubicBezTo>
                    <a:pt x="3" y="57"/>
                    <a:pt x="0" y="69"/>
                    <a:pt x="4" y="77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6" y="78"/>
                    <a:pt x="6" y="78"/>
                    <a:pt x="7" y="77"/>
                  </a:cubicBezTo>
                  <a:cubicBezTo>
                    <a:pt x="7" y="77"/>
                    <a:pt x="8" y="77"/>
                    <a:pt x="8" y="7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4"/>
                    <a:pt x="7" y="73"/>
                    <a:pt x="6" y="74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396"/>
            <p:cNvSpPr/>
            <p:nvPr/>
          </p:nvSpPr>
          <p:spPr bwMode="auto">
            <a:xfrm>
              <a:off x="868198" y="581927"/>
              <a:ext cx="8121" cy="22892"/>
            </a:xfrm>
            <a:custGeom>
              <a:avLst/>
              <a:gdLst>
                <a:gd name="T0" fmla="*/ 5 w 8"/>
                <a:gd name="T1" fmla="*/ 1 h 23"/>
                <a:gd name="T2" fmla="*/ 0 w 8"/>
                <a:gd name="T3" fmla="*/ 21 h 23"/>
                <a:gd name="T4" fmla="*/ 2 w 8"/>
                <a:gd name="T5" fmla="*/ 22 h 23"/>
                <a:gd name="T6" fmla="*/ 8 w 8"/>
                <a:gd name="T7" fmla="*/ 2 h 23"/>
                <a:gd name="T8" fmla="*/ 5 w 8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5" y="1"/>
                  </a:moveTo>
                  <a:cubicBezTo>
                    <a:pt x="4" y="8"/>
                    <a:pt x="1" y="14"/>
                    <a:pt x="0" y="21"/>
                  </a:cubicBezTo>
                  <a:cubicBezTo>
                    <a:pt x="0" y="22"/>
                    <a:pt x="2" y="23"/>
                    <a:pt x="2" y="22"/>
                  </a:cubicBezTo>
                  <a:cubicBezTo>
                    <a:pt x="5" y="15"/>
                    <a:pt x="6" y="8"/>
                    <a:pt x="8" y="2"/>
                  </a:cubicBezTo>
                  <a:cubicBezTo>
                    <a:pt x="8" y="0"/>
                    <a:pt x="6" y="0"/>
                    <a:pt x="5" y="1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jdrn3hi">
      <a:majorFont>
        <a:latin typeface="DFPFangYuanW7-GB"/>
        <a:ea typeface="DFPFangYuanW7-GB"/>
        <a:cs typeface=""/>
      </a:majorFont>
      <a:minorFont>
        <a:latin typeface="DFPFangYuanW7-GB"/>
        <a:ea typeface="DFPFangYuanW7-G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3716</Words>
  <Application>WPS 演示</Application>
  <PresentationFormat>宽屏</PresentationFormat>
  <Paragraphs>315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Arial</vt:lpstr>
      <vt:lpstr>宋体</vt:lpstr>
      <vt:lpstr>Wingdings</vt:lpstr>
      <vt:lpstr>华康方圆体W7(P)</vt:lpstr>
      <vt:lpstr>张海山锐线体简</vt:lpstr>
      <vt:lpstr>DFPFangYuanW7-GB</vt:lpstr>
      <vt:lpstr>Hilda Sonnenschein</vt:lpstr>
      <vt:lpstr>微软雅黑</vt:lpstr>
      <vt:lpstr>Arial Unicode MS</vt:lpstr>
      <vt:lpstr>Calibri</vt:lpstr>
      <vt:lpstr>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一颗苹果</cp:lastModifiedBy>
  <cp:revision>2</cp:revision>
  <dcterms:created xsi:type="dcterms:W3CDTF">2021-09-09T07:00:00Z</dcterms:created>
  <dcterms:modified xsi:type="dcterms:W3CDTF">2021-09-10T07:35:25Z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D8208FCD5C604BF4922892FF0B95B2A5</vt:lpwstr>
  </property>
  <property fmtid="{D5CDD505-2E9C-101B-9397-08002B2CF9AE}" pid="3" name="KSOProductBuildVer">
    <vt:lpwstr>2052-11.1.0.10463</vt:lpwstr>
  </property>
</Properties>
</file>