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8"/>
  </p:handoutMasterIdLst>
  <p:sldIdLst>
    <p:sldId id="462" r:id="rId3"/>
    <p:sldId id="464" r:id="rId5"/>
    <p:sldId id="465" r:id="rId6"/>
    <p:sldId id="381" r:id="rId7"/>
    <p:sldId id="277" r:id="rId8"/>
    <p:sldId id="299" r:id="rId9"/>
    <p:sldId id="300" r:id="rId10"/>
    <p:sldId id="466" r:id="rId11"/>
    <p:sldId id="380" r:id="rId12"/>
    <p:sldId id="434" r:id="rId13"/>
    <p:sldId id="433" r:id="rId14"/>
    <p:sldId id="467" r:id="rId15"/>
    <p:sldId id="406" r:id="rId16"/>
    <p:sldId id="452" r:id="rId17"/>
    <p:sldId id="412" r:id="rId18"/>
    <p:sldId id="415" r:id="rId19"/>
    <p:sldId id="468" r:id="rId20"/>
    <p:sldId id="403" r:id="rId21"/>
    <p:sldId id="413" r:id="rId22"/>
    <p:sldId id="470" r:id="rId23"/>
    <p:sldId id="469" r:id="rId24"/>
    <p:sldId id="417" r:id="rId25"/>
    <p:sldId id="386" r:id="rId26"/>
    <p:sldId id="471" r:id="rId27"/>
  </p:sldIdLst>
  <p:sldSz cx="24384000" cy="13716000"/>
  <p:notesSz cx="6858000" cy="9144000"/>
  <p:defaultTextStyle>
    <a:defPPr>
      <a:defRPr lang="en-US"/>
    </a:defPPr>
    <a:lvl1pPr marL="0" algn="l" defTabSz="2438400" rtl="0" eaLnBrk="1" latinLnBrk="0" hangingPunct="1">
      <a:defRPr sz="4800" kern="1200">
        <a:solidFill>
          <a:schemeClr val="tx1"/>
        </a:solidFill>
        <a:latin typeface="+mn-lt"/>
        <a:ea typeface="+mn-ea"/>
        <a:cs typeface="+mn-cs"/>
      </a:defRPr>
    </a:lvl1pPr>
    <a:lvl2pPr marL="1219200" algn="l" defTabSz="2438400" rtl="0" eaLnBrk="1" latinLnBrk="0" hangingPunct="1">
      <a:defRPr sz="4800" kern="1200">
        <a:solidFill>
          <a:schemeClr val="tx1"/>
        </a:solidFill>
        <a:latin typeface="+mn-lt"/>
        <a:ea typeface="+mn-ea"/>
        <a:cs typeface="+mn-cs"/>
      </a:defRPr>
    </a:lvl2pPr>
    <a:lvl3pPr marL="2438400" algn="l" defTabSz="2438400" rtl="0" eaLnBrk="1" latinLnBrk="0" hangingPunct="1">
      <a:defRPr sz="4800" kern="1200">
        <a:solidFill>
          <a:schemeClr val="tx1"/>
        </a:solidFill>
        <a:latin typeface="+mn-lt"/>
        <a:ea typeface="+mn-ea"/>
        <a:cs typeface="+mn-cs"/>
      </a:defRPr>
    </a:lvl3pPr>
    <a:lvl4pPr marL="3657600" algn="l" defTabSz="2438400" rtl="0" eaLnBrk="1" latinLnBrk="0" hangingPunct="1">
      <a:defRPr sz="4800" kern="1200">
        <a:solidFill>
          <a:schemeClr val="tx1"/>
        </a:solidFill>
        <a:latin typeface="+mn-lt"/>
        <a:ea typeface="+mn-ea"/>
        <a:cs typeface="+mn-cs"/>
      </a:defRPr>
    </a:lvl4pPr>
    <a:lvl5pPr marL="4876800" algn="l" defTabSz="2438400" rtl="0" eaLnBrk="1" latinLnBrk="0" hangingPunct="1">
      <a:defRPr sz="4800" kern="1200">
        <a:solidFill>
          <a:schemeClr val="tx1"/>
        </a:solidFill>
        <a:latin typeface="+mn-lt"/>
        <a:ea typeface="+mn-ea"/>
        <a:cs typeface="+mn-cs"/>
      </a:defRPr>
    </a:lvl5pPr>
    <a:lvl6pPr marL="6096000" algn="l" defTabSz="2438400" rtl="0" eaLnBrk="1" latinLnBrk="0" hangingPunct="1">
      <a:defRPr sz="4800" kern="1200">
        <a:solidFill>
          <a:schemeClr val="tx1"/>
        </a:solidFill>
        <a:latin typeface="+mn-lt"/>
        <a:ea typeface="+mn-ea"/>
        <a:cs typeface="+mn-cs"/>
      </a:defRPr>
    </a:lvl6pPr>
    <a:lvl7pPr marL="7315200" algn="l" defTabSz="2438400" rtl="0" eaLnBrk="1" latinLnBrk="0" hangingPunct="1">
      <a:defRPr sz="4800" kern="1200">
        <a:solidFill>
          <a:schemeClr val="tx1"/>
        </a:solidFill>
        <a:latin typeface="+mn-lt"/>
        <a:ea typeface="+mn-ea"/>
        <a:cs typeface="+mn-cs"/>
      </a:defRPr>
    </a:lvl7pPr>
    <a:lvl8pPr marL="8534400" algn="l" defTabSz="2438400" rtl="0" eaLnBrk="1" latinLnBrk="0" hangingPunct="1">
      <a:defRPr sz="4800" kern="1200">
        <a:solidFill>
          <a:schemeClr val="tx1"/>
        </a:solidFill>
        <a:latin typeface="+mn-lt"/>
        <a:ea typeface="+mn-ea"/>
        <a:cs typeface="+mn-cs"/>
      </a:defRPr>
    </a:lvl8pPr>
    <a:lvl9pPr marL="9753600" algn="l" defTabSz="2438400" rtl="0" eaLnBrk="1" latinLnBrk="0" hangingPunct="1">
      <a:defRPr sz="4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CA90"/>
    <a:srgbClr val="434343"/>
    <a:srgbClr val="E1D6A9"/>
    <a:srgbClr val="D1BA9C"/>
    <a:srgbClr val="076CF2"/>
    <a:srgbClr val="F7F7F7"/>
    <a:srgbClr val="1D1E20"/>
    <a:srgbClr val="000000"/>
    <a:srgbClr val="292929"/>
    <a:srgbClr val="00C6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19" autoAdjust="0"/>
    <p:restoredTop sz="95455" autoAdjust="0"/>
  </p:normalViewPr>
  <p:slideViewPr>
    <p:cSldViewPr snapToObjects="1">
      <p:cViewPr varScale="1">
        <p:scale>
          <a:sx n="42" d="100"/>
          <a:sy n="42" d="100"/>
        </p:scale>
        <p:origin x="566" y="53"/>
      </p:cViewPr>
      <p:guideLst>
        <p:guide pos="876"/>
        <p:guide pos="14484"/>
        <p:guide pos="1284"/>
        <p:guide orient="horz" pos="7722"/>
        <p:guide orient="horz" pos="918"/>
        <p:guide pos="7680"/>
        <p:guide orient="horz" pos="4320"/>
      </p:guideLst>
    </p:cSldViewPr>
  </p:slideViewPr>
  <p:outlineViewPr>
    <p:cViewPr>
      <p:scale>
        <a:sx n="50" d="100"/>
        <a:sy n="50" d="100"/>
      </p:scale>
      <p:origin x="0" y="0"/>
    </p:cViewPr>
  </p:outlineViewPr>
  <p:notesTextViewPr>
    <p:cViewPr>
      <p:scale>
        <a:sx n="1" d="1"/>
        <a:sy n="1" d="1"/>
      </p:scale>
      <p:origin x="0" y="0"/>
    </p:cViewPr>
  </p:notesTextViewPr>
  <p:sorterViewPr>
    <p:cViewPr>
      <p:scale>
        <a:sx n="33" d="100"/>
        <a:sy n="33" d="100"/>
      </p:scale>
      <p:origin x="0" y="-21584"/>
    </p:cViewPr>
  </p:sorterViewPr>
  <p:notesViewPr>
    <p:cSldViewPr snapToObjects="1" showGuides="1">
      <p:cViewPr varScale="1">
        <p:scale>
          <a:sx n="52" d="100"/>
          <a:sy n="52" d="100"/>
        </p:scale>
        <p:origin x="286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393F5F-2CB0-4229-855E-C2E0C65B7458}" type="datetimeFigureOut">
              <a:rPr lang="en-GB" smtClean="0"/>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87A736-6CC3-4C18-98AD-86E9D9BA66F5}" type="datetimeFigureOut">
              <a:rPr lang="en-GB" smtClean="0"/>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13A6D8-FB85-4A58-8BD4-8660BCD7BDCB}" type="slidenum">
              <a:rPr lang="en-GB" smtClean="0"/>
            </a:fld>
            <a:endParaRPr lang="en-GB"/>
          </a:p>
        </p:txBody>
      </p:sp>
    </p:spTree>
  </p:cSld>
  <p:clrMap bg1="lt1" tx1="dk1" bg2="lt2" tx2="dk2" accent1="accent1" accent2="accent2" accent3="accent3" accent4="accent4" accent5="accent5" accent6="accent6" hlink="hlink" folHlink="folHlink"/>
  <p:hf hdr="0" dt="0"/>
  <p:notesStyle>
    <a:lvl1pPr marL="0" algn="l" defTabSz="2438400" rtl="0" eaLnBrk="1" latinLnBrk="0" hangingPunct="1">
      <a:defRPr sz="3200" kern="1200">
        <a:solidFill>
          <a:schemeClr val="tx1"/>
        </a:solidFill>
        <a:latin typeface="+mn-lt"/>
        <a:ea typeface="+mn-ea"/>
        <a:cs typeface="+mn-cs"/>
      </a:defRPr>
    </a:lvl1pPr>
    <a:lvl2pPr marL="1219200" algn="l" defTabSz="2438400" rtl="0" eaLnBrk="1" latinLnBrk="0" hangingPunct="1">
      <a:defRPr sz="3200" kern="1200">
        <a:solidFill>
          <a:schemeClr val="tx1"/>
        </a:solidFill>
        <a:latin typeface="+mn-lt"/>
        <a:ea typeface="+mn-ea"/>
        <a:cs typeface="+mn-cs"/>
      </a:defRPr>
    </a:lvl2pPr>
    <a:lvl3pPr marL="2438400" algn="l" defTabSz="2438400" rtl="0" eaLnBrk="1" latinLnBrk="0" hangingPunct="1">
      <a:defRPr sz="3200" kern="1200">
        <a:solidFill>
          <a:schemeClr val="tx1"/>
        </a:solidFill>
        <a:latin typeface="+mn-lt"/>
        <a:ea typeface="+mn-ea"/>
        <a:cs typeface="+mn-cs"/>
      </a:defRPr>
    </a:lvl3pPr>
    <a:lvl4pPr marL="3657600" algn="l" defTabSz="2438400" rtl="0" eaLnBrk="1" latinLnBrk="0" hangingPunct="1">
      <a:defRPr sz="3200" kern="1200">
        <a:solidFill>
          <a:schemeClr val="tx1"/>
        </a:solidFill>
        <a:latin typeface="+mn-lt"/>
        <a:ea typeface="+mn-ea"/>
        <a:cs typeface="+mn-cs"/>
      </a:defRPr>
    </a:lvl4pPr>
    <a:lvl5pPr marL="4876800" algn="l" defTabSz="2438400" rtl="0" eaLnBrk="1" latinLnBrk="0" hangingPunct="1">
      <a:defRPr sz="3200" kern="1200">
        <a:solidFill>
          <a:schemeClr val="tx1"/>
        </a:solidFill>
        <a:latin typeface="+mn-lt"/>
        <a:ea typeface="+mn-ea"/>
        <a:cs typeface="+mn-cs"/>
      </a:defRPr>
    </a:lvl5pPr>
    <a:lvl6pPr marL="6096000" algn="l" defTabSz="2438400" rtl="0" eaLnBrk="1" latinLnBrk="0" hangingPunct="1">
      <a:defRPr sz="3200" kern="1200">
        <a:solidFill>
          <a:schemeClr val="tx1"/>
        </a:solidFill>
        <a:latin typeface="+mn-lt"/>
        <a:ea typeface="+mn-ea"/>
        <a:cs typeface="+mn-cs"/>
      </a:defRPr>
    </a:lvl6pPr>
    <a:lvl7pPr marL="7315200" algn="l" defTabSz="2438400" rtl="0" eaLnBrk="1" latinLnBrk="0" hangingPunct="1">
      <a:defRPr sz="3200" kern="1200">
        <a:solidFill>
          <a:schemeClr val="tx1"/>
        </a:solidFill>
        <a:latin typeface="+mn-lt"/>
        <a:ea typeface="+mn-ea"/>
        <a:cs typeface="+mn-cs"/>
      </a:defRPr>
    </a:lvl7pPr>
    <a:lvl8pPr marL="8534400" algn="l" defTabSz="2438400" rtl="0" eaLnBrk="1" latinLnBrk="0" hangingPunct="1">
      <a:defRPr sz="3200" kern="1200">
        <a:solidFill>
          <a:schemeClr val="tx1"/>
        </a:solidFill>
        <a:latin typeface="+mn-lt"/>
        <a:ea typeface="+mn-ea"/>
        <a:cs typeface="+mn-cs"/>
      </a:defRPr>
    </a:lvl8pPr>
    <a:lvl9pPr marL="9753600" algn="l" defTabSz="2438400"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GB"/>
          </a:p>
        </p:txBody>
      </p:sp>
      <p:sp>
        <p:nvSpPr>
          <p:cNvPr id="5" name="灯片编号占位符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GB"/>
          </a:p>
        </p:txBody>
      </p:sp>
      <p:sp>
        <p:nvSpPr>
          <p:cNvPr id="5" name="灯片编号占位符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GB"/>
          </a:p>
        </p:txBody>
      </p:sp>
      <p:sp>
        <p:nvSpPr>
          <p:cNvPr id="5" name="灯片编号占位符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GB"/>
          </a:p>
        </p:txBody>
      </p:sp>
      <p:sp>
        <p:nvSpPr>
          <p:cNvPr id="5" name="灯片编号占位符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GB"/>
          </a:p>
        </p:txBody>
      </p:sp>
      <p:sp>
        <p:nvSpPr>
          <p:cNvPr id="5" name="灯片编号占位符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GB"/>
          </a:p>
        </p:txBody>
      </p:sp>
      <p:sp>
        <p:nvSpPr>
          <p:cNvPr id="5" name="灯片编号占位符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GB"/>
          </a:p>
        </p:txBody>
      </p:sp>
      <p:sp>
        <p:nvSpPr>
          <p:cNvPr id="5" name="灯片编号占位符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GB"/>
          </a:p>
        </p:txBody>
      </p:sp>
      <p:sp>
        <p:nvSpPr>
          <p:cNvPr id="5" name="灯片编号占位符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GB"/>
          </a:p>
        </p:txBody>
      </p:sp>
      <p:sp>
        <p:nvSpPr>
          <p:cNvPr id="5" name="灯片编号占位符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GB"/>
          </a:p>
        </p:txBody>
      </p:sp>
      <p:sp>
        <p:nvSpPr>
          <p:cNvPr id="5" name="灯片编号占位符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GB"/>
          </a:p>
        </p:txBody>
      </p:sp>
      <p:sp>
        <p:nvSpPr>
          <p:cNvPr id="5" name="灯片编号占位符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GB"/>
          </a:p>
        </p:txBody>
      </p:sp>
      <p:sp>
        <p:nvSpPr>
          <p:cNvPr id="5" name="灯片编号占位符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GB"/>
          </a:p>
        </p:txBody>
      </p:sp>
      <p:sp>
        <p:nvSpPr>
          <p:cNvPr id="5" name="灯片编号占位符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GB"/>
          </a:p>
        </p:txBody>
      </p:sp>
      <p:sp>
        <p:nvSpPr>
          <p:cNvPr id="5" name="灯片编号占位符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GB"/>
          </a:p>
        </p:txBody>
      </p:sp>
      <p:sp>
        <p:nvSpPr>
          <p:cNvPr id="5" name="灯片编号占位符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en-GB"/>
          </a:p>
        </p:txBody>
      </p:sp>
      <p:sp>
        <p:nvSpPr>
          <p:cNvPr id="5" name="灯片编号占位符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1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2192000" y="-17900"/>
            <a:ext cx="12192000" cy="13733900"/>
          </a:xfrm>
          <a:prstGeom prst="rect">
            <a:avLst/>
          </a:prstGeom>
          <a:solidFill>
            <a:schemeClr val="accent5"/>
          </a:solidFill>
        </p:spPr>
        <p:txBody>
          <a:bodyPr/>
          <a:lstStyle>
            <a:lvl1pPr>
              <a:defRPr sz="5400"/>
            </a:lvl1pPr>
          </a:lstStyle>
          <a:p>
            <a:endParaRPr lang="id-ID" dirty="0"/>
          </a:p>
        </p:txBody>
      </p:sp>
      <p:sp>
        <p:nvSpPr>
          <p:cNvPr id="3" name="Picture Placeholder 4"/>
          <p:cNvSpPr>
            <a:spLocks noGrp="1"/>
          </p:cNvSpPr>
          <p:nvPr>
            <p:ph type="pic" sz="quarter" idx="12" hasCustomPrompt="1"/>
          </p:nvPr>
        </p:nvSpPr>
        <p:spPr>
          <a:xfrm>
            <a:off x="12192000" y="9809"/>
            <a:ext cx="12192000" cy="4759959"/>
          </a:xfrm>
          <a:prstGeom prst="rect">
            <a:avLst/>
          </a:prstGeom>
          <a:solidFill>
            <a:schemeClr val="accent5"/>
          </a:solidFill>
          <a:ln w="152400" cap="sq">
            <a:solidFill>
              <a:schemeClr val="bg1"/>
            </a:solidFill>
            <a:miter lim="800000"/>
          </a:ln>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4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p:txBody>
      </p:sp>
      <p:sp>
        <p:nvSpPr>
          <p:cNvPr id="4" name="Picture Placeholder 4"/>
          <p:cNvSpPr>
            <a:spLocks noGrp="1"/>
          </p:cNvSpPr>
          <p:nvPr>
            <p:ph type="pic" sz="quarter" idx="13" hasCustomPrompt="1"/>
          </p:nvPr>
        </p:nvSpPr>
        <p:spPr>
          <a:xfrm>
            <a:off x="12209962" y="4769768"/>
            <a:ext cx="6102718" cy="4759959"/>
          </a:xfrm>
          <a:prstGeom prst="rect">
            <a:avLst/>
          </a:prstGeom>
          <a:solidFill>
            <a:schemeClr val="accent5"/>
          </a:solidFill>
          <a:ln w="152400" cap="sq">
            <a:solidFill>
              <a:schemeClr val="bg1"/>
            </a:solidFill>
            <a:miter lim="800000"/>
          </a:ln>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4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1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2192000" y="-17900"/>
            <a:ext cx="12192000" cy="1373390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3" name="Picture Placeholder 4"/>
          <p:cNvSpPr>
            <a:spLocks noGrp="1"/>
          </p:cNvSpPr>
          <p:nvPr>
            <p:ph type="pic" sz="quarter" idx="12" hasCustomPrompt="1"/>
          </p:nvPr>
        </p:nvSpPr>
        <p:spPr>
          <a:xfrm>
            <a:off x="0" y="-17900"/>
            <a:ext cx="12192000" cy="13733900"/>
          </a:xfrm>
          <a:prstGeom prst="rect">
            <a:avLst/>
          </a:prstGeom>
          <a:solidFill>
            <a:schemeClr val="accent5">
              <a:lumMod val="75000"/>
            </a:schemeClr>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2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3911080" y="0"/>
            <a:ext cx="8280920" cy="1081844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54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4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2902968" y="3249620"/>
            <a:ext cx="6840760" cy="8936972"/>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3" name="Picture Placeholder 4"/>
          <p:cNvSpPr>
            <a:spLocks noGrp="1"/>
          </p:cNvSpPr>
          <p:nvPr>
            <p:ph type="pic" sz="quarter" idx="12" hasCustomPrompt="1"/>
          </p:nvPr>
        </p:nvSpPr>
        <p:spPr>
          <a:xfrm>
            <a:off x="7143725" y="1440160"/>
            <a:ext cx="5070870" cy="6624736"/>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5_Custom Layout">
    <p:spTree>
      <p:nvGrpSpPr>
        <p:cNvPr id="1" name=""/>
        <p:cNvGrpSpPr/>
        <p:nvPr/>
      </p:nvGrpSpPr>
      <p:grpSpPr>
        <a:xfrm>
          <a:off x="0" y="0"/>
          <a:ext cx="0" cy="0"/>
          <a:chOff x="0" y="0"/>
          <a:chExt cx="0" cy="0"/>
        </a:xfrm>
      </p:grpSpPr>
      <p:sp>
        <p:nvSpPr>
          <p:cNvPr id="6" name="Picture Placeholder 4"/>
          <p:cNvSpPr>
            <a:spLocks noGrp="1"/>
          </p:cNvSpPr>
          <p:nvPr>
            <p:ph type="pic" sz="quarter" idx="14" hasCustomPrompt="1"/>
          </p:nvPr>
        </p:nvSpPr>
        <p:spPr>
          <a:xfrm>
            <a:off x="12552040" y="7938120"/>
            <a:ext cx="6511030" cy="504056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3" name="Picture Placeholder 4"/>
          <p:cNvSpPr>
            <a:spLocks noGrp="1"/>
          </p:cNvSpPr>
          <p:nvPr>
            <p:ph type="pic" sz="quarter" idx="12" hasCustomPrompt="1"/>
          </p:nvPr>
        </p:nvSpPr>
        <p:spPr>
          <a:xfrm>
            <a:off x="15000312" y="593304"/>
            <a:ext cx="5070870" cy="6624736"/>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4" name="Picture Placeholder 4"/>
          <p:cNvSpPr>
            <a:spLocks noGrp="1"/>
          </p:cNvSpPr>
          <p:nvPr>
            <p:ph type="pic" sz="quarter" idx="13" hasCustomPrompt="1"/>
          </p:nvPr>
        </p:nvSpPr>
        <p:spPr>
          <a:xfrm>
            <a:off x="20832960" y="4553744"/>
            <a:ext cx="5256584" cy="504056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6_Custom Layout">
    <p:spTree>
      <p:nvGrpSpPr>
        <p:cNvPr id="1" name=""/>
        <p:cNvGrpSpPr/>
        <p:nvPr/>
      </p:nvGrpSpPr>
      <p:grpSpPr>
        <a:xfrm>
          <a:off x="0" y="0"/>
          <a:ext cx="0" cy="0"/>
          <a:chOff x="0" y="0"/>
          <a:chExt cx="0" cy="0"/>
        </a:xfrm>
      </p:grpSpPr>
      <p:sp>
        <p:nvSpPr>
          <p:cNvPr id="3" name="Picture Placeholder 4"/>
          <p:cNvSpPr>
            <a:spLocks noGrp="1"/>
          </p:cNvSpPr>
          <p:nvPr>
            <p:ph type="pic" sz="quarter" idx="12" hasCustomPrompt="1"/>
          </p:nvPr>
        </p:nvSpPr>
        <p:spPr>
          <a:xfrm>
            <a:off x="1390800" y="8298160"/>
            <a:ext cx="5070870" cy="6624736"/>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5" name="Picture Placeholder 4"/>
          <p:cNvSpPr>
            <a:spLocks noGrp="1"/>
          </p:cNvSpPr>
          <p:nvPr>
            <p:ph type="pic" sz="quarter" idx="13" hasCustomPrompt="1"/>
          </p:nvPr>
        </p:nvSpPr>
        <p:spPr>
          <a:xfrm>
            <a:off x="3191000" y="953344"/>
            <a:ext cx="5070870" cy="6624736"/>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7" name="Picture Placeholder 4"/>
          <p:cNvSpPr>
            <a:spLocks noGrp="1"/>
          </p:cNvSpPr>
          <p:nvPr>
            <p:ph type="pic" sz="quarter" idx="14" hasCustomPrompt="1"/>
          </p:nvPr>
        </p:nvSpPr>
        <p:spPr>
          <a:xfrm>
            <a:off x="7193138" y="10458400"/>
            <a:ext cx="5070870" cy="6624736"/>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3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3911080" y="0"/>
            <a:ext cx="8280920" cy="9810328"/>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3" name="Picture Placeholder 4"/>
          <p:cNvSpPr>
            <a:spLocks noGrp="1"/>
          </p:cNvSpPr>
          <p:nvPr>
            <p:ph type="pic" sz="quarter" idx="12" hasCustomPrompt="1"/>
          </p:nvPr>
        </p:nvSpPr>
        <p:spPr>
          <a:xfrm>
            <a:off x="14712280" y="9018240"/>
            <a:ext cx="8280920" cy="469776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4_Custom Layout">
    <p:spTree>
      <p:nvGrpSpPr>
        <p:cNvPr id="1" name=""/>
        <p:cNvGrpSpPr/>
        <p:nvPr/>
      </p:nvGrpSpPr>
      <p:grpSpPr>
        <a:xfrm>
          <a:off x="0" y="0"/>
          <a:ext cx="0" cy="0"/>
          <a:chOff x="0" y="0"/>
          <a:chExt cx="0" cy="0"/>
        </a:xfrm>
      </p:grpSpPr>
      <p:sp>
        <p:nvSpPr>
          <p:cNvPr id="3" name="Picture Placeholder 4"/>
          <p:cNvSpPr>
            <a:spLocks noGrp="1"/>
          </p:cNvSpPr>
          <p:nvPr>
            <p:ph type="pic" sz="quarter" idx="12" hasCustomPrompt="1"/>
          </p:nvPr>
        </p:nvSpPr>
        <p:spPr>
          <a:xfrm>
            <a:off x="2110880" y="8226152"/>
            <a:ext cx="8280920" cy="5489848"/>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4" name="Picture Placeholder 4"/>
          <p:cNvSpPr>
            <a:spLocks noGrp="1"/>
          </p:cNvSpPr>
          <p:nvPr>
            <p:ph type="pic" sz="quarter" idx="13" hasCustomPrompt="1"/>
          </p:nvPr>
        </p:nvSpPr>
        <p:spPr>
          <a:xfrm>
            <a:off x="13992200" y="0"/>
            <a:ext cx="8280920" cy="5489848"/>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5_Custom Layout">
    <p:spTree>
      <p:nvGrpSpPr>
        <p:cNvPr id="1" name=""/>
        <p:cNvGrpSpPr/>
        <p:nvPr/>
      </p:nvGrpSpPr>
      <p:grpSpPr>
        <a:xfrm>
          <a:off x="0" y="0"/>
          <a:ext cx="0" cy="0"/>
          <a:chOff x="0" y="0"/>
          <a:chExt cx="0" cy="0"/>
        </a:xfrm>
      </p:grpSpPr>
      <p:sp>
        <p:nvSpPr>
          <p:cNvPr id="3" name="Picture Placeholder 4"/>
          <p:cNvSpPr>
            <a:spLocks noGrp="1"/>
          </p:cNvSpPr>
          <p:nvPr>
            <p:ph type="pic" sz="quarter" idx="12" hasCustomPrompt="1"/>
          </p:nvPr>
        </p:nvSpPr>
        <p:spPr>
          <a:xfrm>
            <a:off x="2110880" y="8226152"/>
            <a:ext cx="8280920" cy="5489848"/>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4" name="Picture Placeholder 4"/>
          <p:cNvSpPr>
            <a:spLocks noGrp="1"/>
          </p:cNvSpPr>
          <p:nvPr>
            <p:ph type="pic" sz="quarter" idx="13" hasCustomPrompt="1"/>
          </p:nvPr>
        </p:nvSpPr>
        <p:spPr>
          <a:xfrm>
            <a:off x="4991200" y="0"/>
            <a:ext cx="8280920" cy="5489848"/>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6_Custom Layout">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24384000" cy="361764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24384000" cy="13716000"/>
          </a:xfrm>
          <a:prstGeom prst="rect">
            <a:avLst/>
          </a:prstGeom>
          <a:solidFill>
            <a:schemeClr val="accent5"/>
          </a:solidFill>
        </p:spPr>
        <p:txBody>
          <a:bodyPr/>
          <a:lstStyle>
            <a:lvl1pPr marL="0" marR="0" indent="0" algn="l" defTabSz="2438400" rtl="0" eaLnBrk="1" fontAlgn="auto" latinLnBrk="0" hangingPunct="1">
              <a:lnSpc>
                <a:spcPct val="100000"/>
              </a:lnSpc>
              <a:spcBef>
                <a:spcPct val="20000"/>
              </a:spcBef>
              <a:spcAft>
                <a:spcPts val="0"/>
              </a:spcAft>
              <a:buClrTx/>
              <a:buSzTx/>
              <a:buFont typeface="Arial" panose="020B0604020202020204" pitchFamily="34" charset="0"/>
              <a:buNone/>
              <a:defRPr sz="54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24384000" cy="793812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4_Custom Layout">
    <p:spTree>
      <p:nvGrpSpPr>
        <p:cNvPr id="1" name=""/>
        <p:cNvGrpSpPr/>
        <p:nvPr/>
      </p:nvGrpSpPr>
      <p:grpSpPr>
        <a:xfrm>
          <a:off x="0" y="0"/>
          <a:ext cx="0" cy="0"/>
          <a:chOff x="0" y="0"/>
          <a:chExt cx="0" cy="0"/>
        </a:xfrm>
      </p:grpSpPr>
      <p:sp>
        <p:nvSpPr>
          <p:cNvPr id="3" name="Picture Placeholder 4"/>
          <p:cNvSpPr>
            <a:spLocks noGrp="1"/>
          </p:cNvSpPr>
          <p:nvPr>
            <p:ph type="pic" sz="quarter" idx="11" hasCustomPrompt="1"/>
          </p:nvPr>
        </p:nvSpPr>
        <p:spPr>
          <a:xfrm>
            <a:off x="2830960" y="4527073"/>
            <a:ext cx="5904656" cy="6651407"/>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4" name="Picture Placeholder 4"/>
          <p:cNvSpPr>
            <a:spLocks noGrp="1"/>
          </p:cNvSpPr>
          <p:nvPr>
            <p:ph type="pic" sz="quarter" idx="12" hasCustomPrompt="1"/>
          </p:nvPr>
        </p:nvSpPr>
        <p:spPr>
          <a:xfrm>
            <a:off x="15648384" y="4527073"/>
            <a:ext cx="5904656" cy="6651407"/>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5" name="Picture Placeholder 4"/>
          <p:cNvSpPr>
            <a:spLocks noGrp="1"/>
          </p:cNvSpPr>
          <p:nvPr>
            <p:ph type="pic" sz="quarter" idx="13" hasCustomPrompt="1"/>
          </p:nvPr>
        </p:nvSpPr>
        <p:spPr>
          <a:xfrm>
            <a:off x="9239672" y="4524816"/>
            <a:ext cx="5904656" cy="6651407"/>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22648" y="1457400"/>
            <a:ext cx="21602400" cy="7992888"/>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2110880" y="0"/>
            <a:ext cx="20234248" cy="1045840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6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1097360"/>
            <a:ext cx="23353240" cy="1152128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3" name="Picture Placeholder 4"/>
          <p:cNvSpPr>
            <a:spLocks noGrp="1"/>
          </p:cNvSpPr>
          <p:nvPr>
            <p:ph type="pic" sz="quarter" idx="12" hasCustomPrompt="1"/>
          </p:nvPr>
        </p:nvSpPr>
        <p:spPr>
          <a:xfrm>
            <a:off x="4847184" y="3761656"/>
            <a:ext cx="4680520" cy="6192688"/>
          </a:xfrm>
          <a:prstGeom prst="rect">
            <a:avLst/>
          </a:prstGeom>
          <a:solidFill>
            <a:schemeClr val="accent5">
              <a:lumMod val="75000"/>
            </a:schemeClr>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4" name="Picture Placeholder 4"/>
          <p:cNvSpPr>
            <a:spLocks noGrp="1"/>
          </p:cNvSpPr>
          <p:nvPr>
            <p:ph type="pic" sz="quarter" idx="13" hasCustomPrompt="1"/>
          </p:nvPr>
        </p:nvSpPr>
        <p:spPr>
          <a:xfrm>
            <a:off x="14784288" y="3761656"/>
            <a:ext cx="4680520" cy="6192688"/>
          </a:xfrm>
          <a:prstGeom prst="rect">
            <a:avLst/>
          </a:prstGeom>
          <a:solidFill>
            <a:schemeClr val="accent5">
              <a:lumMod val="75000"/>
            </a:schemeClr>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6" name="Picture Placeholder 4"/>
          <p:cNvSpPr>
            <a:spLocks noGrp="1"/>
          </p:cNvSpPr>
          <p:nvPr>
            <p:ph type="pic" sz="quarter" idx="14" hasCustomPrompt="1"/>
          </p:nvPr>
        </p:nvSpPr>
        <p:spPr>
          <a:xfrm>
            <a:off x="9815736" y="3761656"/>
            <a:ext cx="4680520" cy="6192688"/>
          </a:xfrm>
          <a:prstGeom prst="rect">
            <a:avLst/>
          </a:prstGeom>
          <a:solidFill>
            <a:schemeClr val="accent5">
              <a:lumMod val="75000"/>
            </a:schemeClr>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7" name="Picture Placeholder 4"/>
          <p:cNvSpPr>
            <a:spLocks noGrp="1"/>
          </p:cNvSpPr>
          <p:nvPr>
            <p:ph type="pic" sz="quarter" idx="15" hasCustomPrompt="1"/>
          </p:nvPr>
        </p:nvSpPr>
        <p:spPr>
          <a:xfrm>
            <a:off x="19752840" y="3761656"/>
            <a:ext cx="4680520" cy="6192688"/>
          </a:xfrm>
          <a:prstGeom prst="rect">
            <a:avLst/>
          </a:prstGeom>
          <a:solidFill>
            <a:schemeClr val="accent5">
              <a:lumMod val="75000"/>
            </a:schemeClr>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0_Custom Layout">
    <p:spTree>
      <p:nvGrpSpPr>
        <p:cNvPr id="1" name=""/>
        <p:cNvGrpSpPr/>
        <p:nvPr/>
      </p:nvGrpSpPr>
      <p:grpSpPr>
        <a:xfrm>
          <a:off x="0" y="0"/>
          <a:ext cx="0" cy="0"/>
          <a:chOff x="0" y="0"/>
          <a:chExt cx="0" cy="0"/>
        </a:xfrm>
      </p:grpSpPr>
      <p:sp>
        <p:nvSpPr>
          <p:cNvPr id="7" name="Picture Placeholder 4"/>
          <p:cNvSpPr>
            <a:spLocks noGrp="1"/>
          </p:cNvSpPr>
          <p:nvPr>
            <p:ph type="pic" sz="quarter" idx="12" hasCustomPrompt="1"/>
          </p:nvPr>
        </p:nvSpPr>
        <p:spPr>
          <a:xfrm>
            <a:off x="10394776" y="3247364"/>
            <a:ext cx="4680520" cy="8516904"/>
          </a:xfrm>
          <a:prstGeom prst="rect">
            <a:avLst/>
          </a:prstGeom>
          <a:solidFill>
            <a:schemeClr val="accent5">
              <a:lumMod val="75000"/>
            </a:schemeClr>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8" name="Picture Placeholder 4"/>
          <p:cNvSpPr>
            <a:spLocks noGrp="1"/>
          </p:cNvSpPr>
          <p:nvPr>
            <p:ph type="pic" sz="quarter" idx="13" hasCustomPrompt="1"/>
          </p:nvPr>
        </p:nvSpPr>
        <p:spPr>
          <a:xfrm>
            <a:off x="15075296" y="2537520"/>
            <a:ext cx="4680520" cy="8516904"/>
          </a:xfrm>
          <a:prstGeom prst="rect">
            <a:avLst/>
          </a:prstGeom>
          <a:solidFill>
            <a:schemeClr val="accent5">
              <a:lumMod val="75000"/>
            </a:schemeClr>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9" name="Picture Placeholder 4"/>
          <p:cNvSpPr>
            <a:spLocks noGrp="1"/>
          </p:cNvSpPr>
          <p:nvPr>
            <p:ph type="pic" sz="quarter" idx="14" hasCustomPrompt="1"/>
          </p:nvPr>
        </p:nvSpPr>
        <p:spPr>
          <a:xfrm>
            <a:off x="19752840" y="1817440"/>
            <a:ext cx="4680520" cy="8516904"/>
          </a:xfrm>
          <a:prstGeom prst="rect">
            <a:avLst/>
          </a:prstGeom>
          <a:solidFill>
            <a:schemeClr val="accent5">
              <a:lumMod val="75000"/>
            </a:schemeClr>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
        <p:nvSpPr>
          <p:cNvPr id="3" name="Picture Placeholder 4"/>
          <p:cNvSpPr>
            <a:spLocks noGrp="1"/>
          </p:cNvSpPr>
          <p:nvPr>
            <p:ph type="pic" sz="quarter" idx="12" hasCustomPrompt="1"/>
          </p:nvPr>
        </p:nvSpPr>
        <p:spPr>
          <a:xfrm>
            <a:off x="1390800" y="1800200"/>
            <a:ext cx="11305256" cy="4896544"/>
          </a:xfrm>
          <a:prstGeom prst="rect">
            <a:avLst/>
          </a:prstGeom>
          <a:solidFill>
            <a:schemeClr val="accent5">
              <a:lumMod val="75000"/>
            </a:schemeClr>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4" name="Picture Placeholder 4"/>
          <p:cNvSpPr>
            <a:spLocks noGrp="1"/>
          </p:cNvSpPr>
          <p:nvPr>
            <p:ph type="pic" sz="quarter" idx="13" hasCustomPrompt="1"/>
          </p:nvPr>
        </p:nvSpPr>
        <p:spPr>
          <a:xfrm>
            <a:off x="11687944" y="7290048"/>
            <a:ext cx="11305256" cy="4896544"/>
          </a:xfrm>
          <a:prstGeom prst="rect">
            <a:avLst/>
          </a:prstGeom>
          <a:solidFill>
            <a:schemeClr val="accent5">
              <a:lumMod val="75000"/>
            </a:schemeClr>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
        <p:nvSpPr>
          <p:cNvPr id="3" name="Picture Placeholder 4"/>
          <p:cNvSpPr>
            <a:spLocks noGrp="1"/>
          </p:cNvSpPr>
          <p:nvPr>
            <p:ph type="pic" sz="quarter" idx="12" hasCustomPrompt="1"/>
          </p:nvPr>
        </p:nvSpPr>
        <p:spPr>
          <a:xfrm>
            <a:off x="1390800" y="665312"/>
            <a:ext cx="11305256" cy="4896544"/>
          </a:xfrm>
          <a:prstGeom prst="rect">
            <a:avLst/>
          </a:prstGeom>
          <a:solidFill>
            <a:schemeClr val="accent5">
              <a:lumMod val="75000"/>
            </a:schemeClr>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4" name="Picture Placeholder 4"/>
          <p:cNvSpPr>
            <a:spLocks noGrp="1"/>
          </p:cNvSpPr>
          <p:nvPr>
            <p:ph type="pic" sz="quarter" idx="13" hasCustomPrompt="1"/>
          </p:nvPr>
        </p:nvSpPr>
        <p:spPr>
          <a:xfrm>
            <a:off x="13344128" y="3833664"/>
            <a:ext cx="11305256" cy="4896544"/>
          </a:xfrm>
          <a:prstGeom prst="rect">
            <a:avLst/>
          </a:prstGeom>
          <a:solidFill>
            <a:schemeClr val="accent5">
              <a:lumMod val="75000"/>
            </a:schemeClr>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7" name="Picture Placeholder 4"/>
          <p:cNvSpPr>
            <a:spLocks noGrp="1"/>
          </p:cNvSpPr>
          <p:nvPr>
            <p:ph type="pic" sz="quarter" idx="14" hasCustomPrompt="1"/>
          </p:nvPr>
        </p:nvSpPr>
        <p:spPr>
          <a:xfrm>
            <a:off x="13344128" y="-1710952"/>
            <a:ext cx="11305256" cy="4896544"/>
          </a:xfrm>
          <a:prstGeom prst="rect">
            <a:avLst/>
          </a:prstGeom>
          <a:solidFill>
            <a:schemeClr val="accent5">
              <a:lumMod val="75000"/>
            </a:schemeClr>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5_Custom Layout">
    <p:spTree>
      <p:nvGrpSpPr>
        <p:cNvPr id="1" name=""/>
        <p:cNvGrpSpPr/>
        <p:nvPr/>
      </p:nvGrpSpPr>
      <p:grpSpPr>
        <a:xfrm>
          <a:off x="0" y="0"/>
          <a:ext cx="0" cy="0"/>
          <a:chOff x="0" y="0"/>
          <a:chExt cx="0" cy="0"/>
        </a:xfrm>
      </p:grpSpPr>
      <p:sp>
        <p:nvSpPr>
          <p:cNvPr id="3" name="Picture Placeholder 4"/>
          <p:cNvSpPr>
            <a:spLocks noGrp="1"/>
          </p:cNvSpPr>
          <p:nvPr>
            <p:ph type="pic" sz="quarter" idx="11" hasCustomPrompt="1"/>
          </p:nvPr>
        </p:nvSpPr>
        <p:spPr>
          <a:xfrm>
            <a:off x="0" y="2537520"/>
            <a:ext cx="4343128" cy="8712968"/>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7" name="Picture Placeholder 4"/>
          <p:cNvSpPr>
            <a:spLocks noGrp="1"/>
          </p:cNvSpPr>
          <p:nvPr>
            <p:ph type="pic" sz="quarter" idx="13" hasCustomPrompt="1"/>
          </p:nvPr>
        </p:nvSpPr>
        <p:spPr>
          <a:xfrm>
            <a:off x="20045327" y="2537520"/>
            <a:ext cx="4343128" cy="8712968"/>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8" name="Picture Placeholder 4"/>
          <p:cNvSpPr>
            <a:spLocks noGrp="1"/>
          </p:cNvSpPr>
          <p:nvPr>
            <p:ph type="pic" sz="quarter" idx="14" hasCustomPrompt="1"/>
          </p:nvPr>
        </p:nvSpPr>
        <p:spPr>
          <a:xfrm>
            <a:off x="15409712" y="2537520"/>
            <a:ext cx="4343128" cy="8712968"/>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8951640" y="1104497"/>
            <a:ext cx="14401600" cy="11528961"/>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1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390800" y="1457400"/>
            <a:ext cx="21602400" cy="1080120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54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4415136" y="4752528"/>
            <a:ext cx="15553728" cy="9162256"/>
          </a:xfrm>
          <a:prstGeom prst="rect">
            <a:avLst/>
          </a:prstGeom>
          <a:solidFill>
            <a:schemeClr val="accent5"/>
          </a:solidFill>
          <a:ln w="152400">
            <a:solidFill>
              <a:schemeClr val="bg1"/>
            </a:solidFill>
            <a:miter lim="800000"/>
          </a:ln>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54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7583488" y="0"/>
            <a:ext cx="16800512" cy="13715999"/>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54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2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9311680" y="2232248"/>
            <a:ext cx="13033448" cy="6930008"/>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54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0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7583488" y="0"/>
            <a:ext cx="6768752" cy="13715999"/>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54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7_Custom Layout">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8446766" y="2249488"/>
            <a:ext cx="5111750" cy="511175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lang="id-ID"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9" name="Picture Placeholder 4"/>
          <p:cNvSpPr>
            <a:spLocks noGrp="1"/>
          </p:cNvSpPr>
          <p:nvPr>
            <p:ph type="pic" sz="quarter" idx="16" hasCustomPrompt="1"/>
          </p:nvPr>
        </p:nvSpPr>
        <p:spPr>
          <a:xfrm>
            <a:off x="20113698" y="-1134888"/>
            <a:ext cx="5111750" cy="511175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lang="id-ID"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10" name="Picture Placeholder 4"/>
          <p:cNvSpPr>
            <a:spLocks noGrp="1"/>
          </p:cNvSpPr>
          <p:nvPr>
            <p:ph type="pic" sz="quarter" idx="17" hasCustomPrompt="1"/>
          </p:nvPr>
        </p:nvSpPr>
        <p:spPr>
          <a:xfrm>
            <a:off x="14279414" y="8658200"/>
            <a:ext cx="5111750" cy="511175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lang="id-ID"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11" name="Picture Placeholder 4"/>
          <p:cNvSpPr>
            <a:spLocks noGrp="1"/>
          </p:cNvSpPr>
          <p:nvPr>
            <p:ph type="pic" sz="quarter" idx="18" hasCustomPrompt="1"/>
          </p:nvPr>
        </p:nvSpPr>
        <p:spPr>
          <a:xfrm>
            <a:off x="8446766" y="8010128"/>
            <a:ext cx="5111750" cy="6912768"/>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lang="id-ID"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12" name="Picture Placeholder 4"/>
          <p:cNvSpPr>
            <a:spLocks noGrp="1"/>
          </p:cNvSpPr>
          <p:nvPr>
            <p:ph type="pic" sz="quarter" idx="19" hasCustomPrompt="1"/>
          </p:nvPr>
        </p:nvSpPr>
        <p:spPr>
          <a:xfrm>
            <a:off x="14279414" y="1096542"/>
            <a:ext cx="5111750" cy="6912768"/>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lang="id-ID"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13" name="Picture Placeholder 4"/>
          <p:cNvSpPr>
            <a:spLocks noGrp="1"/>
          </p:cNvSpPr>
          <p:nvPr>
            <p:ph type="pic" sz="quarter" idx="20" hasCustomPrompt="1"/>
          </p:nvPr>
        </p:nvSpPr>
        <p:spPr>
          <a:xfrm>
            <a:off x="20113698" y="4624934"/>
            <a:ext cx="5111750" cy="6912768"/>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lang="id-ID"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8_Custom Layout">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a:xfrm>
            <a:off x="8159552" y="449288"/>
            <a:ext cx="7560230" cy="617220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3" name="Picture Placeholder 4"/>
          <p:cNvSpPr>
            <a:spLocks noGrp="1" noChangeAspect="1"/>
          </p:cNvSpPr>
          <p:nvPr>
            <p:ph type="pic" sz="quarter" idx="12" hasCustomPrompt="1"/>
          </p:nvPr>
        </p:nvSpPr>
        <p:spPr>
          <a:xfrm>
            <a:off x="16194579" y="449288"/>
            <a:ext cx="7560230" cy="617220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4" name="Picture Placeholder 4"/>
          <p:cNvSpPr>
            <a:spLocks noGrp="1" noChangeAspect="1"/>
          </p:cNvSpPr>
          <p:nvPr>
            <p:ph type="pic" sz="quarter" idx="13" hasCustomPrompt="1"/>
          </p:nvPr>
        </p:nvSpPr>
        <p:spPr>
          <a:xfrm>
            <a:off x="8159552" y="7074024"/>
            <a:ext cx="7560230" cy="617220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6" name="Picture Placeholder 4"/>
          <p:cNvSpPr>
            <a:spLocks noGrp="1" noChangeAspect="1"/>
          </p:cNvSpPr>
          <p:nvPr>
            <p:ph type="pic" sz="quarter" idx="14" hasCustomPrompt="1"/>
          </p:nvPr>
        </p:nvSpPr>
        <p:spPr>
          <a:xfrm>
            <a:off x="16188930" y="7074024"/>
            <a:ext cx="7560230" cy="617220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7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8015536" y="1227584"/>
            <a:ext cx="5040154" cy="548640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9" name="Picture Placeholder 4"/>
          <p:cNvSpPr>
            <a:spLocks noGrp="1"/>
          </p:cNvSpPr>
          <p:nvPr>
            <p:ph type="pic" sz="quarter" idx="12" hasCustomPrompt="1"/>
          </p:nvPr>
        </p:nvSpPr>
        <p:spPr>
          <a:xfrm>
            <a:off x="18817142" y="1204036"/>
            <a:ext cx="5040154" cy="548640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10" name="Picture Placeholder 4"/>
          <p:cNvSpPr>
            <a:spLocks noGrp="1"/>
          </p:cNvSpPr>
          <p:nvPr>
            <p:ph type="pic" sz="quarter" idx="13" hasCustomPrompt="1"/>
          </p:nvPr>
        </p:nvSpPr>
        <p:spPr>
          <a:xfrm>
            <a:off x="13416339" y="1227584"/>
            <a:ext cx="5040154" cy="548640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11" name="Picture Placeholder 4"/>
          <p:cNvSpPr>
            <a:spLocks noGrp="1"/>
          </p:cNvSpPr>
          <p:nvPr>
            <p:ph type="pic" sz="quarter" idx="14" hasCustomPrompt="1"/>
          </p:nvPr>
        </p:nvSpPr>
        <p:spPr>
          <a:xfrm>
            <a:off x="8015536" y="7060232"/>
            <a:ext cx="5040154" cy="548640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12" name="Picture Placeholder 4"/>
          <p:cNvSpPr>
            <a:spLocks noGrp="1"/>
          </p:cNvSpPr>
          <p:nvPr>
            <p:ph type="pic" sz="quarter" idx="15" hasCustomPrompt="1"/>
          </p:nvPr>
        </p:nvSpPr>
        <p:spPr>
          <a:xfrm>
            <a:off x="18817142" y="7036684"/>
            <a:ext cx="5040154" cy="548640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13" name="Picture Placeholder 4"/>
          <p:cNvSpPr>
            <a:spLocks noGrp="1"/>
          </p:cNvSpPr>
          <p:nvPr>
            <p:ph type="pic" sz="quarter" idx="16" hasCustomPrompt="1"/>
          </p:nvPr>
        </p:nvSpPr>
        <p:spPr>
          <a:xfrm>
            <a:off x="13416339" y="7060232"/>
            <a:ext cx="5040154" cy="548640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3767064" y="0"/>
            <a:ext cx="8424936" cy="13715999"/>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8" name="Picture Placeholder 4"/>
          <p:cNvSpPr>
            <a:spLocks noGrp="1"/>
          </p:cNvSpPr>
          <p:nvPr>
            <p:ph type="pic" sz="quarter" idx="11" hasCustomPrompt="1"/>
          </p:nvPr>
        </p:nvSpPr>
        <p:spPr>
          <a:xfrm>
            <a:off x="0" y="1097360"/>
            <a:ext cx="5431159" cy="1152128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12" name="Picture Placeholder 4"/>
          <p:cNvSpPr>
            <a:spLocks noGrp="1"/>
          </p:cNvSpPr>
          <p:nvPr>
            <p:ph type="pic" sz="quarter" idx="12" hasCustomPrompt="1"/>
          </p:nvPr>
        </p:nvSpPr>
        <p:spPr>
          <a:xfrm>
            <a:off x="12881217" y="1097360"/>
            <a:ext cx="11500467" cy="792088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Picture Placeholder 7"/>
          <p:cNvSpPr>
            <a:spLocks noGrp="1"/>
          </p:cNvSpPr>
          <p:nvPr>
            <p:ph type="pic" sz="quarter" idx="12" hasCustomPrompt="1"/>
          </p:nvPr>
        </p:nvSpPr>
        <p:spPr>
          <a:xfrm>
            <a:off x="1" y="1"/>
            <a:ext cx="7871519" cy="1371600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6" name="Rectangle 5"/>
          <p:cNvSpPr/>
          <p:nvPr userDrawn="1"/>
        </p:nvSpPr>
        <p:spPr bwMode="auto">
          <a:xfrm>
            <a:off x="10535816" y="737320"/>
            <a:ext cx="4104456" cy="1008112"/>
          </a:xfrm>
          <a:prstGeom prst="rect">
            <a:avLst/>
          </a:prstGeom>
          <a:solidFill>
            <a:schemeClr val="bg1"/>
          </a:solidFill>
          <a:ln>
            <a:noFill/>
          </a:ln>
        </p:spPr>
        <p:txBody>
          <a:bodyPr vert="horz" wrap="square" lIns="91440" tIns="45720" rIns="91440" bIns="45720" numCol="1" rtlCol="0" anchor="t" anchorCtr="0" compatLnSpc="1"/>
          <a:lstStyle/>
          <a:p>
            <a:pPr algn="ctr"/>
            <a:endParaRPr lang="id-ID" sz="4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0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1390650" y="1457400"/>
            <a:ext cx="10801350" cy="10818515"/>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12241360" y="0"/>
            <a:ext cx="6071320" cy="6858000"/>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5" name="Picture Placeholder 3"/>
          <p:cNvSpPr>
            <a:spLocks noGrp="1"/>
          </p:cNvSpPr>
          <p:nvPr>
            <p:ph type="pic" sz="quarter" idx="13" hasCustomPrompt="1"/>
          </p:nvPr>
        </p:nvSpPr>
        <p:spPr>
          <a:xfrm>
            <a:off x="18312680" y="6858000"/>
            <a:ext cx="6071320" cy="6858000"/>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6" name="Picture Placeholder 3"/>
          <p:cNvSpPr>
            <a:spLocks noGrp="1"/>
          </p:cNvSpPr>
          <p:nvPr>
            <p:ph type="pic" sz="quarter" idx="14" hasCustomPrompt="1"/>
          </p:nvPr>
        </p:nvSpPr>
        <p:spPr>
          <a:xfrm>
            <a:off x="0" y="0"/>
            <a:ext cx="12241360" cy="13716000"/>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0754056" y="737320"/>
            <a:ext cx="2743200" cy="365125"/>
          </a:xfrm>
          <a:prstGeom prst="rect">
            <a:avLst/>
          </a:prstGeom>
        </p:spPr>
        <p:txBody>
          <a:bodyPr/>
          <a:lstStyle/>
          <a:p>
            <a:r>
              <a:rPr lang="id-ID"/>
              <a:t> </a:t>
            </a:r>
            <a:fld id="{A0012661-A7C6-484E-80FE-CF2630C25222}" type="slidenum">
              <a:rPr smtClean="0"/>
            </a:fld>
            <a:endParaRPr dirty="0"/>
          </a:p>
        </p:txBody>
      </p:sp>
      <p:sp>
        <p:nvSpPr>
          <p:cNvPr id="4" name="Picture Placeholder 3"/>
          <p:cNvSpPr>
            <a:spLocks noGrp="1"/>
          </p:cNvSpPr>
          <p:nvPr>
            <p:ph type="pic" sz="quarter" idx="11" hasCustomPrompt="1"/>
          </p:nvPr>
        </p:nvSpPr>
        <p:spPr>
          <a:xfrm>
            <a:off x="0" y="-9632"/>
            <a:ext cx="8046720" cy="13924415"/>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en-US" dirty="0"/>
          </a:p>
        </p:txBody>
      </p:sp>
      <p:sp>
        <p:nvSpPr>
          <p:cNvPr id="5" name="Picture Placeholder 3"/>
          <p:cNvSpPr>
            <a:spLocks noGrp="1"/>
          </p:cNvSpPr>
          <p:nvPr>
            <p:ph type="pic" sz="quarter" idx="12" hasCustomPrompt="1"/>
          </p:nvPr>
        </p:nvSpPr>
        <p:spPr>
          <a:xfrm>
            <a:off x="8046720" y="-9632"/>
            <a:ext cx="8046720" cy="13924415"/>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en-US" dirty="0"/>
          </a:p>
        </p:txBody>
      </p:sp>
      <p:sp>
        <p:nvSpPr>
          <p:cNvPr id="6" name="Picture Placeholder 3"/>
          <p:cNvSpPr>
            <a:spLocks noGrp="1"/>
          </p:cNvSpPr>
          <p:nvPr>
            <p:ph type="pic" sz="quarter" idx="13" hasCustomPrompt="1"/>
          </p:nvPr>
        </p:nvSpPr>
        <p:spPr>
          <a:xfrm>
            <a:off x="16088222" y="-9632"/>
            <a:ext cx="8295778" cy="13924415"/>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0_Custom Layout">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0" y="-9631"/>
            <a:ext cx="9311680" cy="13709398"/>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en-US" dirty="0"/>
          </a:p>
        </p:txBody>
      </p:sp>
      <p:sp>
        <p:nvSpPr>
          <p:cNvPr id="7" name="Picture Placeholder 3"/>
          <p:cNvSpPr>
            <a:spLocks noGrp="1"/>
          </p:cNvSpPr>
          <p:nvPr>
            <p:ph type="pic" sz="quarter" idx="13" hasCustomPrompt="1"/>
          </p:nvPr>
        </p:nvSpPr>
        <p:spPr>
          <a:xfrm>
            <a:off x="9311680" y="0"/>
            <a:ext cx="15134812" cy="4049688"/>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en-US" dirty="0"/>
          </a:p>
        </p:txBody>
      </p:sp>
      <p:sp>
        <p:nvSpPr>
          <p:cNvPr id="11" name="Picture Placeholder 8"/>
          <p:cNvSpPr>
            <a:spLocks noGrp="1" noChangeAspect="1"/>
          </p:cNvSpPr>
          <p:nvPr>
            <p:ph type="pic" sz="quarter" idx="15" hasCustomPrompt="1"/>
          </p:nvPr>
        </p:nvSpPr>
        <p:spPr>
          <a:xfrm>
            <a:off x="9311680" y="4059320"/>
            <a:ext cx="7536160" cy="4824505"/>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12" name="Picture Placeholder 8"/>
          <p:cNvSpPr>
            <a:spLocks noGrp="1" noChangeAspect="1"/>
          </p:cNvSpPr>
          <p:nvPr>
            <p:ph type="pic" sz="quarter" idx="16" hasCustomPrompt="1"/>
          </p:nvPr>
        </p:nvSpPr>
        <p:spPr>
          <a:xfrm>
            <a:off x="16847840" y="8893457"/>
            <a:ext cx="7536160" cy="4824505"/>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0754056" y="737320"/>
            <a:ext cx="2743200" cy="365125"/>
          </a:xfrm>
          <a:prstGeom prst="rect">
            <a:avLst/>
          </a:prstGeom>
        </p:spPr>
        <p:txBody>
          <a:bodyPr/>
          <a:lstStyle/>
          <a:p>
            <a:r>
              <a:rPr lang="id-ID"/>
              <a:t> </a:t>
            </a:r>
            <a:fld id="{A0012661-A7C6-484E-80FE-CF2630C25222}" type="slidenum">
              <a:rPr smtClean="0"/>
            </a:fld>
            <a:endParaRPr dirty="0"/>
          </a:p>
        </p:txBody>
      </p:sp>
      <p:sp>
        <p:nvSpPr>
          <p:cNvPr id="4" name="Picture Placeholder 3"/>
          <p:cNvSpPr>
            <a:spLocks noGrp="1"/>
          </p:cNvSpPr>
          <p:nvPr>
            <p:ph type="pic" sz="quarter" idx="11" hasCustomPrompt="1"/>
          </p:nvPr>
        </p:nvSpPr>
        <p:spPr>
          <a:xfrm>
            <a:off x="0" y="-9631"/>
            <a:ext cx="8046720" cy="5211448"/>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en-US" dirty="0"/>
          </a:p>
        </p:txBody>
      </p:sp>
      <p:sp>
        <p:nvSpPr>
          <p:cNvPr id="5" name="Picture Placeholder 3"/>
          <p:cNvSpPr>
            <a:spLocks noGrp="1"/>
          </p:cNvSpPr>
          <p:nvPr>
            <p:ph type="pic" sz="quarter" idx="12" hasCustomPrompt="1"/>
          </p:nvPr>
        </p:nvSpPr>
        <p:spPr>
          <a:xfrm>
            <a:off x="8046719" y="-9631"/>
            <a:ext cx="8304888" cy="13725632"/>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en-US" dirty="0"/>
          </a:p>
        </p:txBody>
      </p:sp>
      <p:sp>
        <p:nvSpPr>
          <p:cNvPr id="7" name="Picture Placeholder 3"/>
          <p:cNvSpPr>
            <a:spLocks noGrp="1"/>
          </p:cNvSpPr>
          <p:nvPr>
            <p:ph type="pic" sz="quarter" idx="14" hasCustomPrompt="1"/>
          </p:nvPr>
        </p:nvSpPr>
        <p:spPr>
          <a:xfrm>
            <a:off x="14327" y="5201817"/>
            <a:ext cx="8032393" cy="8514183"/>
          </a:xfrm>
          <a:prstGeom prst="rect">
            <a:avLst/>
          </a:prstGeom>
          <a:solidFill>
            <a:schemeClr val="accent5">
              <a:lumMod val="75000"/>
            </a:schemeClr>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en-US" dirty="0"/>
          </a:p>
        </p:txBody>
      </p:sp>
      <p:sp>
        <p:nvSpPr>
          <p:cNvPr id="8" name="Picture Placeholder 3"/>
          <p:cNvSpPr>
            <a:spLocks noGrp="1"/>
          </p:cNvSpPr>
          <p:nvPr>
            <p:ph type="pic" sz="quarter" idx="15" hasCustomPrompt="1"/>
          </p:nvPr>
        </p:nvSpPr>
        <p:spPr>
          <a:xfrm>
            <a:off x="16337280" y="0"/>
            <a:ext cx="8046720" cy="8514183"/>
          </a:xfrm>
          <a:prstGeom prst="rect">
            <a:avLst/>
          </a:prstGeom>
          <a:solidFill>
            <a:schemeClr val="accent5">
              <a:lumMod val="75000"/>
            </a:schemeClr>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en-US" dirty="0"/>
          </a:p>
        </p:txBody>
      </p:sp>
      <p:sp>
        <p:nvSpPr>
          <p:cNvPr id="9" name="Picture Placeholder 3"/>
          <p:cNvSpPr>
            <a:spLocks noGrp="1"/>
          </p:cNvSpPr>
          <p:nvPr>
            <p:ph type="pic" sz="quarter" idx="16" hasCustomPrompt="1"/>
          </p:nvPr>
        </p:nvSpPr>
        <p:spPr>
          <a:xfrm>
            <a:off x="16337280" y="8514183"/>
            <a:ext cx="8046720" cy="5211448"/>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0" y="4337720"/>
            <a:ext cx="8046720" cy="5760640"/>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en-US" dirty="0"/>
          </a:p>
        </p:txBody>
      </p:sp>
      <p:sp>
        <p:nvSpPr>
          <p:cNvPr id="5" name="Picture Placeholder 3"/>
          <p:cNvSpPr>
            <a:spLocks noGrp="1"/>
          </p:cNvSpPr>
          <p:nvPr>
            <p:ph type="pic" sz="quarter" idx="12" hasCustomPrompt="1"/>
          </p:nvPr>
        </p:nvSpPr>
        <p:spPr>
          <a:xfrm>
            <a:off x="8046720" y="4337720"/>
            <a:ext cx="8046720" cy="5760640"/>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en-US" dirty="0"/>
          </a:p>
        </p:txBody>
      </p:sp>
      <p:sp>
        <p:nvSpPr>
          <p:cNvPr id="6" name="Picture Placeholder 3"/>
          <p:cNvSpPr>
            <a:spLocks noGrp="1"/>
          </p:cNvSpPr>
          <p:nvPr>
            <p:ph type="pic" sz="quarter" idx="13" hasCustomPrompt="1"/>
          </p:nvPr>
        </p:nvSpPr>
        <p:spPr>
          <a:xfrm>
            <a:off x="16088222" y="4337720"/>
            <a:ext cx="8295778" cy="5760640"/>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2_Custom Layout">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0" y="5129808"/>
            <a:ext cx="8046720" cy="5760640"/>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en-US" dirty="0"/>
          </a:p>
        </p:txBody>
      </p:sp>
      <p:sp>
        <p:nvSpPr>
          <p:cNvPr id="5" name="Picture Placeholder 3"/>
          <p:cNvSpPr>
            <a:spLocks noGrp="1"/>
          </p:cNvSpPr>
          <p:nvPr>
            <p:ph type="pic" sz="quarter" idx="12" hasCustomPrompt="1"/>
          </p:nvPr>
        </p:nvSpPr>
        <p:spPr>
          <a:xfrm>
            <a:off x="8046720" y="5129808"/>
            <a:ext cx="8046720" cy="5760640"/>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en-US" dirty="0"/>
          </a:p>
        </p:txBody>
      </p:sp>
      <p:sp>
        <p:nvSpPr>
          <p:cNvPr id="6" name="Picture Placeholder 3"/>
          <p:cNvSpPr>
            <a:spLocks noGrp="1"/>
          </p:cNvSpPr>
          <p:nvPr>
            <p:ph type="pic" sz="quarter" idx="13" hasCustomPrompt="1"/>
          </p:nvPr>
        </p:nvSpPr>
        <p:spPr>
          <a:xfrm>
            <a:off x="16088222" y="5129808"/>
            <a:ext cx="8295778" cy="5760640"/>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2" name="Rectangle 1"/>
          <p:cNvSpPr/>
          <p:nvPr userDrawn="1"/>
        </p:nvSpPr>
        <p:spPr bwMode="auto">
          <a:xfrm>
            <a:off x="10391800" y="737320"/>
            <a:ext cx="2232248" cy="864096"/>
          </a:xfrm>
          <a:prstGeom prst="rect">
            <a:avLst/>
          </a:prstGeom>
          <a:solidFill>
            <a:schemeClr val="bg1"/>
          </a:solidFill>
          <a:ln>
            <a:noFill/>
          </a:ln>
        </p:spPr>
        <p:txBody>
          <a:bodyPr vert="horz" wrap="square" lIns="91440" tIns="45720" rIns="91440" bIns="45720" numCol="1" rtlCol="0" anchor="t" anchorCtr="0" compatLnSpc="1"/>
          <a:lstStyle/>
          <a:p>
            <a:pPr algn="ctr"/>
            <a:endParaRPr lang="id-ID"/>
          </a:p>
        </p:txBody>
      </p:sp>
      <p:sp>
        <p:nvSpPr>
          <p:cNvPr id="3" name="Slide Number Placeholder 2"/>
          <p:cNvSpPr>
            <a:spLocks noGrp="1"/>
          </p:cNvSpPr>
          <p:nvPr>
            <p:ph type="sldNum" sz="quarter" idx="10"/>
          </p:nvPr>
        </p:nvSpPr>
        <p:spPr>
          <a:xfrm>
            <a:off x="20754056" y="737320"/>
            <a:ext cx="2743200" cy="365125"/>
          </a:xfrm>
          <a:prstGeom prst="rect">
            <a:avLst/>
          </a:prstGeom>
        </p:spPr>
        <p:txBody>
          <a:bodyPr/>
          <a:lstStyle>
            <a:lvl1pPr>
              <a:defRPr sz="4400"/>
            </a:lvl1pPr>
          </a:lstStyle>
          <a:p>
            <a:r>
              <a:rPr lang="id-ID"/>
              <a:t> </a:t>
            </a:r>
            <a:fld id="{A0012661-A7C6-484E-80FE-CF2630C25222}" type="slidenum">
              <a:rPr smtClean="0"/>
            </a:fld>
            <a:endParaRPr dirty="0"/>
          </a:p>
        </p:txBody>
      </p:sp>
      <p:sp>
        <p:nvSpPr>
          <p:cNvPr id="4" name="Picture Placeholder 3"/>
          <p:cNvSpPr>
            <a:spLocks noGrp="1"/>
          </p:cNvSpPr>
          <p:nvPr>
            <p:ph type="pic" sz="quarter" idx="19" hasCustomPrompt="1"/>
          </p:nvPr>
        </p:nvSpPr>
        <p:spPr>
          <a:xfrm>
            <a:off x="12192000" y="0"/>
            <a:ext cx="12192000" cy="4526280"/>
          </a:xfrm>
          <a:prstGeom prst="rect">
            <a:avLst/>
          </a:prstGeom>
          <a:solidFill>
            <a:schemeClr val="accent5"/>
          </a:solidFill>
          <a:ln w="57150">
            <a:noFill/>
          </a:ln>
        </p:spPr>
        <p:txBody>
          <a:bodyPr vert="horz" lIns="91440" tIns="45720" rIns="91440" bIns="45720" rtlCol="0"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lang="id-ID"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pPr marL="0" marR="0" lvl="0" indent="0" algn="ctr" defTabSz="2438400" rtl="0" eaLnBrk="1" fontAlgn="auto" latinLnBrk="0" hangingPunct="1">
              <a:lnSpc>
                <a:spcPct val="100000"/>
              </a:lnSpc>
              <a:spcBef>
                <a:spcPct val="20000"/>
              </a:spcBef>
              <a:spcAft>
                <a:spcPts val="0"/>
              </a:spcAft>
              <a:buClrTx/>
              <a:buSzTx/>
              <a:buFont typeface="Arial" panose="020B0604020202020204" pitchFamily="34" charset="0"/>
              <a:buNone/>
              <a:defRPr/>
            </a:pPr>
            <a:endParaRPr lang="id-ID" dirty="0"/>
          </a:p>
        </p:txBody>
      </p:sp>
      <p:sp>
        <p:nvSpPr>
          <p:cNvPr id="5" name="Picture Placeholder 3"/>
          <p:cNvSpPr>
            <a:spLocks noGrp="1"/>
          </p:cNvSpPr>
          <p:nvPr>
            <p:ph type="pic" sz="quarter" idx="20" hasCustomPrompt="1"/>
          </p:nvPr>
        </p:nvSpPr>
        <p:spPr>
          <a:xfrm>
            <a:off x="12192000" y="4526280"/>
            <a:ext cx="12192000" cy="4526280"/>
          </a:xfrm>
          <a:prstGeom prst="rect">
            <a:avLst/>
          </a:prstGeom>
          <a:solidFill>
            <a:schemeClr val="accent5"/>
          </a:solidFill>
          <a:ln w="57150">
            <a:noFill/>
          </a:ln>
        </p:spPr>
        <p:txBody>
          <a:bodyPr vert="horz" lIns="91440" tIns="45720" rIns="91440" bIns="45720" rtlCol="0"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lang="id-ID"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pPr marL="0" marR="0" lvl="0" indent="0" algn="ctr" defTabSz="2438400" rtl="0" eaLnBrk="1" fontAlgn="auto" latinLnBrk="0" hangingPunct="1">
              <a:lnSpc>
                <a:spcPct val="100000"/>
              </a:lnSpc>
              <a:spcBef>
                <a:spcPct val="20000"/>
              </a:spcBef>
              <a:spcAft>
                <a:spcPts val="0"/>
              </a:spcAft>
              <a:buClrTx/>
              <a:buSzTx/>
              <a:buFont typeface="Arial" panose="020B0604020202020204" pitchFamily="34" charset="0"/>
              <a:buNone/>
              <a:defRPr/>
            </a:pPr>
            <a:endParaRPr lang="id-ID" dirty="0"/>
          </a:p>
        </p:txBody>
      </p:sp>
      <p:sp>
        <p:nvSpPr>
          <p:cNvPr id="6" name="Picture Placeholder 3"/>
          <p:cNvSpPr>
            <a:spLocks noGrp="1"/>
          </p:cNvSpPr>
          <p:nvPr>
            <p:ph type="pic" sz="quarter" idx="21" hasCustomPrompt="1"/>
          </p:nvPr>
        </p:nvSpPr>
        <p:spPr>
          <a:xfrm>
            <a:off x="12192000" y="9017358"/>
            <a:ext cx="12192000" cy="4698642"/>
          </a:xfrm>
          <a:prstGeom prst="rect">
            <a:avLst/>
          </a:prstGeom>
          <a:solidFill>
            <a:schemeClr val="accent5"/>
          </a:solidFill>
          <a:ln w="57150">
            <a:noFill/>
          </a:ln>
        </p:spPr>
        <p:txBody>
          <a:bodyPr vert="horz" lIns="91440" tIns="45720" rIns="91440" bIns="45720" rtlCol="0"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lang="id-ID"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pPr marL="0" marR="0" lvl="0" indent="0" algn="ctr" defTabSz="2438400" rtl="0" eaLnBrk="1" fontAlgn="auto" latinLnBrk="0" hangingPunct="1">
              <a:lnSpc>
                <a:spcPct val="100000"/>
              </a:lnSpc>
              <a:spcBef>
                <a:spcPct val="20000"/>
              </a:spcBef>
              <a:spcAft>
                <a:spcPts val="0"/>
              </a:spcAft>
              <a:buClrTx/>
              <a:buSzTx/>
              <a:buFont typeface="Arial" panose="020B0604020202020204" pitchFamily="34" charset="0"/>
              <a:buNone/>
              <a:defRPr/>
            </a:pPr>
            <a:endParaRPr lang="id-ID"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
        <p:nvSpPr>
          <p:cNvPr id="2" name="Rectangle 1"/>
          <p:cNvSpPr/>
          <p:nvPr userDrawn="1"/>
        </p:nvSpPr>
        <p:spPr bwMode="auto">
          <a:xfrm>
            <a:off x="10391800" y="737320"/>
            <a:ext cx="2232248" cy="864096"/>
          </a:xfrm>
          <a:prstGeom prst="rect">
            <a:avLst/>
          </a:prstGeom>
          <a:solidFill>
            <a:schemeClr val="bg1"/>
          </a:solidFill>
          <a:ln>
            <a:noFill/>
          </a:ln>
        </p:spPr>
        <p:txBody>
          <a:bodyPr vert="horz" wrap="square" lIns="91440" tIns="45720" rIns="91440" bIns="45720" numCol="1" rtlCol="0" anchor="t" anchorCtr="0" compatLnSpc="1"/>
          <a:lstStyle/>
          <a:p>
            <a:pPr algn="ctr"/>
            <a:endParaRPr lang="id-ID" sz="4400"/>
          </a:p>
        </p:txBody>
      </p:sp>
      <p:sp>
        <p:nvSpPr>
          <p:cNvPr id="3" name="Slide Number Placeholder 2"/>
          <p:cNvSpPr>
            <a:spLocks noGrp="1"/>
          </p:cNvSpPr>
          <p:nvPr>
            <p:ph type="sldNum" sz="quarter" idx="10"/>
          </p:nvPr>
        </p:nvSpPr>
        <p:spPr>
          <a:xfrm>
            <a:off x="20754056" y="737320"/>
            <a:ext cx="2743200" cy="365125"/>
          </a:xfrm>
          <a:prstGeom prst="rect">
            <a:avLst/>
          </a:prstGeom>
        </p:spPr>
        <p:txBody>
          <a:bodyPr/>
          <a:lstStyle>
            <a:lvl1pPr>
              <a:defRPr sz="4400"/>
            </a:lvl1pPr>
          </a:lstStyle>
          <a:p>
            <a:r>
              <a:rPr lang="id-ID"/>
              <a:t> </a:t>
            </a:r>
            <a:fld id="{A0012661-A7C6-484E-80FE-CF2630C25222}" type="slidenum">
              <a:rPr smtClean="0"/>
            </a:fld>
            <a:endParaRPr dirty="0"/>
          </a:p>
        </p:txBody>
      </p:sp>
      <p:sp>
        <p:nvSpPr>
          <p:cNvPr id="4" name="Picture Placeholder 3"/>
          <p:cNvSpPr>
            <a:spLocks noGrp="1"/>
          </p:cNvSpPr>
          <p:nvPr>
            <p:ph type="pic" sz="quarter" idx="19" hasCustomPrompt="1"/>
          </p:nvPr>
        </p:nvSpPr>
        <p:spPr>
          <a:xfrm>
            <a:off x="0" y="0"/>
            <a:ext cx="24384000" cy="4547565"/>
          </a:xfrm>
          <a:prstGeom prst="rect">
            <a:avLst/>
          </a:prstGeom>
          <a:solidFill>
            <a:schemeClr val="accent5"/>
          </a:solidFill>
          <a:ln w="57150">
            <a:noFill/>
          </a:ln>
        </p:spPr>
        <p:txBody>
          <a:bodyPr vert="horz" lIns="91440" tIns="45720" rIns="91440" bIns="45720" rtlCol="0"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lang="id-ID"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pPr marL="0" marR="0" lvl="0" indent="0" algn="ctr" defTabSz="2438400" rtl="0" eaLnBrk="1" fontAlgn="auto" latinLnBrk="0" hangingPunct="1">
              <a:lnSpc>
                <a:spcPct val="100000"/>
              </a:lnSpc>
              <a:spcBef>
                <a:spcPct val="20000"/>
              </a:spcBef>
              <a:spcAft>
                <a:spcPts val="0"/>
              </a:spcAft>
              <a:buClrTx/>
              <a:buSzTx/>
              <a:buFont typeface="Arial" panose="020B0604020202020204" pitchFamily="34" charset="0"/>
              <a:buNone/>
              <a:defRPr/>
            </a:pPr>
            <a:endParaRPr lang="id-ID" dirty="0"/>
          </a:p>
        </p:txBody>
      </p:sp>
      <p:sp>
        <p:nvSpPr>
          <p:cNvPr id="5" name="Picture Placeholder 3"/>
          <p:cNvSpPr>
            <a:spLocks noGrp="1"/>
          </p:cNvSpPr>
          <p:nvPr>
            <p:ph type="pic" sz="quarter" idx="20" hasCustomPrompt="1"/>
          </p:nvPr>
        </p:nvSpPr>
        <p:spPr>
          <a:xfrm>
            <a:off x="12191999" y="4547565"/>
            <a:ext cx="12192001" cy="4504995"/>
          </a:xfrm>
          <a:prstGeom prst="rect">
            <a:avLst/>
          </a:prstGeom>
          <a:solidFill>
            <a:schemeClr val="accent5"/>
          </a:solidFill>
          <a:ln w="57150">
            <a:noFill/>
          </a:ln>
        </p:spPr>
        <p:txBody>
          <a:bodyPr vert="horz" lIns="91440" tIns="45720" rIns="91440" bIns="45720" rtlCol="0"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lang="id-ID"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pPr marL="0" marR="0" lvl="0" indent="0" algn="ctr" defTabSz="2438400" rtl="0" eaLnBrk="1" fontAlgn="auto" latinLnBrk="0" hangingPunct="1">
              <a:lnSpc>
                <a:spcPct val="100000"/>
              </a:lnSpc>
              <a:spcBef>
                <a:spcPct val="20000"/>
              </a:spcBef>
              <a:spcAft>
                <a:spcPts val="0"/>
              </a:spcAft>
              <a:buClrTx/>
              <a:buSzTx/>
              <a:buFont typeface="Arial" panose="020B0604020202020204" pitchFamily="34" charset="0"/>
              <a:buNone/>
              <a:defRPr/>
            </a:pPr>
            <a:endParaRPr lang="id-ID" dirty="0"/>
          </a:p>
        </p:txBody>
      </p:sp>
      <p:sp>
        <p:nvSpPr>
          <p:cNvPr id="6" name="Picture Placeholder 3"/>
          <p:cNvSpPr>
            <a:spLocks noGrp="1"/>
          </p:cNvSpPr>
          <p:nvPr>
            <p:ph type="pic" sz="quarter" idx="21" hasCustomPrompt="1"/>
          </p:nvPr>
        </p:nvSpPr>
        <p:spPr>
          <a:xfrm>
            <a:off x="-17304" y="9052560"/>
            <a:ext cx="12209303" cy="4698642"/>
          </a:xfrm>
          <a:prstGeom prst="rect">
            <a:avLst/>
          </a:prstGeom>
          <a:solidFill>
            <a:schemeClr val="accent5"/>
          </a:solidFill>
          <a:ln w="57150">
            <a:noFill/>
          </a:ln>
        </p:spPr>
        <p:txBody>
          <a:bodyPr vert="horz" lIns="91440" tIns="45720" rIns="91440" bIns="45720" rtlCol="0"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lang="id-ID"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pPr marL="0" marR="0" lvl="0" indent="0" algn="ctr" defTabSz="2438400" rtl="0" eaLnBrk="1" fontAlgn="auto" latinLnBrk="0" hangingPunct="1">
              <a:lnSpc>
                <a:spcPct val="100000"/>
              </a:lnSpc>
              <a:spcBef>
                <a:spcPct val="20000"/>
              </a:spcBef>
              <a:spcAft>
                <a:spcPts val="0"/>
              </a:spcAft>
              <a:buClrTx/>
              <a:buSzTx/>
              <a:buFont typeface="Arial" panose="020B0604020202020204" pitchFamily="34" charset="0"/>
              <a:buNone/>
              <a:defRPr/>
            </a:pPr>
            <a:endParaRPr lang="id-ID"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0" y="4481736"/>
            <a:ext cx="6071320" cy="4608512"/>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5" name="Picture Placeholder 3"/>
          <p:cNvSpPr>
            <a:spLocks noGrp="1"/>
          </p:cNvSpPr>
          <p:nvPr>
            <p:ph type="pic" sz="quarter" idx="12" hasCustomPrompt="1"/>
          </p:nvPr>
        </p:nvSpPr>
        <p:spPr>
          <a:xfrm>
            <a:off x="6071320" y="4489764"/>
            <a:ext cx="6071320" cy="4608512"/>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6" name="Picture Placeholder 3"/>
          <p:cNvSpPr>
            <a:spLocks noGrp="1"/>
          </p:cNvSpPr>
          <p:nvPr>
            <p:ph type="pic" sz="quarter" idx="13" hasCustomPrompt="1"/>
          </p:nvPr>
        </p:nvSpPr>
        <p:spPr>
          <a:xfrm>
            <a:off x="18182152" y="4496905"/>
            <a:ext cx="6201847" cy="4593343"/>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lang="id-ID"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7" name="Picture Placeholder 3"/>
          <p:cNvSpPr>
            <a:spLocks noGrp="1"/>
          </p:cNvSpPr>
          <p:nvPr>
            <p:ph type="pic" sz="quarter" idx="14" hasCustomPrompt="1"/>
          </p:nvPr>
        </p:nvSpPr>
        <p:spPr>
          <a:xfrm>
            <a:off x="18182152" y="9080264"/>
            <a:ext cx="6201847" cy="4635736"/>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8" name="Picture Placeholder 3"/>
          <p:cNvSpPr>
            <a:spLocks noGrp="1"/>
          </p:cNvSpPr>
          <p:nvPr>
            <p:ph type="pic" sz="quarter" idx="15" hasCustomPrompt="1"/>
          </p:nvPr>
        </p:nvSpPr>
        <p:spPr>
          <a:xfrm>
            <a:off x="12142640" y="4481002"/>
            <a:ext cx="6071320" cy="9234998"/>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9" name="Picture Placeholder 3"/>
          <p:cNvSpPr>
            <a:spLocks noGrp="1"/>
          </p:cNvSpPr>
          <p:nvPr>
            <p:ph type="pic" sz="quarter" idx="16" hasCustomPrompt="1"/>
          </p:nvPr>
        </p:nvSpPr>
        <p:spPr>
          <a:xfrm>
            <a:off x="-69051" y="9090248"/>
            <a:ext cx="12211691" cy="4633780"/>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1_Custom Layout">
    <p:spTree>
      <p:nvGrpSpPr>
        <p:cNvPr id="1" name=""/>
        <p:cNvGrpSpPr/>
        <p:nvPr/>
      </p:nvGrpSpPr>
      <p:grpSpPr>
        <a:xfrm>
          <a:off x="0" y="0"/>
          <a:ext cx="0" cy="0"/>
          <a:chOff x="0" y="0"/>
          <a:chExt cx="0" cy="0"/>
        </a:xfrm>
      </p:grpSpPr>
      <p:sp>
        <p:nvSpPr>
          <p:cNvPr id="3" name="Picture Placeholder 3"/>
          <p:cNvSpPr>
            <a:spLocks noGrp="1"/>
          </p:cNvSpPr>
          <p:nvPr>
            <p:ph type="pic" sz="quarter" idx="15" hasCustomPrompt="1"/>
          </p:nvPr>
        </p:nvSpPr>
        <p:spPr>
          <a:xfrm>
            <a:off x="13200112" y="265196"/>
            <a:ext cx="5295822" cy="3784492"/>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4" name="Picture Placeholder 3"/>
          <p:cNvSpPr>
            <a:spLocks noGrp="1"/>
          </p:cNvSpPr>
          <p:nvPr>
            <p:ph type="pic" sz="quarter" idx="16" hasCustomPrompt="1"/>
          </p:nvPr>
        </p:nvSpPr>
        <p:spPr>
          <a:xfrm>
            <a:off x="13200112" y="4337720"/>
            <a:ext cx="5295822" cy="9073008"/>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5" name="Picture Placeholder 3"/>
          <p:cNvSpPr>
            <a:spLocks noGrp="1"/>
          </p:cNvSpPr>
          <p:nvPr>
            <p:ph type="pic" sz="quarter" idx="17" hasCustomPrompt="1"/>
          </p:nvPr>
        </p:nvSpPr>
        <p:spPr>
          <a:xfrm>
            <a:off x="18777498" y="9614341"/>
            <a:ext cx="5295822" cy="3784492"/>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6" name="Picture Placeholder 3"/>
          <p:cNvSpPr>
            <a:spLocks noGrp="1"/>
          </p:cNvSpPr>
          <p:nvPr>
            <p:ph type="pic" sz="quarter" idx="18" hasCustomPrompt="1"/>
          </p:nvPr>
        </p:nvSpPr>
        <p:spPr>
          <a:xfrm>
            <a:off x="18777498" y="265196"/>
            <a:ext cx="5295822" cy="9073008"/>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9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1390650" y="0"/>
            <a:ext cx="10801350" cy="1371600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p:txBody>
      </p:sp>
      <p:sp>
        <p:nvSpPr>
          <p:cNvPr id="3" name="Picture Placeholder 4"/>
          <p:cNvSpPr>
            <a:spLocks noGrp="1"/>
          </p:cNvSpPr>
          <p:nvPr>
            <p:ph type="pic" sz="quarter" idx="11" hasCustomPrompt="1"/>
          </p:nvPr>
        </p:nvSpPr>
        <p:spPr>
          <a:xfrm>
            <a:off x="12199430" y="0"/>
            <a:ext cx="12184569" cy="6930008"/>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
        <p:nvSpPr>
          <p:cNvPr id="3" name="Picture Placeholder 3"/>
          <p:cNvSpPr>
            <a:spLocks noGrp="1"/>
          </p:cNvSpPr>
          <p:nvPr>
            <p:ph type="pic" sz="quarter" idx="15" hasCustomPrompt="1"/>
          </p:nvPr>
        </p:nvSpPr>
        <p:spPr>
          <a:xfrm>
            <a:off x="13200112" y="265196"/>
            <a:ext cx="5295822" cy="3784492"/>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4" name="Picture Placeholder 3"/>
          <p:cNvSpPr>
            <a:spLocks noGrp="1"/>
          </p:cNvSpPr>
          <p:nvPr>
            <p:ph type="pic" sz="quarter" idx="16" hasCustomPrompt="1"/>
          </p:nvPr>
        </p:nvSpPr>
        <p:spPr>
          <a:xfrm>
            <a:off x="13200112" y="4337720"/>
            <a:ext cx="5295822" cy="9073008"/>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5" name="Picture Placeholder 3"/>
          <p:cNvSpPr>
            <a:spLocks noGrp="1"/>
          </p:cNvSpPr>
          <p:nvPr>
            <p:ph type="pic" sz="quarter" idx="17" hasCustomPrompt="1"/>
          </p:nvPr>
        </p:nvSpPr>
        <p:spPr>
          <a:xfrm>
            <a:off x="18777498" y="9614341"/>
            <a:ext cx="5295822" cy="3784492"/>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6" name="Picture Placeholder 3"/>
          <p:cNvSpPr>
            <a:spLocks noGrp="1"/>
          </p:cNvSpPr>
          <p:nvPr>
            <p:ph type="pic" sz="quarter" idx="18" hasCustomPrompt="1"/>
          </p:nvPr>
        </p:nvSpPr>
        <p:spPr>
          <a:xfrm>
            <a:off x="18777498" y="265196"/>
            <a:ext cx="5295822" cy="9073008"/>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7" name="Picture Placeholder 3"/>
          <p:cNvSpPr>
            <a:spLocks noGrp="1"/>
          </p:cNvSpPr>
          <p:nvPr>
            <p:ph type="pic" sz="quarter" idx="19" hasCustomPrompt="1"/>
          </p:nvPr>
        </p:nvSpPr>
        <p:spPr>
          <a:xfrm>
            <a:off x="7622726" y="9626236"/>
            <a:ext cx="5295822" cy="3784492"/>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8" name="Picture Placeholder 3"/>
          <p:cNvSpPr>
            <a:spLocks noGrp="1"/>
          </p:cNvSpPr>
          <p:nvPr>
            <p:ph type="pic" sz="quarter" idx="20" hasCustomPrompt="1"/>
          </p:nvPr>
        </p:nvSpPr>
        <p:spPr>
          <a:xfrm>
            <a:off x="7622726" y="265196"/>
            <a:ext cx="5295822" cy="9073008"/>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4" name="Picture Placeholder 4"/>
          <p:cNvSpPr>
            <a:spLocks noGrp="1"/>
          </p:cNvSpPr>
          <p:nvPr>
            <p:ph type="pic" sz="quarter" idx="16" hasCustomPrompt="1"/>
          </p:nvPr>
        </p:nvSpPr>
        <p:spPr>
          <a:xfrm>
            <a:off x="1246784" y="1176950"/>
            <a:ext cx="5223273" cy="11362118"/>
          </a:xfrm>
          <a:prstGeom prst="rect">
            <a:avLst/>
          </a:prstGeom>
          <a:solidFill>
            <a:schemeClr val="accent5"/>
          </a:solidFill>
          <a:ln w="57150">
            <a:noFill/>
          </a:ln>
        </p:spPr>
        <p:txBody>
          <a:bodyPr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5" name="Picture Placeholder 4"/>
          <p:cNvSpPr>
            <a:spLocks noGrp="1"/>
          </p:cNvSpPr>
          <p:nvPr>
            <p:ph type="pic" sz="quarter" idx="20" hasCustomPrompt="1"/>
          </p:nvPr>
        </p:nvSpPr>
        <p:spPr>
          <a:xfrm>
            <a:off x="6849224" y="8522312"/>
            <a:ext cx="10780658" cy="4016773"/>
          </a:xfrm>
          <a:prstGeom prst="rect">
            <a:avLst/>
          </a:prstGeom>
          <a:solidFill>
            <a:schemeClr val="accent5"/>
          </a:solidFill>
          <a:ln w="57150">
            <a:noFill/>
          </a:ln>
        </p:spPr>
        <p:txBody>
          <a:bodyPr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6" name="Picture Placeholder 4"/>
          <p:cNvSpPr>
            <a:spLocks noGrp="1"/>
          </p:cNvSpPr>
          <p:nvPr>
            <p:ph type="pic" sz="quarter" idx="18" hasCustomPrompt="1"/>
          </p:nvPr>
        </p:nvSpPr>
        <p:spPr>
          <a:xfrm>
            <a:off x="6849225" y="1176950"/>
            <a:ext cx="10780658" cy="6934780"/>
          </a:xfrm>
          <a:prstGeom prst="rect">
            <a:avLst/>
          </a:prstGeom>
          <a:solidFill>
            <a:schemeClr val="accent5"/>
          </a:solidFill>
          <a:ln w="57150">
            <a:noFill/>
          </a:ln>
        </p:spPr>
        <p:txBody>
          <a:bodyPr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7" name="Picture Placeholder 4"/>
          <p:cNvSpPr>
            <a:spLocks noGrp="1"/>
          </p:cNvSpPr>
          <p:nvPr>
            <p:ph type="pic" sz="quarter" idx="19" hasCustomPrompt="1"/>
          </p:nvPr>
        </p:nvSpPr>
        <p:spPr>
          <a:xfrm>
            <a:off x="18009049" y="5604270"/>
            <a:ext cx="5223273" cy="6934798"/>
          </a:xfrm>
          <a:prstGeom prst="rect">
            <a:avLst/>
          </a:prstGeom>
          <a:solidFill>
            <a:schemeClr val="accent5"/>
          </a:solidFill>
          <a:ln w="57150">
            <a:noFill/>
          </a:ln>
        </p:spPr>
        <p:txBody>
          <a:bodyPr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8" name="Picture Placeholder 4"/>
          <p:cNvSpPr>
            <a:spLocks noGrp="1"/>
          </p:cNvSpPr>
          <p:nvPr>
            <p:ph type="pic" sz="quarter" idx="21" hasCustomPrompt="1"/>
          </p:nvPr>
        </p:nvSpPr>
        <p:spPr>
          <a:xfrm>
            <a:off x="18009049" y="1176926"/>
            <a:ext cx="5223273" cy="4016773"/>
          </a:xfrm>
          <a:prstGeom prst="rect">
            <a:avLst/>
          </a:prstGeom>
          <a:solidFill>
            <a:schemeClr val="accent5"/>
          </a:solidFill>
          <a:ln w="57150">
            <a:noFill/>
          </a:ln>
        </p:spPr>
        <p:txBody>
          <a:bodyPr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9" name="Picture Placeholder 4"/>
          <p:cNvSpPr>
            <a:spLocks noGrp="1"/>
          </p:cNvSpPr>
          <p:nvPr>
            <p:ph type="pic" sz="quarter" idx="16" hasCustomPrompt="1"/>
          </p:nvPr>
        </p:nvSpPr>
        <p:spPr>
          <a:xfrm>
            <a:off x="1246784" y="1176950"/>
            <a:ext cx="5223273" cy="11362118"/>
          </a:xfrm>
          <a:prstGeom prst="rect">
            <a:avLst/>
          </a:prstGeom>
          <a:solidFill>
            <a:schemeClr val="accent5"/>
          </a:solidFill>
          <a:ln w="57150">
            <a:noFill/>
          </a:ln>
        </p:spPr>
        <p:txBody>
          <a:bodyPr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10" name="Picture Placeholder 4"/>
          <p:cNvSpPr>
            <a:spLocks noGrp="1"/>
          </p:cNvSpPr>
          <p:nvPr>
            <p:ph type="pic" sz="quarter" idx="17" hasCustomPrompt="1"/>
          </p:nvPr>
        </p:nvSpPr>
        <p:spPr>
          <a:xfrm>
            <a:off x="6849224" y="1176950"/>
            <a:ext cx="5223273" cy="6934780"/>
          </a:xfrm>
          <a:prstGeom prst="rect">
            <a:avLst/>
          </a:prstGeom>
          <a:solidFill>
            <a:schemeClr val="accent5"/>
          </a:solidFill>
          <a:ln w="57150">
            <a:noFill/>
          </a:ln>
        </p:spPr>
        <p:txBody>
          <a:bodyPr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11" name="Picture Placeholder 4"/>
          <p:cNvSpPr>
            <a:spLocks noGrp="1"/>
          </p:cNvSpPr>
          <p:nvPr>
            <p:ph type="pic" sz="quarter" idx="20" hasCustomPrompt="1"/>
          </p:nvPr>
        </p:nvSpPr>
        <p:spPr>
          <a:xfrm>
            <a:off x="6849224" y="8522312"/>
            <a:ext cx="5223273" cy="4016773"/>
          </a:xfrm>
          <a:prstGeom prst="rect">
            <a:avLst/>
          </a:prstGeom>
          <a:solidFill>
            <a:schemeClr val="accent5"/>
          </a:solidFill>
          <a:ln w="57150">
            <a:noFill/>
          </a:ln>
        </p:spPr>
        <p:txBody>
          <a:bodyPr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12" name="Picture Placeholder 4"/>
          <p:cNvSpPr>
            <a:spLocks noGrp="1"/>
          </p:cNvSpPr>
          <p:nvPr>
            <p:ph type="pic" sz="quarter" idx="18" hasCustomPrompt="1"/>
          </p:nvPr>
        </p:nvSpPr>
        <p:spPr>
          <a:xfrm>
            <a:off x="12406609" y="1176950"/>
            <a:ext cx="5223273" cy="11362118"/>
          </a:xfrm>
          <a:prstGeom prst="rect">
            <a:avLst/>
          </a:prstGeom>
          <a:solidFill>
            <a:schemeClr val="accent5"/>
          </a:solidFill>
          <a:ln w="57150">
            <a:noFill/>
          </a:ln>
        </p:spPr>
        <p:txBody>
          <a:bodyPr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13" name="Picture Placeholder 4"/>
          <p:cNvSpPr>
            <a:spLocks noGrp="1"/>
          </p:cNvSpPr>
          <p:nvPr>
            <p:ph type="pic" sz="quarter" idx="19" hasCustomPrompt="1"/>
          </p:nvPr>
        </p:nvSpPr>
        <p:spPr>
          <a:xfrm>
            <a:off x="18009049" y="5604270"/>
            <a:ext cx="5223273" cy="6934798"/>
          </a:xfrm>
          <a:prstGeom prst="rect">
            <a:avLst/>
          </a:prstGeom>
          <a:solidFill>
            <a:schemeClr val="accent5"/>
          </a:solidFill>
          <a:ln w="57150">
            <a:noFill/>
          </a:ln>
        </p:spPr>
        <p:txBody>
          <a:bodyPr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14" name="Picture Placeholder 4"/>
          <p:cNvSpPr>
            <a:spLocks noGrp="1"/>
          </p:cNvSpPr>
          <p:nvPr>
            <p:ph type="pic" sz="quarter" idx="21" hasCustomPrompt="1"/>
          </p:nvPr>
        </p:nvSpPr>
        <p:spPr>
          <a:xfrm>
            <a:off x="18009049" y="1176926"/>
            <a:ext cx="5223273" cy="4016773"/>
          </a:xfrm>
          <a:prstGeom prst="rect">
            <a:avLst/>
          </a:prstGeom>
          <a:solidFill>
            <a:schemeClr val="accent5"/>
          </a:solidFill>
          <a:ln w="57150">
            <a:noFill/>
          </a:ln>
        </p:spPr>
        <p:txBody>
          <a:bodyPr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9" name="Picture Placeholder 4"/>
          <p:cNvSpPr>
            <a:spLocks noGrp="1"/>
          </p:cNvSpPr>
          <p:nvPr>
            <p:ph type="pic" sz="quarter" idx="16" hasCustomPrompt="1"/>
          </p:nvPr>
        </p:nvSpPr>
        <p:spPr>
          <a:xfrm>
            <a:off x="1246784" y="1176950"/>
            <a:ext cx="5223273" cy="6934780"/>
          </a:xfrm>
          <a:prstGeom prst="rect">
            <a:avLst/>
          </a:prstGeom>
          <a:solidFill>
            <a:schemeClr val="accent5"/>
          </a:solidFill>
          <a:ln w="57150">
            <a:noFill/>
          </a:ln>
        </p:spPr>
        <p:txBody>
          <a:bodyPr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10" name="Picture Placeholder 4"/>
          <p:cNvSpPr>
            <a:spLocks noGrp="1"/>
          </p:cNvSpPr>
          <p:nvPr>
            <p:ph type="pic" sz="quarter" idx="17" hasCustomPrompt="1"/>
          </p:nvPr>
        </p:nvSpPr>
        <p:spPr>
          <a:xfrm>
            <a:off x="6849224" y="1176950"/>
            <a:ext cx="5223273" cy="6934780"/>
          </a:xfrm>
          <a:prstGeom prst="rect">
            <a:avLst/>
          </a:prstGeom>
          <a:solidFill>
            <a:schemeClr val="accent5"/>
          </a:solidFill>
          <a:ln w="57150">
            <a:noFill/>
          </a:ln>
        </p:spPr>
        <p:txBody>
          <a:bodyPr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11" name="Picture Placeholder 4"/>
          <p:cNvSpPr>
            <a:spLocks noGrp="1"/>
          </p:cNvSpPr>
          <p:nvPr>
            <p:ph type="pic" sz="quarter" idx="20" hasCustomPrompt="1"/>
          </p:nvPr>
        </p:nvSpPr>
        <p:spPr>
          <a:xfrm>
            <a:off x="1246784" y="8522312"/>
            <a:ext cx="10825713" cy="4016773"/>
          </a:xfrm>
          <a:prstGeom prst="rect">
            <a:avLst/>
          </a:prstGeom>
          <a:solidFill>
            <a:schemeClr val="accent5"/>
          </a:solidFill>
          <a:ln w="57150">
            <a:noFill/>
          </a:ln>
        </p:spPr>
        <p:txBody>
          <a:bodyPr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9_Custom Layout">
    <p:spTree>
      <p:nvGrpSpPr>
        <p:cNvPr id="1" name=""/>
        <p:cNvGrpSpPr/>
        <p:nvPr/>
      </p:nvGrpSpPr>
      <p:grpSpPr>
        <a:xfrm>
          <a:off x="0" y="0"/>
          <a:ext cx="0" cy="0"/>
          <a:chOff x="0" y="0"/>
          <a:chExt cx="0" cy="0"/>
        </a:xfrm>
      </p:grpSpPr>
      <p:sp>
        <p:nvSpPr>
          <p:cNvPr id="12" name="Picture Placeholder 4"/>
          <p:cNvSpPr>
            <a:spLocks noGrp="1"/>
          </p:cNvSpPr>
          <p:nvPr>
            <p:ph type="pic" sz="quarter" idx="18" hasCustomPrompt="1"/>
          </p:nvPr>
        </p:nvSpPr>
        <p:spPr>
          <a:xfrm>
            <a:off x="12406609" y="1176950"/>
            <a:ext cx="5223273" cy="6113098"/>
          </a:xfrm>
          <a:prstGeom prst="rect">
            <a:avLst/>
          </a:prstGeom>
          <a:solidFill>
            <a:schemeClr val="accent5"/>
          </a:solidFill>
          <a:ln w="57150">
            <a:noFill/>
          </a:ln>
        </p:spPr>
        <p:txBody>
          <a:bodyPr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13" name="Picture Placeholder 4"/>
          <p:cNvSpPr>
            <a:spLocks noGrp="1"/>
          </p:cNvSpPr>
          <p:nvPr>
            <p:ph type="pic" sz="quarter" idx="19" hasCustomPrompt="1"/>
          </p:nvPr>
        </p:nvSpPr>
        <p:spPr>
          <a:xfrm>
            <a:off x="18009049" y="5604270"/>
            <a:ext cx="5223273" cy="6934798"/>
          </a:xfrm>
          <a:prstGeom prst="rect">
            <a:avLst/>
          </a:prstGeom>
          <a:solidFill>
            <a:schemeClr val="accent5"/>
          </a:solidFill>
          <a:ln w="57150">
            <a:noFill/>
          </a:ln>
        </p:spPr>
        <p:txBody>
          <a:bodyPr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14" name="Picture Placeholder 4"/>
          <p:cNvSpPr>
            <a:spLocks noGrp="1"/>
          </p:cNvSpPr>
          <p:nvPr>
            <p:ph type="pic" sz="quarter" idx="21" hasCustomPrompt="1"/>
          </p:nvPr>
        </p:nvSpPr>
        <p:spPr>
          <a:xfrm>
            <a:off x="18009049" y="1176926"/>
            <a:ext cx="5223273" cy="4016773"/>
          </a:xfrm>
          <a:prstGeom prst="rect">
            <a:avLst/>
          </a:prstGeom>
          <a:solidFill>
            <a:schemeClr val="accent5"/>
          </a:solidFill>
          <a:ln w="57150">
            <a:noFill/>
          </a:ln>
        </p:spPr>
        <p:txBody>
          <a:bodyPr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15" name="Picture Placeholder 4"/>
          <p:cNvSpPr>
            <a:spLocks noGrp="1"/>
          </p:cNvSpPr>
          <p:nvPr>
            <p:ph type="pic" sz="quarter" idx="22" hasCustomPrompt="1"/>
          </p:nvPr>
        </p:nvSpPr>
        <p:spPr>
          <a:xfrm>
            <a:off x="12406609" y="7650088"/>
            <a:ext cx="5223273" cy="4888980"/>
          </a:xfrm>
          <a:prstGeom prst="rect">
            <a:avLst/>
          </a:prstGeom>
          <a:solidFill>
            <a:schemeClr val="accent5"/>
          </a:solidFill>
          <a:ln w="57150">
            <a:noFill/>
          </a:ln>
        </p:spPr>
        <p:txBody>
          <a:bodyPr anchor="ct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200" baseline="0">
                <a:solidFill>
                  <a:schemeClr val="bg1"/>
                </a:solidFill>
                <a:latin typeface="Montserrat" panose="00000500000000000000" pitchFamily="50" charset="0"/>
              </a:defRPr>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1678682" y="4265712"/>
            <a:ext cx="6840910" cy="432048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6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5" name="Picture Placeholder 3"/>
          <p:cNvSpPr>
            <a:spLocks noGrp="1"/>
          </p:cNvSpPr>
          <p:nvPr>
            <p:ph type="pic" sz="quarter" idx="12" hasCustomPrompt="1"/>
          </p:nvPr>
        </p:nvSpPr>
        <p:spPr>
          <a:xfrm>
            <a:off x="8771545" y="4265712"/>
            <a:ext cx="6840910" cy="432048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6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6" name="Picture Placeholder 3"/>
          <p:cNvSpPr>
            <a:spLocks noGrp="1"/>
          </p:cNvSpPr>
          <p:nvPr>
            <p:ph type="pic" sz="quarter" idx="13" hasCustomPrompt="1"/>
          </p:nvPr>
        </p:nvSpPr>
        <p:spPr>
          <a:xfrm>
            <a:off x="15864408" y="4266037"/>
            <a:ext cx="6840910" cy="4320155"/>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6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7" name="Picture Placeholder 3"/>
          <p:cNvSpPr>
            <a:spLocks noGrp="1"/>
          </p:cNvSpPr>
          <p:nvPr>
            <p:ph type="pic" sz="quarter" idx="14" hasCustomPrompt="1"/>
          </p:nvPr>
        </p:nvSpPr>
        <p:spPr>
          <a:xfrm>
            <a:off x="1678682" y="8802216"/>
            <a:ext cx="6840910" cy="432048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6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8" name="Picture Placeholder 3"/>
          <p:cNvSpPr>
            <a:spLocks noGrp="1"/>
          </p:cNvSpPr>
          <p:nvPr>
            <p:ph type="pic" sz="quarter" idx="15" hasCustomPrompt="1"/>
          </p:nvPr>
        </p:nvSpPr>
        <p:spPr>
          <a:xfrm>
            <a:off x="8771545" y="8802216"/>
            <a:ext cx="6840910" cy="432048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6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9" name="Picture Placeholder 3"/>
          <p:cNvSpPr>
            <a:spLocks noGrp="1"/>
          </p:cNvSpPr>
          <p:nvPr>
            <p:ph type="pic" sz="quarter" idx="16" hasCustomPrompt="1"/>
          </p:nvPr>
        </p:nvSpPr>
        <p:spPr>
          <a:xfrm>
            <a:off x="15864408" y="8802541"/>
            <a:ext cx="6840910" cy="4320155"/>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6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0754056" y="737320"/>
            <a:ext cx="2743200" cy="365125"/>
          </a:xfrm>
          <a:prstGeom prst="rect">
            <a:avLst/>
          </a:prstGeom>
        </p:spPr>
        <p:txBody>
          <a:bodyPr/>
          <a:lstStyle/>
          <a:p>
            <a:r>
              <a:rPr lang="id-ID"/>
              <a:t> </a:t>
            </a:r>
            <a:fld id="{A0012661-A7C6-484E-80FE-CF2630C25222}" type="slidenum">
              <a:rPr smtClean="0"/>
            </a:fld>
            <a:endParaRPr dirty="0"/>
          </a:p>
        </p:txBody>
      </p:sp>
      <p:pic>
        <p:nvPicPr>
          <p:cNvPr id="4" name="Picture 3"/>
          <p:cNvPicPr>
            <a:picLocks noChangeAspect="1"/>
          </p:cNvPicPr>
          <p:nvPr userDrawn="1"/>
        </p:nvPicPr>
        <p:blipFill>
          <a:blip r:embed="rId2"/>
          <a:stretch>
            <a:fillRect/>
          </a:stretch>
        </p:blipFill>
        <p:spPr>
          <a:xfrm>
            <a:off x="-19256" y="-129233"/>
            <a:ext cx="23969309" cy="13482736"/>
          </a:xfrm>
          <a:prstGeom prst="rect">
            <a:avLst/>
          </a:prstGeom>
        </p:spPr>
      </p:pic>
      <p:sp>
        <p:nvSpPr>
          <p:cNvPr id="5" name="Picture Placeholder 4"/>
          <p:cNvSpPr>
            <a:spLocks noGrp="1"/>
          </p:cNvSpPr>
          <p:nvPr>
            <p:ph type="pic" sz="quarter" idx="11" hasCustomPrompt="1"/>
          </p:nvPr>
        </p:nvSpPr>
        <p:spPr>
          <a:xfrm>
            <a:off x="-121368" y="-54768"/>
            <a:ext cx="12408024" cy="5777695"/>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246784" y="3113584"/>
            <a:ext cx="9721080" cy="8910989"/>
          </a:xfrm>
          <a:prstGeom prst="rect">
            <a:avLst/>
          </a:prstGeom>
        </p:spPr>
      </p:pic>
      <p:sp>
        <p:nvSpPr>
          <p:cNvPr id="5" name="Picture Placeholder 4"/>
          <p:cNvSpPr>
            <a:spLocks noGrp="1"/>
          </p:cNvSpPr>
          <p:nvPr>
            <p:ph type="pic" sz="quarter" idx="11" hasCustomPrompt="1"/>
          </p:nvPr>
        </p:nvSpPr>
        <p:spPr>
          <a:xfrm>
            <a:off x="1822848" y="3671645"/>
            <a:ext cx="8496944" cy="5219634"/>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36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stretch>
            <a:fillRect/>
          </a:stretch>
        </p:blipFill>
        <p:spPr>
          <a:xfrm>
            <a:off x="11111880" y="4225208"/>
            <a:ext cx="10369152" cy="6351105"/>
          </a:xfrm>
          <a:prstGeom prst="rect">
            <a:avLst/>
          </a:prstGeom>
        </p:spPr>
      </p:pic>
      <p:pic>
        <p:nvPicPr>
          <p:cNvPr id="4" name="Picture 3"/>
          <p:cNvPicPr>
            <a:picLocks noChangeAspect="1"/>
          </p:cNvPicPr>
          <p:nvPr userDrawn="1"/>
        </p:nvPicPr>
        <p:blipFill>
          <a:blip r:embed="rId2" cstate="screen"/>
          <a:stretch>
            <a:fillRect/>
          </a:stretch>
        </p:blipFill>
        <p:spPr>
          <a:xfrm>
            <a:off x="2902968" y="4225207"/>
            <a:ext cx="10369152" cy="6351105"/>
          </a:xfrm>
          <a:prstGeom prst="rect">
            <a:avLst/>
          </a:prstGeom>
        </p:spPr>
      </p:pic>
      <p:pic>
        <p:nvPicPr>
          <p:cNvPr id="5" name="Picture 4"/>
          <p:cNvPicPr>
            <a:picLocks noChangeAspect="1"/>
          </p:cNvPicPr>
          <p:nvPr userDrawn="1"/>
        </p:nvPicPr>
        <p:blipFill>
          <a:blip r:embed="rId2"/>
          <a:stretch>
            <a:fillRect/>
          </a:stretch>
        </p:blipFill>
        <p:spPr>
          <a:xfrm>
            <a:off x="6052950" y="3689648"/>
            <a:ext cx="12278100" cy="7520335"/>
          </a:xfrm>
          <a:prstGeom prst="rect">
            <a:avLst/>
          </a:prstGeom>
        </p:spPr>
      </p:pic>
      <p:sp>
        <p:nvSpPr>
          <p:cNvPr id="6" name="Picture Placeholder 6"/>
          <p:cNvSpPr>
            <a:spLocks noGrp="1"/>
          </p:cNvSpPr>
          <p:nvPr>
            <p:ph type="pic" sz="quarter" idx="10" hasCustomPrompt="1"/>
          </p:nvPr>
        </p:nvSpPr>
        <p:spPr>
          <a:xfrm>
            <a:off x="7988717" y="4729263"/>
            <a:ext cx="8406566" cy="5184576"/>
          </a:xfrm>
          <a:prstGeom prst="rect">
            <a:avLst/>
          </a:prstGeom>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7" name="Picture Placeholder 8"/>
          <p:cNvSpPr>
            <a:spLocks noGrp="1"/>
          </p:cNvSpPr>
          <p:nvPr>
            <p:ph type="pic" sz="quarter" idx="11" hasCustomPrompt="1"/>
          </p:nvPr>
        </p:nvSpPr>
        <p:spPr>
          <a:xfrm>
            <a:off x="4630862" y="5161212"/>
            <a:ext cx="3097090" cy="4321175"/>
          </a:xfrm>
          <a:prstGeom prst="rect">
            <a:avLst/>
          </a:prstGeom>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8" name="Picture Placeholder 11"/>
          <p:cNvSpPr>
            <a:spLocks noGrp="1"/>
          </p:cNvSpPr>
          <p:nvPr>
            <p:ph type="pic" sz="quarter" idx="12" hasCustomPrompt="1"/>
          </p:nvPr>
        </p:nvSpPr>
        <p:spPr>
          <a:xfrm>
            <a:off x="16656050" y="5161212"/>
            <a:ext cx="3097213" cy="4321175"/>
          </a:xfrm>
          <a:prstGeom prst="rect">
            <a:avLst/>
          </a:prstGeom>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stretch>
            <a:fillRect/>
          </a:stretch>
        </p:blipFill>
        <p:spPr>
          <a:xfrm>
            <a:off x="1390800" y="6706828"/>
            <a:ext cx="2564978" cy="5263740"/>
          </a:xfrm>
          <a:prstGeom prst="rect">
            <a:avLst/>
          </a:prstGeom>
        </p:spPr>
      </p:pic>
      <p:pic>
        <p:nvPicPr>
          <p:cNvPr id="4" name="Picture 3"/>
          <p:cNvPicPr>
            <a:picLocks noChangeAspect="1"/>
          </p:cNvPicPr>
          <p:nvPr userDrawn="1"/>
        </p:nvPicPr>
        <p:blipFill>
          <a:blip r:embed="rId3"/>
          <a:stretch>
            <a:fillRect/>
          </a:stretch>
        </p:blipFill>
        <p:spPr>
          <a:xfrm>
            <a:off x="10823848" y="4650550"/>
            <a:ext cx="12891565" cy="7896082"/>
          </a:xfrm>
          <a:prstGeom prst="rect">
            <a:avLst/>
          </a:prstGeom>
        </p:spPr>
      </p:pic>
      <p:pic>
        <p:nvPicPr>
          <p:cNvPr id="5" name="Picture 4"/>
          <p:cNvPicPr>
            <a:picLocks noChangeAspect="1"/>
          </p:cNvPicPr>
          <p:nvPr userDrawn="1"/>
        </p:nvPicPr>
        <p:blipFill>
          <a:blip r:embed="rId4" cstate="screen"/>
          <a:stretch>
            <a:fillRect/>
          </a:stretch>
        </p:blipFill>
        <p:spPr>
          <a:xfrm>
            <a:off x="5711280" y="6113170"/>
            <a:ext cx="4647362" cy="6321352"/>
          </a:xfrm>
          <a:prstGeom prst="rect">
            <a:avLst/>
          </a:prstGeom>
        </p:spPr>
      </p:pic>
      <p:sp>
        <p:nvSpPr>
          <p:cNvPr id="6" name="Picture Placeholder 6"/>
          <p:cNvSpPr>
            <a:spLocks noGrp="1"/>
          </p:cNvSpPr>
          <p:nvPr>
            <p:ph type="pic" sz="quarter" idx="10" hasCustomPrompt="1"/>
          </p:nvPr>
        </p:nvSpPr>
        <p:spPr>
          <a:xfrm>
            <a:off x="12912725" y="5741506"/>
            <a:ext cx="8712200" cy="5472113"/>
          </a:xfrm>
          <a:prstGeom prst="rect">
            <a:avLst/>
          </a:prstGeom>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7" name="Picture Placeholder 8"/>
          <p:cNvSpPr>
            <a:spLocks noGrp="1"/>
          </p:cNvSpPr>
          <p:nvPr>
            <p:ph type="pic" sz="quarter" idx="11" hasCustomPrompt="1"/>
          </p:nvPr>
        </p:nvSpPr>
        <p:spPr>
          <a:xfrm>
            <a:off x="6208437" y="6641976"/>
            <a:ext cx="3652044" cy="4831692"/>
          </a:xfrm>
          <a:prstGeom prst="rect">
            <a:avLst/>
          </a:prstGeom>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8" name="Picture Placeholder 10"/>
          <p:cNvSpPr>
            <a:spLocks noGrp="1"/>
          </p:cNvSpPr>
          <p:nvPr>
            <p:ph type="pic" sz="quarter" idx="12" hasCustomPrompt="1"/>
          </p:nvPr>
        </p:nvSpPr>
        <p:spPr>
          <a:xfrm>
            <a:off x="1531352" y="7286234"/>
            <a:ext cx="2293243" cy="4036261"/>
          </a:xfrm>
          <a:prstGeom prst="rect">
            <a:avLst/>
          </a:prstGeom>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2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12191850" y="1457325"/>
            <a:ext cx="10801350" cy="10801275"/>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8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zh-CN" altLang="en-US" sz="8535" b="0" i="0" u="none" strike="noStrike" kern="1200" cap="none" spc="0" normalizeH="0" baseline="0" noProof="0" dirty="0">
                <a:ln>
                  <a:noFill/>
                </a:ln>
                <a:solidFill>
                  <a:srgbClr val="27282D"/>
                </a:solidFill>
                <a:effectLst/>
                <a:uLnTx/>
                <a:uFillTx/>
                <a:latin typeface="+mn-lt"/>
                <a:ea typeface="+mn-ea"/>
                <a:cs typeface="+mn-cs"/>
              </a:rPr>
              <a:t>请把图片从文件夹拖拽到此处，或点击下部的小图标添加图片</a:t>
            </a:r>
            <a:endParaRPr kumimoji="0" lang="en-US" sz="8535" b="0" i="0" u="none" strike="noStrike" kern="1200" cap="none" spc="0" normalizeH="0" baseline="0" noProof="0" dirty="0">
              <a:ln>
                <a:noFill/>
              </a:ln>
              <a:solidFill>
                <a:srgbClr val="27282D"/>
              </a:solidFill>
              <a:effectLst/>
              <a:uLnTx/>
              <a:uFillTx/>
              <a:latin typeface="+mn-lt"/>
              <a:ea typeface="+mn-ea"/>
              <a:cs typeface="+mn-cs"/>
            </a:endParaRPr>
          </a:p>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endParaRPr kumimoji="0" lang="id-ID" sz="8535" b="0" i="0" u="none" strike="noStrike" kern="1200" cap="none" spc="0" normalizeH="0" baseline="0" noProof="0" dirty="0">
              <a:ln>
                <a:noFill/>
              </a:ln>
              <a:solidFill>
                <a:srgbClr val="27282D"/>
              </a:solidFill>
              <a:effectLst/>
              <a:uLnTx/>
              <a:uFillTx/>
              <a:latin typeface="+mn-lt"/>
              <a:ea typeface="+mn-ea"/>
              <a:cs typeface="+mn-cs"/>
            </a:endParaRPr>
          </a:p>
          <a:p>
            <a:endParaRPr lang="id-ID"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678832" y="-2935088"/>
            <a:ext cx="7818339" cy="10634518"/>
          </a:xfrm>
          <a:prstGeom prst="rect">
            <a:avLst/>
          </a:prstGeom>
        </p:spPr>
      </p:pic>
      <p:sp>
        <p:nvSpPr>
          <p:cNvPr id="4" name="Picture Placeholder 4"/>
          <p:cNvSpPr>
            <a:spLocks noGrp="1"/>
          </p:cNvSpPr>
          <p:nvPr>
            <p:ph type="pic" sz="quarter" idx="10" hasCustomPrompt="1"/>
          </p:nvPr>
        </p:nvSpPr>
        <p:spPr>
          <a:xfrm>
            <a:off x="2513263" y="-2093063"/>
            <a:ext cx="6119812" cy="8208317"/>
          </a:xfrm>
          <a:prstGeom prst="rect">
            <a:avLst/>
          </a:prstGeom>
          <a:solidFill>
            <a:schemeClr val="accent5">
              <a:lumMod val="40000"/>
              <a:lumOff val="60000"/>
            </a:schemeClr>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pic>
        <p:nvPicPr>
          <p:cNvPr id="5" name="Picture 4"/>
          <p:cNvPicPr>
            <a:picLocks noChangeAspect="1"/>
          </p:cNvPicPr>
          <p:nvPr userDrawn="1"/>
        </p:nvPicPr>
        <p:blipFill>
          <a:blip r:embed="rId2"/>
          <a:stretch>
            <a:fillRect/>
          </a:stretch>
        </p:blipFill>
        <p:spPr>
          <a:xfrm>
            <a:off x="14928304" y="6808658"/>
            <a:ext cx="7818339" cy="10634518"/>
          </a:xfrm>
          <a:prstGeom prst="rect">
            <a:avLst/>
          </a:prstGeom>
        </p:spPr>
      </p:pic>
      <p:sp>
        <p:nvSpPr>
          <p:cNvPr id="6" name="Picture Placeholder 4"/>
          <p:cNvSpPr>
            <a:spLocks noGrp="1"/>
          </p:cNvSpPr>
          <p:nvPr>
            <p:ph type="pic" sz="quarter" idx="11" hasCustomPrompt="1"/>
          </p:nvPr>
        </p:nvSpPr>
        <p:spPr>
          <a:xfrm>
            <a:off x="15762735" y="7650683"/>
            <a:ext cx="6119812" cy="8208317"/>
          </a:xfrm>
          <a:prstGeom prst="rect">
            <a:avLst/>
          </a:prstGeom>
          <a:solidFill>
            <a:schemeClr val="accent5">
              <a:lumMod val="40000"/>
              <a:lumOff val="60000"/>
            </a:schemeClr>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33_Custom Layout">
    <p:spTree>
      <p:nvGrpSpPr>
        <p:cNvPr id="1" name=""/>
        <p:cNvGrpSpPr/>
        <p:nvPr/>
      </p:nvGrpSpPr>
      <p:grpSpPr>
        <a:xfrm>
          <a:off x="0" y="0"/>
          <a:ext cx="0" cy="0"/>
          <a:chOff x="0" y="0"/>
          <a:chExt cx="0" cy="0"/>
        </a:xfrm>
      </p:grpSpPr>
      <p:grpSp>
        <p:nvGrpSpPr>
          <p:cNvPr id="11" name="Group 10"/>
          <p:cNvGrpSpPr/>
          <p:nvPr userDrawn="1"/>
        </p:nvGrpSpPr>
        <p:grpSpPr>
          <a:xfrm>
            <a:off x="8663608" y="2897560"/>
            <a:ext cx="3296028" cy="6769482"/>
            <a:chOff x="3739073" y="951230"/>
            <a:chExt cx="1665853" cy="3421380"/>
          </a:xfrm>
        </p:grpSpPr>
        <p:pic>
          <p:nvPicPr>
            <p:cNvPr id="12" name="Picture 11"/>
            <p:cNvPicPr>
              <a:picLocks noChangeAspect="1"/>
            </p:cNvPicPr>
            <p:nvPr/>
          </p:nvPicPr>
          <p:blipFill>
            <a:blip r:embed="rId2" cstate="print"/>
            <a:stretch>
              <a:fillRect/>
            </a:stretch>
          </p:blipFill>
          <p:spPr>
            <a:xfrm>
              <a:off x="3739073" y="951230"/>
              <a:ext cx="1665853" cy="3421380"/>
            </a:xfrm>
            <a:prstGeom prst="rect">
              <a:avLst/>
            </a:prstGeom>
          </p:spPr>
        </p:pic>
        <p:sp>
          <p:nvSpPr>
            <p:cNvPr id="13" name="Rectangle 12"/>
            <p:cNvSpPr/>
            <p:nvPr/>
          </p:nvSpPr>
          <p:spPr>
            <a:xfrm>
              <a:off x="3850640" y="136144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Picture Placeholder 10"/>
          <p:cNvSpPr>
            <a:spLocks noGrp="1"/>
          </p:cNvSpPr>
          <p:nvPr>
            <p:ph type="pic" sz="quarter" idx="12" hasCustomPrompt="1"/>
          </p:nvPr>
        </p:nvSpPr>
        <p:spPr>
          <a:xfrm>
            <a:off x="8867908" y="3569001"/>
            <a:ext cx="2887428" cy="5256584"/>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pic>
        <p:nvPicPr>
          <p:cNvPr id="14" name="Picture 13"/>
          <p:cNvPicPr>
            <a:picLocks noChangeAspect="1"/>
          </p:cNvPicPr>
          <p:nvPr userDrawn="1"/>
        </p:nvPicPr>
        <p:blipFill>
          <a:blip r:embed="rId3"/>
          <a:stretch>
            <a:fillRect/>
          </a:stretch>
        </p:blipFill>
        <p:spPr>
          <a:xfrm rot="5400000">
            <a:off x="-3515149" y="4153766"/>
            <a:ext cx="7818339" cy="10634518"/>
          </a:xfrm>
          <a:prstGeom prst="rect">
            <a:avLst/>
          </a:prstGeom>
        </p:spPr>
      </p:pic>
      <p:sp>
        <p:nvSpPr>
          <p:cNvPr id="15" name="Picture Placeholder 4"/>
          <p:cNvSpPr>
            <a:spLocks noGrp="1"/>
          </p:cNvSpPr>
          <p:nvPr>
            <p:ph type="pic" sz="quarter" idx="13" hasCustomPrompt="1"/>
          </p:nvPr>
        </p:nvSpPr>
        <p:spPr>
          <a:xfrm>
            <a:off x="-3316856" y="6421585"/>
            <a:ext cx="8136904" cy="6120680"/>
          </a:xfrm>
          <a:prstGeom prst="rect">
            <a:avLst/>
          </a:prstGeom>
          <a:solidFill>
            <a:schemeClr val="accent5">
              <a:lumMod val="40000"/>
              <a:lumOff val="60000"/>
            </a:schemeClr>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4_Custom Layout">
    <p:spTree>
      <p:nvGrpSpPr>
        <p:cNvPr id="1" name=""/>
        <p:cNvGrpSpPr/>
        <p:nvPr/>
      </p:nvGrpSpPr>
      <p:grpSpPr>
        <a:xfrm>
          <a:off x="0" y="0"/>
          <a:ext cx="0" cy="0"/>
          <a:chOff x="0" y="0"/>
          <a:chExt cx="0" cy="0"/>
        </a:xfrm>
      </p:grpSpPr>
      <p:grpSp>
        <p:nvGrpSpPr>
          <p:cNvPr id="3" name="Group 2"/>
          <p:cNvGrpSpPr/>
          <p:nvPr userDrawn="1"/>
        </p:nvGrpSpPr>
        <p:grpSpPr>
          <a:xfrm>
            <a:off x="9815736" y="1917773"/>
            <a:ext cx="4824536" cy="9908779"/>
            <a:chOff x="3739073" y="951230"/>
            <a:chExt cx="1665853" cy="3421380"/>
          </a:xfrm>
        </p:grpSpPr>
        <p:pic>
          <p:nvPicPr>
            <p:cNvPr id="4" name="Picture 3"/>
            <p:cNvPicPr>
              <a:picLocks noChangeAspect="1"/>
            </p:cNvPicPr>
            <p:nvPr/>
          </p:nvPicPr>
          <p:blipFill>
            <a:blip r:embed="rId2" cstate="print"/>
            <a:stretch>
              <a:fillRect/>
            </a:stretch>
          </p:blipFill>
          <p:spPr>
            <a:xfrm>
              <a:off x="3739073" y="951230"/>
              <a:ext cx="1665853" cy="3421380"/>
            </a:xfrm>
            <a:prstGeom prst="rect">
              <a:avLst/>
            </a:prstGeom>
          </p:spPr>
        </p:pic>
        <p:sp>
          <p:nvSpPr>
            <p:cNvPr id="5" name="Rectangle 4"/>
            <p:cNvSpPr/>
            <p:nvPr/>
          </p:nvSpPr>
          <p:spPr>
            <a:xfrm>
              <a:off x="3850640" y="136144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Picture Placeholder 10"/>
          <p:cNvSpPr>
            <a:spLocks noGrp="1"/>
          </p:cNvSpPr>
          <p:nvPr>
            <p:ph type="pic" sz="quarter" idx="12" hasCustomPrompt="1"/>
          </p:nvPr>
        </p:nvSpPr>
        <p:spPr>
          <a:xfrm>
            <a:off x="10103768" y="2985840"/>
            <a:ext cx="4226451" cy="7694285"/>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35_Custom Layout">
    <p:spTree>
      <p:nvGrpSpPr>
        <p:cNvPr id="1" name=""/>
        <p:cNvGrpSpPr/>
        <p:nvPr/>
      </p:nvGrpSpPr>
      <p:grpSpPr>
        <a:xfrm>
          <a:off x="0" y="0"/>
          <a:ext cx="0" cy="0"/>
          <a:chOff x="0" y="0"/>
          <a:chExt cx="0" cy="0"/>
        </a:xfrm>
      </p:grpSpPr>
      <p:grpSp>
        <p:nvGrpSpPr>
          <p:cNvPr id="3" name="Group 2"/>
          <p:cNvGrpSpPr/>
          <p:nvPr userDrawn="1"/>
        </p:nvGrpSpPr>
        <p:grpSpPr>
          <a:xfrm>
            <a:off x="15864408" y="1917773"/>
            <a:ext cx="4824536" cy="9908779"/>
            <a:chOff x="3739073" y="951230"/>
            <a:chExt cx="1665853" cy="3421380"/>
          </a:xfrm>
        </p:grpSpPr>
        <p:pic>
          <p:nvPicPr>
            <p:cNvPr id="4" name="Picture 3"/>
            <p:cNvPicPr>
              <a:picLocks noChangeAspect="1"/>
            </p:cNvPicPr>
            <p:nvPr/>
          </p:nvPicPr>
          <p:blipFill>
            <a:blip r:embed="rId2" cstate="print"/>
            <a:stretch>
              <a:fillRect/>
            </a:stretch>
          </p:blipFill>
          <p:spPr>
            <a:xfrm>
              <a:off x="3739073" y="951230"/>
              <a:ext cx="1665853" cy="3421380"/>
            </a:xfrm>
            <a:prstGeom prst="rect">
              <a:avLst/>
            </a:prstGeom>
          </p:spPr>
        </p:pic>
        <p:sp>
          <p:nvSpPr>
            <p:cNvPr id="5" name="Rectangle 4"/>
            <p:cNvSpPr/>
            <p:nvPr/>
          </p:nvSpPr>
          <p:spPr>
            <a:xfrm>
              <a:off x="3850640" y="136144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Picture Placeholder 10"/>
          <p:cNvSpPr>
            <a:spLocks noGrp="1"/>
          </p:cNvSpPr>
          <p:nvPr>
            <p:ph type="pic" sz="quarter" idx="12" hasCustomPrompt="1"/>
          </p:nvPr>
        </p:nvSpPr>
        <p:spPr>
          <a:xfrm>
            <a:off x="16152440" y="2985840"/>
            <a:ext cx="4226451" cy="7694285"/>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3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2540316" y="6782365"/>
            <a:ext cx="7818339" cy="10634518"/>
          </a:xfrm>
          <a:prstGeom prst="rect">
            <a:avLst/>
          </a:prstGeom>
        </p:spPr>
      </p:pic>
      <p:sp>
        <p:nvSpPr>
          <p:cNvPr id="4" name="Picture Placeholder 4"/>
          <p:cNvSpPr>
            <a:spLocks noGrp="1"/>
          </p:cNvSpPr>
          <p:nvPr>
            <p:ph type="pic" sz="quarter" idx="11" hasCustomPrompt="1"/>
          </p:nvPr>
        </p:nvSpPr>
        <p:spPr>
          <a:xfrm>
            <a:off x="13374747" y="7624390"/>
            <a:ext cx="6119812" cy="8208317"/>
          </a:xfrm>
          <a:prstGeom prst="rect">
            <a:avLst/>
          </a:prstGeom>
          <a:solidFill>
            <a:schemeClr val="accent5">
              <a:lumMod val="40000"/>
              <a:lumOff val="60000"/>
            </a:schemeClr>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grpSp>
        <p:nvGrpSpPr>
          <p:cNvPr id="5" name="Group 4"/>
          <p:cNvGrpSpPr/>
          <p:nvPr userDrawn="1"/>
        </p:nvGrpSpPr>
        <p:grpSpPr>
          <a:xfrm rot="16200000" flipH="1">
            <a:off x="20624741" y="-334995"/>
            <a:ext cx="3296028" cy="6769482"/>
            <a:chOff x="3739073" y="951230"/>
            <a:chExt cx="1665853" cy="3421380"/>
          </a:xfrm>
        </p:grpSpPr>
        <p:pic>
          <p:nvPicPr>
            <p:cNvPr id="6" name="Picture 5"/>
            <p:cNvPicPr>
              <a:picLocks noChangeAspect="1"/>
            </p:cNvPicPr>
            <p:nvPr/>
          </p:nvPicPr>
          <p:blipFill>
            <a:blip r:embed="rId3" cstate="print"/>
            <a:stretch>
              <a:fillRect/>
            </a:stretch>
          </p:blipFill>
          <p:spPr>
            <a:xfrm>
              <a:off x="3739073" y="951230"/>
              <a:ext cx="1665853" cy="3421380"/>
            </a:xfrm>
            <a:prstGeom prst="rect">
              <a:avLst/>
            </a:prstGeom>
          </p:spPr>
        </p:pic>
        <p:sp>
          <p:nvSpPr>
            <p:cNvPr id="7" name="Rectangle 6"/>
            <p:cNvSpPr/>
            <p:nvPr/>
          </p:nvSpPr>
          <p:spPr>
            <a:xfrm>
              <a:off x="3850640" y="136144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Picture Placeholder 10"/>
          <p:cNvSpPr>
            <a:spLocks noGrp="1"/>
          </p:cNvSpPr>
          <p:nvPr>
            <p:ph type="pic" sz="quarter" idx="14" hasCustomPrompt="1"/>
          </p:nvPr>
        </p:nvSpPr>
        <p:spPr>
          <a:xfrm>
            <a:off x="19608824" y="1622476"/>
            <a:ext cx="5065805" cy="2854542"/>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7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2645469" y="1889448"/>
            <a:ext cx="7818339" cy="10634518"/>
          </a:xfrm>
          <a:prstGeom prst="rect">
            <a:avLst/>
          </a:prstGeom>
        </p:spPr>
      </p:pic>
      <p:sp>
        <p:nvSpPr>
          <p:cNvPr id="4" name="Picture Placeholder 4"/>
          <p:cNvSpPr>
            <a:spLocks noGrp="1"/>
          </p:cNvSpPr>
          <p:nvPr>
            <p:ph type="pic" sz="quarter" idx="11" hasCustomPrompt="1"/>
          </p:nvPr>
        </p:nvSpPr>
        <p:spPr>
          <a:xfrm>
            <a:off x="3479900" y="2731473"/>
            <a:ext cx="6119812" cy="8208317"/>
          </a:xfrm>
          <a:prstGeom prst="rect">
            <a:avLst/>
          </a:prstGeom>
          <a:solidFill>
            <a:schemeClr val="accent5">
              <a:lumMod val="40000"/>
              <a:lumOff val="60000"/>
            </a:schemeClr>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38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7422433" y="4985792"/>
            <a:ext cx="9594693" cy="13050718"/>
          </a:xfrm>
          <a:prstGeom prst="rect">
            <a:avLst/>
          </a:prstGeom>
        </p:spPr>
      </p:pic>
      <p:sp>
        <p:nvSpPr>
          <p:cNvPr id="4" name="Picture Placeholder 4"/>
          <p:cNvSpPr>
            <a:spLocks noGrp="1"/>
          </p:cNvSpPr>
          <p:nvPr>
            <p:ph type="pic" sz="quarter" idx="11" hasCustomPrompt="1"/>
          </p:nvPr>
        </p:nvSpPr>
        <p:spPr>
          <a:xfrm>
            <a:off x="8436872" y="6065912"/>
            <a:ext cx="7510255" cy="10073276"/>
          </a:xfrm>
          <a:prstGeom prst="rect">
            <a:avLst/>
          </a:prstGeom>
          <a:solidFill>
            <a:schemeClr val="accent5">
              <a:lumMod val="40000"/>
              <a:lumOff val="60000"/>
            </a:schemeClr>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6918044" y="1673424"/>
            <a:ext cx="19398076" cy="11881320"/>
          </a:xfrm>
          <a:prstGeom prst="rect">
            <a:avLst/>
          </a:prstGeom>
        </p:spPr>
      </p:pic>
      <p:sp>
        <p:nvSpPr>
          <p:cNvPr id="5" name="Picture Placeholder 4"/>
          <p:cNvSpPr>
            <a:spLocks noGrp="1"/>
          </p:cNvSpPr>
          <p:nvPr>
            <p:ph type="pic" sz="quarter" idx="11" hasCustomPrompt="1"/>
          </p:nvPr>
        </p:nvSpPr>
        <p:spPr>
          <a:xfrm>
            <a:off x="-697432" y="3401616"/>
            <a:ext cx="10031760" cy="8136904"/>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2" name="Rectangle 1"/>
          <p:cNvSpPr/>
          <p:nvPr userDrawn="1"/>
        </p:nvSpPr>
        <p:spPr bwMode="auto">
          <a:xfrm>
            <a:off x="10463808" y="737320"/>
            <a:ext cx="4104456" cy="936104"/>
          </a:xfrm>
          <a:prstGeom prst="rect">
            <a:avLst/>
          </a:prstGeom>
          <a:solidFill>
            <a:schemeClr val="bg1"/>
          </a:solidFill>
          <a:ln>
            <a:noFill/>
          </a:ln>
        </p:spPr>
        <p:txBody>
          <a:bodyPr vert="horz" wrap="square" lIns="91440" tIns="45720" rIns="91440" bIns="45720" numCol="1" rtlCol="0" anchor="t" anchorCtr="0" compatLnSpc="1"/>
          <a:lstStyle/>
          <a:p>
            <a:pPr algn="ctr"/>
            <a:endParaRPr lang="id-ID"/>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39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1327904" y="1673424"/>
            <a:ext cx="19398076" cy="11881320"/>
          </a:xfrm>
          <a:prstGeom prst="rect">
            <a:avLst/>
          </a:prstGeom>
        </p:spPr>
      </p:pic>
      <p:sp>
        <p:nvSpPr>
          <p:cNvPr id="5" name="Picture Placeholder 4"/>
          <p:cNvSpPr>
            <a:spLocks noGrp="1"/>
          </p:cNvSpPr>
          <p:nvPr>
            <p:ph type="pic" sz="quarter" idx="11" hasCustomPrompt="1"/>
          </p:nvPr>
        </p:nvSpPr>
        <p:spPr>
          <a:xfrm>
            <a:off x="14452172" y="3401616"/>
            <a:ext cx="10031760" cy="8136904"/>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2" name="Rectangle 1"/>
          <p:cNvSpPr/>
          <p:nvPr userDrawn="1"/>
        </p:nvSpPr>
        <p:spPr bwMode="auto">
          <a:xfrm>
            <a:off x="10463808" y="737320"/>
            <a:ext cx="4104456" cy="936104"/>
          </a:xfrm>
          <a:prstGeom prst="rect">
            <a:avLst/>
          </a:prstGeom>
          <a:solidFill>
            <a:schemeClr val="bg1"/>
          </a:solidFill>
          <a:ln>
            <a:noFill/>
          </a:ln>
        </p:spPr>
        <p:txBody>
          <a:bodyPr vert="horz" wrap="square" lIns="91440" tIns="45720" rIns="91440" bIns="45720" numCol="1" rtlCol="0" anchor="t" anchorCtr="0" compatLnSpc="1"/>
          <a:lstStyle/>
          <a:p>
            <a:pPr algn="ctr"/>
            <a:endParaRPr lang="id-ID"/>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102768" y="1673424"/>
            <a:ext cx="19398076" cy="11881320"/>
          </a:xfrm>
          <a:prstGeom prst="rect">
            <a:avLst/>
          </a:prstGeom>
        </p:spPr>
      </p:pic>
      <p:sp>
        <p:nvSpPr>
          <p:cNvPr id="5" name="Picture Placeholder 4"/>
          <p:cNvSpPr>
            <a:spLocks noGrp="1"/>
          </p:cNvSpPr>
          <p:nvPr>
            <p:ph type="pic" sz="quarter" idx="11" hasCustomPrompt="1"/>
          </p:nvPr>
        </p:nvSpPr>
        <p:spPr>
          <a:xfrm>
            <a:off x="4227036" y="3401616"/>
            <a:ext cx="10031760" cy="8136904"/>
          </a:xfrm>
          <a:prstGeom prst="rect">
            <a:avLst/>
          </a:prstGeom>
          <a:solidFill>
            <a:schemeClr val="accent5"/>
          </a:solidFill>
        </p:spPr>
        <p:txBody>
          <a:bodyPr>
            <a:normAutofit/>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2" name="Rectangle 1"/>
          <p:cNvSpPr/>
          <p:nvPr userDrawn="1"/>
        </p:nvSpPr>
        <p:spPr bwMode="auto">
          <a:xfrm>
            <a:off x="10463808" y="737320"/>
            <a:ext cx="4104456" cy="936104"/>
          </a:xfrm>
          <a:prstGeom prst="rect">
            <a:avLst/>
          </a:prstGeom>
          <a:solidFill>
            <a:schemeClr val="bg1"/>
          </a:solidFill>
          <a:ln>
            <a:noFill/>
          </a:ln>
        </p:spPr>
        <p:txBody>
          <a:bodyPr vert="horz" wrap="square" lIns="91440" tIns="45720" rIns="91440" bIns="45720" numCol="1" rtlCol="0" anchor="t" anchorCtr="0" compatLnSpc="1"/>
          <a:lstStyle/>
          <a:p>
            <a:pPr algn="ctr"/>
            <a:endParaRPr lang="id-I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12192000" cy="1371600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54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9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2192000" y="-17900"/>
            <a:ext cx="12192000" cy="1373390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54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8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12192000" cy="13716000"/>
          </a:xfrm>
          <a:prstGeom prst="rect">
            <a:avLst/>
          </a:prstGeom>
          <a:solidFill>
            <a:schemeClr val="accent5"/>
          </a:solidFill>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54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6" name="Picture Placeholder 4"/>
          <p:cNvSpPr>
            <a:spLocks noGrp="1"/>
          </p:cNvSpPr>
          <p:nvPr>
            <p:ph type="pic" sz="quarter" idx="13" hasCustomPrompt="1"/>
          </p:nvPr>
        </p:nvSpPr>
        <p:spPr>
          <a:xfrm>
            <a:off x="6104321" y="9405664"/>
            <a:ext cx="6087679" cy="4293096"/>
          </a:xfrm>
          <a:prstGeom prst="rect">
            <a:avLst/>
          </a:prstGeom>
          <a:solidFill>
            <a:schemeClr val="accent5"/>
          </a:solidFill>
          <a:ln w="152400">
            <a:solidFill>
              <a:schemeClr val="bg1"/>
            </a:solidFill>
            <a:miter lim="800000"/>
          </a:ln>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28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
        <p:nvSpPr>
          <p:cNvPr id="3" name="Picture Placeholder 4"/>
          <p:cNvSpPr>
            <a:spLocks noGrp="1"/>
          </p:cNvSpPr>
          <p:nvPr>
            <p:ph type="pic" sz="quarter" idx="12" hasCustomPrompt="1"/>
          </p:nvPr>
        </p:nvSpPr>
        <p:spPr>
          <a:xfrm>
            <a:off x="0" y="5129808"/>
            <a:ext cx="6071320" cy="8586192"/>
          </a:xfrm>
          <a:prstGeom prst="rect">
            <a:avLst/>
          </a:prstGeom>
          <a:solidFill>
            <a:schemeClr val="accent5"/>
          </a:solidFill>
          <a:ln w="152400">
            <a:solidFill>
              <a:schemeClr val="bg1"/>
            </a:solidFill>
            <a:miter lim="800000"/>
          </a:ln>
        </p:spPr>
        <p:txBody>
          <a:bodyPr/>
          <a:lstStyle>
            <a:lvl1pPr marL="914400" marR="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sz="4000"/>
            </a:lvl1pPr>
          </a:lstStyle>
          <a:p>
            <a:pPr marL="914400" marR="0" lvl="0" indent="-914400" algn="l" defTabSz="2438400" rtl="0" eaLnBrk="1" fontAlgn="auto" latinLnBrk="0" hangingPunct="1">
              <a:lnSpc>
                <a:spcPct val="100000"/>
              </a:lnSpc>
              <a:spcBef>
                <a:spcPct val="20000"/>
              </a:spcBef>
              <a:spcAft>
                <a:spcPts val="0"/>
              </a:spcAft>
              <a:buClrTx/>
              <a:buSzTx/>
              <a:buFont typeface="Arial" panose="020B0604020202020204" pitchFamily="34" charset="0"/>
              <a:buChar char="•"/>
              <a:defRPr/>
            </a:pPr>
            <a:r>
              <a:rPr lang="zh-CN" altLang="en-US" dirty="0"/>
              <a:t>请把图片从文件夹拖拽到此处，或点击下部的小图标添加图片</a:t>
            </a:r>
            <a:endParaRPr lang="en-US" dirty="0"/>
          </a:p>
          <a:p>
            <a:endParaRPr lang="id-ID" dirty="0"/>
          </a:p>
          <a:p>
            <a:endParaRPr lang="id-ID"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0" Type="http://schemas.openxmlformats.org/officeDocument/2006/relationships/theme" Target="../theme/theme1.xml"/><Relationship Id="rId7" Type="http://schemas.openxmlformats.org/officeDocument/2006/relationships/slideLayout" Target="../slideLayouts/slideLayout7.xml"/><Relationship Id="rId69" Type="http://schemas.openxmlformats.org/officeDocument/2006/relationships/slideLayout" Target="../slideLayouts/slideLayout69.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0" Type="http://schemas.openxmlformats.org/officeDocument/2006/relationships/slideLayout" Target="../slideLayouts/slideLayout60.xml"/><Relationship Id="rId6" Type="http://schemas.openxmlformats.org/officeDocument/2006/relationships/slideLayout" Target="../slideLayouts/slideLayout6.xml"/><Relationship Id="rId59" Type="http://schemas.openxmlformats.org/officeDocument/2006/relationships/slideLayout" Target="../slideLayouts/slideLayout59.xml"/><Relationship Id="rId58" Type="http://schemas.openxmlformats.org/officeDocument/2006/relationships/slideLayout" Target="../slideLayouts/slideLayout58.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 Type="http://schemas.openxmlformats.org/officeDocument/2006/relationships/slideLayout" Target="../slideLayouts/slideLayout5.xml"/><Relationship Id="rId49" Type="http://schemas.openxmlformats.org/officeDocument/2006/relationships/slideLayout" Target="../slideLayouts/slideLayout4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Lst>
  <p:hf sldNum="0" hdr="0" ftr="0" dt="0"/>
  <p:txStyles>
    <p:titleStyle>
      <a:lvl1pPr algn="ctr" defTabSz="2438400" rtl="0" eaLnBrk="1" latinLnBrk="0" hangingPunct="1">
        <a:spcBef>
          <a:spcPct val="0"/>
        </a:spcBef>
        <a:buNone/>
        <a:defRPr sz="11735" kern="1200">
          <a:solidFill>
            <a:schemeClr val="tx1"/>
          </a:solidFill>
          <a:latin typeface="+mj-lt"/>
          <a:ea typeface="+mj-ea"/>
          <a:cs typeface="+mj-cs"/>
        </a:defRPr>
      </a:lvl1pPr>
    </p:titleStyle>
    <p:bodyStyle>
      <a:lvl1pPr marL="914400" indent="-914400" algn="l" defTabSz="2438400" rtl="0" eaLnBrk="1" latinLnBrk="0" hangingPunct="1">
        <a:spcBef>
          <a:spcPct val="20000"/>
        </a:spcBef>
        <a:buFont typeface="Arial" panose="020B0604020202020204" pitchFamily="34" charset="0"/>
        <a:buChar char="•"/>
        <a:defRPr sz="8535" kern="1200">
          <a:solidFill>
            <a:schemeClr val="tx1"/>
          </a:solidFill>
          <a:latin typeface="+mn-lt"/>
          <a:ea typeface="+mn-ea"/>
          <a:cs typeface="+mn-cs"/>
        </a:defRPr>
      </a:lvl1pPr>
      <a:lvl2pPr marL="1981200" indent="-762000" algn="l" defTabSz="2438400" rtl="0" eaLnBrk="1" latinLnBrk="0" hangingPunct="1">
        <a:spcBef>
          <a:spcPct val="20000"/>
        </a:spcBef>
        <a:buFont typeface="Arial" panose="020B0604020202020204" pitchFamily="34" charset="0"/>
        <a:buChar char="–"/>
        <a:defRPr sz="7465" kern="1200">
          <a:solidFill>
            <a:schemeClr val="tx1"/>
          </a:solidFill>
          <a:latin typeface="+mn-lt"/>
          <a:ea typeface="+mn-ea"/>
          <a:cs typeface="+mn-cs"/>
        </a:defRPr>
      </a:lvl2pPr>
      <a:lvl3pPr marL="3048000" indent="-609600" algn="l" defTabSz="24384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3pPr>
      <a:lvl4pPr marL="4267200" indent="-609600" algn="l" defTabSz="2438400" rtl="0" eaLnBrk="1" latinLnBrk="0" hangingPunct="1">
        <a:spcBef>
          <a:spcPct val="20000"/>
        </a:spcBef>
        <a:buFont typeface="Arial" panose="020B0604020202020204" pitchFamily="34" charset="0"/>
        <a:buChar char="–"/>
        <a:defRPr sz="5335" kern="1200">
          <a:solidFill>
            <a:schemeClr val="tx1"/>
          </a:solidFill>
          <a:latin typeface="+mn-lt"/>
          <a:ea typeface="+mn-ea"/>
          <a:cs typeface="+mn-cs"/>
        </a:defRPr>
      </a:lvl4pPr>
      <a:lvl5pPr marL="5486400" indent="-609600" algn="l" defTabSz="2438400" rtl="0" eaLnBrk="1" latinLnBrk="0" hangingPunct="1">
        <a:spcBef>
          <a:spcPct val="20000"/>
        </a:spcBef>
        <a:buFont typeface="Arial" panose="020B0604020202020204" pitchFamily="34" charset="0"/>
        <a:buChar char="»"/>
        <a:defRPr sz="5335" kern="1200">
          <a:solidFill>
            <a:schemeClr val="tx1"/>
          </a:solidFill>
          <a:latin typeface="+mn-lt"/>
          <a:ea typeface="+mn-ea"/>
          <a:cs typeface="+mn-cs"/>
        </a:defRPr>
      </a:lvl5pPr>
      <a:lvl6pPr marL="6705600" indent="-609600" algn="l" defTabSz="2438400" rtl="0" eaLnBrk="1" latinLnBrk="0" hangingPunct="1">
        <a:spcBef>
          <a:spcPct val="20000"/>
        </a:spcBef>
        <a:buFont typeface="Arial" panose="020B0604020202020204" pitchFamily="34" charset="0"/>
        <a:buChar char="•"/>
        <a:defRPr sz="5335" kern="1200">
          <a:solidFill>
            <a:schemeClr val="tx1"/>
          </a:solidFill>
          <a:latin typeface="+mn-lt"/>
          <a:ea typeface="+mn-ea"/>
          <a:cs typeface="+mn-cs"/>
        </a:defRPr>
      </a:lvl6pPr>
      <a:lvl7pPr marL="7924800" indent="-609600" algn="l" defTabSz="2438400" rtl="0" eaLnBrk="1" latinLnBrk="0" hangingPunct="1">
        <a:spcBef>
          <a:spcPct val="20000"/>
        </a:spcBef>
        <a:buFont typeface="Arial" panose="020B0604020202020204" pitchFamily="34" charset="0"/>
        <a:buChar char="•"/>
        <a:defRPr sz="5335" kern="1200">
          <a:solidFill>
            <a:schemeClr val="tx1"/>
          </a:solidFill>
          <a:latin typeface="+mn-lt"/>
          <a:ea typeface="+mn-ea"/>
          <a:cs typeface="+mn-cs"/>
        </a:defRPr>
      </a:lvl7pPr>
      <a:lvl8pPr marL="9144000" indent="-609600" algn="l" defTabSz="2438400" rtl="0" eaLnBrk="1" latinLnBrk="0" hangingPunct="1">
        <a:spcBef>
          <a:spcPct val="20000"/>
        </a:spcBef>
        <a:buFont typeface="Arial" panose="020B0604020202020204" pitchFamily="34" charset="0"/>
        <a:buChar char="•"/>
        <a:defRPr sz="5335" kern="1200">
          <a:solidFill>
            <a:schemeClr val="tx1"/>
          </a:solidFill>
          <a:latin typeface="+mn-lt"/>
          <a:ea typeface="+mn-ea"/>
          <a:cs typeface="+mn-cs"/>
        </a:defRPr>
      </a:lvl8pPr>
      <a:lvl9pPr marL="10363200" indent="-609600" algn="l" defTabSz="2438400" rtl="0" eaLnBrk="1" latinLnBrk="0" hangingPunct="1">
        <a:spcBef>
          <a:spcPct val="20000"/>
        </a:spcBef>
        <a:buFont typeface="Arial" panose="020B0604020202020204" pitchFamily="34" charset="0"/>
        <a:buChar char="•"/>
        <a:defRPr sz="5335" kern="1200">
          <a:solidFill>
            <a:schemeClr val="tx1"/>
          </a:solidFill>
          <a:latin typeface="+mn-lt"/>
          <a:ea typeface="+mn-ea"/>
          <a:cs typeface="+mn-cs"/>
        </a:defRPr>
      </a:lvl9pPr>
    </p:bodyStyle>
    <p:otherStyle>
      <a:defPPr>
        <a:defRPr lang="en-US"/>
      </a:defPPr>
      <a:lvl1pPr marL="0" algn="l" defTabSz="2438400" rtl="0" eaLnBrk="1" latinLnBrk="0" hangingPunct="1">
        <a:defRPr sz="4800" kern="1200">
          <a:solidFill>
            <a:schemeClr val="tx1"/>
          </a:solidFill>
          <a:latin typeface="+mn-lt"/>
          <a:ea typeface="+mn-ea"/>
          <a:cs typeface="+mn-cs"/>
        </a:defRPr>
      </a:lvl1pPr>
      <a:lvl2pPr marL="1219200" algn="l" defTabSz="2438400" rtl="0" eaLnBrk="1" latinLnBrk="0" hangingPunct="1">
        <a:defRPr sz="4800" kern="1200">
          <a:solidFill>
            <a:schemeClr val="tx1"/>
          </a:solidFill>
          <a:latin typeface="+mn-lt"/>
          <a:ea typeface="+mn-ea"/>
          <a:cs typeface="+mn-cs"/>
        </a:defRPr>
      </a:lvl2pPr>
      <a:lvl3pPr marL="2438400" algn="l" defTabSz="2438400" rtl="0" eaLnBrk="1" latinLnBrk="0" hangingPunct="1">
        <a:defRPr sz="4800" kern="1200">
          <a:solidFill>
            <a:schemeClr val="tx1"/>
          </a:solidFill>
          <a:latin typeface="+mn-lt"/>
          <a:ea typeface="+mn-ea"/>
          <a:cs typeface="+mn-cs"/>
        </a:defRPr>
      </a:lvl3pPr>
      <a:lvl4pPr marL="3657600" algn="l" defTabSz="2438400" rtl="0" eaLnBrk="1" latinLnBrk="0" hangingPunct="1">
        <a:defRPr sz="4800" kern="1200">
          <a:solidFill>
            <a:schemeClr val="tx1"/>
          </a:solidFill>
          <a:latin typeface="+mn-lt"/>
          <a:ea typeface="+mn-ea"/>
          <a:cs typeface="+mn-cs"/>
        </a:defRPr>
      </a:lvl4pPr>
      <a:lvl5pPr marL="4876800" algn="l" defTabSz="2438400" rtl="0" eaLnBrk="1" latinLnBrk="0" hangingPunct="1">
        <a:defRPr sz="4800" kern="1200">
          <a:solidFill>
            <a:schemeClr val="tx1"/>
          </a:solidFill>
          <a:latin typeface="+mn-lt"/>
          <a:ea typeface="+mn-ea"/>
          <a:cs typeface="+mn-cs"/>
        </a:defRPr>
      </a:lvl5pPr>
      <a:lvl6pPr marL="6096000" algn="l" defTabSz="2438400" rtl="0" eaLnBrk="1" latinLnBrk="0" hangingPunct="1">
        <a:defRPr sz="4800" kern="1200">
          <a:solidFill>
            <a:schemeClr val="tx1"/>
          </a:solidFill>
          <a:latin typeface="+mn-lt"/>
          <a:ea typeface="+mn-ea"/>
          <a:cs typeface="+mn-cs"/>
        </a:defRPr>
      </a:lvl6pPr>
      <a:lvl7pPr marL="7315200" algn="l" defTabSz="2438400" rtl="0" eaLnBrk="1" latinLnBrk="0" hangingPunct="1">
        <a:defRPr sz="4800" kern="1200">
          <a:solidFill>
            <a:schemeClr val="tx1"/>
          </a:solidFill>
          <a:latin typeface="+mn-lt"/>
          <a:ea typeface="+mn-ea"/>
          <a:cs typeface="+mn-cs"/>
        </a:defRPr>
      </a:lvl7pPr>
      <a:lvl8pPr marL="8534400" algn="l" defTabSz="2438400" rtl="0" eaLnBrk="1" latinLnBrk="0" hangingPunct="1">
        <a:defRPr sz="4800" kern="1200">
          <a:solidFill>
            <a:schemeClr val="tx1"/>
          </a:solidFill>
          <a:latin typeface="+mn-lt"/>
          <a:ea typeface="+mn-ea"/>
          <a:cs typeface="+mn-cs"/>
        </a:defRPr>
      </a:lvl8pPr>
      <a:lvl9pPr marL="9753600" algn="l" defTabSz="2438400"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0.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9.xml"/><Relationship Id="rId4" Type="http://schemas.openxmlformats.org/officeDocument/2006/relationships/image" Target="../media/image24.jpeg"/><Relationship Id="rId3" Type="http://schemas.microsoft.com/office/2007/relationships/hdphoto" Target="../media/image23.wdp"/><Relationship Id="rId2" Type="http://schemas.openxmlformats.org/officeDocument/2006/relationships/image" Target="../media/image22.png"/><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31.xml"/><Relationship Id="rId2" Type="http://schemas.microsoft.com/office/2007/relationships/hdphoto" Target="../media/image30.wdp"/><Relationship Id="rId1"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1.xml"/><Relationship Id="rId1"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9.xml"/><Relationship Id="rId2" Type="http://schemas.microsoft.com/office/2007/relationships/hdphoto" Target="../media/image33.wdp"/><Relationship Id="rId1"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2.xml"/><Relationship Id="rId1" Type="http://schemas.openxmlformats.org/officeDocument/2006/relationships/image" Target="../media/image34.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1.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0.xml"/><Relationship Id="rId2" Type="http://schemas.microsoft.com/office/2007/relationships/hdphoto" Target="../media/image11.wdp"/><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microsoft.com/office/2007/relationships/hdphoto" Target="../media/image13.wdp"/><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9.xml"/><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6.xml"/><Relationship Id="rId2" Type="http://schemas.microsoft.com/office/2007/relationships/hdphoto" Target="../media/image17.wdp"/><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1"/>
          </p:nvPr>
        </p:nvPicPr>
        <p:blipFill>
          <a:blip r:embed="rId1" cstate="screen"/>
          <a:srcRect l="3" r="3"/>
          <a:stretch>
            <a:fillRect/>
          </a:stretch>
        </p:blipFill>
        <p:spPr/>
      </p:pic>
      <p:sp>
        <p:nvSpPr>
          <p:cNvPr id="21" name="Rectangle 20"/>
          <p:cNvSpPr/>
          <p:nvPr/>
        </p:nvSpPr>
        <p:spPr bwMode="auto">
          <a:xfrm>
            <a:off x="0" y="0"/>
            <a:ext cx="24384000" cy="13716000"/>
          </a:xfrm>
          <a:prstGeom prst="rect">
            <a:avLst/>
          </a:prstGeom>
          <a:solidFill>
            <a:schemeClr val="bg2">
              <a:lumMod val="10000"/>
              <a:alpha val="50000"/>
            </a:schemeClr>
          </a:solidFill>
          <a:ln>
            <a:noFill/>
          </a:ln>
        </p:spPr>
        <p:txBody>
          <a:bodyPr vert="horz" wrap="square" lIns="91440" tIns="45720" rIns="91440" bIns="45720" numCol="1" rtlCol="0" anchor="t" anchorCtr="0" compatLnSpc="1"/>
          <a:lstStyle/>
          <a:p>
            <a:pPr algn="ctr"/>
            <a:endParaRPr lang="en-US"/>
          </a:p>
        </p:txBody>
      </p:sp>
      <p:sp>
        <p:nvSpPr>
          <p:cNvPr id="3" name="文本框 2"/>
          <p:cNvSpPr txBox="1"/>
          <p:nvPr/>
        </p:nvSpPr>
        <p:spPr>
          <a:xfrm>
            <a:off x="4502234" y="5811559"/>
            <a:ext cx="12946380" cy="2091690"/>
          </a:xfrm>
          <a:prstGeom prst="rect">
            <a:avLst/>
          </a:prstGeom>
          <a:noFill/>
        </p:spPr>
        <p:txBody>
          <a:bodyPr wrap="none" rtlCol="0">
            <a:spAutoFit/>
          </a:bodyPr>
          <a:lstStyle/>
          <a:p>
            <a:r>
              <a:rPr lang="en-US" altLang="zh-CN" sz="13000" dirty="0">
                <a:solidFill>
                  <a:schemeClr val="bg1"/>
                </a:solidFill>
                <a:latin typeface="微软雅黑" panose="020B0503020204020204" charset="-122"/>
                <a:ea typeface="微软雅黑" panose="020B0503020204020204" charset="-122"/>
              </a:rPr>
              <a:t>BUSINESS</a:t>
            </a:r>
            <a:r>
              <a:rPr lang="zh-CN" altLang="en-US" sz="13000" dirty="0">
                <a:solidFill>
                  <a:schemeClr val="bg1"/>
                </a:solidFill>
                <a:latin typeface="微软雅黑" panose="020B0503020204020204" charset="-122"/>
                <a:ea typeface="微软雅黑" panose="020B0503020204020204" charset="-122"/>
              </a:rPr>
              <a:t> </a:t>
            </a:r>
            <a:r>
              <a:rPr lang="en-US" altLang="zh-CN" sz="13000" dirty="0">
                <a:solidFill>
                  <a:schemeClr val="bg1"/>
                </a:solidFill>
                <a:latin typeface="微软雅黑" panose="020B0503020204020204" charset="-122"/>
                <a:ea typeface="微软雅黑" panose="020B0503020204020204" charset="-122"/>
              </a:rPr>
              <a:t>PLAN</a:t>
            </a:r>
            <a:endParaRPr lang="en-US" sz="13000" dirty="0">
              <a:solidFill>
                <a:schemeClr val="bg1"/>
              </a:solidFill>
              <a:latin typeface="微软雅黑" panose="020B0503020204020204" charset="-122"/>
              <a:ea typeface="微软雅黑" panose="020B0503020204020204" charset="-122"/>
            </a:endParaRPr>
          </a:p>
        </p:txBody>
      </p:sp>
      <p:sp>
        <p:nvSpPr>
          <p:cNvPr id="5" name="矩形 4"/>
          <p:cNvSpPr/>
          <p:nvPr/>
        </p:nvSpPr>
        <p:spPr bwMode="auto">
          <a:xfrm>
            <a:off x="3810000" y="3733800"/>
            <a:ext cx="16840200" cy="6096000"/>
          </a:xfrm>
          <a:prstGeom prst="rect">
            <a:avLst/>
          </a:prstGeom>
          <a:noFill/>
          <a:ln w="76200">
            <a:solidFill>
              <a:srgbClr val="434343"/>
            </a:solidFill>
          </a:ln>
        </p:spPr>
        <p:txBody>
          <a:bodyPr vert="horz" wrap="square" lIns="91440" tIns="45720" rIns="91440" bIns="45720" numCol="1" rtlCol="0" anchor="t" anchorCtr="0" compatLnSpc="1"/>
          <a:lstStyle/>
          <a:p>
            <a:pPr algn="ctr"/>
            <a:endParaRPr lang="en-US"/>
          </a:p>
        </p:txBody>
      </p:sp>
      <p:sp>
        <p:nvSpPr>
          <p:cNvPr id="11" name="文本框 10"/>
          <p:cNvSpPr txBox="1"/>
          <p:nvPr/>
        </p:nvSpPr>
        <p:spPr>
          <a:xfrm>
            <a:off x="8369005" y="8081544"/>
            <a:ext cx="6954148" cy="1015663"/>
          </a:xfrm>
          <a:prstGeom prst="rect">
            <a:avLst/>
          </a:prstGeom>
          <a:noFill/>
        </p:spPr>
        <p:txBody>
          <a:bodyPr wrap="none" rtlCol="0">
            <a:spAutoFit/>
          </a:bodyPr>
          <a:lstStyle/>
          <a:p>
            <a:r>
              <a:rPr lang="zh-CN" altLang="en-US" sz="6000" dirty="0">
                <a:solidFill>
                  <a:schemeClr val="bg1"/>
                </a:solidFill>
                <a:latin typeface="微软雅黑" panose="020B0503020204020204" charset="-122"/>
                <a:ea typeface="微软雅黑" panose="020B0503020204020204" charset="-122"/>
                <a:cs typeface="微软雅黑" panose="020B0503020204020204" charset="-122"/>
              </a:rPr>
              <a:t>企业商业计划书</a:t>
            </a:r>
            <a:r>
              <a:rPr lang="en-US" altLang="zh-CN" sz="6000" dirty="0">
                <a:solidFill>
                  <a:schemeClr val="bg1"/>
                </a:solidFill>
                <a:latin typeface="微软雅黑" panose="020B0503020204020204" charset="-122"/>
                <a:ea typeface="微软雅黑" panose="020B0503020204020204" charset="-122"/>
                <a:cs typeface="微软雅黑" panose="020B0503020204020204" charset="-122"/>
              </a:rPr>
              <a:t>PPT</a:t>
            </a:r>
            <a:endParaRPr lang="en-US" sz="60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5974715" y="10210800"/>
            <a:ext cx="12541885" cy="829945"/>
          </a:xfrm>
          <a:prstGeom prst="rect">
            <a:avLst/>
          </a:prstGeom>
          <a:noFill/>
        </p:spPr>
        <p:txBody>
          <a:bodyPr wrap="square" rtlCol="0">
            <a:spAutoFit/>
          </a:bodyPr>
          <a:lstStyle/>
          <a:p>
            <a:r>
              <a:rPr lang="zh-CN" altLang="en-US" dirty="0">
                <a:solidFill>
                  <a:schemeClr val="bg1"/>
                </a:solidFill>
              </a:rPr>
              <a:t>汇报人：好客模板       汇报时间：</a:t>
            </a:r>
            <a:r>
              <a:rPr lang="en-US" altLang="zh-CN" dirty="0">
                <a:solidFill>
                  <a:schemeClr val="bg1"/>
                </a:solidFill>
              </a:rPr>
              <a:t>202</a:t>
            </a:r>
            <a:r>
              <a:rPr lang="en-US" altLang="zh-CN" dirty="0">
                <a:solidFill>
                  <a:schemeClr val="bg1"/>
                </a:solidFill>
              </a:rPr>
              <a:t>X</a:t>
            </a:r>
            <a:r>
              <a:rPr lang="zh-CN" altLang="en-US" dirty="0">
                <a:solidFill>
                  <a:schemeClr val="bg1"/>
                </a:solidFill>
              </a:rPr>
              <a:t>年</a:t>
            </a:r>
            <a:r>
              <a:rPr lang="en-US" altLang="zh-CN" dirty="0">
                <a:solidFill>
                  <a:schemeClr val="bg1"/>
                </a:solidFill>
              </a:rPr>
              <a:t>XX</a:t>
            </a:r>
            <a:r>
              <a:rPr lang="zh-CN" altLang="en-US" dirty="0">
                <a:solidFill>
                  <a:schemeClr val="bg1"/>
                </a:solidFill>
              </a:rPr>
              <a:t>月</a:t>
            </a:r>
            <a:endParaRPr lang="zh-CN" alt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4836">
        <p:fade/>
      </p:transition>
    </mc:Choice>
    <mc:Fallback>
      <p:transition spd="slow" advTm="48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4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4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1"/>
          </p:nvPr>
        </p:nvPicPr>
        <p:blipFill>
          <a:blip r:embed="rId1" cstate="screen"/>
          <a:srcRect t="15" b="15"/>
          <a:stretch>
            <a:fillRect/>
          </a:stretch>
        </p:blipFill>
        <p:spPr/>
      </p:pic>
      <p:pic>
        <p:nvPicPr>
          <p:cNvPr id="7" name="Picture Placeholder 6"/>
          <p:cNvPicPr>
            <a:picLocks noGrp="1" noChangeAspect="1"/>
          </p:cNvPicPr>
          <p:nvPr>
            <p:ph type="pic" sz="quarter" idx="12"/>
          </p:nvPr>
        </p:nvPicPr>
        <p:blipFill>
          <a:blip r:embed="rId2" cstate="screen"/>
          <a:srcRect l="50" r="50"/>
          <a:stretch>
            <a:fillRect/>
          </a:stretch>
        </p:blipFill>
        <p:spPr/>
      </p:pic>
      <p:pic>
        <p:nvPicPr>
          <p:cNvPr id="14" name="Picture Placeholder 13"/>
          <p:cNvPicPr>
            <a:picLocks noGrp="1" noChangeAspect="1"/>
          </p:cNvPicPr>
          <p:nvPr>
            <p:ph type="pic" sz="quarter" idx="13"/>
          </p:nvPr>
        </p:nvPicPr>
        <p:blipFill rotWithShape="1">
          <a:blip r:embed="rId3" cstate="screen"/>
          <a:srcRect l="32" r="32"/>
          <a:stretch>
            <a:fillRect/>
          </a:stretch>
        </p:blipFill>
        <p:spPr/>
      </p:pic>
      <p:sp>
        <p:nvSpPr>
          <p:cNvPr id="9" name="Rectangle 8"/>
          <p:cNvSpPr/>
          <p:nvPr/>
        </p:nvSpPr>
        <p:spPr>
          <a:xfrm>
            <a:off x="2038872" y="9590236"/>
            <a:ext cx="8640960" cy="2308324"/>
          </a:xfrm>
          <a:prstGeom prst="rect">
            <a:avLst/>
          </a:prstGeom>
        </p:spPr>
        <p:txBody>
          <a:bodyPr wrap="square">
            <a:noAutofit/>
          </a:bodyPr>
          <a:lstStyle/>
          <a:p>
            <a:pPr algn="just">
              <a:lnSpc>
                <a:spcPct val="150000"/>
              </a:lnSpc>
            </a:pPr>
            <a:r>
              <a:rPr lang="zh-CN" altLang="zh-CN" sz="2000" dirty="0"/>
              <a:t>区域市场的客户对</a:t>
            </a:r>
            <a:r>
              <a:rPr lang="en-US" altLang="zh-CN" sz="2000" dirty="0"/>
              <a:t>P</a:t>
            </a:r>
            <a:r>
              <a:rPr lang="zh-CN" altLang="zh-CN" sz="2000" dirty="0"/>
              <a:t>系列产品的喜好相对稳定，因此市场需求量的波动也很有可能会比较平稳。因其紧邻本地市场，所以产品需求量的走势可能与本地市场相似，价格趋势也应大致一样。该市场的客户比较乐于接受新的事物，因此对于高端产品也会比较有兴趣，但由于受到地域的限制，该市场的需求总量非常有限。并且这个市场上的客户相对比较挑剔，因此在后几年客户会对厂商是否通过了</a:t>
            </a:r>
            <a:endParaRPr lang="en-US" sz="2000" dirty="0">
              <a:solidFill>
                <a:schemeClr val="bg1">
                  <a:lumMod val="65000"/>
                </a:schemeClr>
              </a:solidFill>
              <a:latin typeface="Lora" panose="02000503000000020004" pitchFamily="2" charset="0"/>
              <a:ea typeface="Open Sans Light" panose="020B0306030504020204" pitchFamily="34" charset="0"/>
              <a:cs typeface="Open Sans Light" panose="020B0306030504020204" pitchFamily="34" charset="0"/>
              <a:sym typeface="Source Sans Pro" panose="020B0503030403020204" charset="0"/>
            </a:endParaRPr>
          </a:p>
        </p:txBody>
      </p:sp>
      <p:sp>
        <p:nvSpPr>
          <p:cNvPr id="10" name="TextBox 2"/>
          <p:cNvSpPr txBox="1"/>
          <p:nvPr/>
        </p:nvSpPr>
        <p:spPr>
          <a:xfrm>
            <a:off x="2038872" y="747699"/>
            <a:ext cx="13609512" cy="4832092"/>
          </a:xfrm>
          <a:prstGeom prst="rect">
            <a:avLst/>
          </a:prstGeom>
          <a:noFill/>
        </p:spPr>
        <p:txBody>
          <a:bodyPr wrap="square" rtlCol="0">
            <a:spAutoFit/>
          </a:bodyPr>
          <a:lstStyle/>
          <a:p>
            <a:r>
              <a:rPr lang="en-US" altLang="zh-CN" sz="11000" b="1" cap="all" dirty="0">
                <a:latin typeface="Aleo" panose="020F0502020204030203" pitchFamily="34" charset="0"/>
              </a:rPr>
              <a:t>market </a:t>
            </a:r>
            <a:endParaRPr lang="en-US" altLang="zh-CN" sz="11000" b="1" cap="all" dirty="0">
              <a:latin typeface="Aleo" panose="020F0502020204030203" pitchFamily="34" charset="0"/>
            </a:endParaRPr>
          </a:p>
          <a:p>
            <a:r>
              <a:rPr lang="en-US" altLang="zh-CN" sz="11000" b="1" cap="all" dirty="0">
                <a:latin typeface="Aleo" panose="020F0502020204030203" pitchFamily="34" charset="0"/>
              </a:rPr>
              <a:t>Analysis</a:t>
            </a:r>
            <a:endParaRPr lang="en-US" altLang="zh-CN" sz="11000" b="1" cap="all" dirty="0">
              <a:latin typeface="Aleo" panose="020F0502020204030203" pitchFamily="34" charset="0"/>
            </a:endParaRPr>
          </a:p>
          <a:p>
            <a:pPr>
              <a:lnSpc>
                <a:spcPct val="80000"/>
              </a:lnSpc>
            </a:pPr>
            <a:r>
              <a:rPr lang="en-US" altLang="zh-CN" sz="11000" b="1" cap="all" dirty="0">
                <a:latin typeface="Aleo" panose="020F0502020204030203" pitchFamily="34" charset="0"/>
              </a:rPr>
              <a:t>forecast</a:t>
            </a:r>
            <a:endParaRPr lang="id-ID" altLang="zh-CN" sz="11000" cap="all" dirty="0">
              <a:latin typeface="Aleo" panose="020F0502020204030203" pitchFamily="34" charset="0"/>
            </a:endParaRPr>
          </a:p>
        </p:txBody>
      </p:sp>
      <p:sp>
        <p:nvSpPr>
          <p:cNvPr id="11" name="矩形 10"/>
          <p:cNvSpPr/>
          <p:nvPr/>
        </p:nvSpPr>
        <p:spPr>
          <a:xfrm>
            <a:off x="2013472" y="6237804"/>
            <a:ext cx="7571303" cy="1569660"/>
          </a:xfrm>
          <a:prstGeom prst="rect">
            <a:avLst/>
          </a:prstGeom>
        </p:spPr>
        <p:txBody>
          <a:bodyPr wrap="none">
            <a:spAutoFit/>
          </a:bodyPr>
          <a:lstStyle/>
          <a:p>
            <a:r>
              <a:rPr lang="zh-CN" altLang="en-US" sz="9600" kern="100" dirty="0">
                <a:latin typeface="微软雅黑" panose="020B0503020204020204" charset="-122"/>
                <a:ea typeface="微软雅黑" panose="020B0503020204020204" charset="-122"/>
                <a:cs typeface="微软雅黑" panose="020B0503020204020204" charset="-122"/>
              </a:rPr>
              <a:t>市场分析预测</a:t>
            </a:r>
            <a:endParaRPr lang="zh-CN" altLang="en-US" sz="96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1"/>
          </p:nvPr>
        </p:nvPicPr>
        <p:blipFill>
          <a:blip r:embed="rId1" cstate="screen"/>
          <a:srcRect t="17" b="17"/>
          <a:stretch>
            <a:fillRect/>
          </a:stretch>
        </p:blipFill>
        <p:spPr/>
      </p:pic>
      <p:pic>
        <p:nvPicPr>
          <p:cNvPr id="12" name="Picture Placeholder 11"/>
          <p:cNvPicPr>
            <a:picLocks noGrp="1" noChangeAspect="1"/>
          </p:cNvPicPr>
          <p:nvPr>
            <p:ph type="pic" sz="quarter" idx="13"/>
          </p:nvPr>
        </p:nvPicPr>
        <p:blipFill>
          <a:blip r:embed="rId2" cstate="screen">
            <a:extLst>
              <a:ext uri="{BEBA8EAE-BF5A-486C-A8C5-ECC9F3942E4B}">
                <a14:imgProps xmlns:a14="http://schemas.microsoft.com/office/drawing/2010/main">
                  <a14:imgLayer r:embed="rId3">
                    <a14:imgEffect>
                      <a14:saturation sat="33000"/>
                    </a14:imgEffect>
                  </a14:imgLayer>
                </a14:imgProps>
              </a:ext>
            </a:extLst>
          </a:blip>
          <a:srcRect l="27" r="27"/>
          <a:stretch>
            <a:fillRect/>
          </a:stretch>
        </p:blipFill>
        <p:spPr/>
      </p:pic>
      <p:pic>
        <p:nvPicPr>
          <p:cNvPr id="10" name="Picture Placeholder 9"/>
          <p:cNvPicPr>
            <a:picLocks noGrp="1" noChangeAspect="1"/>
          </p:cNvPicPr>
          <p:nvPr>
            <p:ph type="pic" sz="quarter" idx="12"/>
          </p:nvPr>
        </p:nvPicPr>
        <p:blipFill rotWithShape="1">
          <a:blip r:embed="rId4" cstate="screen"/>
          <a:srcRect t="6" b="6"/>
          <a:stretch>
            <a:fillRect/>
          </a:stretch>
        </p:blipFill>
        <p:spPr/>
      </p:pic>
      <p:sp>
        <p:nvSpPr>
          <p:cNvPr id="6" name="TextBox 5"/>
          <p:cNvSpPr txBox="1"/>
          <p:nvPr/>
        </p:nvSpPr>
        <p:spPr>
          <a:xfrm>
            <a:off x="13560152" y="2514600"/>
            <a:ext cx="10153128" cy="4893647"/>
          </a:xfrm>
          <a:prstGeom prst="rect">
            <a:avLst/>
          </a:prstGeom>
          <a:noFill/>
        </p:spPr>
        <p:txBody>
          <a:bodyPr wrap="square" rtlCol="0">
            <a:spAutoFit/>
          </a:bodyPr>
          <a:lstStyle/>
          <a:p>
            <a:pPr>
              <a:lnSpc>
                <a:spcPct val="80000"/>
              </a:lnSpc>
            </a:pPr>
            <a:r>
              <a:rPr lang="en-US" sz="13000" b="1" cap="all" dirty="0">
                <a:latin typeface="Aleo" panose="020F0502020204030203" pitchFamily="34" charset="0"/>
              </a:rPr>
              <a:t>Market price forecast</a:t>
            </a:r>
            <a:endParaRPr lang="id-ID" sz="13000" cap="all" dirty="0">
              <a:latin typeface="Aleo" panose="020F0502020204030203" pitchFamily="34" charset="0"/>
            </a:endParaRPr>
          </a:p>
        </p:txBody>
      </p:sp>
      <p:sp>
        <p:nvSpPr>
          <p:cNvPr id="7" name="Rectangle 6"/>
          <p:cNvSpPr/>
          <p:nvPr/>
        </p:nvSpPr>
        <p:spPr>
          <a:xfrm>
            <a:off x="13632160" y="9590236"/>
            <a:ext cx="8640960" cy="2308324"/>
          </a:xfrm>
          <a:prstGeom prst="rect">
            <a:avLst/>
          </a:prstGeom>
        </p:spPr>
        <p:txBody>
          <a:bodyPr wrap="square">
            <a:noAutofit/>
          </a:bodyPr>
          <a:lstStyle/>
          <a:p>
            <a:pPr>
              <a:lnSpc>
                <a:spcPct val="150000"/>
              </a:lnSpc>
            </a:pPr>
            <a:r>
              <a:rPr lang="en-US" altLang="zh-CN" sz="2000" dirty="0"/>
              <a:t>P1</a:t>
            </a:r>
            <a:r>
              <a:rPr lang="zh-CN" altLang="zh-CN" sz="2000" dirty="0"/>
              <a:t>价格有所下降，但总体较稳定。</a:t>
            </a:r>
            <a:r>
              <a:rPr lang="en-US" altLang="zh-CN" sz="2000" dirty="0"/>
              <a:t>P2</a:t>
            </a:r>
            <a:r>
              <a:rPr lang="zh-CN" altLang="zh-CN" sz="2000" dirty="0"/>
              <a:t>价格有升有降，不稳定。</a:t>
            </a:r>
            <a:r>
              <a:rPr lang="en-US" altLang="zh-CN" sz="2000" dirty="0"/>
              <a:t>P3</a:t>
            </a:r>
            <a:r>
              <a:rPr lang="zh-CN" altLang="zh-CN" sz="2000" dirty="0"/>
              <a:t>价格上升，较稳定。</a:t>
            </a:r>
            <a:r>
              <a:rPr lang="en-US" altLang="zh-CN" sz="2000" dirty="0"/>
              <a:t>P4</a:t>
            </a:r>
            <a:r>
              <a:rPr lang="zh-CN" altLang="zh-CN" sz="2000" dirty="0"/>
              <a:t>价格最高，呈上升趋势。</a:t>
            </a:r>
            <a:endParaRPr lang="zh-CN" altLang="zh-CN" sz="2000" dirty="0"/>
          </a:p>
        </p:txBody>
      </p:sp>
      <p:sp>
        <p:nvSpPr>
          <p:cNvPr id="11" name="矩形 10"/>
          <p:cNvSpPr/>
          <p:nvPr/>
        </p:nvSpPr>
        <p:spPr>
          <a:xfrm>
            <a:off x="13560152" y="7408247"/>
            <a:ext cx="7571303" cy="1569660"/>
          </a:xfrm>
          <a:prstGeom prst="rect">
            <a:avLst/>
          </a:prstGeom>
        </p:spPr>
        <p:txBody>
          <a:bodyPr wrap="none">
            <a:spAutoFit/>
          </a:bodyPr>
          <a:lstStyle/>
          <a:p>
            <a:r>
              <a:rPr lang="zh-CN" altLang="en-US" sz="9600" kern="100" dirty="0">
                <a:latin typeface="微软雅黑" panose="020B0503020204020204" charset="-122"/>
                <a:ea typeface="微软雅黑" panose="020B0503020204020204" charset="-122"/>
                <a:cs typeface="微软雅黑" panose="020B0503020204020204" charset="-122"/>
              </a:rPr>
              <a:t>市场价格预测</a:t>
            </a:r>
            <a:endParaRPr lang="zh-CN" altLang="en-US" sz="96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p:cNvPicPr>
            <a:picLocks noGrp="1" noChangeAspect="1"/>
          </p:cNvPicPr>
          <p:nvPr>
            <p:ph type="pic" sz="quarter" idx="11"/>
          </p:nvPr>
        </p:nvPicPr>
        <p:blipFill>
          <a:blip r:embed="rId1" cstate="screen">
            <a:duotone>
              <a:prstClr val="black"/>
              <a:schemeClr val="tx2">
                <a:tint val="45000"/>
                <a:satMod val="400000"/>
              </a:schemeClr>
            </a:duotone>
          </a:blip>
          <a:srcRect t="15" b="15"/>
          <a:stretch>
            <a:fillRect/>
          </a:stretch>
        </p:blipFill>
        <p:spPr/>
      </p:pic>
      <p:sp>
        <p:nvSpPr>
          <p:cNvPr id="4" name="Rectangle 3"/>
          <p:cNvSpPr/>
          <p:nvPr/>
        </p:nvSpPr>
        <p:spPr bwMode="auto">
          <a:xfrm>
            <a:off x="6791324" y="1457324"/>
            <a:ext cx="10801350" cy="10801351"/>
          </a:xfrm>
          <a:prstGeom prst="rect">
            <a:avLst/>
          </a:prstGeom>
          <a:solidFill>
            <a:schemeClr val="bg1"/>
          </a:solidFill>
          <a:ln>
            <a:noFill/>
          </a:ln>
        </p:spPr>
        <p:txBody>
          <a:bodyPr vert="horz" wrap="square" lIns="91440" tIns="45720" rIns="91440" bIns="45720" numCol="1" rtlCol="0" anchor="t" anchorCtr="0" compatLnSpc="1"/>
          <a:lstStyle/>
          <a:p>
            <a:pPr algn="ctr"/>
            <a:endParaRPr lang="id-ID"/>
          </a:p>
        </p:txBody>
      </p:sp>
      <p:sp>
        <p:nvSpPr>
          <p:cNvPr id="5" name="Rectangle 4"/>
          <p:cNvSpPr/>
          <p:nvPr/>
        </p:nvSpPr>
        <p:spPr bwMode="auto">
          <a:xfrm>
            <a:off x="7511441" y="2177441"/>
            <a:ext cx="9361116" cy="9361117"/>
          </a:xfrm>
          <a:prstGeom prst="rect">
            <a:avLst/>
          </a:prstGeom>
          <a:noFill/>
          <a:ln w="152400">
            <a:solidFill>
              <a:schemeClr val="accent6"/>
            </a:solidFill>
            <a:miter lim="800000"/>
          </a:ln>
        </p:spPr>
        <p:txBody>
          <a:bodyPr vert="horz" wrap="square" lIns="91440" tIns="45720" rIns="91440" bIns="45720" numCol="1" rtlCol="0" anchor="t" anchorCtr="0" compatLnSpc="1"/>
          <a:lstStyle/>
          <a:p>
            <a:pPr algn="ctr"/>
            <a:endParaRPr lang="id-ID"/>
          </a:p>
        </p:txBody>
      </p:sp>
      <p:grpSp>
        <p:nvGrpSpPr>
          <p:cNvPr id="6" name="Group 5"/>
          <p:cNvGrpSpPr/>
          <p:nvPr/>
        </p:nvGrpSpPr>
        <p:grpSpPr>
          <a:xfrm>
            <a:off x="8368679" y="2976755"/>
            <a:ext cx="7646645" cy="6438146"/>
            <a:chOff x="-31577" y="2692791"/>
            <a:chExt cx="7646645" cy="6438146"/>
          </a:xfrm>
        </p:grpSpPr>
        <p:sp>
          <p:nvSpPr>
            <p:cNvPr id="7" name="TextBox 6"/>
            <p:cNvSpPr txBox="1"/>
            <p:nvPr/>
          </p:nvSpPr>
          <p:spPr>
            <a:xfrm>
              <a:off x="-31577" y="4816448"/>
              <a:ext cx="7646645" cy="861774"/>
            </a:xfrm>
            <a:prstGeom prst="rect">
              <a:avLst/>
            </a:prstGeom>
            <a:noFill/>
          </p:spPr>
          <p:txBody>
            <a:bodyPr wrap="none" rtlCol="0">
              <a:spAutoFit/>
            </a:bodyPr>
            <a:lstStyle/>
            <a:p>
              <a:pPr algn="ctr"/>
              <a:r>
                <a:rPr lang="en-US" sz="5000" b="1" cap="all" dirty="0">
                  <a:latin typeface="Aleo" panose="020F0502020204030203" pitchFamily="34" charset="0"/>
                </a:rPr>
                <a:t>Corporate strategy</a:t>
              </a:r>
              <a:endParaRPr lang="id-ID" sz="5000" b="1" cap="all" dirty="0">
                <a:latin typeface="Aleo" panose="020F0502020204030203" pitchFamily="34" charset="0"/>
              </a:endParaRPr>
            </a:p>
          </p:txBody>
        </p:sp>
        <p:sp>
          <p:nvSpPr>
            <p:cNvPr id="8" name="TextBox 7"/>
            <p:cNvSpPr txBox="1"/>
            <p:nvPr/>
          </p:nvSpPr>
          <p:spPr>
            <a:xfrm>
              <a:off x="1297255" y="6278967"/>
              <a:ext cx="4988994" cy="461665"/>
            </a:xfrm>
            <a:prstGeom prst="rect">
              <a:avLst/>
            </a:prstGeom>
            <a:noFill/>
          </p:spPr>
          <p:txBody>
            <a:bodyPr wrap="none" rtlCol="0">
              <a:spAutoFit/>
            </a:bodyPr>
            <a:lstStyle/>
            <a:p>
              <a:pPr algn="ctr"/>
              <a:r>
                <a:rPr lang="id-ID" sz="2400" spc="600" dirty="0">
                  <a:latin typeface="Montserrat" panose="00000500000000000000" pitchFamily="50" charset="0"/>
                </a:rPr>
                <a:t>OUR COMPANY STORY</a:t>
              </a:r>
              <a:endParaRPr lang="id-ID" sz="2400" spc="600" dirty="0">
                <a:latin typeface="Montserrat" panose="00000500000000000000" pitchFamily="50" charset="0"/>
              </a:endParaRPr>
            </a:p>
          </p:txBody>
        </p:sp>
        <p:sp>
          <p:nvSpPr>
            <p:cNvPr id="10" name="TextBox 6"/>
            <p:cNvSpPr txBox="1"/>
            <p:nvPr/>
          </p:nvSpPr>
          <p:spPr>
            <a:xfrm>
              <a:off x="3365987" y="2692791"/>
              <a:ext cx="851515" cy="1569660"/>
            </a:xfrm>
            <a:prstGeom prst="rect">
              <a:avLst/>
            </a:prstGeom>
            <a:noFill/>
          </p:spPr>
          <p:txBody>
            <a:bodyPr wrap="none" rtlCol="0">
              <a:spAutoFit/>
            </a:bodyPr>
            <a:lstStyle/>
            <a:p>
              <a:pPr algn="ctr"/>
              <a:r>
                <a:rPr lang="en-US" altLang="zh-CN" sz="9600" b="1" dirty="0">
                  <a:latin typeface="Aleo" panose="020F0502020204030203" pitchFamily="34" charset="0"/>
                </a:rPr>
                <a:t>3</a:t>
              </a:r>
              <a:endParaRPr lang="id-ID" sz="9600" b="1" dirty="0">
                <a:latin typeface="Aleo" panose="020F0502020204030203" pitchFamily="34" charset="0"/>
              </a:endParaRPr>
            </a:p>
          </p:txBody>
        </p:sp>
        <p:sp>
          <p:nvSpPr>
            <p:cNvPr id="11" name="TextBox 6"/>
            <p:cNvSpPr txBox="1"/>
            <p:nvPr/>
          </p:nvSpPr>
          <p:spPr>
            <a:xfrm>
              <a:off x="1775817" y="7884442"/>
              <a:ext cx="4031873" cy="1246495"/>
            </a:xfrm>
            <a:prstGeom prst="rect">
              <a:avLst/>
            </a:prstGeom>
            <a:noFill/>
          </p:spPr>
          <p:txBody>
            <a:bodyPr wrap="none" rtlCol="0">
              <a:spAutoFit/>
            </a:bodyPr>
            <a:lstStyle/>
            <a:p>
              <a:pPr algn="ctr"/>
              <a:r>
                <a:rPr lang="zh-CN" altLang="en-US" sz="7500" b="1" dirty="0">
                  <a:latin typeface="微软雅黑" panose="020B0503020204020204" charset="-122"/>
                  <a:ea typeface="微软雅黑" panose="020B0503020204020204" charset="-122"/>
                  <a:cs typeface="微软雅黑" panose="020B0503020204020204" charset="-122"/>
                </a:rPr>
                <a:t>公司战略</a:t>
              </a:r>
              <a:endParaRPr lang="id-ID" sz="7500" b="1" dirty="0">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push dir="u"/>
      </p:transition>
    </mc:Choice>
    <mc:Fallback>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8591600" y="0"/>
            <a:ext cx="7200800" cy="5489848"/>
          </a:xfrm>
          <a:prstGeom prst="rect">
            <a:avLst/>
          </a:prstGeom>
          <a:solidFill>
            <a:schemeClr val="bg2"/>
          </a:solidFill>
          <a:ln>
            <a:noFill/>
          </a:ln>
        </p:spPr>
        <p:txBody>
          <a:bodyPr vert="horz" wrap="square" lIns="91440" tIns="45720" rIns="91440" bIns="45720" numCol="1" rtlCol="0" anchor="t" anchorCtr="0" compatLnSpc="1"/>
          <a:lstStyle/>
          <a:p>
            <a:pPr algn="ctr"/>
            <a:endParaRPr lang="id-ID"/>
          </a:p>
        </p:txBody>
      </p:sp>
      <p:sp>
        <p:nvSpPr>
          <p:cNvPr id="5" name="TextBox 4"/>
          <p:cNvSpPr txBox="1"/>
          <p:nvPr/>
        </p:nvSpPr>
        <p:spPr>
          <a:xfrm>
            <a:off x="1750840" y="3401616"/>
            <a:ext cx="9433048" cy="2900794"/>
          </a:xfrm>
          <a:prstGeom prst="rect">
            <a:avLst/>
          </a:prstGeom>
          <a:noFill/>
        </p:spPr>
        <p:txBody>
          <a:bodyPr wrap="square" rtlCol="0">
            <a:spAutoFit/>
          </a:bodyPr>
          <a:lstStyle/>
          <a:p>
            <a:pPr algn="r">
              <a:lnSpc>
                <a:spcPct val="90000"/>
              </a:lnSpc>
            </a:pPr>
            <a:r>
              <a:rPr lang="en-US" sz="10000" b="1" spc="-150" dirty="0">
                <a:latin typeface="Montserrat" panose="00000500000000000000" pitchFamily="50" charset="0"/>
              </a:rPr>
              <a:t>strategic target</a:t>
            </a:r>
            <a:endParaRPr lang="id-ID" sz="10000" b="1" spc="-150" dirty="0">
              <a:latin typeface="Montserrat" panose="00000500000000000000" pitchFamily="50" charset="0"/>
            </a:endParaRPr>
          </a:p>
        </p:txBody>
      </p:sp>
      <p:sp>
        <p:nvSpPr>
          <p:cNvPr id="6" name="Rectangle 5"/>
          <p:cNvSpPr/>
          <p:nvPr/>
        </p:nvSpPr>
        <p:spPr>
          <a:xfrm>
            <a:off x="2758953" y="8582124"/>
            <a:ext cx="8424936" cy="2308324"/>
          </a:xfrm>
          <a:prstGeom prst="rect">
            <a:avLst/>
          </a:prstGeom>
        </p:spPr>
        <p:txBody>
          <a:bodyPr wrap="square">
            <a:noAutofit/>
          </a:bodyPr>
          <a:lstStyle/>
          <a:p>
            <a:r>
              <a:rPr lang="zh-CN" altLang="zh-CN" sz="2000" dirty="0"/>
              <a:t>本公司作为进入该领域的先行企业，将抓住机遇，积极开拓市场，总体实施三步走的战略目标。</a:t>
            </a:r>
            <a:endParaRPr lang="zh-CN" altLang="zh-CN" sz="2000" dirty="0"/>
          </a:p>
          <a:p>
            <a:r>
              <a:rPr lang="zh-CN" altLang="zh-CN" sz="2000" dirty="0"/>
              <a:t>第一步，以技术为先导，坚持技术创新，扩大技术优势，以不断创新的产品开拓局部市场，在第</a:t>
            </a:r>
            <a:r>
              <a:rPr lang="en-US" altLang="zh-CN" sz="2000" dirty="0"/>
              <a:t>1</a:t>
            </a:r>
            <a:r>
              <a:rPr lang="zh-CN" altLang="zh-CN" sz="2000" dirty="0"/>
              <a:t>、</a:t>
            </a:r>
            <a:r>
              <a:rPr lang="en-US" altLang="zh-CN" sz="2000" dirty="0"/>
              <a:t>5</a:t>
            </a:r>
            <a:r>
              <a:rPr lang="zh-CN" altLang="zh-CN" sz="2000" dirty="0"/>
              <a:t>年形成技术领先的研发型公司。</a:t>
            </a:r>
            <a:endParaRPr lang="zh-CN" altLang="zh-CN" sz="2000" dirty="0"/>
          </a:p>
          <a:p>
            <a:r>
              <a:rPr lang="zh-CN" altLang="zh-CN" sz="2000" dirty="0"/>
              <a:t>第二步，以管理为手段，降低内部成本，整合各部资源，开拓区域市场、国内市场、亚洲市场和国际市场。</a:t>
            </a:r>
            <a:endParaRPr lang="zh-CN" altLang="zh-CN" sz="2000" dirty="0"/>
          </a:p>
          <a:p>
            <a:r>
              <a:rPr lang="zh-CN" altLang="zh-CN" sz="2000" dirty="0"/>
              <a:t>第三步，以品牌为核心，树立企业形象，建立行业声誉，以高价值的品牌为基础，进行国际化经营。</a:t>
            </a:r>
            <a:r>
              <a:rPr lang="en-US" altLang="zh-CN" sz="2000" dirty="0"/>
              <a:t> </a:t>
            </a:r>
            <a:endParaRPr lang="zh-CN" altLang="zh-CN" sz="2000" dirty="0"/>
          </a:p>
        </p:txBody>
      </p:sp>
      <p:pic>
        <p:nvPicPr>
          <p:cNvPr id="4" name="Picture Placeholder 3"/>
          <p:cNvPicPr>
            <a:picLocks noGrp="1" noChangeAspect="1"/>
          </p:cNvPicPr>
          <p:nvPr>
            <p:ph type="pic" sz="quarter" idx="10"/>
          </p:nvPr>
        </p:nvPicPr>
        <p:blipFill rotWithShape="1">
          <a:blip r:embed="rId1" cstate="screen"/>
          <a:srcRect/>
          <a:stretch>
            <a:fillRect/>
          </a:stretch>
        </p:blipFill>
        <p:spPr/>
      </p:pic>
      <p:sp>
        <p:nvSpPr>
          <p:cNvPr id="2" name="矩形 1"/>
          <p:cNvSpPr/>
          <p:nvPr/>
        </p:nvSpPr>
        <p:spPr>
          <a:xfrm>
            <a:off x="8305800" y="6611269"/>
            <a:ext cx="2646878" cy="830997"/>
          </a:xfrm>
          <a:prstGeom prst="rect">
            <a:avLst/>
          </a:prstGeom>
        </p:spPr>
        <p:txBody>
          <a:bodyPr wrap="none">
            <a:spAutoFit/>
          </a:bodyPr>
          <a:lstStyle/>
          <a:p>
            <a:r>
              <a:rPr lang="zh-CN" altLang="en-US">
                <a:latin typeface="微软雅黑" panose="020B0503020204020204" charset="-122"/>
                <a:ea typeface="微软雅黑" panose="020B0503020204020204" charset="-122"/>
                <a:cs typeface="微软雅黑" panose="020B0503020204020204" charset="-122"/>
              </a:rPr>
              <a:t>战略目标</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12192000" cy="13716000"/>
          </a:xfrm>
          <a:prstGeom prst="rect">
            <a:avLst/>
          </a:prstGeom>
          <a:solidFill>
            <a:schemeClr val="accent6"/>
          </a:solidFill>
          <a:ln>
            <a:noFill/>
          </a:ln>
        </p:spPr>
        <p:txBody>
          <a:bodyPr vert="horz" wrap="square" lIns="91440" tIns="45720" rIns="91440" bIns="45720" numCol="1" rtlCol="0" anchor="t" anchorCtr="0" compatLnSpc="1"/>
          <a:lstStyle/>
          <a:p>
            <a:pPr algn="ctr"/>
            <a:endParaRPr lang="id-ID" dirty="0"/>
          </a:p>
        </p:txBody>
      </p:sp>
      <p:grpSp>
        <p:nvGrpSpPr>
          <p:cNvPr id="7" name="Group 6"/>
          <p:cNvGrpSpPr/>
          <p:nvPr/>
        </p:nvGrpSpPr>
        <p:grpSpPr>
          <a:xfrm>
            <a:off x="2739360" y="4923731"/>
            <a:ext cx="6758581" cy="3806477"/>
            <a:chOff x="14033293" y="3473624"/>
            <a:chExt cx="6758581" cy="3806477"/>
          </a:xfrm>
        </p:grpSpPr>
        <p:sp>
          <p:nvSpPr>
            <p:cNvPr id="8" name="TextBox 7"/>
            <p:cNvSpPr txBox="1"/>
            <p:nvPr/>
          </p:nvSpPr>
          <p:spPr>
            <a:xfrm>
              <a:off x="14033293" y="3473624"/>
              <a:ext cx="6758581" cy="1246495"/>
            </a:xfrm>
            <a:prstGeom prst="rect">
              <a:avLst/>
            </a:prstGeom>
            <a:noFill/>
          </p:spPr>
          <p:txBody>
            <a:bodyPr wrap="none" rtlCol="0">
              <a:spAutoFit/>
            </a:bodyPr>
            <a:lstStyle/>
            <a:p>
              <a:pPr algn="ctr"/>
              <a:r>
                <a:rPr lang="en-US" sz="7500" b="1" dirty="0">
                  <a:solidFill>
                    <a:schemeClr val="bg1"/>
                  </a:solidFill>
                  <a:latin typeface="Aleo" panose="020F0502020204030203" pitchFamily="34" charset="0"/>
                </a:rPr>
                <a:t>Major business</a:t>
              </a:r>
              <a:endParaRPr lang="id-ID" sz="7500" b="1" dirty="0">
                <a:solidFill>
                  <a:schemeClr val="bg1"/>
                </a:solidFill>
                <a:latin typeface="Aleo" panose="020F0502020204030203" pitchFamily="34" charset="0"/>
              </a:endParaRPr>
            </a:p>
          </p:txBody>
        </p:sp>
        <p:sp>
          <p:nvSpPr>
            <p:cNvPr id="9" name="Rectangle 8"/>
            <p:cNvSpPr/>
            <p:nvPr/>
          </p:nvSpPr>
          <p:spPr>
            <a:xfrm>
              <a:off x="14568265" y="4971777"/>
              <a:ext cx="5688632" cy="2308324"/>
            </a:xfrm>
            <a:prstGeom prst="rect">
              <a:avLst/>
            </a:prstGeom>
          </p:spPr>
          <p:txBody>
            <a:bodyPr wrap="square">
              <a:noAutofit/>
            </a:bodyPr>
            <a:lstStyle/>
            <a:p>
              <a:pPr algn="ctr">
                <a:lnSpc>
                  <a:spcPct val="150000"/>
                </a:lnSpc>
              </a:pPr>
              <a:r>
                <a:rPr lang="zh-CN" altLang="zh-CN" sz="2000" dirty="0">
                  <a:solidFill>
                    <a:schemeClr val="bg1"/>
                  </a:solidFill>
                </a:rPr>
                <a:t>从市场价格预测来看，本地市场和区域市场价格略高，国际市场开拓时间较长，从公司盈利的角度出发，决定以本地市场和区域市场为主要市场，国际市场为次要市场进行产品销售。</a:t>
              </a:r>
              <a:endParaRPr lang="zh-CN" altLang="zh-CN" sz="2000" dirty="0">
                <a:solidFill>
                  <a:schemeClr val="bg1"/>
                </a:solidFill>
              </a:endParaRPr>
            </a:p>
          </p:txBody>
        </p:sp>
      </p:grpSp>
      <p:pic>
        <p:nvPicPr>
          <p:cNvPr id="12" name="Picture Placeholder 11"/>
          <p:cNvPicPr>
            <a:picLocks noGrp="1" noChangeAspect="1"/>
          </p:cNvPicPr>
          <p:nvPr>
            <p:ph type="pic" sz="quarter" idx="11"/>
          </p:nvPr>
        </p:nvPicPr>
        <p:blipFill>
          <a:blip r:embed="rId1" cstate="screen"/>
          <a:srcRect/>
          <a:stretch>
            <a:fillRect/>
          </a:stretch>
        </p:blipFill>
        <p:spPr/>
      </p:pic>
      <p:sp>
        <p:nvSpPr>
          <p:cNvPr id="2" name="矩形 1"/>
          <p:cNvSpPr/>
          <p:nvPr/>
        </p:nvSpPr>
        <p:spPr>
          <a:xfrm>
            <a:off x="4795209" y="3966905"/>
            <a:ext cx="2646878" cy="830997"/>
          </a:xfrm>
          <a:prstGeom prst="rect">
            <a:avLst/>
          </a:prstGeom>
        </p:spPr>
        <p:txBody>
          <a:bodyPr wrap="none">
            <a:spAutoFit/>
          </a:bodyPr>
          <a:lstStyle/>
          <a:p>
            <a:r>
              <a:rPr lang="zh-CN" altLang="en-US" dirty="0">
                <a:solidFill>
                  <a:srgbClr val="D8CA90"/>
                </a:solidFill>
                <a:latin typeface="微软雅黑" panose="020B0503020204020204" charset="-122"/>
                <a:ea typeface="微软雅黑" panose="020B0503020204020204" charset="-122"/>
                <a:cs typeface="微软雅黑" panose="020B0503020204020204" charset="-122"/>
              </a:rPr>
              <a:t>主要业务</a:t>
            </a:r>
            <a:endParaRPr lang="zh-CN" altLang="en-US" dirty="0">
              <a:solidFill>
                <a:srgbClr val="D8CA9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2830960" cy="13716000"/>
          </a:xfrm>
          <a:prstGeom prst="rect">
            <a:avLst/>
          </a:prstGeom>
          <a:solidFill>
            <a:schemeClr val="accent6"/>
          </a:solidFill>
          <a:ln>
            <a:noFill/>
          </a:ln>
        </p:spPr>
        <p:txBody>
          <a:bodyPr vert="horz" wrap="square" lIns="91440" tIns="45720" rIns="91440" bIns="45720" numCol="1" rtlCol="0" anchor="t" anchorCtr="0" compatLnSpc="1"/>
          <a:lstStyle/>
          <a:p>
            <a:pPr algn="ctr"/>
            <a:endParaRPr lang="id-ID"/>
          </a:p>
        </p:txBody>
      </p:sp>
      <p:sp>
        <p:nvSpPr>
          <p:cNvPr id="4" name="TextBox 3"/>
          <p:cNvSpPr txBox="1"/>
          <p:nvPr/>
        </p:nvSpPr>
        <p:spPr>
          <a:xfrm>
            <a:off x="238672" y="1924288"/>
            <a:ext cx="2015729" cy="1477328"/>
          </a:xfrm>
          <a:prstGeom prst="rect">
            <a:avLst/>
          </a:prstGeom>
          <a:noFill/>
        </p:spPr>
        <p:txBody>
          <a:bodyPr wrap="square" rtlCol="0">
            <a:spAutoFit/>
          </a:bodyPr>
          <a:lstStyle/>
          <a:p>
            <a:pPr algn="r"/>
            <a:r>
              <a:rPr lang="id-ID" sz="3000" dirty="0">
                <a:solidFill>
                  <a:schemeClr val="bg1"/>
                </a:solidFill>
                <a:latin typeface="Montserrat" panose="00000500000000000000" pitchFamily="50" charset="0"/>
              </a:rPr>
              <a:t>Story</a:t>
            </a:r>
            <a:endParaRPr lang="id-ID" sz="3000" dirty="0">
              <a:solidFill>
                <a:schemeClr val="bg1"/>
              </a:solidFill>
              <a:latin typeface="Montserrat" panose="00000500000000000000" pitchFamily="50" charset="0"/>
            </a:endParaRPr>
          </a:p>
          <a:p>
            <a:pPr algn="r"/>
            <a:r>
              <a:rPr lang="id-ID" sz="3000" dirty="0">
                <a:solidFill>
                  <a:schemeClr val="bg1"/>
                </a:solidFill>
                <a:latin typeface="Montserrat" panose="00000500000000000000" pitchFamily="50" charset="0"/>
              </a:rPr>
              <a:t>About Us.</a:t>
            </a:r>
            <a:endParaRPr lang="id-ID" sz="3000" dirty="0">
              <a:solidFill>
                <a:schemeClr val="bg1"/>
              </a:solidFill>
              <a:latin typeface="Montserrat" panose="00000500000000000000" pitchFamily="50" charset="0"/>
            </a:endParaRPr>
          </a:p>
        </p:txBody>
      </p:sp>
      <p:sp>
        <p:nvSpPr>
          <p:cNvPr id="5" name="TextBox 4"/>
          <p:cNvSpPr txBox="1"/>
          <p:nvPr/>
        </p:nvSpPr>
        <p:spPr>
          <a:xfrm>
            <a:off x="1462808" y="5755725"/>
            <a:ext cx="2492990" cy="2038379"/>
          </a:xfrm>
          <a:prstGeom prst="rect">
            <a:avLst/>
          </a:prstGeom>
          <a:noFill/>
        </p:spPr>
        <p:txBody>
          <a:bodyPr vert="vert270" wrap="none" rtlCol="0">
            <a:spAutoFit/>
          </a:bodyPr>
          <a:lstStyle/>
          <a:p>
            <a:r>
              <a:rPr lang="id-ID" sz="15000" b="1" dirty="0">
                <a:solidFill>
                  <a:schemeClr val="accent1"/>
                </a:solidFill>
                <a:latin typeface="Montserrat" panose="00000500000000000000" pitchFamily="50" charset="0"/>
              </a:rPr>
              <a:t>12</a:t>
            </a:r>
            <a:endParaRPr lang="id-ID" sz="15000" b="1" dirty="0">
              <a:solidFill>
                <a:schemeClr val="accent1"/>
              </a:solidFill>
              <a:latin typeface="Montserrat" panose="00000500000000000000" pitchFamily="50" charset="0"/>
            </a:endParaRPr>
          </a:p>
        </p:txBody>
      </p:sp>
      <p:sp>
        <p:nvSpPr>
          <p:cNvPr id="7" name="TextBox 6"/>
          <p:cNvSpPr txBox="1"/>
          <p:nvPr/>
        </p:nvSpPr>
        <p:spPr>
          <a:xfrm>
            <a:off x="4127104" y="3401616"/>
            <a:ext cx="9433048" cy="2785634"/>
          </a:xfrm>
          <a:prstGeom prst="rect">
            <a:avLst/>
          </a:prstGeom>
          <a:noFill/>
        </p:spPr>
        <p:txBody>
          <a:bodyPr wrap="square" rtlCol="0">
            <a:spAutoFit/>
          </a:bodyPr>
          <a:lstStyle/>
          <a:p>
            <a:pPr>
              <a:lnSpc>
                <a:spcPct val="90000"/>
              </a:lnSpc>
            </a:pPr>
            <a:r>
              <a:rPr lang="en-US" altLang="zh-CN" sz="9600" b="1" dirty="0"/>
              <a:t>Development Strategy</a:t>
            </a:r>
            <a:endParaRPr lang="id-ID" sz="10000" b="1" spc="-150" dirty="0">
              <a:latin typeface="Montserrat" panose="00000500000000000000" pitchFamily="50" charset="0"/>
            </a:endParaRPr>
          </a:p>
        </p:txBody>
      </p:sp>
      <p:sp>
        <p:nvSpPr>
          <p:cNvPr id="8" name="Rectangle 7"/>
          <p:cNvSpPr/>
          <p:nvPr/>
        </p:nvSpPr>
        <p:spPr>
          <a:xfrm>
            <a:off x="4199113" y="8582124"/>
            <a:ext cx="7128792" cy="2308324"/>
          </a:xfrm>
          <a:prstGeom prst="rect">
            <a:avLst/>
          </a:prstGeom>
        </p:spPr>
        <p:txBody>
          <a:bodyPr wrap="square">
            <a:noAutofit/>
          </a:bodyPr>
          <a:lstStyle/>
          <a:p>
            <a:pPr>
              <a:lnSpc>
                <a:spcPct val="150000"/>
              </a:lnSpc>
            </a:pPr>
            <a:r>
              <a:rPr lang="zh-CN" altLang="zh-CN" sz="2000" dirty="0"/>
              <a:t>通过行业分析和目标市场分析，公司将采取密集成长战略，抓住市场契机，充分利用政府扶持，加大投资，加强产品研发，迅速占领市场，在实现企业价值最大化的同时，实现社会价值最大化，最终通过强化核心竞争力逐步走向世界。</a:t>
            </a:r>
            <a:endParaRPr lang="zh-CN" altLang="zh-CN" sz="2000" dirty="0"/>
          </a:p>
        </p:txBody>
      </p:sp>
      <p:pic>
        <p:nvPicPr>
          <p:cNvPr id="12" name="Picture Placeholder 11"/>
          <p:cNvPicPr>
            <a:picLocks noGrp="1" noChangeAspect="1"/>
          </p:cNvPicPr>
          <p:nvPr>
            <p:ph type="pic" sz="quarter" idx="11"/>
          </p:nvPr>
        </p:nvPicPr>
        <p:blipFill>
          <a:blip r:embed="rId1" cstate="screen"/>
          <a:srcRect/>
          <a:stretch>
            <a:fillRect/>
          </a:stretch>
        </p:blipFill>
        <p:spPr/>
      </p:pic>
      <p:sp>
        <p:nvSpPr>
          <p:cNvPr id="2" name="矩形 1"/>
          <p:cNvSpPr/>
          <p:nvPr/>
        </p:nvSpPr>
        <p:spPr>
          <a:xfrm>
            <a:off x="4127104" y="6442501"/>
            <a:ext cx="2646878" cy="830997"/>
          </a:xfrm>
          <a:prstGeom prst="rect">
            <a:avLst/>
          </a:prstGeom>
        </p:spPr>
        <p:txBody>
          <a:bodyPr wrap="none">
            <a:spAutoFit/>
          </a:bodyPr>
          <a:lstStyle/>
          <a:p>
            <a:r>
              <a:rPr lang="zh-CN" altLang="en-US">
                <a:latin typeface="微软雅黑" panose="020B0503020204020204" charset="-122"/>
                <a:ea typeface="微软雅黑" panose="020B0503020204020204" charset="-122"/>
                <a:cs typeface="微软雅黑" panose="020B0503020204020204" charset="-122"/>
              </a:rPr>
              <a:t>发展战略</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1"/>
          </p:nvPr>
        </p:nvPicPr>
        <p:blipFill rotWithShape="1">
          <a:blip r:embed="rId1" cstate="screen"/>
          <a:srcRect/>
          <a:stretch>
            <a:fillRect/>
          </a:stretch>
        </p:blipFill>
        <p:spPr/>
      </p:pic>
      <p:sp>
        <p:nvSpPr>
          <p:cNvPr id="3" name="Rectangle 2"/>
          <p:cNvSpPr/>
          <p:nvPr/>
        </p:nvSpPr>
        <p:spPr bwMode="auto">
          <a:xfrm>
            <a:off x="0" y="0"/>
            <a:ext cx="2830960" cy="13716000"/>
          </a:xfrm>
          <a:prstGeom prst="rect">
            <a:avLst/>
          </a:prstGeom>
          <a:solidFill>
            <a:schemeClr val="accent6"/>
          </a:solidFill>
          <a:ln>
            <a:noFill/>
          </a:ln>
        </p:spPr>
        <p:txBody>
          <a:bodyPr vert="horz" wrap="square" lIns="91440" tIns="45720" rIns="91440" bIns="45720" numCol="1" rtlCol="0" anchor="t" anchorCtr="0" compatLnSpc="1"/>
          <a:lstStyle/>
          <a:p>
            <a:pPr algn="ctr"/>
            <a:endParaRPr lang="id-ID"/>
          </a:p>
        </p:txBody>
      </p:sp>
      <p:sp>
        <p:nvSpPr>
          <p:cNvPr id="4" name="TextBox 3"/>
          <p:cNvSpPr txBox="1"/>
          <p:nvPr/>
        </p:nvSpPr>
        <p:spPr>
          <a:xfrm>
            <a:off x="238672" y="1924288"/>
            <a:ext cx="2015729" cy="1477328"/>
          </a:xfrm>
          <a:prstGeom prst="rect">
            <a:avLst/>
          </a:prstGeom>
          <a:noFill/>
        </p:spPr>
        <p:txBody>
          <a:bodyPr wrap="square" rtlCol="0">
            <a:spAutoFit/>
          </a:bodyPr>
          <a:lstStyle/>
          <a:p>
            <a:pPr algn="r"/>
            <a:r>
              <a:rPr lang="id-ID" sz="3000" dirty="0">
                <a:solidFill>
                  <a:schemeClr val="bg1"/>
                </a:solidFill>
                <a:latin typeface="Montserrat" panose="00000500000000000000" pitchFamily="50" charset="0"/>
              </a:rPr>
              <a:t>Story</a:t>
            </a:r>
            <a:endParaRPr lang="id-ID" sz="3000" dirty="0">
              <a:solidFill>
                <a:schemeClr val="bg1"/>
              </a:solidFill>
              <a:latin typeface="Montserrat" panose="00000500000000000000" pitchFamily="50" charset="0"/>
            </a:endParaRPr>
          </a:p>
          <a:p>
            <a:pPr algn="r"/>
            <a:r>
              <a:rPr lang="id-ID" sz="3000" dirty="0">
                <a:solidFill>
                  <a:schemeClr val="bg1"/>
                </a:solidFill>
                <a:latin typeface="Montserrat" panose="00000500000000000000" pitchFamily="50" charset="0"/>
              </a:rPr>
              <a:t>About Us.</a:t>
            </a:r>
            <a:endParaRPr lang="id-ID" sz="3000" dirty="0">
              <a:solidFill>
                <a:schemeClr val="bg1"/>
              </a:solidFill>
              <a:latin typeface="Montserrat" panose="00000500000000000000" pitchFamily="50" charset="0"/>
            </a:endParaRPr>
          </a:p>
        </p:txBody>
      </p:sp>
      <p:sp>
        <p:nvSpPr>
          <p:cNvPr id="5" name="TextBox 4"/>
          <p:cNvSpPr txBox="1"/>
          <p:nvPr/>
        </p:nvSpPr>
        <p:spPr>
          <a:xfrm>
            <a:off x="1462808" y="5835876"/>
            <a:ext cx="2492990" cy="1958228"/>
          </a:xfrm>
          <a:prstGeom prst="rect">
            <a:avLst/>
          </a:prstGeom>
          <a:noFill/>
        </p:spPr>
        <p:txBody>
          <a:bodyPr vert="vert270" wrap="none" rtlCol="0">
            <a:spAutoFit/>
          </a:bodyPr>
          <a:lstStyle/>
          <a:p>
            <a:r>
              <a:rPr lang="id-ID" sz="15000" b="1" dirty="0">
                <a:solidFill>
                  <a:schemeClr val="accent1"/>
                </a:solidFill>
                <a:latin typeface="Montserrat" panose="00000500000000000000" pitchFamily="50" charset="0"/>
              </a:rPr>
              <a:t>13</a:t>
            </a:r>
            <a:endParaRPr lang="id-ID" sz="15000" b="1" dirty="0">
              <a:solidFill>
                <a:schemeClr val="accent1"/>
              </a:solidFill>
              <a:latin typeface="Montserrat" panose="00000500000000000000" pitchFamily="50" charset="0"/>
            </a:endParaRPr>
          </a:p>
        </p:txBody>
      </p:sp>
      <p:sp>
        <p:nvSpPr>
          <p:cNvPr id="6" name="TextBox 5"/>
          <p:cNvSpPr txBox="1"/>
          <p:nvPr/>
        </p:nvSpPr>
        <p:spPr>
          <a:xfrm>
            <a:off x="1289756" y="12238210"/>
            <a:ext cx="984885" cy="92398"/>
          </a:xfrm>
          <a:prstGeom prst="rect">
            <a:avLst/>
          </a:prstGeom>
          <a:noFill/>
        </p:spPr>
        <p:txBody>
          <a:bodyPr vert="vert270" wrap="none" rtlCol="0">
            <a:spAutoFit/>
          </a:bodyPr>
          <a:lstStyle/>
          <a:p>
            <a:endParaRPr lang="id-ID" sz="1600" spc="300" dirty="0">
              <a:solidFill>
                <a:schemeClr val="bg1"/>
              </a:solidFill>
              <a:latin typeface="Montserrat Hairline" panose="00000300000000000000" pitchFamily="50" charset="0"/>
            </a:endParaRPr>
          </a:p>
          <a:p>
            <a:endParaRPr lang="id-ID" sz="3600" spc="300" dirty="0">
              <a:solidFill>
                <a:schemeClr val="bg1"/>
              </a:solidFill>
              <a:latin typeface="Montserrat Hairline" panose="00000300000000000000" pitchFamily="50" charset="0"/>
            </a:endParaRPr>
          </a:p>
        </p:txBody>
      </p:sp>
      <p:grpSp>
        <p:nvGrpSpPr>
          <p:cNvPr id="32" name="Group 31"/>
          <p:cNvGrpSpPr/>
          <p:nvPr/>
        </p:nvGrpSpPr>
        <p:grpSpPr>
          <a:xfrm>
            <a:off x="14629760" y="2361431"/>
            <a:ext cx="6995288" cy="2140084"/>
            <a:chOff x="9157152" y="9882043"/>
            <a:chExt cx="6995288" cy="2140084"/>
          </a:xfrm>
        </p:grpSpPr>
        <p:sp>
          <p:nvSpPr>
            <p:cNvPr id="48" name="Rectangle 47"/>
            <p:cNvSpPr/>
            <p:nvPr/>
          </p:nvSpPr>
          <p:spPr>
            <a:xfrm>
              <a:off x="10827847" y="10602123"/>
              <a:ext cx="5324593" cy="1420004"/>
            </a:xfrm>
            <a:prstGeom prst="rect">
              <a:avLst/>
            </a:prstGeom>
          </p:spPr>
          <p:txBody>
            <a:bodyPr wrap="square">
              <a:spAutoFit/>
            </a:bodyPr>
            <a:lstStyle/>
            <a:p>
              <a:pPr>
                <a:lnSpc>
                  <a:spcPct val="150000"/>
                </a:lnSpc>
              </a:pPr>
              <a:r>
                <a:rPr lang="zh-CN" altLang="en-US"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rPr>
                <a:t>电子商务拥有广大的用户群体，其利润不可小觑，利用电子商务平台同时可大大降低我们的成本！</a:t>
              </a:r>
              <a:endParaRPr lang="en-US"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endParaRPr>
            </a:p>
          </p:txBody>
        </p:sp>
        <p:sp>
          <p:nvSpPr>
            <p:cNvPr id="49" name="TextBox 48"/>
            <p:cNvSpPr txBox="1"/>
            <p:nvPr/>
          </p:nvSpPr>
          <p:spPr>
            <a:xfrm>
              <a:off x="10895706" y="9882043"/>
              <a:ext cx="4608662" cy="615553"/>
            </a:xfrm>
            <a:prstGeom prst="rect">
              <a:avLst/>
            </a:prstGeom>
            <a:noFill/>
          </p:spPr>
          <p:txBody>
            <a:bodyPr wrap="square" lIns="0" tIns="0" rIns="0" bIns="0" rtlCol="0">
              <a:noAutofit/>
            </a:bodyPr>
            <a:lstStyle/>
            <a:p>
              <a:r>
                <a:rPr lang="id-ID" sz="2400" spc="100" dirty="0" err="1">
                  <a:latin typeface="Montserrat" panose="00000500000000000000" pitchFamily="50" charset="0"/>
                </a:rPr>
                <a:t>E-commerce</a:t>
              </a:r>
              <a:r>
                <a:rPr lang="id-ID" sz="2400" spc="100" dirty="0">
                  <a:latin typeface="Montserrat" panose="00000500000000000000" pitchFamily="50" charset="0"/>
                </a:rPr>
                <a:t> Service</a:t>
              </a:r>
              <a:endParaRPr lang="id-ID" sz="2400" spc="100" dirty="0">
                <a:latin typeface="Montserrat" panose="00000500000000000000" pitchFamily="50" charset="0"/>
              </a:endParaRPr>
            </a:p>
            <a:p>
              <a:r>
                <a:rPr lang="zh-CN" altLang="en-US" sz="1800" spc="100" dirty="0">
                  <a:latin typeface="微软雅黑 Light" panose="020B0502040204020203" charset="-122"/>
                  <a:ea typeface="微软雅黑 Light" panose="020B0502040204020203" charset="-122"/>
                  <a:cs typeface="微软雅黑 Light" panose="020B0502040204020203" charset="-122"/>
                </a:rPr>
                <a:t>电子商务服务</a:t>
              </a:r>
              <a:endParaRPr lang="id-ID" sz="1800" spc="100" dirty="0">
                <a:latin typeface="微软雅黑 Light" panose="020B0502040204020203" charset="-122"/>
                <a:ea typeface="微软雅黑 Light" panose="020B0502040204020203" charset="-122"/>
                <a:cs typeface="微软雅黑 Light" panose="020B0502040204020203" charset="-122"/>
              </a:endParaRPr>
            </a:p>
          </p:txBody>
        </p:sp>
        <p:sp>
          <p:nvSpPr>
            <p:cNvPr id="50" name="Rounded Rectangle 42"/>
            <p:cNvSpPr/>
            <p:nvPr/>
          </p:nvSpPr>
          <p:spPr>
            <a:xfrm>
              <a:off x="9157152" y="9919211"/>
              <a:ext cx="1018624" cy="1018624"/>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1" name="Freeform 5"/>
            <p:cNvSpPr>
              <a:spLocks noEditPoints="1"/>
            </p:cNvSpPr>
            <p:nvPr/>
          </p:nvSpPr>
          <p:spPr bwMode="auto">
            <a:xfrm>
              <a:off x="9445647" y="10206248"/>
              <a:ext cx="441636" cy="444550"/>
            </a:xfrm>
            <a:custGeom>
              <a:avLst/>
              <a:gdLst>
                <a:gd name="T0" fmla="*/ 116 w 128"/>
                <a:gd name="T1" fmla="*/ 77 h 129"/>
                <a:gd name="T2" fmla="*/ 116 w 128"/>
                <a:gd name="T3" fmla="*/ 117 h 129"/>
                <a:gd name="T4" fmla="*/ 104 w 128"/>
                <a:gd name="T5" fmla="*/ 129 h 129"/>
                <a:gd name="T6" fmla="*/ 24 w 128"/>
                <a:gd name="T7" fmla="*/ 129 h 129"/>
                <a:gd name="T8" fmla="*/ 12 w 128"/>
                <a:gd name="T9" fmla="*/ 117 h 129"/>
                <a:gd name="T10" fmla="*/ 12 w 128"/>
                <a:gd name="T11" fmla="*/ 77 h 129"/>
                <a:gd name="T12" fmla="*/ 0 w 128"/>
                <a:gd name="T13" fmla="*/ 65 h 129"/>
                <a:gd name="T14" fmla="*/ 0 w 128"/>
                <a:gd name="T15" fmla="*/ 49 h 129"/>
                <a:gd name="T16" fmla="*/ 12 w 128"/>
                <a:gd name="T17" fmla="*/ 37 h 129"/>
                <a:gd name="T18" fmla="*/ 55 w 128"/>
                <a:gd name="T19" fmla="*/ 37 h 129"/>
                <a:gd name="T20" fmla="*/ 55 w 128"/>
                <a:gd name="T21" fmla="*/ 37 h 129"/>
                <a:gd name="T22" fmla="*/ 88 w 128"/>
                <a:gd name="T23" fmla="*/ 5 h 129"/>
                <a:gd name="T24" fmla="*/ 104 w 128"/>
                <a:gd name="T25" fmla="*/ 5 h 129"/>
                <a:gd name="T26" fmla="*/ 104 w 128"/>
                <a:gd name="T27" fmla="*/ 21 h 129"/>
                <a:gd name="T28" fmla="*/ 89 w 128"/>
                <a:gd name="T29" fmla="*/ 37 h 129"/>
                <a:gd name="T30" fmla="*/ 116 w 128"/>
                <a:gd name="T31" fmla="*/ 37 h 129"/>
                <a:gd name="T32" fmla="*/ 128 w 128"/>
                <a:gd name="T33" fmla="*/ 49 h 129"/>
                <a:gd name="T34" fmla="*/ 128 w 128"/>
                <a:gd name="T35" fmla="*/ 65 h 129"/>
                <a:gd name="T36" fmla="*/ 116 w 128"/>
                <a:gd name="T37" fmla="*/ 77 h 129"/>
                <a:gd name="T38" fmla="*/ 20 w 128"/>
                <a:gd name="T39" fmla="*/ 117 h 129"/>
                <a:gd name="T40" fmla="*/ 24 w 128"/>
                <a:gd name="T41" fmla="*/ 121 h 129"/>
                <a:gd name="T42" fmla="*/ 36 w 128"/>
                <a:gd name="T43" fmla="*/ 121 h 129"/>
                <a:gd name="T44" fmla="*/ 36 w 128"/>
                <a:gd name="T45" fmla="*/ 97 h 129"/>
                <a:gd name="T46" fmla="*/ 40 w 128"/>
                <a:gd name="T47" fmla="*/ 93 h 129"/>
                <a:gd name="T48" fmla="*/ 44 w 128"/>
                <a:gd name="T49" fmla="*/ 97 h 129"/>
                <a:gd name="T50" fmla="*/ 44 w 128"/>
                <a:gd name="T51" fmla="*/ 121 h 129"/>
                <a:gd name="T52" fmla="*/ 60 w 128"/>
                <a:gd name="T53" fmla="*/ 121 h 129"/>
                <a:gd name="T54" fmla="*/ 60 w 128"/>
                <a:gd name="T55" fmla="*/ 97 h 129"/>
                <a:gd name="T56" fmla="*/ 64 w 128"/>
                <a:gd name="T57" fmla="*/ 93 h 129"/>
                <a:gd name="T58" fmla="*/ 68 w 128"/>
                <a:gd name="T59" fmla="*/ 97 h 129"/>
                <a:gd name="T60" fmla="*/ 68 w 128"/>
                <a:gd name="T61" fmla="*/ 121 h 129"/>
                <a:gd name="T62" fmla="*/ 84 w 128"/>
                <a:gd name="T63" fmla="*/ 121 h 129"/>
                <a:gd name="T64" fmla="*/ 84 w 128"/>
                <a:gd name="T65" fmla="*/ 97 h 129"/>
                <a:gd name="T66" fmla="*/ 88 w 128"/>
                <a:gd name="T67" fmla="*/ 93 h 129"/>
                <a:gd name="T68" fmla="*/ 92 w 128"/>
                <a:gd name="T69" fmla="*/ 97 h 129"/>
                <a:gd name="T70" fmla="*/ 92 w 128"/>
                <a:gd name="T71" fmla="*/ 121 h 129"/>
                <a:gd name="T72" fmla="*/ 104 w 128"/>
                <a:gd name="T73" fmla="*/ 121 h 129"/>
                <a:gd name="T74" fmla="*/ 108 w 128"/>
                <a:gd name="T75" fmla="*/ 117 h 129"/>
                <a:gd name="T76" fmla="*/ 108 w 128"/>
                <a:gd name="T77" fmla="*/ 77 h 129"/>
                <a:gd name="T78" fmla="*/ 20 w 128"/>
                <a:gd name="T79" fmla="*/ 77 h 129"/>
                <a:gd name="T80" fmla="*/ 20 w 128"/>
                <a:gd name="T81" fmla="*/ 117 h 129"/>
                <a:gd name="T82" fmla="*/ 99 w 128"/>
                <a:gd name="T83" fmla="*/ 18 h 129"/>
                <a:gd name="T84" fmla="*/ 99 w 128"/>
                <a:gd name="T85" fmla="*/ 11 h 129"/>
                <a:gd name="T86" fmla="*/ 91 w 128"/>
                <a:gd name="T87" fmla="*/ 11 h 129"/>
                <a:gd name="T88" fmla="*/ 61 w 128"/>
                <a:gd name="T89" fmla="*/ 40 h 129"/>
                <a:gd name="T90" fmla="*/ 61 w 128"/>
                <a:gd name="T91" fmla="*/ 48 h 129"/>
                <a:gd name="T92" fmla="*/ 69 w 128"/>
                <a:gd name="T93" fmla="*/ 48 h 129"/>
                <a:gd name="T94" fmla="*/ 99 w 128"/>
                <a:gd name="T95" fmla="*/ 18 h 129"/>
                <a:gd name="T96" fmla="*/ 120 w 128"/>
                <a:gd name="T97" fmla="*/ 49 h 129"/>
                <a:gd name="T98" fmla="*/ 116 w 128"/>
                <a:gd name="T99" fmla="*/ 45 h 129"/>
                <a:gd name="T100" fmla="*/ 81 w 128"/>
                <a:gd name="T101" fmla="*/ 45 h 129"/>
                <a:gd name="T102" fmla="*/ 72 w 128"/>
                <a:gd name="T103" fmla="*/ 54 h 129"/>
                <a:gd name="T104" fmla="*/ 55 w 128"/>
                <a:gd name="T105" fmla="*/ 54 h 129"/>
                <a:gd name="T106" fmla="*/ 52 w 128"/>
                <a:gd name="T107" fmla="*/ 45 h 129"/>
                <a:gd name="T108" fmla="*/ 12 w 128"/>
                <a:gd name="T109" fmla="*/ 45 h 129"/>
                <a:gd name="T110" fmla="*/ 8 w 128"/>
                <a:gd name="T111" fmla="*/ 49 h 129"/>
                <a:gd name="T112" fmla="*/ 8 w 128"/>
                <a:gd name="T113" fmla="*/ 65 h 129"/>
                <a:gd name="T114" fmla="*/ 12 w 128"/>
                <a:gd name="T115" fmla="*/ 69 h 129"/>
                <a:gd name="T116" fmla="*/ 116 w 128"/>
                <a:gd name="T117" fmla="*/ 69 h 129"/>
                <a:gd name="T118" fmla="*/ 120 w 128"/>
                <a:gd name="T119" fmla="*/ 65 h 129"/>
                <a:gd name="T120" fmla="*/ 120 w 128"/>
                <a:gd name="T121" fmla="*/ 4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 h="129">
                  <a:moveTo>
                    <a:pt x="116" y="77"/>
                  </a:moveTo>
                  <a:cubicBezTo>
                    <a:pt x="116" y="117"/>
                    <a:pt x="116" y="117"/>
                    <a:pt x="116" y="117"/>
                  </a:cubicBezTo>
                  <a:cubicBezTo>
                    <a:pt x="116" y="124"/>
                    <a:pt x="111" y="129"/>
                    <a:pt x="104" y="129"/>
                  </a:cubicBezTo>
                  <a:cubicBezTo>
                    <a:pt x="24" y="129"/>
                    <a:pt x="24" y="129"/>
                    <a:pt x="24" y="129"/>
                  </a:cubicBezTo>
                  <a:cubicBezTo>
                    <a:pt x="17" y="129"/>
                    <a:pt x="12" y="124"/>
                    <a:pt x="12" y="117"/>
                  </a:cubicBezTo>
                  <a:cubicBezTo>
                    <a:pt x="12" y="77"/>
                    <a:pt x="12" y="77"/>
                    <a:pt x="12" y="77"/>
                  </a:cubicBezTo>
                  <a:cubicBezTo>
                    <a:pt x="5" y="77"/>
                    <a:pt x="0" y="72"/>
                    <a:pt x="0" y="65"/>
                  </a:cubicBezTo>
                  <a:cubicBezTo>
                    <a:pt x="0" y="49"/>
                    <a:pt x="0" y="49"/>
                    <a:pt x="0" y="49"/>
                  </a:cubicBezTo>
                  <a:cubicBezTo>
                    <a:pt x="0" y="42"/>
                    <a:pt x="5" y="37"/>
                    <a:pt x="12" y="37"/>
                  </a:cubicBezTo>
                  <a:cubicBezTo>
                    <a:pt x="55" y="37"/>
                    <a:pt x="55" y="37"/>
                    <a:pt x="55" y="37"/>
                  </a:cubicBezTo>
                  <a:cubicBezTo>
                    <a:pt x="55" y="37"/>
                    <a:pt x="55" y="37"/>
                    <a:pt x="55" y="37"/>
                  </a:cubicBezTo>
                  <a:cubicBezTo>
                    <a:pt x="88" y="5"/>
                    <a:pt x="88" y="5"/>
                    <a:pt x="88" y="5"/>
                  </a:cubicBezTo>
                  <a:cubicBezTo>
                    <a:pt x="92" y="0"/>
                    <a:pt x="100" y="0"/>
                    <a:pt x="104" y="5"/>
                  </a:cubicBezTo>
                  <a:cubicBezTo>
                    <a:pt x="109" y="9"/>
                    <a:pt x="109" y="17"/>
                    <a:pt x="104" y="21"/>
                  </a:cubicBezTo>
                  <a:cubicBezTo>
                    <a:pt x="89" y="37"/>
                    <a:pt x="89" y="37"/>
                    <a:pt x="89" y="37"/>
                  </a:cubicBezTo>
                  <a:cubicBezTo>
                    <a:pt x="116" y="37"/>
                    <a:pt x="116" y="37"/>
                    <a:pt x="116" y="37"/>
                  </a:cubicBezTo>
                  <a:cubicBezTo>
                    <a:pt x="123" y="37"/>
                    <a:pt x="128" y="42"/>
                    <a:pt x="128" y="49"/>
                  </a:cubicBezTo>
                  <a:cubicBezTo>
                    <a:pt x="128" y="65"/>
                    <a:pt x="128" y="65"/>
                    <a:pt x="128" y="65"/>
                  </a:cubicBezTo>
                  <a:cubicBezTo>
                    <a:pt x="128" y="72"/>
                    <a:pt x="123" y="77"/>
                    <a:pt x="116" y="77"/>
                  </a:cubicBezTo>
                  <a:close/>
                  <a:moveTo>
                    <a:pt x="20" y="117"/>
                  </a:moveTo>
                  <a:cubicBezTo>
                    <a:pt x="20" y="119"/>
                    <a:pt x="22" y="121"/>
                    <a:pt x="24" y="121"/>
                  </a:cubicBezTo>
                  <a:cubicBezTo>
                    <a:pt x="36" y="121"/>
                    <a:pt x="36" y="121"/>
                    <a:pt x="36" y="121"/>
                  </a:cubicBezTo>
                  <a:cubicBezTo>
                    <a:pt x="36" y="97"/>
                    <a:pt x="36" y="97"/>
                    <a:pt x="36" y="97"/>
                  </a:cubicBezTo>
                  <a:cubicBezTo>
                    <a:pt x="36" y="95"/>
                    <a:pt x="38" y="93"/>
                    <a:pt x="40" y="93"/>
                  </a:cubicBezTo>
                  <a:cubicBezTo>
                    <a:pt x="42" y="93"/>
                    <a:pt x="44" y="95"/>
                    <a:pt x="44" y="97"/>
                  </a:cubicBezTo>
                  <a:cubicBezTo>
                    <a:pt x="44" y="121"/>
                    <a:pt x="44" y="121"/>
                    <a:pt x="44" y="121"/>
                  </a:cubicBezTo>
                  <a:cubicBezTo>
                    <a:pt x="60" y="121"/>
                    <a:pt x="60" y="121"/>
                    <a:pt x="60" y="121"/>
                  </a:cubicBezTo>
                  <a:cubicBezTo>
                    <a:pt x="60" y="97"/>
                    <a:pt x="60" y="97"/>
                    <a:pt x="60" y="97"/>
                  </a:cubicBezTo>
                  <a:cubicBezTo>
                    <a:pt x="60" y="95"/>
                    <a:pt x="62" y="93"/>
                    <a:pt x="64" y="93"/>
                  </a:cubicBezTo>
                  <a:cubicBezTo>
                    <a:pt x="66" y="93"/>
                    <a:pt x="68" y="95"/>
                    <a:pt x="68" y="97"/>
                  </a:cubicBezTo>
                  <a:cubicBezTo>
                    <a:pt x="68" y="121"/>
                    <a:pt x="68" y="121"/>
                    <a:pt x="68" y="121"/>
                  </a:cubicBezTo>
                  <a:cubicBezTo>
                    <a:pt x="84" y="121"/>
                    <a:pt x="84" y="121"/>
                    <a:pt x="84" y="121"/>
                  </a:cubicBezTo>
                  <a:cubicBezTo>
                    <a:pt x="84" y="97"/>
                    <a:pt x="84" y="97"/>
                    <a:pt x="84" y="97"/>
                  </a:cubicBezTo>
                  <a:cubicBezTo>
                    <a:pt x="84" y="95"/>
                    <a:pt x="86" y="93"/>
                    <a:pt x="88" y="93"/>
                  </a:cubicBezTo>
                  <a:cubicBezTo>
                    <a:pt x="90" y="93"/>
                    <a:pt x="92" y="95"/>
                    <a:pt x="92" y="97"/>
                  </a:cubicBezTo>
                  <a:cubicBezTo>
                    <a:pt x="92" y="121"/>
                    <a:pt x="92" y="121"/>
                    <a:pt x="92" y="121"/>
                  </a:cubicBezTo>
                  <a:cubicBezTo>
                    <a:pt x="104" y="121"/>
                    <a:pt x="104" y="121"/>
                    <a:pt x="104" y="121"/>
                  </a:cubicBezTo>
                  <a:cubicBezTo>
                    <a:pt x="106" y="121"/>
                    <a:pt x="108" y="119"/>
                    <a:pt x="108" y="117"/>
                  </a:cubicBezTo>
                  <a:cubicBezTo>
                    <a:pt x="108" y="77"/>
                    <a:pt x="108" y="77"/>
                    <a:pt x="108" y="77"/>
                  </a:cubicBezTo>
                  <a:cubicBezTo>
                    <a:pt x="20" y="77"/>
                    <a:pt x="20" y="77"/>
                    <a:pt x="20" y="77"/>
                  </a:cubicBezTo>
                  <a:cubicBezTo>
                    <a:pt x="20" y="117"/>
                    <a:pt x="20" y="117"/>
                    <a:pt x="20" y="117"/>
                  </a:cubicBezTo>
                  <a:close/>
                  <a:moveTo>
                    <a:pt x="99" y="18"/>
                  </a:moveTo>
                  <a:cubicBezTo>
                    <a:pt x="101" y="16"/>
                    <a:pt x="101" y="13"/>
                    <a:pt x="99" y="11"/>
                  </a:cubicBezTo>
                  <a:cubicBezTo>
                    <a:pt x="97" y="9"/>
                    <a:pt x="93" y="9"/>
                    <a:pt x="91" y="11"/>
                  </a:cubicBezTo>
                  <a:cubicBezTo>
                    <a:pt x="61" y="40"/>
                    <a:pt x="61" y="40"/>
                    <a:pt x="61" y="40"/>
                  </a:cubicBezTo>
                  <a:cubicBezTo>
                    <a:pt x="59" y="42"/>
                    <a:pt x="59" y="46"/>
                    <a:pt x="61" y="48"/>
                  </a:cubicBezTo>
                  <a:cubicBezTo>
                    <a:pt x="63" y="50"/>
                    <a:pt x="67" y="50"/>
                    <a:pt x="69" y="48"/>
                  </a:cubicBezTo>
                  <a:cubicBezTo>
                    <a:pt x="99" y="18"/>
                    <a:pt x="99" y="18"/>
                    <a:pt x="99" y="18"/>
                  </a:cubicBezTo>
                  <a:close/>
                  <a:moveTo>
                    <a:pt x="120" y="49"/>
                  </a:moveTo>
                  <a:cubicBezTo>
                    <a:pt x="120" y="47"/>
                    <a:pt x="118" y="45"/>
                    <a:pt x="116" y="45"/>
                  </a:cubicBezTo>
                  <a:cubicBezTo>
                    <a:pt x="81" y="45"/>
                    <a:pt x="81" y="45"/>
                    <a:pt x="81" y="45"/>
                  </a:cubicBezTo>
                  <a:cubicBezTo>
                    <a:pt x="72" y="54"/>
                    <a:pt x="72" y="54"/>
                    <a:pt x="72" y="54"/>
                  </a:cubicBezTo>
                  <a:cubicBezTo>
                    <a:pt x="68" y="58"/>
                    <a:pt x="60" y="58"/>
                    <a:pt x="55" y="54"/>
                  </a:cubicBezTo>
                  <a:cubicBezTo>
                    <a:pt x="53" y="51"/>
                    <a:pt x="52" y="48"/>
                    <a:pt x="52" y="45"/>
                  </a:cubicBezTo>
                  <a:cubicBezTo>
                    <a:pt x="12" y="45"/>
                    <a:pt x="12" y="45"/>
                    <a:pt x="12" y="45"/>
                  </a:cubicBezTo>
                  <a:cubicBezTo>
                    <a:pt x="10" y="45"/>
                    <a:pt x="8" y="47"/>
                    <a:pt x="8" y="49"/>
                  </a:cubicBezTo>
                  <a:cubicBezTo>
                    <a:pt x="8" y="65"/>
                    <a:pt x="8" y="65"/>
                    <a:pt x="8" y="65"/>
                  </a:cubicBezTo>
                  <a:cubicBezTo>
                    <a:pt x="8" y="67"/>
                    <a:pt x="10" y="69"/>
                    <a:pt x="12" y="69"/>
                  </a:cubicBezTo>
                  <a:cubicBezTo>
                    <a:pt x="116" y="69"/>
                    <a:pt x="116" y="69"/>
                    <a:pt x="116" y="69"/>
                  </a:cubicBezTo>
                  <a:cubicBezTo>
                    <a:pt x="118" y="69"/>
                    <a:pt x="120" y="67"/>
                    <a:pt x="120" y="65"/>
                  </a:cubicBezTo>
                  <a:cubicBezTo>
                    <a:pt x="120" y="49"/>
                    <a:pt x="120" y="49"/>
                    <a:pt x="120" y="49"/>
                  </a:cubicBezTo>
                  <a:close/>
                </a:path>
              </a:pathLst>
            </a:custGeom>
            <a:solidFill>
              <a:schemeClr val="accent1"/>
            </a:solidFill>
            <a:ln>
              <a:noFill/>
            </a:ln>
          </p:spPr>
          <p:txBody>
            <a:bodyPr vert="horz" wrap="square" lIns="91440" tIns="45720" rIns="91440" bIns="45720" numCol="1" anchor="t" anchorCtr="0" compatLnSpc="1"/>
            <a:lstStyle/>
            <a:p>
              <a:endParaRPr lang="en-US"/>
            </a:p>
          </p:txBody>
        </p:sp>
      </p:grpSp>
      <p:grpSp>
        <p:nvGrpSpPr>
          <p:cNvPr id="33" name="Group 32"/>
          <p:cNvGrpSpPr/>
          <p:nvPr/>
        </p:nvGrpSpPr>
        <p:grpSpPr>
          <a:xfrm>
            <a:off x="14629760" y="4737695"/>
            <a:ext cx="7004270" cy="1256209"/>
            <a:chOff x="16512480" y="4913784"/>
            <a:chExt cx="7004270" cy="1256209"/>
          </a:xfrm>
        </p:grpSpPr>
        <p:sp>
          <p:nvSpPr>
            <p:cNvPr id="44" name="Rectangle 43"/>
            <p:cNvSpPr/>
            <p:nvPr/>
          </p:nvSpPr>
          <p:spPr>
            <a:xfrm>
              <a:off x="18168663" y="5663188"/>
              <a:ext cx="5348087" cy="506805"/>
            </a:xfrm>
            <a:prstGeom prst="rect">
              <a:avLst/>
            </a:prstGeom>
          </p:spPr>
          <p:txBody>
            <a:bodyPr wrap="square">
              <a:spAutoFit/>
            </a:bodyPr>
            <a:lstStyle/>
            <a:p>
              <a:pPr>
                <a:lnSpc>
                  <a:spcPct val="150000"/>
                </a:lnSpc>
              </a:pPr>
              <a:r>
                <a:rPr lang="zh-CN" altLang="en-US"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rPr>
                <a:t>公司在任何时候都要团结一致</a:t>
              </a:r>
              <a:endParaRPr lang="en-US"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endParaRPr>
            </a:p>
          </p:txBody>
        </p:sp>
        <p:sp>
          <p:nvSpPr>
            <p:cNvPr id="45" name="TextBox 44"/>
            <p:cNvSpPr txBox="1"/>
            <p:nvPr/>
          </p:nvSpPr>
          <p:spPr>
            <a:xfrm>
              <a:off x="18240522" y="4943108"/>
              <a:ext cx="4608662" cy="615553"/>
            </a:xfrm>
            <a:prstGeom prst="rect">
              <a:avLst/>
            </a:prstGeom>
            <a:noFill/>
          </p:spPr>
          <p:txBody>
            <a:bodyPr wrap="square" lIns="0" tIns="0" rIns="0" bIns="0" rtlCol="0">
              <a:noAutofit/>
            </a:bodyPr>
            <a:lstStyle/>
            <a:p>
              <a:r>
                <a:rPr lang="id-ID" sz="2400" spc="100" dirty="0" err="1">
                  <a:latin typeface="Montserrat" panose="00000500000000000000" pitchFamily="50" charset="0"/>
                </a:rPr>
                <a:t>Collaborative</a:t>
              </a:r>
              <a:r>
                <a:rPr lang="id-ID" sz="2400" spc="100" dirty="0">
                  <a:latin typeface="Montserrat" panose="00000500000000000000" pitchFamily="50" charset="0"/>
                </a:rPr>
                <a:t> Works</a:t>
              </a:r>
              <a:endParaRPr lang="id-ID" sz="2400" spc="100" dirty="0">
                <a:latin typeface="Montserrat" panose="00000500000000000000" pitchFamily="50" charset="0"/>
              </a:endParaRPr>
            </a:p>
            <a:p>
              <a:r>
                <a:rPr lang="zh-CN" altLang="en-US" sz="1800" spc="100" dirty="0">
                  <a:latin typeface="微软雅黑 Light" panose="020B0502040204020203" charset="-122"/>
                  <a:ea typeface="微软雅黑 Light" panose="020B0502040204020203" charset="-122"/>
                  <a:cs typeface="微软雅黑 Light" panose="020B0502040204020203" charset="-122"/>
                </a:rPr>
                <a:t>协同合作</a:t>
              </a:r>
              <a:endParaRPr lang="id-ID" sz="2400" spc="100" dirty="0">
                <a:latin typeface="Montserrat" panose="00000500000000000000" pitchFamily="50" charset="0"/>
              </a:endParaRPr>
            </a:p>
          </p:txBody>
        </p:sp>
        <p:sp>
          <p:nvSpPr>
            <p:cNvPr id="46" name="Rounded Rectangle 41"/>
            <p:cNvSpPr/>
            <p:nvPr/>
          </p:nvSpPr>
          <p:spPr>
            <a:xfrm>
              <a:off x="16512480" y="4913784"/>
              <a:ext cx="1018624" cy="1018624"/>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Freeform 3"/>
            <p:cNvSpPr>
              <a:spLocks noEditPoints="1"/>
            </p:cNvSpPr>
            <p:nvPr/>
          </p:nvSpPr>
          <p:spPr bwMode="auto">
            <a:xfrm>
              <a:off x="16800975" y="5203008"/>
              <a:ext cx="441635" cy="440177"/>
            </a:xfrm>
            <a:custGeom>
              <a:avLst/>
              <a:gdLst>
                <a:gd name="T0" fmla="*/ 128 w 128"/>
                <a:gd name="T1" fmla="*/ 88 h 128"/>
                <a:gd name="T2" fmla="*/ 112 w 128"/>
                <a:gd name="T3" fmla="*/ 108 h 128"/>
                <a:gd name="T4" fmla="*/ 112 w 128"/>
                <a:gd name="T5" fmla="*/ 128 h 128"/>
                <a:gd name="T6" fmla="*/ 104 w 128"/>
                <a:gd name="T7" fmla="*/ 128 h 128"/>
                <a:gd name="T8" fmla="*/ 104 w 128"/>
                <a:gd name="T9" fmla="*/ 108 h 128"/>
                <a:gd name="T10" fmla="*/ 88 w 128"/>
                <a:gd name="T11" fmla="*/ 88 h 128"/>
                <a:gd name="T12" fmla="*/ 108 w 128"/>
                <a:gd name="T13" fmla="*/ 68 h 128"/>
                <a:gd name="T14" fmla="*/ 128 w 128"/>
                <a:gd name="T15" fmla="*/ 88 h 128"/>
                <a:gd name="T16" fmla="*/ 108 w 128"/>
                <a:gd name="T17" fmla="*/ 76 h 128"/>
                <a:gd name="T18" fmla="*/ 96 w 128"/>
                <a:gd name="T19" fmla="*/ 88 h 128"/>
                <a:gd name="T20" fmla="*/ 108 w 128"/>
                <a:gd name="T21" fmla="*/ 100 h 128"/>
                <a:gd name="T22" fmla="*/ 120 w 128"/>
                <a:gd name="T23" fmla="*/ 88 h 128"/>
                <a:gd name="T24" fmla="*/ 108 w 128"/>
                <a:gd name="T25" fmla="*/ 76 h 128"/>
                <a:gd name="T26" fmla="*/ 104 w 128"/>
                <a:gd name="T27" fmla="*/ 0 h 128"/>
                <a:gd name="T28" fmla="*/ 112 w 128"/>
                <a:gd name="T29" fmla="*/ 0 h 128"/>
                <a:gd name="T30" fmla="*/ 112 w 128"/>
                <a:gd name="T31" fmla="*/ 68 h 128"/>
                <a:gd name="T32" fmla="*/ 108 w 128"/>
                <a:gd name="T33" fmla="*/ 68 h 128"/>
                <a:gd name="T34" fmla="*/ 104 w 128"/>
                <a:gd name="T35" fmla="*/ 68 h 128"/>
                <a:gd name="T36" fmla="*/ 104 w 128"/>
                <a:gd name="T37" fmla="*/ 0 h 128"/>
                <a:gd name="T38" fmla="*/ 68 w 128"/>
                <a:gd name="T39" fmla="*/ 60 h 128"/>
                <a:gd name="T40" fmla="*/ 68 w 128"/>
                <a:gd name="T41" fmla="*/ 128 h 128"/>
                <a:gd name="T42" fmla="*/ 60 w 128"/>
                <a:gd name="T43" fmla="*/ 128 h 128"/>
                <a:gd name="T44" fmla="*/ 60 w 128"/>
                <a:gd name="T45" fmla="*/ 60 h 128"/>
                <a:gd name="T46" fmla="*/ 44 w 128"/>
                <a:gd name="T47" fmla="*/ 40 h 128"/>
                <a:gd name="T48" fmla="*/ 60 w 128"/>
                <a:gd name="T49" fmla="*/ 21 h 128"/>
                <a:gd name="T50" fmla="*/ 60 w 128"/>
                <a:gd name="T51" fmla="*/ 0 h 128"/>
                <a:gd name="T52" fmla="*/ 68 w 128"/>
                <a:gd name="T53" fmla="*/ 0 h 128"/>
                <a:gd name="T54" fmla="*/ 68 w 128"/>
                <a:gd name="T55" fmla="*/ 21 h 128"/>
                <a:gd name="T56" fmla="*/ 84 w 128"/>
                <a:gd name="T57" fmla="*/ 40 h 128"/>
                <a:gd name="T58" fmla="*/ 68 w 128"/>
                <a:gd name="T59" fmla="*/ 60 h 128"/>
                <a:gd name="T60" fmla="*/ 64 w 128"/>
                <a:gd name="T61" fmla="*/ 28 h 128"/>
                <a:gd name="T62" fmla="*/ 52 w 128"/>
                <a:gd name="T63" fmla="*/ 40 h 128"/>
                <a:gd name="T64" fmla="*/ 64 w 128"/>
                <a:gd name="T65" fmla="*/ 52 h 128"/>
                <a:gd name="T66" fmla="*/ 76 w 128"/>
                <a:gd name="T67" fmla="*/ 40 h 128"/>
                <a:gd name="T68" fmla="*/ 64 w 128"/>
                <a:gd name="T69" fmla="*/ 28 h 128"/>
                <a:gd name="T70" fmla="*/ 24 w 128"/>
                <a:gd name="T71" fmla="*/ 108 h 128"/>
                <a:gd name="T72" fmla="*/ 24 w 128"/>
                <a:gd name="T73" fmla="*/ 128 h 128"/>
                <a:gd name="T74" fmla="*/ 16 w 128"/>
                <a:gd name="T75" fmla="*/ 128 h 128"/>
                <a:gd name="T76" fmla="*/ 16 w 128"/>
                <a:gd name="T77" fmla="*/ 108 h 128"/>
                <a:gd name="T78" fmla="*/ 0 w 128"/>
                <a:gd name="T79" fmla="*/ 88 h 128"/>
                <a:gd name="T80" fmla="*/ 20 w 128"/>
                <a:gd name="T81" fmla="*/ 68 h 128"/>
                <a:gd name="T82" fmla="*/ 40 w 128"/>
                <a:gd name="T83" fmla="*/ 88 h 128"/>
                <a:gd name="T84" fmla="*/ 24 w 128"/>
                <a:gd name="T85" fmla="*/ 108 h 128"/>
                <a:gd name="T86" fmla="*/ 20 w 128"/>
                <a:gd name="T87" fmla="*/ 76 h 128"/>
                <a:gd name="T88" fmla="*/ 8 w 128"/>
                <a:gd name="T89" fmla="*/ 88 h 128"/>
                <a:gd name="T90" fmla="*/ 20 w 128"/>
                <a:gd name="T91" fmla="*/ 100 h 128"/>
                <a:gd name="T92" fmla="*/ 32 w 128"/>
                <a:gd name="T93" fmla="*/ 88 h 128"/>
                <a:gd name="T94" fmla="*/ 20 w 128"/>
                <a:gd name="T95" fmla="*/ 76 h 128"/>
                <a:gd name="T96" fmla="*/ 16 w 128"/>
                <a:gd name="T97" fmla="*/ 0 h 128"/>
                <a:gd name="T98" fmla="*/ 24 w 128"/>
                <a:gd name="T99" fmla="*/ 0 h 128"/>
                <a:gd name="T100" fmla="*/ 24 w 128"/>
                <a:gd name="T101" fmla="*/ 68 h 128"/>
                <a:gd name="T102" fmla="*/ 20 w 128"/>
                <a:gd name="T103" fmla="*/ 68 h 128"/>
                <a:gd name="T104" fmla="*/ 16 w 128"/>
                <a:gd name="T105" fmla="*/ 68 h 128"/>
                <a:gd name="T106" fmla="*/ 16 w 128"/>
                <a:gd name="T10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8" h="128">
                  <a:moveTo>
                    <a:pt x="128" y="88"/>
                  </a:moveTo>
                  <a:cubicBezTo>
                    <a:pt x="128" y="98"/>
                    <a:pt x="121" y="106"/>
                    <a:pt x="112" y="108"/>
                  </a:cubicBezTo>
                  <a:cubicBezTo>
                    <a:pt x="112" y="128"/>
                    <a:pt x="112" y="128"/>
                    <a:pt x="112" y="128"/>
                  </a:cubicBezTo>
                  <a:cubicBezTo>
                    <a:pt x="104" y="128"/>
                    <a:pt x="104" y="128"/>
                    <a:pt x="104" y="128"/>
                  </a:cubicBezTo>
                  <a:cubicBezTo>
                    <a:pt x="104" y="108"/>
                    <a:pt x="104" y="108"/>
                    <a:pt x="104" y="108"/>
                  </a:cubicBezTo>
                  <a:cubicBezTo>
                    <a:pt x="95" y="106"/>
                    <a:pt x="88" y="98"/>
                    <a:pt x="88" y="88"/>
                  </a:cubicBezTo>
                  <a:cubicBezTo>
                    <a:pt x="88" y="77"/>
                    <a:pt x="97" y="68"/>
                    <a:pt x="108" y="68"/>
                  </a:cubicBezTo>
                  <a:cubicBezTo>
                    <a:pt x="119" y="68"/>
                    <a:pt x="128" y="77"/>
                    <a:pt x="128" y="88"/>
                  </a:cubicBezTo>
                  <a:close/>
                  <a:moveTo>
                    <a:pt x="108" y="76"/>
                  </a:moveTo>
                  <a:cubicBezTo>
                    <a:pt x="101" y="76"/>
                    <a:pt x="96" y="82"/>
                    <a:pt x="96" y="88"/>
                  </a:cubicBezTo>
                  <a:cubicBezTo>
                    <a:pt x="96" y="95"/>
                    <a:pt x="101" y="100"/>
                    <a:pt x="108" y="100"/>
                  </a:cubicBezTo>
                  <a:cubicBezTo>
                    <a:pt x="115" y="100"/>
                    <a:pt x="120" y="95"/>
                    <a:pt x="120" y="88"/>
                  </a:cubicBezTo>
                  <a:cubicBezTo>
                    <a:pt x="120" y="82"/>
                    <a:pt x="115" y="76"/>
                    <a:pt x="108" y="76"/>
                  </a:cubicBezTo>
                  <a:close/>
                  <a:moveTo>
                    <a:pt x="104" y="0"/>
                  </a:moveTo>
                  <a:cubicBezTo>
                    <a:pt x="112" y="0"/>
                    <a:pt x="112" y="0"/>
                    <a:pt x="112" y="0"/>
                  </a:cubicBezTo>
                  <a:cubicBezTo>
                    <a:pt x="112" y="68"/>
                    <a:pt x="112" y="68"/>
                    <a:pt x="112" y="68"/>
                  </a:cubicBezTo>
                  <a:cubicBezTo>
                    <a:pt x="108" y="68"/>
                    <a:pt x="108" y="68"/>
                    <a:pt x="108" y="68"/>
                  </a:cubicBezTo>
                  <a:cubicBezTo>
                    <a:pt x="104" y="68"/>
                    <a:pt x="104" y="68"/>
                    <a:pt x="104" y="68"/>
                  </a:cubicBezTo>
                  <a:cubicBezTo>
                    <a:pt x="104" y="0"/>
                    <a:pt x="104" y="0"/>
                    <a:pt x="104" y="0"/>
                  </a:cubicBezTo>
                  <a:close/>
                  <a:moveTo>
                    <a:pt x="68" y="60"/>
                  </a:moveTo>
                  <a:cubicBezTo>
                    <a:pt x="68" y="128"/>
                    <a:pt x="68" y="128"/>
                    <a:pt x="68" y="128"/>
                  </a:cubicBezTo>
                  <a:cubicBezTo>
                    <a:pt x="60" y="128"/>
                    <a:pt x="60" y="128"/>
                    <a:pt x="60" y="128"/>
                  </a:cubicBezTo>
                  <a:cubicBezTo>
                    <a:pt x="60" y="60"/>
                    <a:pt x="60" y="60"/>
                    <a:pt x="60" y="60"/>
                  </a:cubicBezTo>
                  <a:cubicBezTo>
                    <a:pt x="51" y="58"/>
                    <a:pt x="44" y="50"/>
                    <a:pt x="44" y="40"/>
                  </a:cubicBezTo>
                  <a:cubicBezTo>
                    <a:pt x="44" y="30"/>
                    <a:pt x="51" y="22"/>
                    <a:pt x="60" y="21"/>
                  </a:cubicBezTo>
                  <a:cubicBezTo>
                    <a:pt x="60" y="0"/>
                    <a:pt x="60" y="0"/>
                    <a:pt x="60" y="0"/>
                  </a:cubicBezTo>
                  <a:cubicBezTo>
                    <a:pt x="68" y="0"/>
                    <a:pt x="68" y="0"/>
                    <a:pt x="68" y="0"/>
                  </a:cubicBezTo>
                  <a:cubicBezTo>
                    <a:pt x="68" y="21"/>
                    <a:pt x="68" y="21"/>
                    <a:pt x="68" y="21"/>
                  </a:cubicBezTo>
                  <a:cubicBezTo>
                    <a:pt x="77" y="22"/>
                    <a:pt x="84" y="30"/>
                    <a:pt x="84" y="40"/>
                  </a:cubicBezTo>
                  <a:cubicBezTo>
                    <a:pt x="84" y="50"/>
                    <a:pt x="77" y="58"/>
                    <a:pt x="68" y="60"/>
                  </a:cubicBezTo>
                  <a:close/>
                  <a:moveTo>
                    <a:pt x="64" y="28"/>
                  </a:moveTo>
                  <a:cubicBezTo>
                    <a:pt x="57" y="28"/>
                    <a:pt x="52" y="34"/>
                    <a:pt x="52" y="40"/>
                  </a:cubicBezTo>
                  <a:cubicBezTo>
                    <a:pt x="52" y="47"/>
                    <a:pt x="57" y="52"/>
                    <a:pt x="64" y="52"/>
                  </a:cubicBezTo>
                  <a:cubicBezTo>
                    <a:pt x="71" y="52"/>
                    <a:pt x="76" y="47"/>
                    <a:pt x="76" y="40"/>
                  </a:cubicBezTo>
                  <a:cubicBezTo>
                    <a:pt x="76" y="34"/>
                    <a:pt x="71" y="28"/>
                    <a:pt x="64" y="28"/>
                  </a:cubicBezTo>
                  <a:close/>
                  <a:moveTo>
                    <a:pt x="24" y="108"/>
                  </a:moveTo>
                  <a:cubicBezTo>
                    <a:pt x="24" y="128"/>
                    <a:pt x="24" y="128"/>
                    <a:pt x="24" y="128"/>
                  </a:cubicBezTo>
                  <a:cubicBezTo>
                    <a:pt x="16" y="128"/>
                    <a:pt x="16" y="128"/>
                    <a:pt x="16" y="128"/>
                  </a:cubicBezTo>
                  <a:cubicBezTo>
                    <a:pt x="16" y="108"/>
                    <a:pt x="16" y="108"/>
                    <a:pt x="16" y="108"/>
                  </a:cubicBezTo>
                  <a:cubicBezTo>
                    <a:pt x="7" y="106"/>
                    <a:pt x="0" y="98"/>
                    <a:pt x="0" y="88"/>
                  </a:cubicBezTo>
                  <a:cubicBezTo>
                    <a:pt x="0" y="77"/>
                    <a:pt x="9" y="68"/>
                    <a:pt x="20" y="68"/>
                  </a:cubicBezTo>
                  <a:cubicBezTo>
                    <a:pt x="31" y="68"/>
                    <a:pt x="40" y="77"/>
                    <a:pt x="40" y="88"/>
                  </a:cubicBezTo>
                  <a:cubicBezTo>
                    <a:pt x="40" y="98"/>
                    <a:pt x="33" y="106"/>
                    <a:pt x="24" y="108"/>
                  </a:cubicBezTo>
                  <a:close/>
                  <a:moveTo>
                    <a:pt x="20" y="76"/>
                  </a:moveTo>
                  <a:cubicBezTo>
                    <a:pt x="13" y="76"/>
                    <a:pt x="8" y="82"/>
                    <a:pt x="8" y="88"/>
                  </a:cubicBezTo>
                  <a:cubicBezTo>
                    <a:pt x="8" y="95"/>
                    <a:pt x="13" y="100"/>
                    <a:pt x="20" y="100"/>
                  </a:cubicBezTo>
                  <a:cubicBezTo>
                    <a:pt x="27" y="100"/>
                    <a:pt x="32" y="95"/>
                    <a:pt x="32" y="88"/>
                  </a:cubicBezTo>
                  <a:cubicBezTo>
                    <a:pt x="32" y="82"/>
                    <a:pt x="27" y="76"/>
                    <a:pt x="20" y="76"/>
                  </a:cubicBezTo>
                  <a:close/>
                  <a:moveTo>
                    <a:pt x="16" y="0"/>
                  </a:moveTo>
                  <a:cubicBezTo>
                    <a:pt x="24" y="0"/>
                    <a:pt x="24" y="0"/>
                    <a:pt x="24" y="0"/>
                  </a:cubicBezTo>
                  <a:cubicBezTo>
                    <a:pt x="24" y="68"/>
                    <a:pt x="24" y="68"/>
                    <a:pt x="24" y="68"/>
                  </a:cubicBezTo>
                  <a:cubicBezTo>
                    <a:pt x="20" y="68"/>
                    <a:pt x="20" y="68"/>
                    <a:pt x="20" y="68"/>
                  </a:cubicBezTo>
                  <a:cubicBezTo>
                    <a:pt x="16" y="68"/>
                    <a:pt x="16" y="68"/>
                    <a:pt x="16" y="68"/>
                  </a:cubicBezTo>
                  <a:cubicBezTo>
                    <a:pt x="16" y="0"/>
                    <a:pt x="16" y="0"/>
                    <a:pt x="16" y="0"/>
                  </a:cubicBezTo>
                  <a:close/>
                </a:path>
              </a:pathLst>
            </a:custGeom>
            <a:solidFill>
              <a:schemeClr val="accent1"/>
            </a:solidFill>
            <a:ln>
              <a:noFill/>
            </a:ln>
          </p:spPr>
          <p:txBody>
            <a:bodyPr vert="horz" wrap="square" lIns="91440" tIns="45720" rIns="91440" bIns="45720" numCol="1" anchor="t" anchorCtr="0" compatLnSpc="1"/>
            <a:lstStyle/>
            <a:p>
              <a:endParaRPr lang="en-US"/>
            </a:p>
          </p:txBody>
        </p:sp>
      </p:grpSp>
      <p:grpSp>
        <p:nvGrpSpPr>
          <p:cNvPr id="34" name="Group 33"/>
          <p:cNvGrpSpPr/>
          <p:nvPr/>
        </p:nvGrpSpPr>
        <p:grpSpPr>
          <a:xfrm>
            <a:off x="14629760" y="9705954"/>
            <a:ext cx="7355328" cy="1216754"/>
            <a:chOff x="16512480" y="9882043"/>
            <a:chExt cx="7355328" cy="1216754"/>
          </a:xfrm>
        </p:grpSpPr>
        <p:sp>
          <p:nvSpPr>
            <p:cNvPr id="40" name="Rectangle 39"/>
            <p:cNvSpPr/>
            <p:nvPr/>
          </p:nvSpPr>
          <p:spPr>
            <a:xfrm>
              <a:off x="18168663" y="10602123"/>
              <a:ext cx="5699145" cy="496674"/>
            </a:xfrm>
            <a:prstGeom prst="rect">
              <a:avLst/>
            </a:prstGeom>
          </p:spPr>
          <p:txBody>
            <a:bodyPr wrap="square">
              <a:spAutoFit/>
            </a:bodyPr>
            <a:lstStyle/>
            <a:p>
              <a:pPr>
                <a:lnSpc>
                  <a:spcPct val="150000"/>
                </a:lnSpc>
              </a:pPr>
              <a:r>
                <a:rPr lang="zh-CN" altLang="en-US"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rPr>
                <a:t>公司理念一定要是公司上下全体员工共同认同的</a:t>
              </a:r>
              <a:endParaRPr lang="en-US"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endParaRPr>
            </a:p>
          </p:txBody>
        </p:sp>
        <p:sp>
          <p:nvSpPr>
            <p:cNvPr id="41" name="TextBox 40"/>
            <p:cNvSpPr txBox="1"/>
            <p:nvPr/>
          </p:nvSpPr>
          <p:spPr>
            <a:xfrm>
              <a:off x="18240522" y="9882043"/>
              <a:ext cx="4608662" cy="615553"/>
            </a:xfrm>
            <a:prstGeom prst="rect">
              <a:avLst/>
            </a:prstGeom>
            <a:noFill/>
          </p:spPr>
          <p:txBody>
            <a:bodyPr wrap="square" lIns="0" tIns="0" rIns="0" bIns="0" rtlCol="0">
              <a:noAutofit/>
            </a:bodyPr>
            <a:lstStyle/>
            <a:p>
              <a:r>
                <a:rPr lang="id-ID" sz="2400" spc="100" dirty="0">
                  <a:latin typeface="Montserrat" panose="00000500000000000000" pitchFamily="50" charset="0"/>
                </a:rPr>
                <a:t>Best </a:t>
              </a:r>
              <a:r>
                <a:rPr lang="id-ID" sz="2400" spc="100" dirty="0" err="1">
                  <a:latin typeface="Montserrat" panose="00000500000000000000" pitchFamily="50" charset="0"/>
                </a:rPr>
                <a:t>Concept</a:t>
              </a:r>
              <a:endParaRPr lang="id-ID" sz="2400" spc="100" dirty="0">
                <a:latin typeface="Montserrat" panose="00000500000000000000" pitchFamily="50" charset="0"/>
              </a:endParaRPr>
            </a:p>
            <a:p>
              <a:r>
                <a:rPr lang="zh-CN" altLang="en-US" sz="1800" spc="100" dirty="0">
                  <a:latin typeface="微软雅黑 Light" panose="020B0502040204020203" charset="-122"/>
                  <a:ea typeface="微软雅黑 Light" panose="020B0502040204020203" charset="-122"/>
                  <a:cs typeface="微软雅黑 Light" panose="020B0502040204020203" charset="-122"/>
                </a:rPr>
                <a:t>最好的理念</a:t>
              </a:r>
              <a:endParaRPr lang="id-ID" sz="2400" spc="100" dirty="0">
                <a:latin typeface="Montserrat" panose="00000500000000000000" pitchFamily="50" charset="0"/>
              </a:endParaRPr>
            </a:p>
          </p:txBody>
        </p:sp>
        <p:sp>
          <p:nvSpPr>
            <p:cNvPr id="42" name="Rounded Rectangle 44"/>
            <p:cNvSpPr/>
            <p:nvPr/>
          </p:nvSpPr>
          <p:spPr>
            <a:xfrm>
              <a:off x="16512480" y="9919211"/>
              <a:ext cx="1018624" cy="1018624"/>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Freeform 7"/>
            <p:cNvSpPr>
              <a:spLocks noEditPoints="1"/>
            </p:cNvSpPr>
            <p:nvPr/>
          </p:nvSpPr>
          <p:spPr bwMode="auto">
            <a:xfrm>
              <a:off x="16856361" y="10207706"/>
              <a:ext cx="330862" cy="441635"/>
            </a:xfrm>
            <a:custGeom>
              <a:avLst/>
              <a:gdLst>
                <a:gd name="T0" fmla="*/ 96 w 96"/>
                <a:gd name="T1" fmla="*/ 48 h 128"/>
                <a:gd name="T2" fmla="*/ 48 w 96"/>
                <a:gd name="T3" fmla="*/ 0 h 128"/>
                <a:gd name="T4" fmla="*/ 0 w 96"/>
                <a:gd name="T5" fmla="*/ 48 h 128"/>
                <a:gd name="T6" fmla="*/ 28 w 96"/>
                <a:gd name="T7" fmla="*/ 92 h 128"/>
                <a:gd name="T8" fmla="*/ 28 w 96"/>
                <a:gd name="T9" fmla="*/ 120 h 128"/>
                <a:gd name="T10" fmla="*/ 36 w 96"/>
                <a:gd name="T11" fmla="*/ 128 h 128"/>
                <a:gd name="T12" fmla="*/ 60 w 96"/>
                <a:gd name="T13" fmla="*/ 128 h 128"/>
                <a:gd name="T14" fmla="*/ 68 w 96"/>
                <a:gd name="T15" fmla="*/ 120 h 128"/>
                <a:gd name="T16" fmla="*/ 68 w 96"/>
                <a:gd name="T17" fmla="*/ 104 h 128"/>
                <a:gd name="T18" fmla="*/ 68 w 96"/>
                <a:gd name="T19" fmla="*/ 104 h 128"/>
                <a:gd name="T20" fmla="*/ 68 w 96"/>
                <a:gd name="T21" fmla="*/ 92 h 128"/>
                <a:gd name="T22" fmla="*/ 96 w 96"/>
                <a:gd name="T23" fmla="*/ 48 h 128"/>
                <a:gd name="T24" fmla="*/ 60 w 96"/>
                <a:gd name="T25" fmla="*/ 116 h 128"/>
                <a:gd name="T26" fmla="*/ 56 w 96"/>
                <a:gd name="T27" fmla="*/ 120 h 128"/>
                <a:gd name="T28" fmla="*/ 40 w 96"/>
                <a:gd name="T29" fmla="*/ 120 h 128"/>
                <a:gd name="T30" fmla="*/ 36 w 96"/>
                <a:gd name="T31" fmla="*/ 116 h 128"/>
                <a:gd name="T32" fmla="*/ 36 w 96"/>
                <a:gd name="T33" fmla="*/ 108 h 128"/>
                <a:gd name="T34" fmla="*/ 40 w 96"/>
                <a:gd name="T35" fmla="*/ 104 h 128"/>
                <a:gd name="T36" fmla="*/ 56 w 96"/>
                <a:gd name="T37" fmla="*/ 104 h 128"/>
                <a:gd name="T38" fmla="*/ 60 w 96"/>
                <a:gd name="T39" fmla="*/ 108 h 128"/>
                <a:gd name="T40" fmla="*/ 60 w 96"/>
                <a:gd name="T41" fmla="*/ 116 h 128"/>
                <a:gd name="T42" fmla="*/ 60 w 96"/>
                <a:gd name="T43" fmla="*/ 86 h 128"/>
                <a:gd name="T44" fmla="*/ 60 w 96"/>
                <a:gd name="T45" fmla="*/ 96 h 128"/>
                <a:gd name="T46" fmla="*/ 36 w 96"/>
                <a:gd name="T47" fmla="*/ 96 h 128"/>
                <a:gd name="T48" fmla="*/ 36 w 96"/>
                <a:gd name="T49" fmla="*/ 86 h 128"/>
                <a:gd name="T50" fmla="*/ 8 w 96"/>
                <a:gd name="T51" fmla="*/ 48 h 128"/>
                <a:gd name="T52" fmla="*/ 48 w 96"/>
                <a:gd name="T53" fmla="*/ 8 h 128"/>
                <a:gd name="T54" fmla="*/ 88 w 96"/>
                <a:gd name="T55" fmla="*/ 48 h 128"/>
                <a:gd name="T56" fmla="*/ 60 w 96"/>
                <a:gd name="T57" fmla="*/ 8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6" h="128">
                  <a:moveTo>
                    <a:pt x="96" y="48"/>
                  </a:moveTo>
                  <a:cubicBezTo>
                    <a:pt x="96" y="22"/>
                    <a:pt x="75" y="0"/>
                    <a:pt x="48" y="0"/>
                  </a:cubicBezTo>
                  <a:cubicBezTo>
                    <a:pt x="21" y="0"/>
                    <a:pt x="0" y="22"/>
                    <a:pt x="0" y="48"/>
                  </a:cubicBezTo>
                  <a:cubicBezTo>
                    <a:pt x="0" y="67"/>
                    <a:pt x="11" y="84"/>
                    <a:pt x="28" y="92"/>
                  </a:cubicBezTo>
                  <a:cubicBezTo>
                    <a:pt x="28" y="120"/>
                    <a:pt x="28" y="120"/>
                    <a:pt x="28" y="120"/>
                  </a:cubicBezTo>
                  <a:cubicBezTo>
                    <a:pt x="28" y="125"/>
                    <a:pt x="32" y="128"/>
                    <a:pt x="36" y="128"/>
                  </a:cubicBezTo>
                  <a:cubicBezTo>
                    <a:pt x="60" y="128"/>
                    <a:pt x="60" y="128"/>
                    <a:pt x="60" y="128"/>
                  </a:cubicBezTo>
                  <a:cubicBezTo>
                    <a:pt x="64" y="128"/>
                    <a:pt x="68" y="125"/>
                    <a:pt x="68" y="120"/>
                  </a:cubicBezTo>
                  <a:cubicBezTo>
                    <a:pt x="68" y="104"/>
                    <a:pt x="68" y="104"/>
                    <a:pt x="68" y="104"/>
                  </a:cubicBezTo>
                  <a:cubicBezTo>
                    <a:pt x="68" y="104"/>
                    <a:pt x="68" y="104"/>
                    <a:pt x="68" y="104"/>
                  </a:cubicBezTo>
                  <a:cubicBezTo>
                    <a:pt x="68" y="92"/>
                    <a:pt x="68" y="92"/>
                    <a:pt x="68" y="92"/>
                  </a:cubicBezTo>
                  <a:cubicBezTo>
                    <a:pt x="85" y="84"/>
                    <a:pt x="96" y="67"/>
                    <a:pt x="96" y="48"/>
                  </a:cubicBezTo>
                  <a:close/>
                  <a:moveTo>
                    <a:pt x="60" y="116"/>
                  </a:moveTo>
                  <a:cubicBezTo>
                    <a:pt x="60" y="118"/>
                    <a:pt x="58" y="120"/>
                    <a:pt x="56" y="120"/>
                  </a:cubicBezTo>
                  <a:cubicBezTo>
                    <a:pt x="40" y="120"/>
                    <a:pt x="40" y="120"/>
                    <a:pt x="40" y="120"/>
                  </a:cubicBezTo>
                  <a:cubicBezTo>
                    <a:pt x="38" y="120"/>
                    <a:pt x="36" y="118"/>
                    <a:pt x="36" y="116"/>
                  </a:cubicBezTo>
                  <a:cubicBezTo>
                    <a:pt x="36" y="108"/>
                    <a:pt x="36" y="108"/>
                    <a:pt x="36" y="108"/>
                  </a:cubicBezTo>
                  <a:cubicBezTo>
                    <a:pt x="36" y="106"/>
                    <a:pt x="38" y="104"/>
                    <a:pt x="40" y="104"/>
                  </a:cubicBezTo>
                  <a:cubicBezTo>
                    <a:pt x="56" y="104"/>
                    <a:pt x="56" y="104"/>
                    <a:pt x="56" y="104"/>
                  </a:cubicBezTo>
                  <a:cubicBezTo>
                    <a:pt x="58" y="104"/>
                    <a:pt x="60" y="106"/>
                    <a:pt x="60" y="108"/>
                  </a:cubicBezTo>
                  <a:cubicBezTo>
                    <a:pt x="60" y="116"/>
                    <a:pt x="60" y="116"/>
                    <a:pt x="60" y="116"/>
                  </a:cubicBezTo>
                  <a:close/>
                  <a:moveTo>
                    <a:pt x="60" y="86"/>
                  </a:moveTo>
                  <a:cubicBezTo>
                    <a:pt x="60" y="96"/>
                    <a:pt x="60" y="96"/>
                    <a:pt x="60" y="96"/>
                  </a:cubicBezTo>
                  <a:cubicBezTo>
                    <a:pt x="36" y="96"/>
                    <a:pt x="36" y="96"/>
                    <a:pt x="36" y="96"/>
                  </a:cubicBezTo>
                  <a:cubicBezTo>
                    <a:pt x="36" y="86"/>
                    <a:pt x="36" y="86"/>
                    <a:pt x="36" y="86"/>
                  </a:cubicBezTo>
                  <a:cubicBezTo>
                    <a:pt x="20" y="81"/>
                    <a:pt x="8" y="66"/>
                    <a:pt x="8" y="48"/>
                  </a:cubicBezTo>
                  <a:cubicBezTo>
                    <a:pt x="8" y="26"/>
                    <a:pt x="26" y="8"/>
                    <a:pt x="48" y="8"/>
                  </a:cubicBezTo>
                  <a:cubicBezTo>
                    <a:pt x="70" y="8"/>
                    <a:pt x="88" y="26"/>
                    <a:pt x="88" y="48"/>
                  </a:cubicBezTo>
                  <a:cubicBezTo>
                    <a:pt x="88" y="66"/>
                    <a:pt x="76" y="81"/>
                    <a:pt x="60" y="86"/>
                  </a:cubicBezTo>
                  <a:close/>
                </a:path>
              </a:pathLst>
            </a:custGeom>
            <a:solidFill>
              <a:schemeClr val="accent1"/>
            </a:solidFill>
            <a:ln>
              <a:noFill/>
            </a:ln>
          </p:spPr>
          <p:txBody>
            <a:bodyPr vert="horz" wrap="square" lIns="91440" tIns="45720" rIns="91440" bIns="45720" numCol="1" anchor="t" anchorCtr="0" compatLnSpc="1"/>
            <a:lstStyle/>
            <a:p>
              <a:endParaRPr lang="en-US"/>
            </a:p>
          </p:txBody>
        </p:sp>
      </p:grpSp>
      <p:grpSp>
        <p:nvGrpSpPr>
          <p:cNvPr id="35" name="Group 34"/>
          <p:cNvGrpSpPr/>
          <p:nvPr/>
        </p:nvGrpSpPr>
        <p:grpSpPr>
          <a:xfrm>
            <a:off x="14629760" y="7183209"/>
            <a:ext cx="7004270" cy="1258967"/>
            <a:chOff x="16512480" y="7359298"/>
            <a:chExt cx="7004270" cy="1258967"/>
          </a:xfrm>
        </p:grpSpPr>
        <p:sp>
          <p:nvSpPr>
            <p:cNvPr id="36" name="Rectangle 35"/>
            <p:cNvSpPr/>
            <p:nvPr/>
          </p:nvSpPr>
          <p:spPr>
            <a:xfrm>
              <a:off x="18168663" y="8111460"/>
              <a:ext cx="5348087" cy="506805"/>
            </a:xfrm>
            <a:prstGeom prst="rect">
              <a:avLst/>
            </a:prstGeom>
          </p:spPr>
          <p:txBody>
            <a:bodyPr wrap="square">
              <a:spAutoFit/>
            </a:bodyPr>
            <a:lstStyle/>
            <a:p>
              <a:pPr>
                <a:lnSpc>
                  <a:spcPct val="150000"/>
                </a:lnSpc>
              </a:pPr>
              <a:r>
                <a:rPr lang="zh-CN" altLang="en-US"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rPr>
                <a:t>公司的发展需要不断的创新</a:t>
              </a:r>
              <a:endParaRPr lang="en-US"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endParaRPr>
            </a:p>
          </p:txBody>
        </p:sp>
        <p:sp>
          <p:nvSpPr>
            <p:cNvPr id="37" name="TextBox 36"/>
            <p:cNvSpPr txBox="1"/>
            <p:nvPr/>
          </p:nvSpPr>
          <p:spPr>
            <a:xfrm>
              <a:off x="18240522" y="7391380"/>
              <a:ext cx="4608662" cy="615553"/>
            </a:xfrm>
            <a:prstGeom prst="rect">
              <a:avLst/>
            </a:prstGeom>
            <a:noFill/>
          </p:spPr>
          <p:txBody>
            <a:bodyPr wrap="square" lIns="0" tIns="0" rIns="0" bIns="0" rtlCol="0">
              <a:noAutofit/>
            </a:bodyPr>
            <a:lstStyle/>
            <a:p>
              <a:r>
                <a:rPr lang="id-ID" sz="2400" spc="100" dirty="0" err="1">
                  <a:latin typeface="Montserrat" panose="00000500000000000000" pitchFamily="50" charset="0"/>
                </a:rPr>
                <a:t>Creative</a:t>
              </a:r>
              <a:r>
                <a:rPr lang="id-ID" sz="2400" spc="100" dirty="0">
                  <a:latin typeface="Montserrat" panose="00000500000000000000" pitchFamily="50" charset="0"/>
                </a:rPr>
                <a:t> </a:t>
              </a:r>
              <a:r>
                <a:rPr lang="id-ID" sz="2400" spc="100" dirty="0" err="1">
                  <a:latin typeface="Montserrat" panose="00000500000000000000" pitchFamily="50" charset="0"/>
                </a:rPr>
                <a:t>Peoples</a:t>
              </a:r>
              <a:endParaRPr lang="id-ID" sz="2400" spc="100" dirty="0">
                <a:latin typeface="Montserrat" panose="00000500000000000000" pitchFamily="50" charset="0"/>
              </a:endParaRPr>
            </a:p>
            <a:p>
              <a:r>
                <a:rPr lang="zh-CN" altLang="en-US" sz="1800" spc="100" dirty="0">
                  <a:latin typeface="微软雅黑 Light" panose="020B0502040204020203" charset="-122"/>
                  <a:ea typeface="微软雅黑 Light" panose="020B0502040204020203" charset="-122"/>
                  <a:cs typeface="微软雅黑 Light" panose="020B0502040204020203" charset="-122"/>
                </a:rPr>
                <a:t>雇佣有创造性的人才</a:t>
              </a:r>
              <a:endParaRPr lang="id-ID" sz="2400" spc="100" dirty="0">
                <a:latin typeface="Montserrat" panose="00000500000000000000" pitchFamily="50" charset="0"/>
              </a:endParaRPr>
            </a:p>
          </p:txBody>
        </p:sp>
        <p:sp>
          <p:nvSpPr>
            <p:cNvPr id="38" name="Rounded Rectangle 39"/>
            <p:cNvSpPr/>
            <p:nvPr/>
          </p:nvSpPr>
          <p:spPr>
            <a:xfrm>
              <a:off x="16512480" y="7359298"/>
              <a:ext cx="1018624" cy="1018624"/>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Freeform 34"/>
            <p:cNvSpPr>
              <a:spLocks noEditPoints="1"/>
            </p:cNvSpPr>
            <p:nvPr/>
          </p:nvSpPr>
          <p:spPr bwMode="auto">
            <a:xfrm>
              <a:off x="16790983" y="7638565"/>
              <a:ext cx="461616" cy="460093"/>
            </a:xfrm>
            <a:custGeom>
              <a:avLst/>
              <a:gdLst>
                <a:gd name="T0" fmla="*/ 126 w 128"/>
                <a:gd name="T1" fmla="*/ 118 h 128"/>
                <a:gd name="T2" fmla="*/ 64 w 128"/>
                <a:gd name="T3" fmla="*/ 128 h 128"/>
                <a:gd name="T4" fmla="*/ 1 w 128"/>
                <a:gd name="T5" fmla="*/ 118 h 128"/>
                <a:gd name="T6" fmla="*/ 1 w 128"/>
                <a:gd name="T7" fmla="*/ 111 h 128"/>
                <a:gd name="T8" fmla="*/ 24 w 128"/>
                <a:gd name="T9" fmla="*/ 91 h 128"/>
                <a:gd name="T10" fmla="*/ 40 w 128"/>
                <a:gd name="T11" fmla="*/ 86 h 128"/>
                <a:gd name="T12" fmla="*/ 40 w 128"/>
                <a:gd name="T13" fmla="*/ 75 h 128"/>
                <a:gd name="T14" fmla="*/ 28 w 128"/>
                <a:gd name="T15" fmla="*/ 44 h 128"/>
                <a:gd name="T16" fmla="*/ 64 w 128"/>
                <a:gd name="T17" fmla="*/ 0 h 128"/>
                <a:gd name="T18" fmla="*/ 100 w 128"/>
                <a:gd name="T19" fmla="*/ 44 h 128"/>
                <a:gd name="T20" fmla="*/ 88 w 128"/>
                <a:gd name="T21" fmla="*/ 75 h 128"/>
                <a:gd name="T22" fmla="*/ 88 w 128"/>
                <a:gd name="T23" fmla="*/ 86 h 128"/>
                <a:gd name="T24" fmla="*/ 104 w 128"/>
                <a:gd name="T25" fmla="*/ 91 h 128"/>
                <a:gd name="T26" fmla="*/ 127 w 128"/>
                <a:gd name="T27" fmla="*/ 111 h 128"/>
                <a:gd name="T28" fmla="*/ 126 w 128"/>
                <a:gd name="T29" fmla="*/ 118 h 128"/>
                <a:gd name="T30" fmla="*/ 92 w 128"/>
                <a:gd name="T31" fmla="*/ 44 h 128"/>
                <a:gd name="T32" fmla="*/ 64 w 128"/>
                <a:gd name="T33" fmla="*/ 8 h 128"/>
                <a:gd name="T34" fmla="*/ 36 w 128"/>
                <a:gd name="T35" fmla="*/ 44 h 128"/>
                <a:gd name="T36" fmla="*/ 64 w 128"/>
                <a:gd name="T37" fmla="*/ 80 h 128"/>
                <a:gd name="T38" fmla="*/ 92 w 128"/>
                <a:gd name="T39" fmla="*/ 44 h 128"/>
                <a:gd name="T40" fmla="*/ 102 w 128"/>
                <a:gd name="T41" fmla="*/ 99 h 128"/>
                <a:gd name="T42" fmla="*/ 84 w 128"/>
                <a:gd name="T43" fmla="*/ 93 h 128"/>
                <a:gd name="T44" fmla="*/ 80 w 128"/>
                <a:gd name="T45" fmla="*/ 91 h 128"/>
                <a:gd name="T46" fmla="*/ 80 w 128"/>
                <a:gd name="T47" fmla="*/ 83 h 128"/>
                <a:gd name="T48" fmla="*/ 64 w 128"/>
                <a:gd name="T49" fmla="*/ 88 h 128"/>
                <a:gd name="T50" fmla="*/ 48 w 128"/>
                <a:gd name="T51" fmla="*/ 83 h 128"/>
                <a:gd name="T52" fmla="*/ 48 w 128"/>
                <a:gd name="T53" fmla="*/ 91 h 128"/>
                <a:gd name="T54" fmla="*/ 44 w 128"/>
                <a:gd name="T55" fmla="*/ 93 h 128"/>
                <a:gd name="T56" fmla="*/ 25 w 128"/>
                <a:gd name="T57" fmla="*/ 99 h 128"/>
                <a:gd name="T58" fmla="*/ 8 w 128"/>
                <a:gd name="T59" fmla="*/ 113 h 128"/>
                <a:gd name="T60" fmla="*/ 64 w 128"/>
                <a:gd name="T61" fmla="*/ 120 h 128"/>
                <a:gd name="T62" fmla="*/ 120 w 128"/>
                <a:gd name="T63" fmla="*/ 113 h 128"/>
                <a:gd name="T64" fmla="*/ 102 w 128"/>
                <a:gd name="T65" fmla="*/ 9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28">
                  <a:moveTo>
                    <a:pt x="126" y="118"/>
                  </a:moveTo>
                  <a:cubicBezTo>
                    <a:pt x="121" y="126"/>
                    <a:pt x="89" y="128"/>
                    <a:pt x="64" y="128"/>
                  </a:cubicBezTo>
                  <a:cubicBezTo>
                    <a:pt x="39" y="128"/>
                    <a:pt x="7" y="126"/>
                    <a:pt x="1" y="118"/>
                  </a:cubicBezTo>
                  <a:cubicBezTo>
                    <a:pt x="0" y="116"/>
                    <a:pt x="0" y="113"/>
                    <a:pt x="1" y="111"/>
                  </a:cubicBezTo>
                  <a:cubicBezTo>
                    <a:pt x="6" y="96"/>
                    <a:pt x="16" y="92"/>
                    <a:pt x="24" y="91"/>
                  </a:cubicBezTo>
                  <a:cubicBezTo>
                    <a:pt x="31" y="90"/>
                    <a:pt x="37" y="88"/>
                    <a:pt x="40" y="86"/>
                  </a:cubicBezTo>
                  <a:cubicBezTo>
                    <a:pt x="40" y="85"/>
                    <a:pt x="40" y="79"/>
                    <a:pt x="40" y="75"/>
                  </a:cubicBezTo>
                  <a:cubicBezTo>
                    <a:pt x="33" y="67"/>
                    <a:pt x="28" y="55"/>
                    <a:pt x="28" y="44"/>
                  </a:cubicBezTo>
                  <a:cubicBezTo>
                    <a:pt x="28" y="20"/>
                    <a:pt x="40" y="0"/>
                    <a:pt x="64" y="0"/>
                  </a:cubicBezTo>
                  <a:cubicBezTo>
                    <a:pt x="88" y="0"/>
                    <a:pt x="100" y="20"/>
                    <a:pt x="100" y="44"/>
                  </a:cubicBezTo>
                  <a:cubicBezTo>
                    <a:pt x="100" y="55"/>
                    <a:pt x="95" y="67"/>
                    <a:pt x="88" y="75"/>
                  </a:cubicBezTo>
                  <a:cubicBezTo>
                    <a:pt x="88" y="77"/>
                    <a:pt x="88" y="79"/>
                    <a:pt x="88" y="86"/>
                  </a:cubicBezTo>
                  <a:cubicBezTo>
                    <a:pt x="91" y="88"/>
                    <a:pt x="97" y="90"/>
                    <a:pt x="104" y="91"/>
                  </a:cubicBezTo>
                  <a:cubicBezTo>
                    <a:pt x="112" y="92"/>
                    <a:pt x="122" y="96"/>
                    <a:pt x="127" y="111"/>
                  </a:cubicBezTo>
                  <a:cubicBezTo>
                    <a:pt x="128" y="113"/>
                    <a:pt x="128" y="116"/>
                    <a:pt x="126" y="118"/>
                  </a:cubicBezTo>
                  <a:close/>
                  <a:moveTo>
                    <a:pt x="92" y="44"/>
                  </a:moveTo>
                  <a:cubicBezTo>
                    <a:pt x="92" y="24"/>
                    <a:pt x="83" y="8"/>
                    <a:pt x="64" y="8"/>
                  </a:cubicBezTo>
                  <a:cubicBezTo>
                    <a:pt x="45" y="8"/>
                    <a:pt x="36" y="24"/>
                    <a:pt x="36" y="44"/>
                  </a:cubicBezTo>
                  <a:cubicBezTo>
                    <a:pt x="36" y="60"/>
                    <a:pt x="49" y="80"/>
                    <a:pt x="64" y="80"/>
                  </a:cubicBezTo>
                  <a:cubicBezTo>
                    <a:pt x="79" y="80"/>
                    <a:pt x="92" y="60"/>
                    <a:pt x="92" y="44"/>
                  </a:cubicBezTo>
                  <a:close/>
                  <a:moveTo>
                    <a:pt x="102" y="99"/>
                  </a:moveTo>
                  <a:cubicBezTo>
                    <a:pt x="95" y="98"/>
                    <a:pt x="88" y="95"/>
                    <a:pt x="84" y="93"/>
                  </a:cubicBezTo>
                  <a:cubicBezTo>
                    <a:pt x="80" y="91"/>
                    <a:pt x="80" y="91"/>
                    <a:pt x="80" y="91"/>
                  </a:cubicBezTo>
                  <a:cubicBezTo>
                    <a:pt x="80" y="91"/>
                    <a:pt x="80" y="86"/>
                    <a:pt x="80" y="83"/>
                  </a:cubicBezTo>
                  <a:cubicBezTo>
                    <a:pt x="75" y="86"/>
                    <a:pt x="70" y="88"/>
                    <a:pt x="64" y="88"/>
                  </a:cubicBezTo>
                  <a:cubicBezTo>
                    <a:pt x="58" y="88"/>
                    <a:pt x="53" y="86"/>
                    <a:pt x="48" y="83"/>
                  </a:cubicBezTo>
                  <a:cubicBezTo>
                    <a:pt x="48" y="86"/>
                    <a:pt x="48" y="91"/>
                    <a:pt x="48" y="91"/>
                  </a:cubicBezTo>
                  <a:cubicBezTo>
                    <a:pt x="44" y="93"/>
                    <a:pt x="44" y="93"/>
                    <a:pt x="44" y="93"/>
                  </a:cubicBezTo>
                  <a:cubicBezTo>
                    <a:pt x="40" y="95"/>
                    <a:pt x="33" y="98"/>
                    <a:pt x="25" y="99"/>
                  </a:cubicBezTo>
                  <a:cubicBezTo>
                    <a:pt x="19" y="100"/>
                    <a:pt x="13" y="102"/>
                    <a:pt x="8" y="113"/>
                  </a:cubicBezTo>
                  <a:cubicBezTo>
                    <a:pt x="8" y="114"/>
                    <a:pt x="15" y="120"/>
                    <a:pt x="64" y="120"/>
                  </a:cubicBezTo>
                  <a:cubicBezTo>
                    <a:pt x="113" y="120"/>
                    <a:pt x="119" y="114"/>
                    <a:pt x="120" y="113"/>
                  </a:cubicBezTo>
                  <a:cubicBezTo>
                    <a:pt x="115" y="102"/>
                    <a:pt x="108" y="100"/>
                    <a:pt x="102" y="99"/>
                  </a:cubicBezTo>
                  <a:close/>
                </a:path>
              </a:pathLst>
            </a:custGeom>
            <a:solidFill>
              <a:schemeClr val="accent1"/>
            </a:solidFill>
            <a:ln>
              <a:noFill/>
            </a:ln>
          </p:spPr>
          <p:txBody>
            <a:bodyPr vert="horz" wrap="square" lIns="91440" tIns="45720" rIns="91440" bIns="45720" numCol="1" anchor="t" anchorCtr="0" compatLnSpc="1"/>
            <a:lstStyle/>
            <a:p>
              <a:endParaRPr lang="en-US"/>
            </a:p>
          </p:txBody>
        </p:sp>
      </p:grpSp>
      <p:sp>
        <p:nvSpPr>
          <p:cNvPr id="2" name="矩形 1"/>
          <p:cNvSpPr/>
          <p:nvPr/>
        </p:nvSpPr>
        <p:spPr>
          <a:xfrm>
            <a:off x="14629760" y="769337"/>
            <a:ext cx="2829621" cy="830997"/>
          </a:xfrm>
          <a:prstGeom prst="rect">
            <a:avLst/>
          </a:prstGeom>
        </p:spPr>
        <p:txBody>
          <a:bodyPr wrap="none">
            <a:spAutoFit/>
          </a:bodyPr>
          <a:lstStyle/>
          <a:p>
            <a:r>
              <a:rPr lang="zh-CN" altLang="zh-CN" kern="100" dirty="0">
                <a:latin typeface="微软雅黑" panose="020B0503020204020204" charset="-122"/>
                <a:ea typeface="微软雅黑" panose="020B0503020204020204" charset="-122"/>
                <a:cs typeface="微软雅黑" panose="020B0503020204020204" charset="-122"/>
              </a:rPr>
              <a:t>战略途径</a:t>
            </a:r>
            <a:r>
              <a:rPr lang="zh-CN" altLang="zh-CN" dirty="0">
                <a:latin typeface="微软雅黑" panose="020B0503020204020204" charset="-122"/>
                <a:ea typeface="微软雅黑" panose="020B0503020204020204" charset="-122"/>
                <a:cs typeface="微软雅黑" panose="020B0503020204020204" charset="-122"/>
              </a:rPr>
              <a:t> </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7" name="矩形 6"/>
          <p:cNvSpPr/>
          <p:nvPr/>
        </p:nvSpPr>
        <p:spPr>
          <a:xfrm>
            <a:off x="17459381" y="789845"/>
            <a:ext cx="4914935" cy="830997"/>
          </a:xfrm>
          <a:prstGeom prst="rect">
            <a:avLst/>
          </a:prstGeom>
        </p:spPr>
        <p:txBody>
          <a:bodyPr wrap="none">
            <a:spAutoFit/>
          </a:bodyPr>
          <a:lstStyle/>
          <a:p>
            <a:r>
              <a:rPr lang="zh-CN" altLang="en-US" dirty="0">
                <a:ea typeface="Mongolian Baiti" panose="03000500000000000000" charset="-122"/>
                <a:cs typeface="Mongolian Baiti" panose="03000500000000000000" charset="-122"/>
              </a:rPr>
              <a:t>Strategic </a:t>
            </a:r>
            <a:r>
              <a:rPr lang="en-US" altLang="zh-CN" dirty="0">
                <a:ea typeface="Mongolian Baiti" panose="03000500000000000000" charset="-122"/>
                <a:cs typeface="Mongolian Baiti" panose="03000500000000000000" charset="-122"/>
              </a:rPr>
              <a:t>A</a:t>
            </a:r>
            <a:r>
              <a:rPr lang="zh-CN" altLang="en-US" dirty="0">
                <a:ea typeface="Mongolian Baiti" panose="03000500000000000000" charset="-122"/>
                <a:cs typeface="Mongolian Baiti" panose="03000500000000000000" charset="-122"/>
              </a:rPr>
              <a:t>pproach</a:t>
            </a:r>
            <a:endParaRPr lang="zh-CN" altLang="en-US" dirty="0">
              <a:ea typeface="Mongolian Baiti" panose="03000500000000000000" charset="-122"/>
              <a:cs typeface="Mongolian Baiti" panose="03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p:cNvPicPr>
            <a:picLocks noGrp="1" noChangeAspect="1"/>
          </p:cNvPicPr>
          <p:nvPr>
            <p:ph type="pic" sz="quarter" idx="11"/>
          </p:nvPr>
        </p:nvPicPr>
        <p:blipFill>
          <a:blip r:embed="rId1" cstate="screen">
            <a:duotone>
              <a:prstClr val="black"/>
              <a:schemeClr val="tx2">
                <a:tint val="45000"/>
                <a:satMod val="400000"/>
              </a:schemeClr>
            </a:duotone>
          </a:blip>
          <a:srcRect t="15" b="15"/>
          <a:stretch>
            <a:fillRect/>
          </a:stretch>
        </p:blipFill>
        <p:spPr/>
      </p:pic>
      <p:sp>
        <p:nvSpPr>
          <p:cNvPr id="4" name="Rectangle 3"/>
          <p:cNvSpPr/>
          <p:nvPr/>
        </p:nvSpPr>
        <p:spPr bwMode="auto">
          <a:xfrm>
            <a:off x="6791324" y="1457324"/>
            <a:ext cx="10801350" cy="10801351"/>
          </a:xfrm>
          <a:prstGeom prst="rect">
            <a:avLst/>
          </a:prstGeom>
          <a:solidFill>
            <a:schemeClr val="bg1"/>
          </a:solidFill>
          <a:ln>
            <a:noFill/>
          </a:ln>
        </p:spPr>
        <p:txBody>
          <a:bodyPr vert="horz" wrap="square" lIns="91440" tIns="45720" rIns="91440" bIns="45720" numCol="1" rtlCol="0" anchor="t" anchorCtr="0" compatLnSpc="1"/>
          <a:lstStyle/>
          <a:p>
            <a:pPr algn="ctr"/>
            <a:endParaRPr lang="id-ID"/>
          </a:p>
        </p:txBody>
      </p:sp>
      <p:sp>
        <p:nvSpPr>
          <p:cNvPr id="5" name="Rectangle 4"/>
          <p:cNvSpPr/>
          <p:nvPr/>
        </p:nvSpPr>
        <p:spPr bwMode="auto">
          <a:xfrm>
            <a:off x="7511441" y="2177441"/>
            <a:ext cx="9361116" cy="9361117"/>
          </a:xfrm>
          <a:prstGeom prst="rect">
            <a:avLst/>
          </a:prstGeom>
          <a:noFill/>
          <a:ln w="152400">
            <a:solidFill>
              <a:schemeClr val="accent6"/>
            </a:solidFill>
            <a:miter lim="800000"/>
          </a:ln>
        </p:spPr>
        <p:txBody>
          <a:bodyPr vert="horz" wrap="square" lIns="91440" tIns="45720" rIns="91440" bIns="45720" numCol="1" rtlCol="0" anchor="t" anchorCtr="0" compatLnSpc="1"/>
          <a:lstStyle/>
          <a:p>
            <a:pPr algn="ctr"/>
            <a:endParaRPr lang="id-ID"/>
          </a:p>
        </p:txBody>
      </p:sp>
      <p:grpSp>
        <p:nvGrpSpPr>
          <p:cNvPr id="6" name="Group 5"/>
          <p:cNvGrpSpPr/>
          <p:nvPr/>
        </p:nvGrpSpPr>
        <p:grpSpPr>
          <a:xfrm>
            <a:off x="8368679" y="2976755"/>
            <a:ext cx="7646645" cy="6438146"/>
            <a:chOff x="-31577" y="2692791"/>
            <a:chExt cx="7646645" cy="6438146"/>
          </a:xfrm>
        </p:grpSpPr>
        <p:sp>
          <p:nvSpPr>
            <p:cNvPr id="7" name="TextBox 6"/>
            <p:cNvSpPr txBox="1"/>
            <p:nvPr/>
          </p:nvSpPr>
          <p:spPr>
            <a:xfrm>
              <a:off x="-31577" y="4816448"/>
              <a:ext cx="7646645" cy="861774"/>
            </a:xfrm>
            <a:prstGeom prst="rect">
              <a:avLst/>
            </a:prstGeom>
            <a:noFill/>
          </p:spPr>
          <p:txBody>
            <a:bodyPr wrap="none" rtlCol="0">
              <a:spAutoFit/>
            </a:bodyPr>
            <a:lstStyle/>
            <a:p>
              <a:pPr algn="ctr"/>
              <a:r>
                <a:rPr lang="en-US" sz="5000" b="1" cap="all" dirty="0">
                  <a:latin typeface="Aleo" panose="020F0502020204030203" pitchFamily="34" charset="0"/>
                </a:rPr>
                <a:t>marketing strategy</a:t>
              </a:r>
              <a:endParaRPr lang="id-ID" sz="5000" b="1" cap="all" dirty="0">
                <a:latin typeface="Aleo" panose="020F0502020204030203" pitchFamily="34" charset="0"/>
              </a:endParaRPr>
            </a:p>
          </p:txBody>
        </p:sp>
        <p:sp>
          <p:nvSpPr>
            <p:cNvPr id="8" name="TextBox 7"/>
            <p:cNvSpPr txBox="1"/>
            <p:nvPr/>
          </p:nvSpPr>
          <p:spPr>
            <a:xfrm>
              <a:off x="1297255" y="6278967"/>
              <a:ext cx="4988994" cy="461665"/>
            </a:xfrm>
            <a:prstGeom prst="rect">
              <a:avLst/>
            </a:prstGeom>
            <a:noFill/>
          </p:spPr>
          <p:txBody>
            <a:bodyPr wrap="none" rtlCol="0">
              <a:spAutoFit/>
            </a:bodyPr>
            <a:lstStyle/>
            <a:p>
              <a:pPr algn="ctr"/>
              <a:r>
                <a:rPr lang="id-ID" sz="2400" spc="600" dirty="0">
                  <a:latin typeface="Montserrat" panose="00000500000000000000" pitchFamily="50" charset="0"/>
                </a:rPr>
                <a:t>OUR COMPANY STORY</a:t>
              </a:r>
              <a:endParaRPr lang="id-ID" sz="2400" spc="600" dirty="0">
                <a:latin typeface="Montserrat" panose="00000500000000000000" pitchFamily="50" charset="0"/>
              </a:endParaRPr>
            </a:p>
          </p:txBody>
        </p:sp>
        <p:sp>
          <p:nvSpPr>
            <p:cNvPr id="10" name="TextBox 6"/>
            <p:cNvSpPr txBox="1"/>
            <p:nvPr/>
          </p:nvSpPr>
          <p:spPr>
            <a:xfrm>
              <a:off x="3339537" y="2692791"/>
              <a:ext cx="904415" cy="1569660"/>
            </a:xfrm>
            <a:prstGeom prst="rect">
              <a:avLst/>
            </a:prstGeom>
            <a:noFill/>
          </p:spPr>
          <p:txBody>
            <a:bodyPr wrap="none" rtlCol="0">
              <a:spAutoFit/>
            </a:bodyPr>
            <a:lstStyle/>
            <a:p>
              <a:pPr algn="ctr"/>
              <a:r>
                <a:rPr lang="en-US" altLang="zh-CN" sz="9600" b="1" dirty="0">
                  <a:latin typeface="Aleo" panose="020F0502020204030203" pitchFamily="34" charset="0"/>
                </a:rPr>
                <a:t>4</a:t>
              </a:r>
              <a:endParaRPr lang="id-ID" sz="9600" b="1" dirty="0">
                <a:latin typeface="Aleo" panose="020F0502020204030203" pitchFamily="34" charset="0"/>
              </a:endParaRPr>
            </a:p>
          </p:txBody>
        </p:sp>
        <p:sp>
          <p:nvSpPr>
            <p:cNvPr id="11" name="TextBox 6"/>
            <p:cNvSpPr txBox="1"/>
            <p:nvPr/>
          </p:nvSpPr>
          <p:spPr>
            <a:xfrm>
              <a:off x="1775820" y="7884442"/>
              <a:ext cx="4031873" cy="1246495"/>
            </a:xfrm>
            <a:prstGeom prst="rect">
              <a:avLst/>
            </a:prstGeom>
            <a:noFill/>
          </p:spPr>
          <p:txBody>
            <a:bodyPr wrap="none" rtlCol="0">
              <a:spAutoFit/>
            </a:bodyPr>
            <a:lstStyle/>
            <a:p>
              <a:pPr algn="ctr"/>
              <a:r>
                <a:rPr lang="zh-CN" altLang="en-US" sz="7500" b="1" dirty="0">
                  <a:latin typeface="微软雅黑" panose="020B0503020204020204" charset="-122"/>
                  <a:ea typeface="微软雅黑" panose="020B0503020204020204" charset="-122"/>
                  <a:cs typeface="微软雅黑" panose="020B0503020204020204" charset="-122"/>
                </a:rPr>
                <a:t>营销策略</a:t>
              </a:r>
              <a:endParaRPr lang="id-ID" sz="7500" b="1" dirty="0">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6784" y="2825552"/>
            <a:ext cx="3894015" cy="1938992"/>
          </a:xfrm>
          <a:prstGeom prst="rect">
            <a:avLst/>
          </a:prstGeom>
          <a:noFill/>
        </p:spPr>
        <p:txBody>
          <a:bodyPr wrap="none" rtlCol="0">
            <a:spAutoFit/>
          </a:bodyPr>
          <a:lstStyle/>
          <a:p>
            <a:pPr>
              <a:lnSpc>
                <a:spcPct val="80000"/>
              </a:lnSpc>
            </a:pPr>
            <a:r>
              <a:rPr lang="en-US" sz="7500" b="1" dirty="0">
                <a:latin typeface="Aleo" panose="020F0502020204030203" pitchFamily="34" charset="0"/>
              </a:rPr>
              <a:t>Product </a:t>
            </a:r>
            <a:endParaRPr lang="en-US" sz="7500" b="1" dirty="0">
              <a:latin typeface="Aleo" panose="020F0502020204030203" pitchFamily="34" charset="0"/>
            </a:endParaRPr>
          </a:p>
          <a:p>
            <a:pPr>
              <a:lnSpc>
                <a:spcPct val="80000"/>
              </a:lnSpc>
            </a:pPr>
            <a:r>
              <a:rPr lang="en-US" altLang="zh-CN" sz="7500" b="1" dirty="0">
                <a:latin typeface="Aleo" panose="020F0502020204030203" pitchFamily="34" charset="0"/>
              </a:rPr>
              <a:t>S</a:t>
            </a:r>
            <a:r>
              <a:rPr lang="en-US" sz="7500" b="1" dirty="0">
                <a:latin typeface="Aleo" panose="020F0502020204030203" pitchFamily="34" charset="0"/>
              </a:rPr>
              <a:t>trategy</a:t>
            </a:r>
            <a:endParaRPr lang="id-ID" sz="7500" b="1" dirty="0">
              <a:latin typeface="Aleo" panose="020F0502020204030203" pitchFamily="34" charset="0"/>
            </a:endParaRPr>
          </a:p>
        </p:txBody>
      </p:sp>
      <p:sp>
        <p:nvSpPr>
          <p:cNvPr id="7" name="Rectangle 6"/>
          <p:cNvSpPr/>
          <p:nvPr/>
        </p:nvSpPr>
        <p:spPr>
          <a:xfrm>
            <a:off x="1318793" y="6876290"/>
            <a:ext cx="4824536" cy="4878253"/>
          </a:xfrm>
          <a:prstGeom prst="rect">
            <a:avLst/>
          </a:prstGeom>
        </p:spPr>
        <p:txBody>
          <a:bodyPr wrap="square">
            <a:noAutofit/>
          </a:bodyPr>
          <a:lstStyle/>
          <a:p>
            <a:pPr algn="just">
              <a:lnSpc>
                <a:spcPct val="150000"/>
              </a:lnSpc>
            </a:pPr>
            <a:r>
              <a:rPr lang="en-US" altLang="zh-CN" sz="2000" dirty="0">
                <a:latin typeface="微软雅黑 Light" panose="020B0502040204020203" charset="-122"/>
                <a:ea typeface="微软雅黑 Light" panose="020B0502040204020203" charset="-122"/>
                <a:cs typeface="微软雅黑 Light" panose="020B0502040204020203" charset="-122"/>
              </a:rPr>
              <a:t>P1</a:t>
            </a:r>
            <a:r>
              <a:rPr lang="zh-CN" altLang="zh-CN" sz="2000" dirty="0">
                <a:latin typeface="微软雅黑 Light" panose="020B0502040204020203" charset="-122"/>
                <a:ea typeface="微软雅黑 Light" panose="020B0502040204020203" charset="-122"/>
                <a:cs typeface="微软雅黑 Light" panose="020B0502040204020203" charset="-122"/>
              </a:rPr>
              <a:t>在各个市场都有需求，且前几年的需求较大，</a:t>
            </a:r>
            <a:r>
              <a:rPr lang="en-US" altLang="zh-CN" sz="2000" dirty="0">
                <a:latin typeface="微软雅黑 Light" panose="020B0502040204020203" charset="-122"/>
                <a:ea typeface="微软雅黑 Light" panose="020B0502040204020203" charset="-122"/>
                <a:cs typeface="微软雅黑 Light" panose="020B0502040204020203" charset="-122"/>
              </a:rPr>
              <a:t>P2</a:t>
            </a:r>
            <a:r>
              <a:rPr lang="zh-CN" altLang="zh-CN" sz="2000" dirty="0">
                <a:latin typeface="微软雅黑 Light" panose="020B0502040204020203" charset="-122"/>
                <a:ea typeface="微软雅黑 Light" panose="020B0502040204020203" charset="-122"/>
                <a:cs typeface="微软雅黑 Light" panose="020B0502040204020203" charset="-122"/>
              </a:rPr>
              <a:t>、</a:t>
            </a:r>
            <a:r>
              <a:rPr lang="en-US" altLang="zh-CN" sz="2000" dirty="0">
                <a:latin typeface="微软雅黑 Light" panose="020B0502040204020203" charset="-122"/>
                <a:ea typeface="微软雅黑 Light" panose="020B0502040204020203" charset="-122"/>
                <a:cs typeface="微软雅黑 Light" panose="020B0502040204020203" charset="-122"/>
              </a:rPr>
              <a:t>P3</a:t>
            </a:r>
            <a:r>
              <a:rPr lang="zh-CN" altLang="zh-CN" sz="2000" dirty="0">
                <a:latin typeface="微软雅黑 Light" panose="020B0502040204020203" charset="-122"/>
                <a:ea typeface="微软雅黑 Light" panose="020B0502040204020203" charset="-122"/>
                <a:cs typeface="微软雅黑 Light" panose="020B0502040204020203" charset="-122"/>
              </a:rPr>
              <a:t>利润高，</a:t>
            </a:r>
            <a:r>
              <a:rPr lang="en-US" altLang="zh-CN" sz="2000" dirty="0">
                <a:latin typeface="微软雅黑 Light" panose="020B0502040204020203" charset="-122"/>
                <a:ea typeface="微软雅黑 Light" panose="020B0502040204020203" charset="-122"/>
                <a:cs typeface="微软雅黑 Light" panose="020B0502040204020203" charset="-122"/>
              </a:rPr>
              <a:t>P4</a:t>
            </a:r>
            <a:r>
              <a:rPr lang="zh-CN" altLang="zh-CN" sz="2000" dirty="0">
                <a:latin typeface="微软雅黑 Light" panose="020B0502040204020203" charset="-122"/>
                <a:ea typeface="微软雅黑 Light" panose="020B0502040204020203" charset="-122"/>
                <a:cs typeface="微软雅黑 Light" panose="020B0502040204020203" charset="-122"/>
              </a:rPr>
              <a:t>成本高，利润与</a:t>
            </a:r>
            <a:r>
              <a:rPr lang="en-US" altLang="zh-CN" sz="2000" dirty="0">
                <a:latin typeface="微软雅黑 Light" panose="020B0502040204020203" charset="-122"/>
                <a:ea typeface="微软雅黑 Light" panose="020B0502040204020203" charset="-122"/>
                <a:cs typeface="微软雅黑 Light" panose="020B0502040204020203" charset="-122"/>
              </a:rPr>
              <a:t>P3</a:t>
            </a:r>
            <a:r>
              <a:rPr lang="zh-CN" altLang="zh-CN" sz="2000" dirty="0">
                <a:latin typeface="微软雅黑 Light" panose="020B0502040204020203" charset="-122"/>
                <a:ea typeface="微软雅黑 Light" panose="020B0502040204020203" charset="-122"/>
                <a:cs typeface="微软雅黑 Light" panose="020B0502040204020203" charset="-122"/>
              </a:rPr>
              <a:t>相差不大，从公司盈利的角度出发，决定以</a:t>
            </a:r>
            <a:r>
              <a:rPr lang="en-US" altLang="zh-CN" sz="2000" dirty="0">
                <a:latin typeface="微软雅黑 Light" panose="020B0502040204020203" charset="-122"/>
                <a:ea typeface="微软雅黑 Light" panose="020B0502040204020203" charset="-122"/>
                <a:cs typeface="微软雅黑 Light" panose="020B0502040204020203" charset="-122"/>
              </a:rPr>
              <a:t>P2</a:t>
            </a:r>
            <a:r>
              <a:rPr lang="zh-CN" altLang="zh-CN" sz="2000" dirty="0">
                <a:latin typeface="微软雅黑 Light" panose="020B0502040204020203" charset="-122"/>
                <a:ea typeface="微软雅黑 Light" panose="020B0502040204020203" charset="-122"/>
                <a:cs typeface="微软雅黑 Light" panose="020B0502040204020203" charset="-122"/>
              </a:rPr>
              <a:t>、</a:t>
            </a:r>
            <a:r>
              <a:rPr lang="en-US" altLang="zh-CN" sz="2000" dirty="0">
                <a:latin typeface="微软雅黑 Light" panose="020B0502040204020203" charset="-122"/>
                <a:ea typeface="微软雅黑 Light" panose="020B0502040204020203" charset="-122"/>
                <a:cs typeface="微软雅黑 Light" panose="020B0502040204020203" charset="-122"/>
              </a:rPr>
              <a:t>P3</a:t>
            </a:r>
            <a:r>
              <a:rPr lang="zh-CN" altLang="zh-CN" sz="2000" dirty="0">
                <a:latin typeface="微软雅黑 Light" panose="020B0502040204020203" charset="-122"/>
                <a:ea typeface="微软雅黑 Light" panose="020B0502040204020203" charset="-122"/>
                <a:cs typeface="微软雅黑 Light" panose="020B0502040204020203" charset="-122"/>
              </a:rPr>
              <a:t>为主打产品，</a:t>
            </a:r>
            <a:r>
              <a:rPr lang="en-US" altLang="zh-CN" sz="2000" dirty="0">
                <a:latin typeface="微软雅黑 Light" panose="020B0502040204020203" charset="-122"/>
                <a:ea typeface="微软雅黑 Light" panose="020B0502040204020203" charset="-122"/>
                <a:cs typeface="微软雅黑 Light" panose="020B0502040204020203" charset="-122"/>
              </a:rPr>
              <a:t>P1</a:t>
            </a:r>
            <a:r>
              <a:rPr lang="zh-CN" altLang="zh-CN" sz="2000" dirty="0">
                <a:latin typeface="微软雅黑 Light" panose="020B0502040204020203" charset="-122"/>
                <a:ea typeface="微软雅黑 Light" panose="020B0502040204020203" charset="-122"/>
                <a:cs typeface="微软雅黑 Light" panose="020B0502040204020203" charset="-122"/>
              </a:rPr>
              <a:t>为辅助产品进行销售，达到公司利润最大化。 </a:t>
            </a:r>
            <a:endParaRPr lang="en-US"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endParaRPr>
          </a:p>
        </p:txBody>
      </p:sp>
      <p:sp>
        <p:nvSpPr>
          <p:cNvPr id="8" name="Rectangle 7"/>
          <p:cNvSpPr/>
          <p:nvPr/>
        </p:nvSpPr>
        <p:spPr bwMode="auto">
          <a:xfrm>
            <a:off x="1390650" y="6174071"/>
            <a:ext cx="2160390" cy="216024"/>
          </a:xfrm>
          <a:prstGeom prst="rect">
            <a:avLst/>
          </a:prstGeom>
          <a:solidFill>
            <a:schemeClr val="accent1"/>
          </a:solidFill>
          <a:ln>
            <a:noFill/>
          </a:ln>
        </p:spPr>
        <p:txBody>
          <a:bodyPr vert="horz" wrap="square" lIns="91440" tIns="45720" rIns="91440" bIns="45720" numCol="1" rtlCol="0" anchor="t" anchorCtr="0" compatLnSpc="1"/>
          <a:lstStyle/>
          <a:p>
            <a:pPr algn="ctr"/>
            <a:endParaRPr lang="id-ID"/>
          </a:p>
        </p:txBody>
      </p:sp>
      <p:pic>
        <p:nvPicPr>
          <p:cNvPr id="9" name="Picture Placeholder 8"/>
          <p:cNvPicPr>
            <a:picLocks noGrp="1" noChangeAspect="1"/>
          </p:cNvPicPr>
          <p:nvPr>
            <p:ph type="pic" sz="quarter" idx="11"/>
          </p:nvPr>
        </p:nvPicPr>
        <p:blipFill>
          <a:blip r:embed="rId1" cstate="screen">
            <a:extLst>
              <a:ext uri="{BEBA8EAE-BF5A-486C-A8C5-ECC9F3942E4B}">
                <a14:imgProps xmlns:a14="http://schemas.microsoft.com/office/drawing/2010/main">
                  <a14:imgLayer r:embed="rId2">
                    <a14:imgEffect>
                      <a14:brightnessContrast bright="40000" contrast="40000"/>
                    </a14:imgEffect>
                  </a14:imgLayer>
                </a14:imgProps>
              </a:ext>
            </a:extLst>
          </a:blip>
          <a:srcRect l="12" r="12"/>
          <a:stretch>
            <a:fillRect/>
          </a:stretch>
        </p:blipFill>
        <p:spPr/>
      </p:pic>
      <p:sp>
        <p:nvSpPr>
          <p:cNvPr id="6" name="矩形 5"/>
          <p:cNvSpPr/>
          <p:nvPr/>
        </p:nvSpPr>
        <p:spPr>
          <a:xfrm>
            <a:off x="1246784" y="4826719"/>
            <a:ext cx="2646878" cy="830997"/>
          </a:xfrm>
          <a:prstGeom prst="rect">
            <a:avLst/>
          </a:prstGeom>
        </p:spPr>
        <p:txBody>
          <a:bodyPr wrap="none">
            <a:spAutoFit/>
          </a:bodyPr>
          <a:lstStyle/>
          <a:p>
            <a:r>
              <a:rPr lang="zh-CN" altLang="en-US" dirty="0">
                <a:latin typeface="微软雅黑" panose="020B0503020204020204" charset="-122"/>
                <a:ea typeface="微软雅黑" panose="020B0503020204020204" charset="-122"/>
                <a:cs typeface="微软雅黑" panose="020B0503020204020204" charset="-122"/>
              </a:rPr>
              <a:t>产品策略</a:t>
            </a:r>
            <a:endParaRPr lang="zh-CN" altLang="en-US"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1"/>
          </p:nvPr>
        </p:nvPicPr>
        <p:blipFill rotWithShape="1">
          <a:blip r:embed="rId1" cstate="screen"/>
          <a:srcRect l="5" r="5"/>
          <a:stretch>
            <a:fillRect/>
          </a:stretch>
        </p:blipFill>
        <p:spPr/>
      </p:pic>
      <p:sp>
        <p:nvSpPr>
          <p:cNvPr id="3" name="TextBox 2"/>
          <p:cNvSpPr txBox="1"/>
          <p:nvPr/>
        </p:nvSpPr>
        <p:spPr>
          <a:xfrm>
            <a:off x="1246784" y="2339710"/>
            <a:ext cx="3308919" cy="2862322"/>
          </a:xfrm>
          <a:prstGeom prst="rect">
            <a:avLst/>
          </a:prstGeom>
          <a:noFill/>
        </p:spPr>
        <p:txBody>
          <a:bodyPr wrap="none" rtlCol="0">
            <a:spAutoFit/>
          </a:bodyPr>
          <a:lstStyle/>
          <a:p>
            <a:pPr>
              <a:lnSpc>
                <a:spcPct val="80000"/>
              </a:lnSpc>
            </a:pPr>
            <a:r>
              <a:rPr lang="id-ID" sz="7500" b="1" dirty="0" err="1">
                <a:latin typeface="Aleo" panose="020F0502020204030203" pitchFamily="34" charset="0"/>
              </a:rPr>
              <a:t>Why</a:t>
            </a:r>
            <a:r>
              <a:rPr lang="id-ID" sz="7500" b="1" dirty="0">
                <a:latin typeface="Aleo" panose="020F0502020204030203" pitchFamily="34" charset="0"/>
              </a:rPr>
              <a:t> </a:t>
            </a:r>
            <a:endParaRPr lang="id-ID" sz="7500" b="1" dirty="0">
              <a:latin typeface="Aleo" panose="020F0502020204030203" pitchFamily="34" charset="0"/>
            </a:endParaRPr>
          </a:p>
          <a:p>
            <a:pPr>
              <a:lnSpc>
                <a:spcPct val="80000"/>
              </a:lnSpc>
            </a:pPr>
            <a:r>
              <a:rPr lang="id-ID" sz="7500" b="1" dirty="0" err="1">
                <a:latin typeface="Aleo" panose="020F0502020204030203" pitchFamily="34" charset="0"/>
              </a:rPr>
              <a:t>Choose</a:t>
            </a:r>
            <a:endParaRPr lang="id-ID" sz="7500" b="1" dirty="0">
              <a:latin typeface="Aleo" panose="020F0502020204030203" pitchFamily="34" charset="0"/>
            </a:endParaRPr>
          </a:p>
          <a:p>
            <a:pPr>
              <a:lnSpc>
                <a:spcPct val="80000"/>
              </a:lnSpc>
            </a:pPr>
            <a:r>
              <a:rPr lang="en-US" altLang="zh-CN" sz="7500" b="1" dirty="0">
                <a:latin typeface="Aleo" panose="020F0502020204030203" pitchFamily="34" charset="0"/>
              </a:rPr>
              <a:t>XXX</a:t>
            </a:r>
            <a:r>
              <a:rPr lang="id-ID" sz="7500" b="1" dirty="0">
                <a:latin typeface="Aleo" panose="020F0502020204030203" pitchFamily="34" charset="0"/>
              </a:rPr>
              <a:t>?</a:t>
            </a:r>
            <a:endParaRPr lang="id-ID" sz="7500" b="1" dirty="0">
              <a:latin typeface="Aleo" panose="020F0502020204030203" pitchFamily="34" charset="0"/>
            </a:endParaRPr>
          </a:p>
        </p:txBody>
      </p:sp>
      <p:sp>
        <p:nvSpPr>
          <p:cNvPr id="7" name="Rectangle 6"/>
          <p:cNvSpPr/>
          <p:nvPr/>
        </p:nvSpPr>
        <p:spPr>
          <a:xfrm>
            <a:off x="1318793" y="6876291"/>
            <a:ext cx="4824536" cy="2308324"/>
          </a:xfrm>
          <a:prstGeom prst="rect">
            <a:avLst/>
          </a:prstGeom>
        </p:spPr>
        <p:txBody>
          <a:bodyPr wrap="square">
            <a:noAutofit/>
          </a:bodyPr>
          <a:lstStyle/>
          <a:p>
            <a:pPr algn="just">
              <a:lnSpc>
                <a:spcPct val="150000"/>
              </a:lnSpc>
            </a:pPr>
            <a:r>
              <a:rPr lang="zh-CN" altLang="en-US" sz="2000" dirty="0"/>
              <a:t>在这里添加你的文本在这里添加你的文本在这里添加你的文本在这里添加你的文本</a:t>
            </a:r>
            <a:endParaRPr lang="en-US" altLang="zh-CN"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endParaRPr>
          </a:p>
        </p:txBody>
      </p:sp>
      <p:sp>
        <p:nvSpPr>
          <p:cNvPr id="8" name="Rectangle 7"/>
          <p:cNvSpPr/>
          <p:nvPr/>
        </p:nvSpPr>
        <p:spPr bwMode="auto">
          <a:xfrm>
            <a:off x="1390650" y="6174071"/>
            <a:ext cx="2160390" cy="216024"/>
          </a:xfrm>
          <a:prstGeom prst="rect">
            <a:avLst/>
          </a:prstGeom>
          <a:solidFill>
            <a:schemeClr val="accent1"/>
          </a:solidFill>
          <a:ln>
            <a:noFill/>
          </a:ln>
        </p:spPr>
        <p:txBody>
          <a:bodyPr vert="horz" wrap="square" lIns="91440" tIns="45720" rIns="91440" bIns="45720" numCol="1" rtlCol="0" anchor="t" anchorCtr="0" compatLnSpc="1"/>
          <a:lstStyle/>
          <a:p>
            <a:pPr algn="ctr"/>
            <a:endParaRPr lang="id-ID"/>
          </a:p>
        </p:txBody>
      </p:sp>
      <p:sp>
        <p:nvSpPr>
          <p:cNvPr id="2" name="Rectangle 1"/>
          <p:cNvSpPr/>
          <p:nvPr/>
        </p:nvSpPr>
        <p:spPr bwMode="auto">
          <a:xfrm>
            <a:off x="7583488" y="0"/>
            <a:ext cx="4608512" cy="13716000"/>
          </a:xfrm>
          <a:prstGeom prst="rect">
            <a:avLst/>
          </a:prstGeom>
          <a:solidFill>
            <a:schemeClr val="bg2"/>
          </a:solidFill>
          <a:ln>
            <a:noFill/>
          </a:ln>
        </p:spPr>
        <p:txBody>
          <a:bodyPr vert="horz" wrap="square" lIns="91440" tIns="45720" rIns="91440" bIns="45720" numCol="1" rtlCol="0" anchor="t" anchorCtr="0" compatLnSpc="1"/>
          <a:lstStyle/>
          <a:p>
            <a:pPr algn="ctr"/>
            <a:endParaRPr lang="id-ID"/>
          </a:p>
        </p:txBody>
      </p:sp>
      <p:grpSp>
        <p:nvGrpSpPr>
          <p:cNvPr id="9" name="Group 8"/>
          <p:cNvGrpSpPr/>
          <p:nvPr/>
        </p:nvGrpSpPr>
        <p:grpSpPr>
          <a:xfrm rot="16200000">
            <a:off x="6971422" y="6245934"/>
            <a:ext cx="5544616" cy="1296145"/>
            <a:chOff x="4914687" y="1094197"/>
            <a:chExt cx="5544616" cy="1296145"/>
          </a:xfrm>
        </p:grpSpPr>
        <p:sp>
          <p:nvSpPr>
            <p:cNvPr id="10" name="Rectangle 9"/>
            <p:cNvSpPr/>
            <p:nvPr/>
          </p:nvSpPr>
          <p:spPr>
            <a:xfrm>
              <a:off x="4914687" y="1701688"/>
              <a:ext cx="5544616" cy="688654"/>
            </a:xfrm>
            <a:prstGeom prst="rect">
              <a:avLst/>
            </a:prstGeom>
          </p:spPr>
          <p:txBody>
            <a:bodyPr wrap="square">
              <a:noAutofit/>
            </a:bodyPr>
            <a:lstStyle/>
            <a:p>
              <a:pPr algn="ctr"/>
              <a:endParaRPr lang="en-US" sz="2000" i="1" dirty="0">
                <a:solidFill>
                  <a:schemeClr val="bg1">
                    <a:lumMod val="65000"/>
                  </a:schemeClr>
                </a:solidFill>
                <a:latin typeface="Lora" panose="02000503000000020004" pitchFamily="2" charset="0"/>
                <a:ea typeface="Open Sans Light" panose="020B0306030504020204" pitchFamily="34" charset="0"/>
                <a:cs typeface="Open Sans Light" panose="020B0306030504020204" pitchFamily="34" charset="0"/>
                <a:sym typeface="Source Sans Pro" panose="020B0503030403020204" charset="0"/>
              </a:endParaRPr>
            </a:p>
          </p:txBody>
        </p:sp>
        <p:sp>
          <p:nvSpPr>
            <p:cNvPr id="11" name="TextBox 10"/>
            <p:cNvSpPr txBox="1"/>
            <p:nvPr/>
          </p:nvSpPr>
          <p:spPr>
            <a:xfrm>
              <a:off x="7594630" y="1094197"/>
              <a:ext cx="184731" cy="553998"/>
            </a:xfrm>
            <a:prstGeom prst="rect">
              <a:avLst/>
            </a:prstGeom>
            <a:noFill/>
          </p:spPr>
          <p:txBody>
            <a:bodyPr wrap="none" rtlCol="0">
              <a:spAutoFit/>
            </a:bodyPr>
            <a:lstStyle/>
            <a:p>
              <a:pPr algn="ctr"/>
              <a:endParaRPr lang="id-ID" sz="3000" spc="300" dirty="0">
                <a:latin typeface="Montserrat" panose="00000500000000000000" pitchFamily="50" charset="0"/>
              </a:endParaRPr>
            </a:p>
          </p:txBody>
        </p:sp>
      </p:grpSp>
      <p:sp>
        <p:nvSpPr>
          <p:cNvPr id="13" name="矩形 12"/>
          <p:cNvSpPr/>
          <p:nvPr/>
        </p:nvSpPr>
        <p:spPr>
          <a:xfrm>
            <a:off x="1246784" y="5175451"/>
            <a:ext cx="4200189" cy="830997"/>
          </a:xfrm>
          <a:prstGeom prst="rect">
            <a:avLst/>
          </a:prstGeom>
        </p:spPr>
        <p:txBody>
          <a:bodyPr wrap="none">
            <a:spAutoFit/>
          </a:bodyPr>
          <a:lstStyle/>
          <a:p>
            <a:r>
              <a:rPr lang="zh-CN" altLang="en-US" dirty="0">
                <a:latin typeface="微软雅黑" panose="020B0503020204020204" charset="-122"/>
                <a:ea typeface="微软雅黑" panose="020B0503020204020204" charset="-122"/>
                <a:cs typeface="微软雅黑" panose="020B0503020204020204" charset="-122"/>
              </a:rPr>
              <a:t>选择</a:t>
            </a:r>
            <a:r>
              <a:rPr lang="en-US" altLang="zh-CN" dirty="0">
                <a:latin typeface="微软雅黑" panose="020B0503020204020204" charset="-122"/>
                <a:ea typeface="微软雅黑" panose="020B0503020204020204" charset="-122"/>
                <a:cs typeface="微软雅黑" panose="020B0503020204020204" charset="-122"/>
              </a:rPr>
              <a:t>xxx</a:t>
            </a:r>
            <a:r>
              <a:rPr lang="zh-CN" altLang="en-US" dirty="0">
                <a:latin typeface="微软雅黑" panose="020B0503020204020204" charset="-122"/>
                <a:ea typeface="微软雅黑" panose="020B0503020204020204" charset="-122"/>
                <a:cs typeface="微软雅黑" panose="020B0503020204020204" charset="-122"/>
              </a:rPr>
              <a:t>的原因</a:t>
            </a:r>
            <a:endParaRPr lang="zh-CN" altLang="en-US"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27"/>
          <p:cNvPicPr>
            <a:picLocks noGrp="1" noChangeAspect="1"/>
          </p:cNvPicPr>
          <p:nvPr>
            <p:ph type="pic" sz="quarter" idx="11"/>
          </p:nvPr>
        </p:nvPicPr>
        <p:blipFill>
          <a:blip r:embed="rId1" cstate="screen">
            <a:duotone>
              <a:prstClr val="black"/>
              <a:schemeClr val="tx2">
                <a:tint val="45000"/>
                <a:satMod val="400000"/>
              </a:schemeClr>
            </a:duotone>
          </a:blip>
          <a:srcRect t="15" b="15"/>
          <a:stretch>
            <a:fillRect/>
          </a:stretch>
        </p:blipFill>
        <p:spPr/>
      </p:pic>
      <p:sp>
        <p:nvSpPr>
          <p:cNvPr id="20" name="Freeform: Shape 14"/>
          <p:cNvSpPr/>
          <p:nvPr/>
        </p:nvSpPr>
        <p:spPr bwMode="auto">
          <a:xfrm>
            <a:off x="1981200" y="2057400"/>
            <a:ext cx="16173450" cy="9906000"/>
          </a:xfrm>
          <a:custGeom>
            <a:avLst/>
            <a:gdLst>
              <a:gd name="connsiteX0" fmla="*/ 0 w 9074052"/>
              <a:gd name="connsiteY0" fmla="*/ 0 h 9074052"/>
              <a:gd name="connsiteX1" fmla="*/ 9074052 w 9074052"/>
              <a:gd name="connsiteY1" fmla="*/ 0 h 9074052"/>
              <a:gd name="connsiteX2" fmla="*/ 9074052 w 9074052"/>
              <a:gd name="connsiteY2" fmla="*/ 6552727 h 9074052"/>
              <a:gd name="connsiteX3" fmla="*/ 6552727 w 9074052"/>
              <a:gd name="connsiteY3" fmla="*/ 9074052 h 9074052"/>
              <a:gd name="connsiteX4" fmla="*/ 0 w 9074052"/>
              <a:gd name="connsiteY4" fmla="*/ 9074052 h 9074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052" h="9074052">
                <a:moveTo>
                  <a:pt x="0" y="0"/>
                </a:moveTo>
                <a:lnTo>
                  <a:pt x="9074052" y="0"/>
                </a:lnTo>
                <a:lnTo>
                  <a:pt x="9074052" y="6552727"/>
                </a:lnTo>
                <a:lnTo>
                  <a:pt x="6552727" y="9074052"/>
                </a:lnTo>
                <a:lnTo>
                  <a:pt x="0" y="9074052"/>
                </a:lnTo>
                <a:close/>
              </a:path>
            </a:pathLst>
          </a:custGeom>
          <a:solidFill>
            <a:srgbClr val="434343">
              <a:alpha val="80000"/>
            </a:srgbClr>
          </a:solidFill>
          <a:ln w="152400">
            <a:noFill/>
            <a:miter lim="800000"/>
          </a:ln>
        </p:spPr>
        <p:txBody>
          <a:bodyPr vert="horz" wrap="square" lIns="91440" tIns="45720" rIns="91440" bIns="45720" numCol="1" rtlCol="0" anchor="t" anchorCtr="0" compatLnSpc="1"/>
          <a:lstStyle/>
          <a:p>
            <a:pPr algn="ctr"/>
            <a:endParaRPr lang="id-ID"/>
          </a:p>
        </p:txBody>
      </p:sp>
      <p:sp>
        <p:nvSpPr>
          <p:cNvPr id="6" name="文本框 5"/>
          <p:cNvSpPr txBox="1"/>
          <p:nvPr/>
        </p:nvSpPr>
        <p:spPr>
          <a:xfrm>
            <a:off x="2552700" y="2572847"/>
            <a:ext cx="11582400" cy="1323439"/>
          </a:xfrm>
          <a:prstGeom prst="rect">
            <a:avLst/>
          </a:prstGeom>
          <a:noFill/>
        </p:spPr>
        <p:txBody>
          <a:bodyPr wrap="square" rtlCol="0">
            <a:spAutoFit/>
          </a:bodyPr>
          <a:lstStyle/>
          <a:p>
            <a:r>
              <a:rPr kumimoji="1" lang="zh-CN" altLang="en-US" sz="8000" dirty="0">
                <a:solidFill>
                  <a:schemeClr val="bg1"/>
                </a:solidFill>
                <a:latin typeface="微软雅黑" panose="020B0503020204020204" charset="-122"/>
                <a:ea typeface="微软雅黑" panose="020B0503020204020204" charset="-122"/>
                <a:cs typeface="微软雅黑" panose="020B0503020204020204" charset="-122"/>
              </a:rPr>
              <a:t>目录</a:t>
            </a:r>
            <a:endParaRPr kumimoji="1" lang="zh-CN" altLang="en-US" sz="80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2628900" y="5753975"/>
            <a:ext cx="11582400" cy="707886"/>
          </a:xfrm>
          <a:prstGeom prst="rect">
            <a:avLst/>
          </a:prstGeom>
          <a:noFill/>
        </p:spPr>
        <p:txBody>
          <a:bodyPr wrap="square" rtlCol="0">
            <a:spAutoFit/>
          </a:bodyPr>
          <a:lstStyle/>
          <a:p>
            <a:pPr lvl="0"/>
            <a:r>
              <a:rPr lang="zh-CN" altLang="zh-CN" sz="4000" b="1" dirty="0">
                <a:solidFill>
                  <a:schemeClr val="bg1"/>
                </a:solidFill>
                <a:latin typeface="微软雅黑" panose="020B0503020204020204" charset="-122"/>
                <a:ea typeface="微软雅黑" panose="020B0503020204020204" charset="-122"/>
                <a:cs typeface="微软雅黑" panose="020B0503020204020204" charset="-122"/>
              </a:rPr>
              <a:t>公司概况</a:t>
            </a:r>
            <a:endParaRPr lang="zh-CN" altLang="zh-CN" sz="40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2628900" y="7062438"/>
            <a:ext cx="11582400" cy="707886"/>
          </a:xfrm>
          <a:prstGeom prst="rect">
            <a:avLst/>
          </a:prstGeom>
          <a:noFill/>
        </p:spPr>
        <p:txBody>
          <a:bodyPr wrap="square" rtlCol="0">
            <a:spAutoFit/>
          </a:bodyPr>
          <a:lstStyle/>
          <a:p>
            <a:pPr lvl="0"/>
            <a:r>
              <a:rPr lang="zh-CN" altLang="zh-CN" sz="4000" b="1" dirty="0">
                <a:solidFill>
                  <a:schemeClr val="bg1"/>
                </a:solidFill>
                <a:latin typeface="微软雅黑" panose="020B0503020204020204" charset="-122"/>
                <a:ea typeface="微软雅黑" panose="020B0503020204020204" charset="-122"/>
                <a:cs typeface="微软雅黑" panose="020B0503020204020204" charset="-122"/>
              </a:rPr>
              <a:t>市场分析</a:t>
            </a:r>
            <a:endParaRPr lang="zh-CN" altLang="zh-CN" sz="40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nvSpPr>
        <p:spPr>
          <a:xfrm>
            <a:off x="2628900" y="8217519"/>
            <a:ext cx="11582400" cy="707886"/>
          </a:xfrm>
          <a:prstGeom prst="rect">
            <a:avLst/>
          </a:prstGeom>
          <a:noFill/>
        </p:spPr>
        <p:txBody>
          <a:bodyPr wrap="square" rtlCol="0">
            <a:spAutoFit/>
          </a:bodyPr>
          <a:lstStyle/>
          <a:p>
            <a:pPr lvl="0"/>
            <a:r>
              <a:rPr lang="zh-CN" altLang="en-US" sz="4000" b="1" dirty="0">
                <a:solidFill>
                  <a:schemeClr val="bg1"/>
                </a:solidFill>
                <a:latin typeface="微软雅黑" panose="020B0503020204020204" charset="-122"/>
                <a:ea typeface="微软雅黑" panose="020B0503020204020204" charset="-122"/>
                <a:cs typeface="微软雅黑" panose="020B0503020204020204" charset="-122"/>
              </a:rPr>
              <a:t>公司战略</a:t>
            </a:r>
            <a:endParaRPr lang="zh-CN" altLang="zh-CN" sz="40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nvSpPr>
        <p:spPr>
          <a:xfrm>
            <a:off x="2628900" y="9372600"/>
            <a:ext cx="11582400" cy="707886"/>
          </a:xfrm>
          <a:prstGeom prst="rect">
            <a:avLst/>
          </a:prstGeom>
          <a:noFill/>
        </p:spPr>
        <p:txBody>
          <a:bodyPr wrap="square" rtlCol="0">
            <a:spAutoFit/>
          </a:bodyPr>
          <a:lstStyle/>
          <a:p>
            <a:pPr lvl="0"/>
            <a:r>
              <a:rPr lang="zh-CN" altLang="en-US" sz="4000" b="1" dirty="0">
                <a:solidFill>
                  <a:schemeClr val="bg1"/>
                </a:solidFill>
                <a:latin typeface="微软雅黑" panose="020B0503020204020204" charset="-122"/>
                <a:ea typeface="微软雅黑" panose="020B0503020204020204" charset="-122"/>
                <a:cs typeface="微软雅黑" panose="020B0503020204020204" charset="-122"/>
              </a:rPr>
              <a:t>营销策略</a:t>
            </a:r>
            <a:endParaRPr lang="zh-CN" altLang="zh-CN" sz="40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nvSpPr>
        <p:spPr>
          <a:xfrm>
            <a:off x="2628900" y="10488706"/>
            <a:ext cx="11582400" cy="707886"/>
          </a:xfrm>
          <a:prstGeom prst="rect">
            <a:avLst/>
          </a:prstGeom>
          <a:noFill/>
        </p:spPr>
        <p:txBody>
          <a:bodyPr wrap="square" rtlCol="0">
            <a:spAutoFit/>
          </a:bodyPr>
          <a:lstStyle/>
          <a:p>
            <a:pPr lvl="0"/>
            <a:r>
              <a:rPr lang="zh-CN" altLang="en-US" sz="4000" b="1" dirty="0">
                <a:solidFill>
                  <a:schemeClr val="bg1"/>
                </a:solidFill>
                <a:latin typeface="微软雅黑" panose="020B0503020204020204" charset="-122"/>
                <a:ea typeface="微软雅黑" panose="020B0503020204020204" charset="-122"/>
                <a:cs typeface="微软雅黑" panose="020B0503020204020204" charset="-122"/>
              </a:rPr>
              <a:t>生产管理</a:t>
            </a:r>
            <a:endParaRPr lang="zh-CN" altLang="zh-CN" sz="40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rot="5400000">
            <a:off x="16781218" y="5644497"/>
            <a:ext cx="8648256" cy="1938992"/>
          </a:xfrm>
          <a:prstGeom prst="rect">
            <a:avLst/>
          </a:prstGeom>
          <a:noFill/>
        </p:spPr>
        <p:txBody>
          <a:bodyPr wrap="square" rtlCol="0">
            <a:spAutoFit/>
          </a:bodyPr>
          <a:lstStyle/>
          <a:p>
            <a:pPr algn="ctr"/>
            <a:r>
              <a:rPr kumimoji="1" lang="zh-CN" altLang="en-US" sz="12000" dirty="0">
                <a:solidFill>
                  <a:schemeClr val="bg1"/>
                </a:solidFill>
                <a:latin typeface="Monoton" pitchFamily="2" charset="0"/>
                <a:ea typeface="Monoton" pitchFamily="2" charset="0"/>
                <a:cs typeface="Monoton" pitchFamily="2" charset="0"/>
              </a:rPr>
              <a:t>目录</a:t>
            </a:r>
            <a:endParaRPr kumimoji="1" lang="zh-CN" altLang="en-US" sz="12000" dirty="0">
              <a:solidFill>
                <a:schemeClr val="bg1"/>
              </a:solidFill>
              <a:latin typeface="Monoton" pitchFamily="2" charset="0"/>
              <a:ea typeface="Monoton" pitchFamily="2" charset="0"/>
              <a:cs typeface="Monoton"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9580">
        <p14:reveal/>
      </p:transition>
    </mc:Choice>
    <mc:Fallback>
      <p:transition spd="slow" advTm="95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p:tgtEl>
                                          <p:spTgt spid="13"/>
                                        </p:tgtEl>
                                        <p:attrNameLst>
                                          <p:attrName>ppt_y</p:attrName>
                                        </p:attrNameLst>
                                      </p:cBhvr>
                                      <p:tavLst>
                                        <p:tav tm="0">
                                          <p:val>
                                            <p:strVal val="#ppt_y+#ppt_h*1.125000"/>
                                          </p:val>
                                        </p:tav>
                                        <p:tav tm="100000">
                                          <p:val>
                                            <p:strVal val="#ppt_y"/>
                                          </p:val>
                                        </p:tav>
                                      </p:tavLst>
                                    </p:anim>
                                    <p:animEffect transition="in" filter="wipe(up)">
                                      <p:cBhvr>
                                        <p:cTn id="16" dur="500"/>
                                        <p:tgtEl>
                                          <p:spTgt spid="13"/>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p:tgtEl>
                                          <p:spTgt spid="17"/>
                                        </p:tgtEl>
                                        <p:attrNameLst>
                                          <p:attrName>ppt_y</p:attrName>
                                        </p:attrNameLst>
                                      </p:cBhvr>
                                      <p:tavLst>
                                        <p:tav tm="0">
                                          <p:val>
                                            <p:strVal val="#ppt_y+#ppt_h*1.125000"/>
                                          </p:val>
                                        </p:tav>
                                        <p:tav tm="100000">
                                          <p:val>
                                            <p:strVal val="#ppt_y"/>
                                          </p:val>
                                        </p:tav>
                                      </p:tavLst>
                                    </p:anim>
                                    <p:animEffect transition="in" filter="wipe(up)">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P spid="15"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1"/>
          </p:nvPr>
        </p:nvPicPr>
        <p:blipFill rotWithShape="1">
          <a:blip r:embed="rId1" cstate="screen">
            <a:extLst>
              <a:ext uri="{BEBA8EAE-BF5A-486C-A8C5-ECC9F3942E4B}">
                <a14:imgProps xmlns:a14="http://schemas.microsoft.com/office/drawing/2010/main">
                  <a14:imgLayer r:embed="rId2">
                    <a14:imgEffect>
                      <a14:brightnessContrast bright="-20000" contrast="20000"/>
                    </a14:imgEffect>
                    <a14:imgEffect>
                      <a14:saturation sat="66000"/>
                    </a14:imgEffect>
                  </a14:imgLayer>
                </a14:imgProps>
              </a:ext>
            </a:extLst>
          </a:blip>
          <a:srcRect l="4" r="4"/>
          <a:stretch>
            <a:fillRect/>
          </a:stretch>
        </p:blipFill>
        <p:spPr/>
      </p:pic>
      <p:sp>
        <p:nvSpPr>
          <p:cNvPr id="17" name="Rectangle 16"/>
          <p:cNvSpPr/>
          <p:nvPr/>
        </p:nvSpPr>
        <p:spPr bwMode="auto">
          <a:xfrm>
            <a:off x="12552040" y="4553744"/>
            <a:ext cx="10801200" cy="4680520"/>
          </a:xfrm>
          <a:prstGeom prst="rect">
            <a:avLst/>
          </a:prstGeom>
          <a:solidFill>
            <a:schemeClr val="accent6"/>
          </a:solidFill>
          <a:ln>
            <a:noFill/>
          </a:ln>
        </p:spPr>
        <p:txBody>
          <a:bodyPr vert="horz" wrap="square" lIns="91440" tIns="45720" rIns="91440" bIns="45720" numCol="1" rtlCol="0" anchor="t" anchorCtr="0" compatLnSpc="1"/>
          <a:lstStyle/>
          <a:p>
            <a:pPr algn="ctr"/>
            <a:endParaRPr lang="id-ID"/>
          </a:p>
        </p:txBody>
      </p:sp>
      <p:sp>
        <p:nvSpPr>
          <p:cNvPr id="18" name="TextBox 17"/>
          <p:cNvSpPr txBox="1"/>
          <p:nvPr/>
        </p:nvSpPr>
        <p:spPr>
          <a:xfrm>
            <a:off x="1246784" y="2057400"/>
            <a:ext cx="3171061" cy="2862322"/>
          </a:xfrm>
          <a:prstGeom prst="rect">
            <a:avLst/>
          </a:prstGeom>
          <a:noFill/>
        </p:spPr>
        <p:txBody>
          <a:bodyPr wrap="none" rtlCol="0">
            <a:spAutoFit/>
          </a:bodyPr>
          <a:lstStyle/>
          <a:p>
            <a:pPr>
              <a:lnSpc>
                <a:spcPct val="80000"/>
              </a:lnSpc>
            </a:pPr>
            <a:r>
              <a:rPr lang="id-ID" sz="7500" b="1" dirty="0">
                <a:solidFill>
                  <a:schemeClr val="accent6"/>
                </a:solidFill>
                <a:latin typeface="Aleo" panose="020F0502020204030203" pitchFamily="34" charset="0"/>
              </a:rPr>
              <a:t>Our</a:t>
            </a:r>
            <a:endParaRPr lang="id-ID" sz="7500" b="1" dirty="0">
              <a:solidFill>
                <a:schemeClr val="accent6"/>
              </a:solidFill>
              <a:latin typeface="Aleo" panose="020F0502020204030203" pitchFamily="34" charset="0"/>
            </a:endParaRPr>
          </a:p>
          <a:p>
            <a:pPr>
              <a:lnSpc>
                <a:spcPct val="80000"/>
              </a:lnSpc>
            </a:pPr>
            <a:r>
              <a:rPr lang="id-ID" sz="7500" b="1" dirty="0">
                <a:solidFill>
                  <a:schemeClr val="accent6"/>
                </a:solidFill>
                <a:latin typeface="Aleo" panose="020F0502020204030203" pitchFamily="34" charset="0"/>
              </a:rPr>
              <a:t>Design</a:t>
            </a:r>
            <a:endParaRPr lang="id-ID" sz="7500" b="1" dirty="0">
              <a:solidFill>
                <a:schemeClr val="accent6"/>
              </a:solidFill>
              <a:latin typeface="Aleo" panose="020F0502020204030203" pitchFamily="34" charset="0"/>
            </a:endParaRPr>
          </a:p>
          <a:p>
            <a:pPr>
              <a:lnSpc>
                <a:spcPct val="80000"/>
              </a:lnSpc>
            </a:pPr>
            <a:r>
              <a:rPr lang="id-ID" sz="7500" b="1" dirty="0">
                <a:solidFill>
                  <a:schemeClr val="accent6"/>
                </a:solidFill>
                <a:latin typeface="Aleo" panose="020F0502020204030203" pitchFamily="34" charset="0"/>
              </a:rPr>
              <a:t>Team.</a:t>
            </a:r>
            <a:endParaRPr lang="id-ID" sz="7500" b="1" dirty="0">
              <a:solidFill>
                <a:schemeClr val="accent6"/>
              </a:solidFill>
              <a:latin typeface="Aleo" panose="020F0502020204030203" pitchFamily="34" charset="0"/>
            </a:endParaRPr>
          </a:p>
        </p:txBody>
      </p:sp>
      <p:sp>
        <p:nvSpPr>
          <p:cNvPr id="19" name="Rectangle 18"/>
          <p:cNvSpPr/>
          <p:nvPr/>
        </p:nvSpPr>
        <p:spPr>
          <a:xfrm>
            <a:off x="1318792" y="6876291"/>
            <a:ext cx="5544615" cy="2308324"/>
          </a:xfrm>
          <a:prstGeom prst="rect">
            <a:avLst/>
          </a:prstGeom>
        </p:spPr>
        <p:txBody>
          <a:bodyPr wrap="square">
            <a:noAutofit/>
          </a:bodyPr>
          <a:lstStyle/>
          <a:p>
            <a:pPr algn="just">
              <a:lnSpc>
                <a:spcPct val="150000"/>
              </a:lnSpc>
            </a:pPr>
            <a:r>
              <a:rPr lang="zh-CN" altLang="en-US"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rPr>
              <a:t>在这里添加你的文本在这里添加你的文本在这里添加你的文本在这里添加你的文本</a:t>
            </a:r>
            <a:endParaRPr lang="en-US"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endParaRPr>
          </a:p>
        </p:txBody>
      </p:sp>
      <p:sp>
        <p:nvSpPr>
          <p:cNvPr id="20" name="Rectangle 19"/>
          <p:cNvSpPr/>
          <p:nvPr/>
        </p:nvSpPr>
        <p:spPr bwMode="auto">
          <a:xfrm>
            <a:off x="1390650" y="6174071"/>
            <a:ext cx="2160390" cy="216024"/>
          </a:xfrm>
          <a:prstGeom prst="rect">
            <a:avLst/>
          </a:prstGeom>
          <a:solidFill>
            <a:schemeClr val="accent1"/>
          </a:solidFill>
          <a:ln>
            <a:noFill/>
          </a:ln>
        </p:spPr>
        <p:txBody>
          <a:bodyPr vert="horz" wrap="square" lIns="91440" tIns="45720" rIns="91440" bIns="45720" numCol="1" rtlCol="0" anchor="t" anchorCtr="0" compatLnSpc="1"/>
          <a:lstStyle/>
          <a:p>
            <a:pPr algn="ctr"/>
            <a:endParaRPr lang="id-ID"/>
          </a:p>
        </p:txBody>
      </p:sp>
      <p:grpSp>
        <p:nvGrpSpPr>
          <p:cNvPr id="30" name="Group 29"/>
          <p:cNvGrpSpPr/>
          <p:nvPr/>
        </p:nvGrpSpPr>
        <p:grpSpPr>
          <a:xfrm>
            <a:off x="13271859" y="5237559"/>
            <a:ext cx="9361562" cy="3312890"/>
            <a:chOff x="1415219" y="5192605"/>
            <a:chExt cx="9361562" cy="3312890"/>
          </a:xfrm>
        </p:grpSpPr>
        <p:sp>
          <p:nvSpPr>
            <p:cNvPr id="31" name="Rectangle 30"/>
            <p:cNvSpPr/>
            <p:nvPr/>
          </p:nvSpPr>
          <p:spPr bwMode="auto">
            <a:xfrm>
              <a:off x="1415219" y="5192605"/>
              <a:ext cx="3312890" cy="3312890"/>
            </a:xfrm>
            <a:prstGeom prst="rect">
              <a:avLst/>
            </a:prstGeom>
            <a:noFill/>
            <a:ln w="152400">
              <a:solidFill>
                <a:schemeClr val="bg1"/>
              </a:solidFill>
              <a:miter lim="800000"/>
            </a:ln>
          </p:spPr>
          <p:txBody>
            <a:bodyPr vert="horz" wrap="square" lIns="91440" tIns="45720" rIns="91440" bIns="45720" numCol="1" rtlCol="0" anchor="t" anchorCtr="0" compatLnSpc="1"/>
            <a:lstStyle/>
            <a:p>
              <a:pPr algn="ctr"/>
              <a:endParaRPr lang="id-ID"/>
            </a:p>
          </p:txBody>
        </p:sp>
        <p:sp>
          <p:nvSpPr>
            <p:cNvPr id="32" name="Rectangle 31"/>
            <p:cNvSpPr/>
            <p:nvPr/>
          </p:nvSpPr>
          <p:spPr bwMode="auto">
            <a:xfrm>
              <a:off x="4714869" y="5192605"/>
              <a:ext cx="6061912" cy="3312890"/>
            </a:xfrm>
            <a:prstGeom prst="rect">
              <a:avLst/>
            </a:prstGeom>
            <a:noFill/>
            <a:ln w="152400">
              <a:solidFill>
                <a:schemeClr val="bg1"/>
              </a:solidFill>
              <a:miter lim="800000"/>
            </a:ln>
          </p:spPr>
          <p:txBody>
            <a:bodyPr vert="horz" wrap="square" lIns="91440" tIns="45720" rIns="91440" bIns="45720" numCol="1" rtlCol="0" anchor="t" anchorCtr="0" compatLnSpc="1"/>
            <a:lstStyle/>
            <a:p>
              <a:pPr algn="ctr"/>
              <a:endParaRPr lang="id-ID"/>
            </a:p>
          </p:txBody>
        </p:sp>
        <p:grpSp>
          <p:nvGrpSpPr>
            <p:cNvPr id="33" name="Group 32"/>
            <p:cNvGrpSpPr/>
            <p:nvPr/>
          </p:nvGrpSpPr>
          <p:grpSpPr>
            <a:xfrm>
              <a:off x="5083529" y="5859956"/>
              <a:ext cx="5324593" cy="1464202"/>
              <a:chOff x="9455696" y="10352419"/>
              <a:chExt cx="5324593" cy="1464202"/>
            </a:xfrm>
          </p:grpSpPr>
          <p:sp>
            <p:nvSpPr>
              <p:cNvPr id="35" name="Rectangle 34"/>
              <p:cNvSpPr/>
              <p:nvPr/>
            </p:nvSpPr>
            <p:spPr>
              <a:xfrm>
                <a:off x="9455696" y="10853280"/>
                <a:ext cx="5324593" cy="963341"/>
              </a:xfrm>
              <a:prstGeom prst="rect">
                <a:avLst/>
              </a:prstGeom>
            </p:spPr>
            <p:txBody>
              <a:bodyPr wrap="square">
                <a:spAutoFit/>
              </a:bodyPr>
              <a:lstStyle/>
              <a:p>
                <a:pPr algn="ctr">
                  <a:lnSpc>
                    <a:spcPct val="150000"/>
                  </a:lnSpc>
                </a:pPr>
                <a:r>
                  <a:rPr lang="zh-CN" altLang="en-US"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rPr>
                  <a:t>在这里添加你的文本在这里添加你的文本在这里添加你的文本在这里添加你的文本</a:t>
                </a:r>
                <a:endParaRPr lang="en-US" altLang="zh-CN" sz="2000" dirty="0">
                  <a:solidFill>
                    <a:schemeClr val="bg1">
                      <a:lumMod val="65000"/>
                    </a:schemeClr>
                  </a:solidFill>
                  <a:latin typeface="Lora" panose="02000503000000020004" pitchFamily="2" charset="0"/>
                  <a:ea typeface="Open Sans Light" panose="020B0306030504020204" pitchFamily="34" charset="0"/>
                  <a:cs typeface="Open Sans Light" panose="020B0306030504020204" pitchFamily="34" charset="0"/>
                </a:endParaRPr>
              </a:p>
            </p:txBody>
          </p:sp>
          <p:sp>
            <p:nvSpPr>
              <p:cNvPr id="36" name="TextBox 35"/>
              <p:cNvSpPr txBox="1"/>
              <p:nvPr/>
            </p:nvSpPr>
            <p:spPr>
              <a:xfrm>
                <a:off x="9813661" y="10352419"/>
                <a:ext cx="4608662" cy="615553"/>
              </a:xfrm>
              <a:prstGeom prst="rect">
                <a:avLst/>
              </a:prstGeom>
              <a:noFill/>
            </p:spPr>
            <p:txBody>
              <a:bodyPr wrap="square" lIns="0" tIns="0" rIns="0" bIns="0" rtlCol="0">
                <a:noAutofit/>
              </a:bodyPr>
              <a:lstStyle/>
              <a:p>
                <a:pPr algn="ctr"/>
                <a:r>
                  <a:rPr lang="zh-CN" altLang="en-US" sz="2000" spc="100" dirty="0">
                    <a:solidFill>
                      <a:schemeClr val="bg1"/>
                    </a:solidFill>
                    <a:latin typeface="微软雅黑" panose="020B0503020204020204" charset="-122"/>
                    <a:ea typeface="微软雅黑" panose="020B0503020204020204" charset="-122"/>
                    <a:cs typeface="微软雅黑" panose="020B0503020204020204" charset="-122"/>
                  </a:rPr>
                  <a:t>创造聪明的点子</a:t>
                </a:r>
                <a:endParaRPr lang="id-ID" sz="2000" spc="100" dirty="0">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34" name="Freeform 27"/>
            <p:cNvSpPr>
              <a:spLocks noChangeAspect="1" noEditPoints="1"/>
            </p:cNvSpPr>
            <p:nvPr/>
          </p:nvSpPr>
          <p:spPr bwMode="auto">
            <a:xfrm>
              <a:off x="2487387" y="6301412"/>
              <a:ext cx="1168554" cy="1095276"/>
            </a:xfrm>
            <a:custGeom>
              <a:avLst/>
              <a:gdLst>
                <a:gd name="T0" fmla="*/ 100 w 128"/>
                <a:gd name="T1" fmla="*/ 40 h 120"/>
                <a:gd name="T2" fmla="*/ 28 w 128"/>
                <a:gd name="T3" fmla="*/ 40 h 120"/>
                <a:gd name="T4" fmla="*/ 24 w 128"/>
                <a:gd name="T5" fmla="*/ 44 h 120"/>
                <a:gd name="T6" fmla="*/ 28 w 128"/>
                <a:gd name="T7" fmla="*/ 48 h 120"/>
                <a:gd name="T8" fmla="*/ 100 w 128"/>
                <a:gd name="T9" fmla="*/ 48 h 120"/>
                <a:gd name="T10" fmla="*/ 104 w 128"/>
                <a:gd name="T11" fmla="*/ 44 h 120"/>
                <a:gd name="T12" fmla="*/ 100 w 128"/>
                <a:gd name="T13" fmla="*/ 40 h 120"/>
                <a:gd name="T14" fmla="*/ 116 w 128"/>
                <a:gd name="T15" fmla="*/ 0 h 120"/>
                <a:gd name="T16" fmla="*/ 12 w 128"/>
                <a:gd name="T17" fmla="*/ 0 h 120"/>
                <a:gd name="T18" fmla="*/ 0 w 128"/>
                <a:gd name="T19" fmla="*/ 12 h 120"/>
                <a:gd name="T20" fmla="*/ 0 w 128"/>
                <a:gd name="T21" fmla="*/ 80 h 120"/>
                <a:gd name="T22" fmla="*/ 12 w 128"/>
                <a:gd name="T23" fmla="*/ 92 h 120"/>
                <a:gd name="T24" fmla="*/ 28 w 128"/>
                <a:gd name="T25" fmla="*/ 92 h 120"/>
                <a:gd name="T26" fmla="*/ 28 w 128"/>
                <a:gd name="T27" fmla="*/ 109 h 120"/>
                <a:gd name="T28" fmla="*/ 44 w 128"/>
                <a:gd name="T29" fmla="*/ 114 h 120"/>
                <a:gd name="T30" fmla="*/ 68 w 128"/>
                <a:gd name="T31" fmla="*/ 92 h 120"/>
                <a:gd name="T32" fmla="*/ 116 w 128"/>
                <a:gd name="T33" fmla="*/ 92 h 120"/>
                <a:gd name="T34" fmla="*/ 128 w 128"/>
                <a:gd name="T35" fmla="*/ 80 h 120"/>
                <a:gd name="T36" fmla="*/ 128 w 128"/>
                <a:gd name="T37" fmla="*/ 12 h 120"/>
                <a:gd name="T38" fmla="*/ 116 w 128"/>
                <a:gd name="T39" fmla="*/ 0 h 120"/>
                <a:gd name="T40" fmla="*/ 120 w 128"/>
                <a:gd name="T41" fmla="*/ 76 h 120"/>
                <a:gd name="T42" fmla="*/ 112 w 128"/>
                <a:gd name="T43" fmla="*/ 84 h 120"/>
                <a:gd name="T44" fmla="*/ 66 w 128"/>
                <a:gd name="T45" fmla="*/ 84 h 120"/>
                <a:gd name="T46" fmla="*/ 39 w 128"/>
                <a:gd name="T47" fmla="*/ 108 h 120"/>
                <a:gd name="T48" fmla="*/ 36 w 128"/>
                <a:gd name="T49" fmla="*/ 92 h 120"/>
                <a:gd name="T50" fmla="*/ 36 w 128"/>
                <a:gd name="T51" fmla="*/ 92 h 120"/>
                <a:gd name="T52" fmla="*/ 36 w 128"/>
                <a:gd name="T53" fmla="*/ 84 h 120"/>
                <a:gd name="T54" fmla="*/ 16 w 128"/>
                <a:gd name="T55" fmla="*/ 84 h 120"/>
                <a:gd name="T56" fmla="*/ 8 w 128"/>
                <a:gd name="T57" fmla="*/ 76 h 120"/>
                <a:gd name="T58" fmla="*/ 8 w 128"/>
                <a:gd name="T59" fmla="*/ 16 h 120"/>
                <a:gd name="T60" fmla="*/ 16 w 128"/>
                <a:gd name="T61" fmla="*/ 8 h 120"/>
                <a:gd name="T62" fmla="*/ 112 w 128"/>
                <a:gd name="T63" fmla="*/ 8 h 120"/>
                <a:gd name="T64" fmla="*/ 120 w 128"/>
                <a:gd name="T65" fmla="*/ 16 h 120"/>
                <a:gd name="T66" fmla="*/ 120 w 128"/>
                <a:gd name="T67" fmla="*/ 76 h 120"/>
                <a:gd name="T68" fmla="*/ 100 w 128"/>
                <a:gd name="T69" fmla="*/ 24 h 120"/>
                <a:gd name="T70" fmla="*/ 28 w 128"/>
                <a:gd name="T71" fmla="*/ 24 h 120"/>
                <a:gd name="T72" fmla="*/ 24 w 128"/>
                <a:gd name="T73" fmla="*/ 28 h 120"/>
                <a:gd name="T74" fmla="*/ 28 w 128"/>
                <a:gd name="T75" fmla="*/ 32 h 120"/>
                <a:gd name="T76" fmla="*/ 100 w 128"/>
                <a:gd name="T77" fmla="*/ 32 h 120"/>
                <a:gd name="T78" fmla="*/ 104 w 128"/>
                <a:gd name="T79" fmla="*/ 28 h 120"/>
                <a:gd name="T80" fmla="*/ 100 w 128"/>
                <a:gd name="T81" fmla="*/ 24 h 120"/>
                <a:gd name="T82" fmla="*/ 72 w 128"/>
                <a:gd name="T83" fmla="*/ 56 h 120"/>
                <a:gd name="T84" fmla="*/ 28 w 128"/>
                <a:gd name="T85" fmla="*/ 56 h 120"/>
                <a:gd name="T86" fmla="*/ 24 w 128"/>
                <a:gd name="T87" fmla="*/ 60 h 120"/>
                <a:gd name="T88" fmla="*/ 28 w 128"/>
                <a:gd name="T89" fmla="*/ 64 h 120"/>
                <a:gd name="T90" fmla="*/ 72 w 128"/>
                <a:gd name="T91" fmla="*/ 64 h 120"/>
                <a:gd name="T92" fmla="*/ 76 w 128"/>
                <a:gd name="T93" fmla="*/ 60 h 120"/>
                <a:gd name="T94" fmla="*/ 72 w 128"/>
                <a:gd name="T95" fmla="*/ 5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 h="120">
                  <a:moveTo>
                    <a:pt x="100" y="40"/>
                  </a:moveTo>
                  <a:cubicBezTo>
                    <a:pt x="28" y="40"/>
                    <a:pt x="28" y="40"/>
                    <a:pt x="28" y="40"/>
                  </a:cubicBezTo>
                  <a:cubicBezTo>
                    <a:pt x="26" y="40"/>
                    <a:pt x="24" y="42"/>
                    <a:pt x="24" y="44"/>
                  </a:cubicBezTo>
                  <a:cubicBezTo>
                    <a:pt x="24" y="46"/>
                    <a:pt x="26" y="48"/>
                    <a:pt x="28" y="48"/>
                  </a:cubicBezTo>
                  <a:cubicBezTo>
                    <a:pt x="100" y="48"/>
                    <a:pt x="100" y="48"/>
                    <a:pt x="100" y="48"/>
                  </a:cubicBezTo>
                  <a:cubicBezTo>
                    <a:pt x="102" y="48"/>
                    <a:pt x="104" y="46"/>
                    <a:pt x="104" y="44"/>
                  </a:cubicBezTo>
                  <a:cubicBezTo>
                    <a:pt x="104" y="42"/>
                    <a:pt x="102" y="40"/>
                    <a:pt x="100" y="40"/>
                  </a:cubicBezTo>
                  <a:close/>
                  <a:moveTo>
                    <a:pt x="116" y="0"/>
                  </a:moveTo>
                  <a:cubicBezTo>
                    <a:pt x="12" y="0"/>
                    <a:pt x="12" y="0"/>
                    <a:pt x="12" y="0"/>
                  </a:cubicBezTo>
                  <a:cubicBezTo>
                    <a:pt x="5" y="0"/>
                    <a:pt x="0" y="5"/>
                    <a:pt x="0" y="12"/>
                  </a:cubicBezTo>
                  <a:cubicBezTo>
                    <a:pt x="0" y="80"/>
                    <a:pt x="0" y="80"/>
                    <a:pt x="0" y="80"/>
                  </a:cubicBezTo>
                  <a:cubicBezTo>
                    <a:pt x="0" y="87"/>
                    <a:pt x="5" y="92"/>
                    <a:pt x="12" y="92"/>
                  </a:cubicBezTo>
                  <a:cubicBezTo>
                    <a:pt x="28" y="92"/>
                    <a:pt x="28" y="92"/>
                    <a:pt x="28" y="92"/>
                  </a:cubicBezTo>
                  <a:cubicBezTo>
                    <a:pt x="28" y="109"/>
                    <a:pt x="28" y="109"/>
                    <a:pt x="28" y="109"/>
                  </a:cubicBezTo>
                  <a:cubicBezTo>
                    <a:pt x="29" y="114"/>
                    <a:pt x="35" y="120"/>
                    <a:pt x="44" y="114"/>
                  </a:cubicBezTo>
                  <a:cubicBezTo>
                    <a:pt x="68" y="92"/>
                    <a:pt x="68" y="92"/>
                    <a:pt x="68" y="92"/>
                  </a:cubicBezTo>
                  <a:cubicBezTo>
                    <a:pt x="116" y="92"/>
                    <a:pt x="116" y="92"/>
                    <a:pt x="116" y="92"/>
                  </a:cubicBezTo>
                  <a:cubicBezTo>
                    <a:pt x="123" y="92"/>
                    <a:pt x="128" y="87"/>
                    <a:pt x="128" y="80"/>
                  </a:cubicBezTo>
                  <a:cubicBezTo>
                    <a:pt x="128" y="12"/>
                    <a:pt x="128" y="12"/>
                    <a:pt x="128" y="12"/>
                  </a:cubicBezTo>
                  <a:cubicBezTo>
                    <a:pt x="128" y="5"/>
                    <a:pt x="123" y="0"/>
                    <a:pt x="116" y="0"/>
                  </a:cubicBezTo>
                  <a:close/>
                  <a:moveTo>
                    <a:pt x="120" y="76"/>
                  </a:moveTo>
                  <a:cubicBezTo>
                    <a:pt x="120" y="81"/>
                    <a:pt x="116" y="84"/>
                    <a:pt x="112" y="84"/>
                  </a:cubicBezTo>
                  <a:cubicBezTo>
                    <a:pt x="66" y="84"/>
                    <a:pt x="66" y="84"/>
                    <a:pt x="66" y="84"/>
                  </a:cubicBezTo>
                  <a:cubicBezTo>
                    <a:pt x="39" y="108"/>
                    <a:pt x="39" y="108"/>
                    <a:pt x="39" y="108"/>
                  </a:cubicBezTo>
                  <a:cubicBezTo>
                    <a:pt x="35" y="113"/>
                    <a:pt x="36" y="99"/>
                    <a:pt x="36" y="92"/>
                  </a:cubicBezTo>
                  <a:cubicBezTo>
                    <a:pt x="36" y="92"/>
                    <a:pt x="36" y="92"/>
                    <a:pt x="36" y="92"/>
                  </a:cubicBezTo>
                  <a:cubicBezTo>
                    <a:pt x="36" y="84"/>
                    <a:pt x="36" y="84"/>
                    <a:pt x="36" y="84"/>
                  </a:cubicBezTo>
                  <a:cubicBezTo>
                    <a:pt x="16" y="84"/>
                    <a:pt x="16" y="84"/>
                    <a:pt x="16" y="84"/>
                  </a:cubicBezTo>
                  <a:cubicBezTo>
                    <a:pt x="12" y="84"/>
                    <a:pt x="8" y="81"/>
                    <a:pt x="8" y="76"/>
                  </a:cubicBezTo>
                  <a:cubicBezTo>
                    <a:pt x="8" y="16"/>
                    <a:pt x="8" y="16"/>
                    <a:pt x="8" y="16"/>
                  </a:cubicBezTo>
                  <a:cubicBezTo>
                    <a:pt x="8" y="12"/>
                    <a:pt x="12" y="8"/>
                    <a:pt x="16" y="8"/>
                  </a:cubicBezTo>
                  <a:cubicBezTo>
                    <a:pt x="112" y="8"/>
                    <a:pt x="112" y="8"/>
                    <a:pt x="112" y="8"/>
                  </a:cubicBezTo>
                  <a:cubicBezTo>
                    <a:pt x="116" y="8"/>
                    <a:pt x="120" y="12"/>
                    <a:pt x="120" y="16"/>
                  </a:cubicBezTo>
                  <a:cubicBezTo>
                    <a:pt x="120" y="76"/>
                    <a:pt x="120" y="76"/>
                    <a:pt x="120" y="76"/>
                  </a:cubicBezTo>
                  <a:close/>
                  <a:moveTo>
                    <a:pt x="100" y="24"/>
                  </a:moveTo>
                  <a:cubicBezTo>
                    <a:pt x="28" y="24"/>
                    <a:pt x="28" y="24"/>
                    <a:pt x="28" y="24"/>
                  </a:cubicBezTo>
                  <a:cubicBezTo>
                    <a:pt x="26" y="24"/>
                    <a:pt x="24" y="26"/>
                    <a:pt x="24" y="28"/>
                  </a:cubicBezTo>
                  <a:cubicBezTo>
                    <a:pt x="24" y="30"/>
                    <a:pt x="26" y="32"/>
                    <a:pt x="28" y="32"/>
                  </a:cubicBezTo>
                  <a:cubicBezTo>
                    <a:pt x="100" y="32"/>
                    <a:pt x="100" y="32"/>
                    <a:pt x="100" y="32"/>
                  </a:cubicBezTo>
                  <a:cubicBezTo>
                    <a:pt x="102" y="32"/>
                    <a:pt x="104" y="30"/>
                    <a:pt x="104" y="28"/>
                  </a:cubicBezTo>
                  <a:cubicBezTo>
                    <a:pt x="104" y="26"/>
                    <a:pt x="102" y="24"/>
                    <a:pt x="100" y="24"/>
                  </a:cubicBezTo>
                  <a:close/>
                  <a:moveTo>
                    <a:pt x="72" y="56"/>
                  </a:moveTo>
                  <a:cubicBezTo>
                    <a:pt x="28" y="56"/>
                    <a:pt x="28" y="56"/>
                    <a:pt x="28" y="56"/>
                  </a:cubicBezTo>
                  <a:cubicBezTo>
                    <a:pt x="26" y="56"/>
                    <a:pt x="24" y="58"/>
                    <a:pt x="24" y="60"/>
                  </a:cubicBezTo>
                  <a:cubicBezTo>
                    <a:pt x="24" y="63"/>
                    <a:pt x="26" y="64"/>
                    <a:pt x="28" y="64"/>
                  </a:cubicBezTo>
                  <a:cubicBezTo>
                    <a:pt x="72" y="64"/>
                    <a:pt x="72" y="64"/>
                    <a:pt x="72" y="64"/>
                  </a:cubicBezTo>
                  <a:cubicBezTo>
                    <a:pt x="74" y="64"/>
                    <a:pt x="76" y="63"/>
                    <a:pt x="76" y="60"/>
                  </a:cubicBezTo>
                  <a:cubicBezTo>
                    <a:pt x="76" y="58"/>
                    <a:pt x="74" y="56"/>
                    <a:pt x="72" y="56"/>
                  </a:cubicBezTo>
                  <a:close/>
                </a:path>
              </a:pathLst>
            </a:custGeom>
            <a:solidFill>
              <a:schemeClr val="bg1"/>
            </a:solidFill>
            <a:ln>
              <a:noFill/>
            </a:ln>
          </p:spPr>
          <p:txBody>
            <a:bodyPr vert="horz" wrap="square" lIns="91440" tIns="45720" rIns="91440" bIns="45720" numCol="1" anchor="t" anchorCtr="0" compatLnSpc="1"/>
            <a:lstStyle/>
            <a:p>
              <a:endParaRPr lang="en-US"/>
            </a:p>
          </p:txBody>
        </p:sp>
      </p:grpSp>
      <p:sp>
        <p:nvSpPr>
          <p:cNvPr id="14" name="矩形 13"/>
          <p:cNvSpPr/>
          <p:nvPr/>
        </p:nvSpPr>
        <p:spPr>
          <a:xfrm>
            <a:off x="1246784" y="5089767"/>
            <a:ext cx="4493538" cy="830997"/>
          </a:xfrm>
          <a:prstGeom prst="rect">
            <a:avLst/>
          </a:prstGeom>
        </p:spPr>
        <p:txBody>
          <a:bodyPr wrap="none">
            <a:spAutoFit/>
          </a:bodyPr>
          <a:lstStyle/>
          <a:p>
            <a:r>
              <a:rPr lang="zh-CN" altLang="en-US" dirty="0">
                <a:latin typeface="微软雅黑" panose="020B0503020204020204" charset="-122"/>
                <a:ea typeface="微软雅黑" panose="020B0503020204020204" charset="-122"/>
                <a:cs typeface="微软雅黑" panose="020B0503020204020204" charset="-122"/>
              </a:rPr>
              <a:t>我们的设计团队</a:t>
            </a:r>
            <a:endParaRPr lang="zh-CN" altLang="en-US"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p:cNvPicPr>
            <a:picLocks noGrp="1" noChangeAspect="1"/>
          </p:cNvPicPr>
          <p:nvPr>
            <p:ph type="pic" sz="quarter" idx="11"/>
          </p:nvPr>
        </p:nvPicPr>
        <p:blipFill>
          <a:blip r:embed="rId1" cstate="screen">
            <a:duotone>
              <a:prstClr val="black"/>
              <a:schemeClr val="tx2">
                <a:tint val="45000"/>
                <a:satMod val="400000"/>
              </a:schemeClr>
            </a:duotone>
          </a:blip>
          <a:srcRect t="15" b="15"/>
          <a:stretch>
            <a:fillRect/>
          </a:stretch>
        </p:blipFill>
        <p:spPr/>
      </p:pic>
      <p:sp>
        <p:nvSpPr>
          <p:cNvPr id="4" name="Rectangle 3"/>
          <p:cNvSpPr/>
          <p:nvPr/>
        </p:nvSpPr>
        <p:spPr bwMode="auto">
          <a:xfrm>
            <a:off x="6791324" y="1457324"/>
            <a:ext cx="10801350" cy="10801351"/>
          </a:xfrm>
          <a:prstGeom prst="rect">
            <a:avLst/>
          </a:prstGeom>
          <a:solidFill>
            <a:schemeClr val="bg1"/>
          </a:solidFill>
          <a:ln>
            <a:noFill/>
          </a:ln>
        </p:spPr>
        <p:txBody>
          <a:bodyPr vert="horz" wrap="square" lIns="91440" tIns="45720" rIns="91440" bIns="45720" numCol="1" rtlCol="0" anchor="t" anchorCtr="0" compatLnSpc="1"/>
          <a:lstStyle/>
          <a:p>
            <a:pPr algn="ctr"/>
            <a:endParaRPr lang="id-ID"/>
          </a:p>
        </p:txBody>
      </p:sp>
      <p:sp>
        <p:nvSpPr>
          <p:cNvPr id="5" name="Rectangle 4"/>
          <p:cNvSpPr/>
          <p:nvPr/>
        </p:nvSpPr>
        <p:spPr bwMode="auto">
          <a:xfrm>
            <a:off x="7511441" y="2177441"/>
            <a:ext cx="9361116" cy="9361117"/>
          </a:xfrm>
          <a:prstGeom prst="rect">
            <a:avLst/>
          </a:prstGeom>
          <a:noFill/>
          <a:ln w="152400">
            <a:solidFill>
              <a:schemeClr val="accent6"/>
            </a:solidFill>
            <a:miter lim="800000"/>
          </a:ln>
        </p:spPr>
        <p:txBody>
          <a:bodyPr vert="horz" wrap="square" lIns="91440" tIns="45720" rIns="91440" bIns="45720" numCol="1" rtlCol="0" anchor="t" anchorCtr="0" compatLnSpc="1"/>
          <a:lstStyle/>
          <a:p>
            <a:pPr algn="ctr"/>
            <a:endParaRPr lang="id-ID"/>
          </a:p>
        </p:txBody>
      </p:sp>
      <p:grpSp>
        <p:nvGrpSpPr>
          <p:cNvPr id="6" name="Group 5"/>
          <p:cNvGrpSpPr/>
          <p:nvPr/>
        </p:nvGrpSpPr>
        <p:grpSpPr>
          <a:xfrm>
            <a:off x="8377500" y="2976755"/>
            <a:ext cx="7629013" cy="6438146"/>
            <a:chOff x="-22756" y="2692791"/>
            <a:chExt cx="7629013" cy="6438146"/>
          </a:xfrm>
        </p:grpSpPr>
        <p:sp>
          <p:nvSpPr>
            <p:cNvPr id="7" name="TextBox 6"/>
            <p:cNvSpPr txBox="1"/>
            <p:nvPr/>
          </p:nvSpPr>
          <p:spPr>
            <a:xfrm>
              <a:off x="-22756" y="4816448"/>
              <a:ext cx="7629013" cy="861774"/>
            </a:xfrm>
            <a:prstGeom prst="rect">
              <a:avLst/>
            </a:prstGeom>
            <a:noFill/>
          </p:spPr>
          <p:txBody>
            <a:bodyPr wrap="none" rtlCol="0">
              <a:spAutoFit/>
            </a:bodyPr>
            <a:lstStyle/>
            <a:p>
              <a:pPr algn="ctr"/>
              <a:r>
                <a:rPr lang="en-US" altLang="zh-CN" sz="5000" b="1" cap="all" dirty="0">
                  <a:latin typeface="Aleo" panose="020F0502020204030203" pitchFamily="34" charset="0"/>
                </a:rPr>
                <a:t>PRODUCTION</a:t>
              </a:r>
              <a:r>
                <a:rPr lang="zh-CN" altLang="en-US" sz="5000" b="1" cap="all" dirty="0">
                  <a:latin typeface="Aleo" panose="020F0502020204030203" pitchFamily="34" charset="0"/>
                </a:rPr>
                <a:t> </a:t>
              </a:r>
              <a:r>
                <a:rPr lang="en-US" altLang="zh-CN" sz="5000" b="1" cap="all" dirty="0">
                  <a:latin typeface="Aleo" panose="020F0502020204030203" pitchFamily="34" charset="0"/>
                </a:rPr>
                <a:t>MANAGE</a:t>
              </a:r>
              <a:endParaRPr lang="id-ID" sz="5000" b="1" cap="all" dirty="0">
                <a:latin typeface="Aleo" panose="020F0502020204030203" pitchFamily="34" charset="0"/>
              </a:endParaRPr>
            </a:p>
          </p:txBody>
        </p:sp>
        <p:sp>
          <p:nvSpPr>
            <p:cNvPr id="8" name="TextBox 7"/>
            <p:cNvSpPr txBox="1"/>
            <p:nvPr/>
          </p:nvSpPr>
          <p:spPr>
            <a:xfrm>
              <a:off x="1297255" y="6278967"/>
              <a:ext cx="4988994" cy="461665"/>
            </a:xfrm>
            <a:prstGeom prst="rect">
              <a:avLst/>
            </a:prstGeom>
            <a:noFill/>
          </p:spPr>
          <p:txBody>
            <a:bodyPr wrap="none" rtlCol="0">
              <a:spAutoFit/>
            </a:bodyPr>
            <a:lstStyle/>
            <a:p>
              <a:pPr algn="ctr"/>
              <a:r>
                <a:rPr lang="id-ID" sz="2400" spc="600" dirty="0">
                  <a:latin typeface="Montserrat" panose="00000500000000000000" pitchFamily="50" charset="0"/>
                </a:rPr>
                <a:t>OUR COMPANY STORY</a:t>
              </a:r>
              <a:endParaRPr lang="id-ID" sz="2400" spc="600" dirty="0">
                <a:latin typeface="Montserrat" panose="00000500000000000000" pitchFamily="50" charset="0"/>
              </a:endParaRPr>
            </a:p>
          </p:txBody>
        </p:sp>
        <p:sp>
          <p:nvSpPr>
            <p:cNvPr id="10" name="TextBox 6"/>
            <p:cNvSpPr txBox="1"/>
            <p:nvPr/>
          </p:nvSpPr>
          <p:spPr>
            <a:xfrm>
              <a:off x="3382017" y="2692791"/>
              <a:ext cx="819455" cy="1569660"/>
            </a:xfrm>
            <a:prstGeom prst="rect">
              <a:avLst/>
            </a:prstGeom>
            <a:noFill/>
          </p:spPr>
          <p:txBody>
            <a:bodyPr wrap="none" rtlCol="0">
              <a:spAutoFit/>
            </a:bodyPr>
            <a:lstStyle/>
            <a:p>
              <a:pPr algn="ctr"/>
              <a:r>
                <a:rPr lang="en-US" altLang="zh-CN" sz="9600" b="1" dirty="0">
                  <a:latin typeface="Aleo" panose="020F0502020204030203" pitchFamily="34" charset="0"/>
                </a:rPr>
                <a:t>5</a:t>
              </a:r>
              <a:endParaRPr lang="id-ID" sz="9600" b="1" dirty="0">
                <a:latin typeface="Aleo" panose="020F0502020204030203" pitchFamily="34" charset="0"/>
              </a:endParaRPr>
            </a:p>
          </p:txBody>
        </p:sp>
        <p:sp>
          <p:nvSpPr>
            <p:cNvPr id="11" name="TextBox 6"/>
            <p:cNvSpPr txBox="1"/>
            <p:nvPr/>
          </p:nvSpPr>
          <p:spPr>
            <a:xfrm>
              <a:off x="1775824" y="7884442"/>
              <a:ext cx="4031873" cy="1246495"/>
            </a:xfrm>
            <a:prstGeom prst="rect">
              <a:avLst/>
            </a:prstGeom>
            <a:noFill/>
          </p:spPr>
          <p:txBody>
            <a:bodyPr wrap="none" rtlCol="0">
              <a:spAutoFit/>
            </a:bodyPr>
            <a:lstStyle/>
            <a:p>
              <a:pPr algn="ctr"/>
              <a:r>
                <a:rPr lang="zh-CN" altLang="en-US" sz="7500" b="1" dirty="0">
                  <a:latin typeface="微软雅黑" panose="020B0503020204020204" charset="-122"/>
                  <a:ea typeface="微软雅黑" panose="020B0503020204020204" charset="-122"/>
                  <a:cs typeface="微软雅黑" panose="020B0503020204020204" charset="-122"/>
                </a:rPr>
                <a:t>生产管理</a:t>
              </a:r>
              <a:endParaRPr lang="id-ID" sz="7500" b="1" dirty="0">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6784" y="2825552"/>
            <a:ext cx="5876930" cy="1938992"/>
          </a:xfrm>
          <a:prstGeom prst="rect">
            <a:avLst/>
          </a:prstGeom>
          <a:noFill/>
        </p:spPr>
        <p:txBody>
          <a:bodyPr wrap="none" rtlCol="0">
            <a:spAutoFit/>
          </a:bodyPr>
          <a:lstStyle/>
          <a:p>
            <a:pPr>
              <a:lnSpc>
                <a:spcPct val="80000"/>
              </a:lnSpc>
            </a:pPr>
            <a:r>
              <a:rPr lang="en-US" sz="7500" b="1" dirty="0">
                <a:latin typeface="Aleo" panose="020F0502020204030203" pitchFamily="34" charset="0"/>
              </a:rPr>
              <a:t>Production </a:t>
            </a:r>
            <a:endParaRPr lang="en-US" sz="7500" b="1" dirty="0">
              <a:latin typeface="Aleo" panose="020F0502020204030203" pitchFamily="34" charset="0"/>
            </a:endParaRPr>
          </a:p>
          <a:p>
            <a:pPr>
              <a:lnSpc>
                <a:spcPct val="80000"/>
              </a:lnSpc>
            </a:pPr>
            <a:r>
              <a:rPr lang="en-US" altLang="zh-CN" sz="7500" b="1" dirty="0">
                <a:latin typeface="Aleo" panose="020F0502020204030203" pitchFamily="34" charset="0"/>
              </a:rPr>
              <a:t>P</a:t>
            </a:r>
            <a:r>
              <a:rPr lang="en-US" sz="7500" b="1" dirty="0">
                <a:latin typeface="Aleo" panose="020F0502020204030203" pitchFamily="34" charset="0"/>
              </a:rPr>
              <a:t>rocess </a:t>
            </a:r>
            <a:r>
              <a:rPr lang="en-US" altLang="zh-CN" sz="7500" b="1" dirty="0">
                <a:latin typeface="Aleo" panose="020F0502020204030203" pitchFamily="34" charset="0"/>
              </a:rPr>
              <a:t>F</a:t>
            </a:r>
            <a:r>
              <a:rPr lang="en-US" sz="7500" b="1" dirty="0">
                <a:latin typeface="Aleo" panose="020F0502020204030203" pitchFamily="34" charset="0"/>
              </a:rPr>
              <a:t>low</a:t>
            </a:r>
            <a:endParaRPr lang="id-ID" sz="7500" b="1" dirty="0">
              <a:latin typeface="Aleo" panose="020F0502020204030203" pitchFamily="34" charset="0"/>
            </a:endParaRPr>
          </a:p>
        </p:txBody>
      </p:sp>
      <p:sp>
        <p:nvSpPr>
          <p:cNvPr id="7" name="Rectangle 6"/>
          <p:cNvSpPr/>
          <p:nvPr/>
        </p:nvSpPr>
        <p:spPr>
          <a:xfrm>
            <a:off x="1318793" y="6876291"/>
            <a:ext cx="4824536" cy="2308324"/>
          </a:xfrm>
          <a:prstGeom prst="rect">
            <a:avLst/>
          </a:prstGeom>
        </p:spPr>
        <p:txBody>
          <a:bodyPr wrap="square">
            <a:noAutofit/>
          </a:bodyPr>
          <a:lstStyle/>
          <a:p>
            <a:pPr algn="just">
              <a:lnSpc>
                <a:spcPct val="150000"/>
              </a:lnSpc>
            </a:pPr>
            <a:r>
              <a:rPr lang="en-US" altLang="zh-CN"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rPr>
              <a:t>1.</a:t>
            </a:r>
            <a:r>
              <a:rPr lang="zh-CN" altLang="en-US"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rPr>
              <a:t>购买原料</a:t>
            </a:r>
            <a:endParaRPr lang="en-US" altLang="zh-CN"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endParaRPr>
          </a:p>
          <a:p>
            <a:pPr algn="just">
              <a:lnSpc>
                <a:spcPct val="150000"/>
              </a:lnSpc>
            </a:pPr>
            <a:r>
              <a:rPr lang="en-US" altLang="zh-CN"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rPr>
              <a:t>2.</a:t>
            </a:r>
            <a:r>
              <a:rPr lang="zh-CN" altLang="en-US"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rPr>
              <a:t>接受订单</a:t>
            </a:r>
            <a:endParaRPr lang="en-US" altLang="zh-CN"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endParaRPr>
          </a:p>
          <a:p>
            <a:pPr algn="just">
              <a:lnSpc>
                <a:spcPct val="150000"/>
              </a:lnSpc>
            </a:pPr>
            <a:r>
              <a:rPr lang="en-US" altLang="zh-CN"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rPr>
              <a:t>3.</a:t>
            </a:r>
            <a:r>
              <a:rPr lang="zh-CN" altLang="en-US"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rPr>
              <a:t>质量检测</a:t>
            </a:r>
            <a:endParaRPr lang="en-US" altLang="zh-CN"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endParaRPr>
          </a:p>
          <a:p>
            <a:pPr algn="just">
              <a:lnSpc>
                <a:spcPct val="150000"/>
              </a:lnSpc>
            </a:pPr>
            <a:r>
              <a:rPr lang="en-US" altLang="zh-CN"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rPr>
              <a:t>4.</a:t>
            </a:r>
            <a:r>
              <a:rPr lang="zh-CN" altLang="en-US"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rPr>
              <a:t>包装</a:t>
            </a:r>
            <a:endParaRPr lang="en-US" altLang="zh-CN"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endParaRPr>
          </a:p>
          <a:p>
            <a:pPr algn="just">
              <a:lnSpc>
                <a:spcPct val="150000"/>
              </a:lnSpc>
            </a:pPr>
            <a:r>
              <a:rPr lang="en-US" altLang="zh-CN"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rPr>
              <a:t>5.</a:t>
            </a:r>
            <a:r>
              <a:rPr lang="zh-CN" altLang="en-US"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rPr>
              <a:t>成品出厂</a:t>
            </a:r>
            <a:endParaRPr lang="en-US" sz="2000" dirty="0">
              <a:solidFill>
                <a:schemeClr val="bg1">
                  <a:lumMod val="65000"/>
                </a:schemeClr>
              </a:solidFill>
              <a:latin typeface="微软雅黑 Light" panose="020B0502040204020203" charset="-122"/>
              <a:ea typeface="微软雅黑 Light" panose="020B0502040204020203" charset="-122"/>
              <a:cs typeface="微软雅黑 Light" panose="020B0502040204020203" charset="-122"/>
              <a:sym typeface="Source Sans Pro" panose="020B0503030403020204" charset="0"/>
            </a:endParaRPr>
          </a:p>
        </p:txBody>
      </p:sp>
      <p:sp>
        <p:nvSpPr>
          <p:cNvPr id="8" name="Rectangle 7"/>
          <p:cNvSpPr/>
          <p:nvPr/>
        </p:nvSpPr>
        <p:spPr bwMode="auto">
          <a:xfrm>
            <a:off x="1390650" y="6174071"/>
            <a:ext cx="2160390" cy="216024"/>
          </a:xfrm>
          <a:prstGeom prst="rect">
            <a:avLst/>
          </a:prstGeom>
          <a:solidFill>
            <a:schemeClr val="accent1"/>
          </a:solidFill>
          <a:ln>
            <a:noFill/>
          </a:ln>
        </p:spPr>
        <p:txBody>
          <a:bodyPr vert="horz" wrap="square" lIns="91440" tIns="45720" rIns="91440" bIns="45720" numCol="1" rtlCol="0" anchor="t" anchorCtr="0" compatLnSpc="1"/>
          <a:lstStyle/>
          <a:p>
            <a:pPr algn="ctr"/>
            <a:endParaRPr lang="id-ID"/>
          </a:p>
        </p:txBody>
      </p:sp>
      <p:sp>
        <p:nvSpPr>
          <p:cNvPr id="2" name="Rectangle 1"/>
          <p:cNvSpPr/>
          <p:nvPr/>
        </p:nvSpPr>
        <p:spPr bwMode="auto">
          <a:xfrm>
            <a:off x="7583488" y="0"/>
            <a:ext cx="6048672" cy="13716000"/>
          </a:xfrm>
          <a:prstGeom prst="rect">
            <a:avLst/>
          </a:prstGeom>
          <a:solidFill>
            <a:schemeClr val="bg2"/>
          </a:solidFill>
          <a:ln>
            <a:noFill/>
          </a:ln>
        </p:spPr>
        <p:txBody>
          <a:bodyPr vert="horz" wrap="square" lIns="91440" tIns="45720" rIns="91440" bIns="45720" numCol="1" rtlCol="0" anchor="t" anchorCtr="0" compatLnSpc="1"/>
          <a:lstStyle/>
          <a:p>
            <a:pPr algn="ctr"/>
            <a:endParaRPr lang="id-ID"/>
          </a:p>
        </p:txBody>
      </p:sp>
      <p:grpSp>
        <p:nvGrpSpPr>
          <p:cNvPr id="9" name="Group 8"/>
          <p:cNvGrpSpPr/>
          <p:nvPr/>
        </p:nvGrpSpPr>
        <p:grpSpPr>
          <a:xfrm>
            <a:off x="16233497" y="10818440"/>
            <a:ext cx="5544616" cy="1296144"/>
            <a:chOff x="4914687" y="1094198"/>
            <a:chExt cx="5544616" cy="1296144"/>
          </a:xfrm>
        </p:grpSpPr>
        <p:sp>
          <p:nvSpPr>
            <p:cNvPr id="10" name="Rectangle 9"/>
            <p:cNvSpPr/>
            <p:nvPr/>
          </p:nvSpPr>
          <p:spPr>
            <a:xfrm>
              <a:off x="4914687" y="1701688"/>
              <a:ext cx="5544616" cy="688654"/>
            </a:xfrm>
            <a:prstGeom prst="rect">
              <a:avLst/>
            </a:prstGeom>
          </p:spPr>
          <p:txBody>
            <a:bodyPr wrap="square">
              <a:noAutofit/>
            </a:bodyPr>
            <a:lstStyle/>
            <a:p>
              <a:pPr algn="ctr"/>
              <a:r>
                <a:rPr lang="en-US" sz="2000" i="1" dirty="0">
                  <a:solidFill>
                    <a:schemeClr val="bg1">
                      <a:lumMod val="65000"/>
                    </a:schemeClr>
                  </a:solidFill>
                  <a:latin typeface="Lora" panose="02000503000000020004" pitchFamily="2" charset="0"/>
                  <a:ea typeface="Open Sans Light" panose="020B0306030504020204" pitchFamily="34" charset="0"/>
                  <a:cs typeface="Open Sans Light" panose="020B0306030504020204" pitchFamily="34" charset="0"/>
                  <a:sym typeface="Source Sans Pro" panose="020B0503030403020204" charset="0"/>
                </a:rPr>
                <a:t>A company is an association or collection of individuals, whether natural persons</a:t>
              </a:r>
              <a:endParaRPr lang="en-US" sz="2000" i="1" dirty="0">
                <a:solidFill>
                  <a:schemeClr val="bg1">
                    <a:lumMod val="65000"/>
                  </a:schemeClr>
                </a:solidFill>
                <a:latin typeface="Lora" panose="02000503000000020004" pitchFamily="2" charset="0"/>
                <a:ea typeface="Open Sans Light" panose="020B0306030504020204" pitchFamily="34" charset="0"/>
                <a:cs typeface="Open Sans Light" panose="020B0306030504020204" pitchFamily="34" charset="0"/>
                <a:sym typeface="Source Sans Pro" panose="020B0503030403020204" charset="0"/>
              </a:endParaRPr>
            </a:p>
          </p:txBody>
        </p:sp>
        <p:sp>
          <p:nvSpPr>
            <p:cNvPr id="11" name="TextBox 10"/>
            <p:cNvSpPr txBox="1"/>
            <p:nvPr/>
          </p:nvSpPr>
          <p:spPr>
            <a:xfrm>
              <a:off x="6543894" y="1094198"/>
              <a:ext cx="2286203" cy="553998"/>
            </a:xfrm>
            <a:prstGeom prst="rect">
              <a:avLst/>
            </a:prstGeom>
            <a:noFill/>
          </p:spPr>
          <p:txBody>
            <a:bodyPr wrap="none" rtlCol="0">
              <a:spAutoFit/>
            </a:bodyPr>
            <a:lstStyle/>
            <a:p>
              <a:pPr algn="ctr"/>
              <a:r>
                <a:rPr lang="id-ID" sz="3000" spc="300" dirty="0">
                  <a:latin typeface="Montserrat" panose="00000500000000000000" pitchFamily="50" charset="0"/>
                </a:rPr>
                <a:t>Picture A</a:t>
              </a:r>
              <a:endParaRPr lang="id-ID" sz="3000" spc="300" dirty="0">
                <a:latin typeface="Montserrat" panose="00000500000000000000" pitchFamily="50" charset="0"/>
              </a:endParaRPr>
            </a:p>
          </p:txBody>
        </p:sp>
      </p:grpSp>
      <p:pic>
        <p:nvPicPr>
          <p:cNvPr id="6" name="Picture Placeholder 5"/>
          <p:cNvPicPr>
            <a:picLocks noGrp="1" noChangeAspect="1"/>
          </p:cNvPicPr>
          <p:nvPr>
            <p:ph type="pic" sz="quarter" idx="11"/>
          </p:nvPr>
        </p:nvPicPr>
        <p:blipFill>
          <a:blip r:embed="rId1" cstate="screen"/>
          <a:srcRect l="16" r="16"/>
          <a:stretch>
            <a:fillRect/>
          </a:stretch>
        </p:blipFill>
        <p:spPr/>
      </p:pic>
      <p:sp>
        <p:nvSpPr>
          <p:cNvPr id="13" name="矩形 12"/>
          <p:cNvSpPr/>
          <p:nvPr/>
        </p:nvSpPr>
        <p:spPr>
          <a:xfrm>
            <a:off x="1246784" y="5175451"/>
            <a:ext cx="3877985" cy="830997"/>
          </a:xfrm>
          <a:prstGeom prst="rect">
            <a:avLst/>
          </a:prstGeom>
        </p:spPr>
        <p:txBody>
          <a:bodyPr wrap="none">
            <a:spAutoFit/>
          </a:bodyPr>
          <a:lstStyle/>
          <a:p>
            <a:r>
              <a:rPr lang="zh-CN" altLang="en-US" dirty="0">
                <a:latin typeface="微软雅黑" panose="020B0503020204020204" charset="-122"/>
                <a:ea typeface="微软雅黑" panose="020B0503020204020204" charset="-122"/>
                <a:cs typeface="微软雅黑" panose="020B0503020204020204" charset="-122"/>
              </a:rPr>
              <a:t>生产工艺流程</a:t>
            </a:r>
            <a:endParaRPr lang="zh-CN" altLang="en-US"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1"/>
          </p:nvPr>
        </p:nvPicPr>
        <p:blipFill>
          <a:blip r:embed="rId1" cstate="screen"/>
          <a:srcRect t="73" b="73"/>
          <a:stretch>
            <a:fillRect/>
          </a:stretch>
        </p:blipFill>
        <p:spPr/>
      </p:pic>
      <p:pic>
        <p:nvPicPr>
          <p:cNvPr id="20" name="Picture Placeholder 19"/>
          <p:cNvPicPr>
            <a:picLocks noGrp="1" noChangeAspect="1"/>
          </p:cNvPicPr>
          <p:nvPr>
            <p:ph type="pic" sz="quarter" idx="12"/>
          </p:nvPr>
        </p:nvPicPr>
        <p:blipFill>
          <a:blip r:embed="rId2" cstate="screen"/>
          <a:srcRect l="15" r="15"/>
          <a:stretch>
            <a:fillRect/>
          </a:stretch>
        </p:blipFill>
        <p:spPr/>
      </p:pic>
      <p:pic>
        <p:nvPicPr>
          <p:cNvPr id="22" name="Picture Placeholder 21"/>
          <p:cNvPicPr>
            <a:picLocks noGrp="1" noChangeAspect="1"/>
          </p:cNvPicPr>
          <p:nvPr>
            <p:ph type="pic" sz="quarter" idx="13"/>
          </p:nvPr>
        </p:nvPicPr>
        <p:blipFill>
          <a:blip r:embed="rId3" cstate="screen"/>
          <a:srcRect l="15" r="15"/>
          <a:stretch>
            <a:fillRect/>
          </a:stretch>
        </p:blipFill>
        <p:spPr/>
      </p:pic>
      <p:sp>
        <p:nvSpPr>
          <p:cNvPr id="2" name="TextBox 1"/>
          <p:cNvSpPr txBox="1"/>
          <p:nvPr/>
        </p:nvSpPr>
        <p:spPr>
          <a:xfrm>
            <a:off x="10656972" y="1477432"/>
            <a:ext cx="3070071" cy="1246495"/>
          </a:xfrm>
          <a:prstGeom prst="rect">
            <a:avLst/>
          </a:prstGeom>
          <a:noFill/>
        </p:spPr>
        <p:txBody>
          <a:bodyPr wrap="none" rtlCol="0">
            <a:spAutoFit/>
          </a:bodyPr>
          <a:lstStyle/>
          <a:p>
            <a:pPr algn="ctr"/>
            <a:r>
              <a:rPr lang="zh-CN" altLang="en-US" sz="7500" dirty="0">
                <a:latin typeface="微软雅黑" panose="020B0503020204020204" charset="-122"/>
                <a:ea typeface="微软雅黑" panose="020B0503020204020204" charset="-122"/>
                <a:cs typeface="微软雅黑" panose="020B0503020204020204" charset="-122"/>
              </a:rPr>
              <a:t>新团队</a:t>
            </a:r>
            <a:endParaRPr lang="id-ID" sz="7500" dirty="0">
              <a:latin typeface="微软雅黑" panose="020B0503020204020204" charset="-122"/>
              <a:ea typeface="微软雅黑" panose="020B0503020204020204" charset="-122"/>
              <a:cs typeface="微软雅黑" panose="020B0503020204020204" charset="-122"/>
            </a:endParaRPr>
          </a:p>
        </p:txBody>
      </p:sp>
      <p:sp>
        <p:nvSpPr>
          <p:cNvPr id="3" name="TextBox 2"/>
          <p:cNvSpPr txBox="1"/>
          <p:nvPr/>
        </p:nvSpPr>
        <p:spPr>
          <a:xfrm>
            <a:off x="10202197" y="2939951"/>
            <a:ext cx="3979616" cy="461665"/>
          </a:xfrm>
          <a:prstGeom prst="rect">
            <a:avLst/>
          </a:prstGeom>
          <a:noFill/>
        </p:spPr>
        <p:txBody>
          <a:bodyPr wrap="none" rtlCol="0">
            <a:spAutoFit/>
          </a:bodyPr>
          <a:lstStyle/>
          <a:p>
            <a:pPr algn="ctr"/>
            <a:r>
              <a:rPr lang="id-ID" sz="2400" spc="600" dirty="0">
                <a:solidFill>
                  <a:schemeClr val="accent4"/>
                </a:solidFill>
                <a:latin typeface="Montserrat" panose="00000500000000000000" pitchFamily="50" charset="0"/>
              </a:rPr>
              <a:t>STORY ABOUT US</a:t>
            </a:r>
            <a:endParaRPr lang="id-ID" sz="2400" spc="600" dirty="0">
              <a:solidFill>
                <a:schemeClr val="accent4"/>
              </a:solidFill>
              <a:latin typeface="Montserrat" panose="00000500000000000000" pitchFamily="50" charset="0"/>
            </a:endParaRPr>
          </a:p>
        </p:txBody>
      </p:sp>
      <p:sp>
        <p:nvSpPr>
          <p:cNvPr id="10" name="Rectangle 9"/>
          <p:cNvSpPr/>
          <p:nvPr/>
        </p:nvSpPr>
        <p:spPr bwMode="auto">
          <a:xfrm>
            <a:off x="2830960" y="9666312"/>
            <a:ext cx="5904656" cy="1512168"/>
          </a:xfrm>
          <a:prstGeom prst="rect">
            <a:avLst/>
          </a:prstGeom>
          <a:solidFill>
            <a:schemeClr val="accent1">
              <a:alpha val="85000"/>
            </a:schemeClr>
          </a:solidFill>
          <a:ln>
            <a:noFill/>
          </a:ln>
        </p:spPr>
        <p:txBody>
          <a:bodyPr vert="horz" wrap="square" lIns="91440" tIns="45720" rIns="91440" bIns="45720" numCol="1" rtlCol="0" anchor="t" anchorCtr="0" compatLnSpc="1"/>
          <a:lstStyle/>
          <a:p>
            <a:pPr algn="ctr"/>
            <a:endParaRPr lang="id-ID" dirty="0"/>
          </a:p>
        </p:txBody>
      </p:sp>
      <p:sp>
        <p:nvSpPr>
          <p:cNvPr id="12" name="TextBox 11"/>
          <p:cNvSpPr txBox="1"/>
          <p:nvPr/>
        </p:nvSpPr>
        <p:spPr>
          <a:xfrm>
            <a:off x="3911080" y="9976120"/>
            <a:ext cx="3600400" cy="892552"/>
          </a:xfrm>
          <a:prstGeom prst="rect">
            <a:avLst/>
          </a:prstGeom>
          <a:noFill/>
        </p:spPr>
        <p:txBody>
          <a:bodyPr wrap="square" rtlCol="0">
            <a:spAutoFit/>
          </a:bodyPr>
          <a:lstStyle/>
          <a:p>
            <a:pPr algn="ctr"/>
            <a:r>
              <a:rPr lang="id-ID" sz="2000" b="1" spc="300" dirty="0">
                <a:solidFill>
                  <a:schemeClr val="bg1"/>
                </a:solidFill>
                <a:latin typeface="Montserrat" panose="00000500000000000000" pitchFamily="50" charset="0"/>
              </a:rPr>
              <a:t>Sasha Smith</a:t>
            </a:r>
            <a:endParaRPr lang="id-ID" sz="2000" b="1" spc="300" dirty="0">
              <a:solidFill>
                <a:schemeClr val="bg1"/>
              </a:solidFill>
              <a:latin typeface="Montserrat" panose="00000500000000000000" pitchFamily="50" charset="0"/>
            </a:endParaRPr>
          </a:p>
          <a:p>
            <a:pPr algn="ctr"/>
            <a:r>
              <a:rPr lang="id-ID" sz="1600" spc="300" dirty="0">
                <a:solidFill>
                  <a:schemeClr val="bg1"/>
                </a:solidFill>
                <a:latin typeface="Montserrat Hairline" panose="00000300000000000000" pitchFamily="50" charset="0"/>
              </a:rPr>
              <a:t>Art Director</a:t>
            </a:r>
            <a:endParaRPr lang="id-ID" sz="1600" spc="300" dirty="0">
              <a:solidFill>
                <a:schemeClr val="bg1"/>
              </a:solidFill>
              <a:latin typeface="Montserrat Hairline" panose="00000300000000000000" pitchFamily="50" charset="0"/>
            </a:endParaRPr>
          </a:p>
          <a:p>
            <a:pPr algn="ctr"/>
            <a:r>
              <a:rPr lang="id-ID" sz="1600" spc="300" dirty="0">
                <a:solidFill>
                  <a:schemeClr val="bg1"/>
                </a:solidFill>
                <a:latin typeface="Montserrat Hairline" panose="00000300000000000000" pitchFamily="50" charset="0"/>
              </a:rPr>
              <a:t>@</a:t>
            </a:r>
            <a:endParaRPr lang="id-ID" sz="1600" spc="300" dirty="0">
              <a:solidFill>
                <a:schemeClr val="bg1"/>
              </a:solidFill>
              <a:latin typeface="Montserrat Hairline" panose="00000300000000000000" pitchFamily="50" charset="0"/>
            </a:endParaRPr>
          </a:p>
        </p:txBody>
      </p:sp>
      <p:sp>
        <p:nvSpPr>
          <p:cNvPr id="13" name="Rectangle 12"/>
          <p:cNvSpPr/>
          <p:nvPr/>
        </p:nvSpPr>
        <p:spPr bwMode="auto">
          <a:xfrm>
            <a:off x="9234954" y="9666312"/>
            <a:ext cx="5904656" cy="1512168"/>
          </a:xfrm>
          <a:prstGeom prst="rect">
            <a:avLst/>
          </a:prstGeom>
          <a:solidFill>
            <a:schemeClr val="accent1">
              <a:alpha val="85000"/>
            </a:schemeClr>
          </a:solidFill>
          <a:ln>
            <a:noFill/>
          </a:ln>
        </p:spPr>
        <p:txBody>
          <a:bodyPr vert="horz" wrap="square" lIns="91440" tIns="45720" rIns="91440" bIns="45720" numCol="1" rtlCol="0" anchor="t" anchorCtr="0" compatLnSpc="1"/>
          <a:lstStyle/>
          <a:p>
            <a:pPr algn="ctr"/>
            <a:endParaRPr lang="id-ID" dirty="0"/>
          </a:p>
        </p:txBody>
      </p:sp>
      <p:sp>
        <p:nvSpPr>
          <p:cNvPr id="14" name="TextBox 13"/>
          <p:cNvSpPr txBox="1"/>
          <p:nvPr/>
        </p:nvSpPr>
        <p:spPr>
          <a:xfrm>
            <a:off x="10315074" y="9976120"/>
            <a:ext cx="3600400" cy="892552"/>
          </a:xfrm>
          <a:prstGeom prst="rect">
            <a:avLst/>
          </a:prstGeom>
          <a:noFill/>
        </p:spPr>
        <p:txBody>
          <a:bodyPr wrap="square" rtlCol="0">
            <a:spAutoFit/>
          </a:bodyPr>
          <a:lstStyle/>
          <a:p>
            <a:pPr algn="ctr"/>
            <a:r>
              <a:rPr lang="id-ID" sz="2000" b="1" spc="300" dirty="0">
                <a:solidFill>
                  <a:schemeClr val="bg1"/>
                </a:solidFill>
                <a:latin typeface="Montserrat" panose="00000500000000000000" pitchFamily="50" charset="0"/>
              </a:rPr>
              <a:t>Alan Walker</a:t>
            </a:r>
            <a:endParaRPr lang="id-ID" sz="2000" b="1" spc="300" dirty="0">
              <a:solidFill>
                <a:schemeClr val="bg1"/>
              </a:solidFill>
              <a:latin typeface="Montserrat" panose="00000500000000000000" pitchFamily="50" charset="0"/>
            </a:endParaRPr>
          </a:p>
          <a:p>
            <a:pPr algn="ctr"/>
            <a:r>
              <a:rPr lang="id-ID" sz="1600" spc="300" dirty="0">
                <a:solidFill>
                  <a:schemeClr val="bg1"/>
                </a:solidFill>
                <a:latin typeface="Montserrat Hairline" panose="00000300000000000000" pitchFamily="50" charset="0"/>
              </a:rPr>
              <a:t>Graphic Designer</a:t>
            </a:r>
            <a:endParaRPr lang="id-ID" sz="1600" spc="300" dirty="0">
              <a:solidFill>
                <a:schemeClr val="bg1"/>
              </a:solidFill>
              <a:latin typeface="Montserrat Hairline" panose="00000300000000000000" pitchFamily="50" charset="0"/>
            </a:endParaRPr>
          </a:p>
          <a:p>
            <a:pPr algn="ctr"/>
            <a:r>
              <a:rPr lang="id-ID" sz="1600" spc="300" dirty="0">
                <a:solidFill>
                  <a:schemeClr val="bg1"/>
                </a:solidFill>
                <a:latin typeface="Montserrat Hairline" panose="00000300000000000000" pitchFamily="50" charset="0"/>
              </a:rPr>
              <a:t>@</a:t>
            </a:r>
            <a:endParaRPr lang="id-ID" sz="1600" spc="300" dirty="0">
              <a:solidFill>
                <a:schemeClr val="bg1"/>
              </a:solidFill>
              <a:latin typeface="Montserrat Hairline" panose="00000300000000000000" pitchFamily="50" charset="0"/>
            </a:endParaRPr>
          </a:p>
        </p:txBody>
      </p:sp>
      <p:sp>
        <p:nvSpPr>
          <p:cNvPr id="15" name="Rectangle 14"/>
          <p:cNvSpPr/>
          <p:nvPr/>
        </p:nvSpPr>
        <p:spPr bwMode="auto">
          <a:xfrm>
            <a:off x="15648384" y="9664055"/>
            <a:ext cx="5904656" cy="1512168"/>
          </a:xfrm>
          <a:prstGeom prst="rect">
            <a:avLst/>
          </a:prstGeom>
          <a:solidFill>
            <a:schemeClr val="accent1">
              <a:alpha val="85000"/>
            </a:schemeClr>
          </a:solidFill>
          <a:ln>
            <a:noFill/>
          </a:ln>
        </p:spPr>
        <p:txBody>
          <a:bodyPr vert="horz" wrap="square" lIns="91440" tIns="45720" rIns="91440" bIns="45720" numCol="1" rtlCol="0" anchor="t" anchorCtr="0" compatLnSpc="1"/>
          <a:lstStyle/>
          <a:p>
            <a:pPr algn="ctr"/>
            <a:endParaRPr lang="id-ID" dirty="0"/>
          </a:p>
        </p:txBody>
      </p:sp>
      <p:sp>
        <p:nvSpPr>
          <p:cNvPr id="16" name="TextBox 15"/>
          <p:cNvSpPr txBox="1"/>
          <p:nvPr/>
        </p:nvSpPr>
        <p:spPr>
          <a:xfrm>
            <a:off x="16728504" y="9973863"/>
            <a:ext cx="3600400" cy="892552"/>
          </a:xfrm>
          <a:prstGeom prst="rect">
            <a:avLst/>
          </a:prstGeom>
          <a:noFill/>
        </p:spPr>
        <p:txBody>
          <a:bodyPr wrap="square" rtlCol="0">
            <a:spAutoFit/>
          </a:bodyPr>
          <a:lstStyle/>
          <a:p>
            <a:pPr algn="ctr"/>
            <a:r>
              <a:rPr lang="id-ID" sz="2000" b="1" spc="300" dirty="0">
                <a:solidFill>
                  <a:schemeClr val="bg1"/>
                </a:solidFill>
                <a:latin typeface="Montserrat" panose="00000500000000000000" pitchFamily="50" charset="0"/>
              </a:rPr>
              <a:t>Mark Wilson</a:t>
            </a:r>
            <a:endParaRPr lang="id-ID" sz="2000" b="1" spc="300" dirty="0">
              <a:solidFill>
                <a:schemeClr val="bg1"/>
              </a:solidFill>
              <a:latin typeface="Montserrat" panose="00000500000000000000" pitchFamily="50" charset="0"/>
            </a:endParaRPr>
          </a:p>
          <a:p>
            <a:pPr algn="ctr"/>
            <a:r>
              <a:rPr lang="id-ID" sz="1600" spc="300" dirty="0">
                <a:solidFill>
                  <a:schemeClr val="bg1"/>
                </a:solidFill>
                <a:latin typeface="Montserrat Hairline" panose="00000300000000000000" pitchFamily="50" charset="0"/>
              </a:rPr>
              <a:t>Illustrator</a:t>
            </a:r>
            <a:endParaRPr lang="id-ID" sz="1600" spc="300" dirty="0">
              <a:solidFill>
                <a:schemeClr val="bg1"/>
              </a:solidFill>
              <a:latin typeface="Montserrat Hairline" panose="00000300000000000000" pitchFamily="50" charset="0"/>
            </a:endParaRPr>
          </a:p>
          <a:p>
            <a:pPr algn="ctr"/>
            <a:r>
              <a:rPr lang="id-ID" sz="1600" spc="300" dirty="0">
                <a:solidFill>
                  <a:schemeClr val="bg1"/>
                </a:solidFill>
                <a:latin typeface="Montserrat Hairline" panose="00000300000000000000" pitchFamily="50" charset="0"/>
              </a:rPr>
              <a:t>@</a:t>
            </a:r>
            <a:endParaRPr lang="id-ID" sz="1600" spc="300" dirty="0">
              <a:solidFill>
                <a:schemeClr val="bg1"/>
              </a:solidFill>
              <a:latin typeface="Montserrat Hairline" panose="00000300000000000000" pitchFamily="50"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4" grpId="0"/>
      <p:bldP spid="15"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p:cNvPicPr>
            <a:picLocks noGrp="1" noChangeAspect="1"/>
          </p:cNvPicPr>
          <p:nvPr>
            <p:ph type="pic" sz="quarter" idx="11"/>
          </p:nvPr>
        </p:nvPicPr>
        <p:blipFill>
          <a:blip r:embed="rId1" cstate="screen">
            <a:duotone>
              <a:prstClr val="black"/>
              <a:schemeClr val="tx2">
                <a:tint val="45000"/>
                <a:satMod val="400000"/>
              </a:schemeClr>
            </a:duotone>
          </a:blip>
          <a:srcRect t="15" b="15"/>
          <a:stretch>
            <a:fillRect/>
          </a:stretch>
        </p:blipFill>
        <p:spPr/>
      </p:pic>
      <p:sp>
        <p:nvSpPr>
          <p:cNvPr id="4" name="Rectangle 3"/>
          <p:cNvSpPr/>
          <p:nvPr/>
        </p:nvSpPr>
        <p:spPr bwMode="auto">
          <a:xfrm>
            <a:off x="6791324" y="1457324"/>
            <a:ext cx="10801350" cy="10801351"/>
          </a:xfrm>
          <a:prstGeom prst="rect">
            <a:avLst/>
          </a:prstGeom>
          <a:solidFill>
            <a:schemeClr val="bg1"/>
          </a:solidFill>
          <a:ln>
            <a:noFill/>
          </a:ln>
        </p:spPr>
        <p:txBody>
          <a:bodyPr vert="horz" wrap="square" lIns="91440" tIns="45720" rIns="91440" bIns="45720" numCol="1" rtlCol="0" anchor="t" anchorCtr="0" compatLnSpc="1"/>
          <a:lstStyle/>
          <a:p>
            <a:pPr algn="ctr"/>
            <a:endParaRPr lang="id-ID"/>
          </a:p>
        </p:txBody>
      </p:sp>
      <p:sp>
        <p:nvSpPr>
          <p:cNvPr id="5" name="Rectangle 4"/>
          <p:cNvSpPr/>
          <p:nvPr/>
        </p:nvSpPr>
        <p:spPr bwMode="auto">
          <a:xfrm>
            <a:off x="7511441" y="2177441"/>
            <a:ext cx="9361116" cy="9361117"/>
          </a:xfrm>
          <a:prstGeom prst="rect">
            <a:avLst/>
          </a:prstGeom>
          <a:noFill/>
          <a:ln w="152400">
            <a:solidFill>
              <a:schemeClr val="accent6"/>
            </a:solidFill>
            <a:miter lim="800000"/>
          </a:ln>
        </p:spPr>
        <p:txBody>
          <a:bodyPr vert="horz" wrap="square" lIns="91440" tIns="45720" rIns="91440" bIns="45720" numCol="1" rtlCol="0" anchor="t" anchorCtr="0" compatLnSpc="1"/>
          <a:lstStyle/>
          <a:p>
            <a:pPr algn="ctr"/>
            <a:endParaRPr lang="id-ID"/>
          </a:p>
        </p:txBody>
      </p:sp>
      <p:grpSp>
        <p:nvGrpSpPr>
          <p:cNvPr id="6" name="Group 5"/>
          <p:cNvGrpSpPr/>
          <p:nvPr/>
        </p:nvGrpSpPr>
        <p:grpSpPr>
          <a:xfrm>
            <a:off x="9697511" y="2976755"/>
            <a:ext cx="4988994" cy="6438146"/>
            <a:chOff x="1297255" y="2692791"/>
            <a:chExt cx="4988994" cy="6438146"/>
          </a:xfrm>
        </p:grpSpPr>
        <p:sp>
          <p:nvSpPr>
            <p:cNvPr id="7" name="TextBox 6"/>
            <p:cNvSpPr txBox="1"/>
            <p:nvPr/>
          </p:nvSpPr>
          <p:spPr>
            <a:xfrm>
              <a:off x="2327248" y="4816448"/>
              <a:ext cx="2929008" cy="861774"/>
            </a:xfrm>
            <a:prstGeom prst="rect">
              <a:avLst/>
            </a:prstGeom>
            <a:noFill/>
          </p:spPr>
          <p:txBody>
            <a:bodyPr wrap="none" rtlCol="0">
              <a:spAutoFit/>
            </a:bodyPr>
            <a:lstStyle/>
            <a:p>
              <a:pPr algn="ctr"/>
              <a:r>
                <a:rPr lang="en-US" altLang="zh-CN" sz="5000" b="1" cap="all" dirty="0">
                  <a:latin typeface="Aleo" panose="020F0502020204030203" pitchFamily="34" charset="0"/>
                </a:rPr>
                <a:t>THANKS</a:t>
              </a:r>
              <a:endParaRPr lang="id-ID" sz="5000" b="1" cap="all" dirty="0">
                <a:latin typeface="Aleo" panose="020F0502020204030203" pitchFamily="34" charset="0"/>
              </a:endParaRPr>
            </a:p>
          </p:txBody>
        </p:sp>
        <p:sp>
          <p:nvSpPr>
            <p:cNvPr id="8" name="TextBox 7"/>
            <p:cNvSpPr txBox="1"/>
            <p:nvPr/>
          </p:nvSpPr>
          <p:spPr>
            <a:xfrm>
              <a:off x="1297255" y="6278967"/>
              <a:ext cx="4988994" cy="461665"/>
            </a:xfrm>
            <a:prstGeom prst="rect">
              <a:avLst/>
            </a:prstGeom>
            <a:noFill/>
          </p:spPr>
          <p:txBody>
            <a:bodyPr wrap="none" rtlCol="0">
              <a:spAutoFit/>
            </a:bodyPr>
            <a:lstStyle/>
            <a:p>
              <a:pPr algn="ctr"/>
              <a:r>
                <a:rPr lang="id-ID" sz="2400" spc="600" dirty="0">
                  <a:latin typeface="Montserrat" panose="00000500000000000000" pitchFamily="50" charset="0"/>
                </a:rPr>
                <a:t>OUR COMPANY STORY</a:t>
              </a:r>
              <a:endParaRPr lang="id-ID" sz="2400" spc="600" dirty="0">
                <a:latin typeface="Montserrat" panose="00000500000000000000" pitchFamily="50" charset="0"/>
              </a:endParaRPr>
            </a:p>
          </p:txBody>
        </p:sp>
        <p:sp>
          <p:nvSpPr>
            <p:cNvPr id="10" name="TextBox 6"/>
            <p:cNvSpPr txBox="1"/>
            <p:nvPr/>
          </p:nvSpPr>
          <p:spPr>
            <a:xfrm>
              <a:off x="2602157" y="2692791"/>
              <a:ext cx="2379177" cy="1569660"/>
            </a:xfrm>
            <a:prstGeom prst="rect">
              <a:avLst/>
            </a:prstGeom>
            <a:noFill/>
          </p:spPr>
          <p:txBody>
            <a:bodyPr wrap="none" rtlCol="0">
              <a:spAutoFit/>
            </a:bodyPr>
            <a:lstStyle/>
            <a:p>
              <a:pPr algn="ctr"/>
              <a:r>
                <a:rPr lang="en-US" altLang="zh-CN" sz="9600" b="1" dirty="0">
                  <a:latin typeface="Aleo" panose="020F0502020204030203" pitchFamily="34" charset="0"/>
                </a:rPr>
                <a:t>End</a:t>
              </a:r>
              <a:endParaRPr lang="id-ID" sz="9600" b="1" dirty="0">
                <a:latin typeface="Aleo" panose="020F0502020204030203" pitchFamily="34" charset="0"/>
              </a:endParaRPr>
            </a:p>
          </p:txBody>
        </p:sp>
        <p:sp>
          <p:nvSpPr>
            <p:cNvPr id="11" name="TextBox 6"/>
            <p:cNvSpPr txBox="1"/>
            <p:nvPr/>
          </p:nvSpPr>
          <p:spPr>
            <a:xfrm>
              <a:off x="1775828" y="7884442"/>
              <a:ext cx="4031873" cy="1246495"/>
            </a:xfrm>
            <a:prstGeom prst="rect">
              <a:avLst/>
            </a:prstGeom>
            <a:noFill/>
          </p:spPr>
          <p:txBody>
            <a:bodyPr wrap="none" rtlCol="0">
              <a:spAutoFit/>
            </a:bodyPr>
            <a:lstStyle/>
            <a:p>
              <a:pPr algn="ctr"/>
              <a:r>
                <a:rPr lang="zh-CN" altLang="en-US" sz="7500" b="1" dirty="0">
                  <a:latin typeface="微软雅黑" panose="020B0503020204020204" charset="-122"/>
                  <a:ea typeface="微软雅黑" panose="020B0503020204020204" charset="-122"/>
                  <a:cs typeface="微软雅黑" panose="020B0503020204020204" charset="-122"/>
                </a:rPr>
                <a:t>感谢观看</a:t>
              </a:r>
              <a:endParaRPr lang="id-ID" sz="7500" b="1" dirty="0">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14:prism isInverted="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p:cNvPicPr>
            <a:picLocks noGrp="1" noChangeAspect="1"/>
          </p:cNvPicPr>
          <p:nvPr>
            <p:ph type="pic" sz="quarter" idx="11"/>
          </p:nvPr>
        </p:nvPicPr>
        <p:blipFill>
          <a:blip r:embed="rId1" cstate="screen">
            <a:duotone>
              <a:prstClr val="black"/>
              <a:schemeClr val="tx2">
                <a:tint val="45000"/>
                <a:satMod val="400000"/>
              </a:schemeClr>
            </a:duotone>
          </a:blip>
          <a:srcRect t="15" b="15"/>
          <a:stretch>
            <a:fillRect/>
          </a:stretch>
        </p:blipFill>
        <p:spPr/>
      </p:pic>
      <p:sp>
        <p:nvSpPr>
          <p:cNvPr id="4" name="Rectangle 3"/>
          <p:cNvSpPr/>
          <p:nvPr/>
        </p:nvSpPr>
        <p:spPr bwMode="auto">
          <a:xfrm>
            <a:off x="6791324" y="1457324"/>
            <a:ext cx="10801350" cy="10801351"/>
          </a:xfrm>
          <a:prstGeom prst="rect">
            <a:avLst/>
          </a:prstGeom>
          <a:solidFill>
            <a:schemeClr val="bg1"/>
          </a:solidFill>
          <a:ln>
            <a:noFill/>
          </a:ln>
        </p:spPr>
        <p:txBody>
          <a:bodyPr vert="horz" wrap="square" lIns="91440" tIns="45720" rIns="91440" bIns="45720" numCol="1" rtlCol="0" anchor="t" anchorCtr="0" compatLnSpc="1"/>
          <a:lstStyle/>
          <a:p>
            <a:pPr algn="ctr"/>
            <a:endParaRPr lang="id-ID"/>
          </a:p>
        </p:txBody>
      </p:sp>
      <p:sp>
        <p:nvSpPr>
          <p:cNvPr id="5" name="Rectangle 4"/>
          <p:cNvSpPr/>
          <p:nvPr/>
        </p:nvSpPr>
        <p:spPr bwMode="auto">
          <a:xfrm>
            <a:off x="7511441" y="2177441"/>
            <a:ext cx="9361116" cy="9361117"/>
          </a:xfrm>
          <a:prstGeom prst="rect">
            <a:avLst/>
          </a:prstGeom>
          <a:noFill/>
          <a:ln w="152400">
            <a:solidFill>
              <a:schemeClr val="accent6"/>
            </a:solidFill>
            <a:miter lim="800000"/>
          </a:ln>
        </p:spPr>
        <p:txBody>
          <a:bodyPr vert="horz" wrap="square" lIns="91440" tIns="45720" rIns="91440" bIns="45720" numCol="1" rtlCol="0" anchor="t" anchorCtr="0" compatLnSpc="1"/>
          <a:lstStyle/>
          <a:p>
            <a:pPr algn="ctr"/>
            <a:endParaRPr lang="id-ID"/>
          </a:p>
        </p:txBody>
      </p:sp>
      <p:grpSp>
        <p:nvGrpSpPr>
          <p:cNvPr id="6" name="Group 5"/>
          <p:cNvGrpSpPr/>
          <p:nvPr/>
        </p:nvGrpSpPr>
        <p:grpSpPr>
          <a:xfrm>
            <a:off x="9622227" y="2976755"/>
            <a:ext cx="5139548" cy="6438146"/>
            <a:chOff x="1221971" y="2692791"/>
            <a:chExt cx="5139548" cy="6438146"/>
          </a:xfrm>
        </p:grpSpPr>
        <p:sp>
          <p:nvSpPr>
            <p:cNvPr id="7" name="TextBox 6"/>
            <p:cNvSpPr txBox="1"/>
            <p:nvPr/>
          </p:nvSpPr>
          <p:spPr>
            <a:xfrm>
              <a:off x="1221971" y="4816448"/>
              <a:ext cx="5139548" cy="1246495"/>
            </a:xfrm>
            <a:prstGeom prst="rect">
              <a:avLst/>
            </a:prstGeom>
            <a:noFill/>
          </p:spPr>
          <p:txBody>
            <a:bodyPr wrap="none" rtlCol="0">
              <a:spAutoFit/>
            </a:bodyPr>
            <a:lstStyle/>
            <a:p>
              <a:pPr algn="ctr"/>
              <a:r>
                <a:rPr lang="id-ID" sz="7500" b="1" dirty="0">
                  <a:latin typeface="Aleo" panose="020F0502020204030203" pitchFamily="34" charset="0"/>
                </a:rPr>
                <a:t>ABOUT US</a:t>
              </a:r>
              <a:endParaRPr lang="id-ID" sz="7500" b="1" dirty="0">
                <a:latin typeface="Aleo" panose="020F0502020204030203" pitchFamily="34" charset="0"/>
              </a:endParaRPr>
            </a:p>
          </p:txBody>
        </p:sp>
        <p:sp>
          <p:nvSpPr>
            <p:cNvPr id="8" name="TextBox 7"/>
            <p:cNvSpPr txBox="1"/>
            <p:nvPr/>
          </p:nvSpPr>
          <p:spPr>
            <a:xfrm>
              <a:off x="1297255" y="6278967"/>
              <a:ext cx="4988994" cy="461665"/>
            </a:xfrm>
            <a:prstGeom prst="rect">
              <a:avLst/>
            </a:prstGeom>
            <a:noFill/>
          </p:spPr>
          <p:txBody>
            <a:bodyPr wrap="none" rtlCol="0">
              <a:spAutoFit/>
            </a:bodyPr>
            <a:lstStyle/>
            <a:p>
              <a:pPr algn="ctr"/>
              <a:r>
                <a:rPr lang="id-ID" sz="2400" spc="600" dirty="0">
                  <a:latin typeface="Montserrat" panose="00000500000000000000" pitchFamily="50" charset="0"/>
                </a:rPr>
                <a:t>OUR COMPANY STORY</a:t>
              </a:r>
              <a:endParaRPr lang="id-ID" sz="2400" spc="600" dirty="0">
                <a:latin typeface="Montserrat" panose="00000500000000000000" pitchFamily="50" charset="0"/>
              </a:endParaRPr>
            </a:p>
          </p:txBody>
        </p:sp>
        <p:sp>
          <p:nvSpPr>
            <p:cNvPr id="10" name="TextBox 6"/>
            <p:cNvSpPr txBox="1"/>
            <p:nvPr/>
          </p:nvSpPr>
          <p:spPr>
            <a:xfrm>
              <a:off x="3402054" y="2692791"/>
              <a:ext cx="779381" cy="1569660"/>
            </a:xfrm>
            <a:prstGeom prst="rect">
              <a:avLst/>
            </a:prstGeom>
            <a:noFill/>
          </p:spPr>
          <p:txBody>
            <a:bodyPr wrap="none" rtlCol="0">
              <a:spAutoFit/>
            </a:bodyPr>
            <a:lstStyle/>
            <a:p>
              <a:pPr algn="ctr"/>
              <a:r>
                <a:rPr lang="en-US" altLang="zh-CN" sz="9600" b="1" dirty="0">
                  <a:latin typeface="Aleo" panose="020F0502020204030203" pitchFamily="34" charset="0"/>
                </a:rPr>
                <a:t>1</a:t>
              </a:r>
              <a:endParaRPr lang="id-ID" sz="9600" b="1" dirty="0">
                <a:latin typeface="Aleo" panose="020F0502020204030203" pitchFamily="34" charset="0"/>
              </a:endParaRPr>
            </a:p>
          </p:txBody>
        </p:sp>
        <p:sp>
          <p:nvSpPr>
            <p:cNvPr id="11" name="TextBox 6"/>
            <p:cNvSpPr txBox="1"/>
            <p:nvPr/>
          </p:nvSpPr>
          <p:spPr>
            <a:xfrm>
              <a:off x="1723711" y="7884442"/>
              <a:ext cx="4136069" cy="1246495"/>
            </a:xfrm>
            <a:prstGeom prst="rect">
              <a:avLst/>
            </a:prstGeom>
            <a:noFill/>
          </p:spPr>
          <p:txBody>
            <a:bodyPr wrap="none" rtlCol="0">
              <a:spAutoFit/>
            </a:bodyPr>
            <a:lstStyle/>
            <a:p>
              <a:pPr algn="ctr"/>
              <a:r>
                <a:rPr lang="zh-CN" altLang="en-US" sz="7500" b="1" dirty="0">
                  <a:latin typeface="微软雅黑" panose="020B0503020204020204" charset="-122"/>
                  <a:ea typeface="微软雅黑" panose="020B0503020204020204" charset="-122"/>
                  <a:cs typeface="微软雅黑" panose="020B0503020204020204" charset="-122"/>
                </a:rPr>
                <a:t>公司概况</a:t>
              </a:r>
              <a:endParaRPr lang="id-ID" sz="7500" b="1" dirty="0">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push dir="u"/>
      </p:transition>
    </mc:Choice>
    <mc:Fallback>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43226" y="1676400"/>
            <a:ext cx="10153128" cy="3293209"/>
          </a:xfrm>
          <a:prstGeom prst="rect">
            <a:avLst/>
          </a:prstGeom>
          <a:noFill/>
        </p:spPr>
        <p:txBody>
          <a:bodyPr wrap="square" rtlCol="0">
            <a:spAutoFit/>
          </a:bodyPr>
          <a:lstStyle/>
          <a:p>
            <a:pPr>
              <a:lnSpc>
                <a:spcPct val="80000"/>
              </a:lnSpc>
            </a:pPr>
            <a:r>
              <a:rPr lang="en-US" sz="13000" b="1" cap="all" dirty="0">
                <a:latin typeface="Aleo" panose="020F0502020204030203" pitchFamily="34" charset="0"/>
              </a:rPr>
              <a:t>Company nature</a:t>
            </a:r>
            <a:endParaRPr lang="id-ID" sz="13000" cap="all" dirty="0">
              <a:latin typeface="Aleo" panose="020F0502020204030203" pitchFamily="34" charset="0"/>
            </a:endParaRPr>
          </a:p>
        </p:txBody>
      </p:sp>
      <p:sp>
        <p:nvSpPr>
          <p:cNvPr id="10" name="Rectangle 9"/>
          <p:cNvSpPr/>
          <p:nvPr/>
        </p:nvSpPr>
        <p:spPr>
          <a:xfrm>
            <a:off x="2038872" y="9590236"/>
            <a:ext cx="8640960" cy="2754164"/>
          </a:xfrm>
          <a:prstGeom prst="rect">
            <a:avLst/>
          </a:prstGeom>
        </p:spPr>
        <p:txBody>
          <a:bodyPr wrap="square">
            <a:noAutofit/>
          </a:bodyPr>
          <a:lstStyle/>
          <a:p>
            <a:pPr>
              <a:lnSpc>
                <a:spcPct val="200000"/>
              </a:lnSpc>
            </a:pPr>
            <a:r>
              <a:rPr lang="zh-CN" altLang="zh-CN" sz="2000" dirty="0"/>
              <a:t>我们模拟的企业名称为拓新责任有限公司，企业长期一来注重于</a:t>
            </a:r>
            <a:r>
              <a:rPr lang="en-US" altLang="zh-CN" sz="2000" dirty="0"/>
              <a:t>p</a:t>
            </a:r>
            <a:r>
              <a:rPr lang="zh-CN" altLang="zh-CN" sz="2000" dirty="0"/>
              <a:t>系列产品的生产与经营。目前生产的</a:t>
            </a:r>
            <a:r>
              <a:rPr lang="en-US" altLang="zh-CN" sz="2000" dirty="0"/>
              <a:t>P1</a:t>
            </a:r>
            <a:r>
              <a:rPr lang="zh-CN" altLang="zh-CN" sz="2000" dirty="0"/>
              <a:t>产品在本地市场销量和反响都很好，同时企业拥有自己的生产厂房与生产设备，尽管设备比较落后，但是运营状态良好。</a:t>
            </a:r>
            <a:endParaRPr lang="zh-CN" altLang="zh-CN" sz="2000" dirty="0"/>
          </a:p>
        </p:txBody>
      </p:sp>
      <p:pic>
        <p:nvPicPr>
          <p:cNvPr id="4" name="Picture Placeholder 3"/>
          <p:cNvPicPr>
            <a:picLocks noGrp="1" noChangeAspect="1"/>
          </p:cNvPicPr>
          <p:nvPr>
            <p:ph type="pic" sz="quarter" idx="11"/>
          </p:nvPr>
        </p:nvPicPr>
        <p:blipFill>
          <a:blip r:embed="rId1" cstate="screen">
            <a:extLst>
              <a:ext uri="{BEBA8EAE-BF5A-486C-A8C5-ECC9F3942E4B}">
                <a14:imgProps xmlns:a14="http://schemas.microsoft.com/office/drawing/2010/main">
                  <a14:imgLayer r:embed="rId2">
                    <a14:imgEffect>
                      <a14:saturation sat="33000"/>
                    </a14:imgEffect>
                  </a14:imgLayer>
                </a14:imgProps>
              </a:ext>
            </a:extLst>
          </a:blip>
          <a:srcRect t="4" b="4"/>
          <a:stretch>
            <a:fillRect/>
          </a:stretch>
        </p:blipFill>
        <p:spPr/>
      </p:pic>
      <p:sp>
        <p:nvSpPr>
          <p:cNvPr id="2" name="矩形 1"/>
          <p:cNvSpPr/>
          <p:nvPr/>
        </p:nvSpPr>
        <p:spPr>
          <a:xfrm>
            <a:off x="2038872" y="5725616"/>
            <a:ext cx="5472973" cy="1569660"/>
          </a:xfrm>
          <a:prstGeom prst="rect">
            <a:avLst/>
          </a:prstGeom>
        </p:spPr>
        <p:txBody>
          <a:bodyPr wrap="none">
            <a:spAutoFit/>
          </a:bodyPr>
          <a:lstStyle/>
          <a:p>
            <a:r>
              <a:rPr lang="zh-CN" altLang="zh-CN" sz="9600" kern="100" dirty="0">
                <a:latin typeface="微软雅黑" panose="020B0503020204020204" charset="-122"/>
                <a:ea typeface="微软雅黑" panose="020B0503020204020204" charset="-122"/>
                <a:cs typeface="微软雅黑" panose="020B0503020204020204" charset="-122"/>
              </a:rPr>
              <a:t>公司性质</a:t>
            </a:r>
            <a:r>
              <a:rPr lang="zh-CN" altLang="zh-CN" sz="9600" dirty="0">
                <a:latin typeface="微软雅黑" panose="020B0503020204020204" charset="-122"/>
                <a:ea typeface="微软雅黑" panose="020B0503020204020204" charset="-122"/>
                <a:cs typeface="微软雅黑" panose="020B0503020204020204" charset="-122"/>
              </a:rPr>
              <a:t> </a:t>
            </a:r>
            <a:endParaRPr lang="zh-CN" altLang="en-US" sz="96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560152" y="3113584"/>
            <a:ext cx="10153128" cy="3293209"/>
          </a:xfrm>
          <a:prstGeom prst="rect">
            <a:avLst/>
          </a:prstGeom>
          <a:noFill/>
        </p:spPr>
        <p:txBody>
          <a:bodyPr wrap="square" rtlCol="0">
            <a:spAutoFit/>
          </a:bodyPr>
          <a:lstStyle/>
          <a:p>
            <a:pPr>
              <a:lnSpc>
                <a:spcPct val="80000"/>
              </a:lnSpc>
            </a:pPr>
            <a:r>
              <a:rPr lang="en-US" sz="13000" b="1" cap="all" dirty="0">
                <a:latin typeface="Aleo" panose="020F0502020204030203" pitchFamily="34" charset="0"/>
              </a:rPr>
              <a:t>Co</a:t>
            </a:r>
            <a:r>
              <a:rPr lang="en-US" altLang="zh-CN" sz="13000" b="1" cap="all" dirty="0">
                <a:latin typeface="Aleo" panose="020F0502020204030203" pitchFamily="34" charset="0"/>
              </a:rPr>
              <a:t>mpany</a:t>
            </a:r>
            <a:r>
              <a:rPr lang="en-US" sz="13000" b="1" cap="all" dirty="0">
                <a:latin typeface="Aleo" panose="020F0502020204030203" pitchFamily="34" charset="0"/>
              </a:rPr>
              <a:t> mission</a:t>
            </a:r>
            <a:endParaRPr lang="id-ID" sz="13000" cap="all" dirty="0">
              <a:latin typeface="Aleo" panose="020F0502020204030203" pitchFamily="34" charset="0"/>
            </a:endParaRPr>
          </a:p>
        </p:txBody>
      </p:sp>
      <p:sp>
        <p:nvSpPr>
          <p:cNvPr id="7" name="Rectangle 6"/>
          <p:cNvSpPr/>
          <p:nvPr/>
        </p:nvSpPr>
        <p:spPr>
          <a:xfrm>
            <a:off x="13632160" y="9590236"/>
            <a:ext cx="8640960" cy="2308324"/>
          </a:xfrm>
          <a:prstGeom prst="rect">
            <a:avLst/>
          </a:prstGeom>
        </p:spPr>
        <p:txBody>
          <a:bodyPr wrap="square">
            <a:noAutofit/>
          </a:bodyPr>
          <a:lstStyle/>
          <a:p>
            <a:pPr>
              <a:lnSpc>
                <a:spcPct val="150000"/>
              </a:lnSpc>
            </a:pPr>
            <a:r>
              <a:rPr lang="zh-CN" altLang="zh-CN" sz="2000" dirty="0"/>
              <a:t>一家权威机构对</a:t>
            </a:r>
            <a:r>
              <a:rPr lang="en-US" altLang="zh-CN" sz="2000" dirty="0"/>
              <a:t>P</a:t>
            </a:r>
            <a:r>
              <a:rPr lang="zh-CN" altLang="zh-CN" sz="2000" dirty="0"/>
              <a:t>产品进行了市场预测，认为</a:t>
            </a:r>
            <a:r>
              <a:rPr lang="en-US" altLang="zh-CN" sz="2000" dirty="0"/>
              <a:t>P</a:t>
            </a:r>
            <a:r>
              <a:rPr lang="zh-CN" altLang="zh-CN" sz="2000" dirty="0"/>
              <a:t>产品将会从目前较低的水平发展成为一个较高的产品。所以，公司现阶段任务为</a:t>
            </a:r>
            <a:endParaRPr lang="zh-CN" altLang="zh-CN" sz="2000" dirty="0"/>
          </a:p>
          <a:p>
            <a:pPr>
              <a:lnSpc>
                <a:spcPct val="150000"/>
              </a:lnSpc>
            </a:pPr>
            <a:r>
              <a:rPr lang="en-US" altLang="zh-CN" sz="2000" dirty="0"/>
              <a:t>1</a:t>
            </a:r>
            <a:r>
              <a:rPr lang="zh-CN" altLang="zh-CN" sz="2000" dirty="0"/>
              <a:t>、投资新产品的开发，使公司的市场地位得到进一步提升。</a:t>
            </a:r>
            <a:endParaRPr lang="zh-CN" altLang="zh-CN" sz="2000" dirty="0"/>
          </a:p>
          <a:p>
            <a:pPr>
              <a:lnSpc>
                <a:spcPct val="150000"/>
              </a:lnSpc>
            </a:pPr>
            <a:r>
              <a:rPr lang="en-US" altLang="zh-CN" sz="2000" dirty="0"/>
              <a:t>2</a:t>
            </a:r>
            <a:r>
              <a:rPr lang="zh-CN" altLang="zh-CN" sz="2000" dirty="0"/>
              <a:t>、开发本地市场以外的其他新市场，进一步拓展市场领域。</a:t>
            </a:r>
            <a:endParaRPr lang="zh-CN" altLang="zh-CN" sz="2000" dirty="0"/>
          </a:p>
          <a:p>
            <a:pPr>
              <a:lnSpc>
                <a:spcPct val="150000"/>
              </a:lnSpc>
            </a:pPr>
            <a:r>
              <a:rPr lang="en-US" altLang="zh-CN" sz="2000" dirty="0"/>
              <a:t>3</a:t>
            </a:r>
            <a:r>
              <a:rPr lang="zh-CN" altLang="zh-CN" sz="2000" dirty="0"/>
              <a:t>、扩大生产规模</a:t>
            </a:r>
            <a:r>
              <a:rPr lang="en-US" altLang="zh-CN" sz="2000" dirty="0"/>
              <a:t>, </a:t>
            </a:r>
            <a:r>
              <a:rPr lang="zh-CN" altLang="zh-CN" sz="2000" dirty="0"/>
              <a:t>采用现代化生产手段</a:t>
            </a:r>
            <a:r>
              <a:rPr lang="en-US" altLang="zh-CN" sz="2000" dirty="0"/>
              <a:t>, </a:t>
            </a:r>
            <a:r>
              <a:rPr lang="zh-CN" altLang="zh-CN" sz="2000" dirty="0"/>
              <a:t>努力提高生产效率。</a:t>
            </a:r>
            <a:endParaRPr lang="zh-CN" altLang="zh-CN" sz="2000" dirty="0"/>
          </a:p>
        </p:txBody>
      </p:sp>
      <p:pic>
        <p:nvPicPr>
          <p:cNvPr id="5" name="Picture Placeholder 4"/>
          <p:cNvPicPr>
            <a:picLocks noGrp="1" noChangeAspect="1"/>
          </p:cNvPicPr>
          <p:nvPr>
            <p:ph type="pic" sz="quarter" idx="11"/>
          </p:nvPr>
        </p:nvPicPr>
        <p:blipFill rotWithShape="1">
          <a:blip r:embed="rId1" cstate="screen">
            <a:extLst>
              <a:ext uri="{BEBA8EAE-BF5A-486C-A8C5-ECC9F3942E4B}">
                <a14:imgProps xmlns:a14="http://schemas.microsoft.com/office/drawing/2010/main">
                  <a14:imgLayer r:embed="rId2">
                    <a14:imgEffect>
                      <a14:saturation sat="33000"/>
                    </a14:imgEffect>
                  </a14:imgLayer>
                </a14:imgProps>
              </a:ext>
            </a:extLst>
          </a:blip>
          <a:srcRect t="14" b="14"/>
          <a:stretch>
            <a:fillRect/>
          </a:stretch>
        </p:blipFill>
        <p:spPr/>
      </p:pic>
      <p:sp>
        <p:nvSpPr>
          <p:cNvPr id="8" name="矩形 7"/>
          <p:cNvSpPr/>
          <p:nvPr/>
        </p:nvSpPr>
        <p:spPr>
          <a:xfrm>
            <a:off x="13638691" y="6899236"/>
            <a:ext cx="5472973" cy="1569660"/>
          </a:xfrm>
          <a:prstGeom prst="rect">
            <a:avLst/>
          </a:prstGeom>
        </p:spPr>
        <p:txBody>
          <a:bodyPr wrap="none">
            <a:spAutoFit/>
          </a:bodyPr>
          <a:lstStyle/>
          <a:p>
            <a:r>
              <a:rPr lang="zh-CN" altLang="zh-CN" sz="9600" kern="100">
                <a:latin typeface="微软雅黑" panose="020B0503020204020204" charset="-122"/>
                <a:ea typeface="微软雅黑" panose="020B0503020204020204" charset="-122"/>
                <a:cs typeface="微软雅黑" panose="020B0503020204020204" charset="-122"/>
              </a:rPr>
              <a:t>公司</a:t>
            </a:r>
            <a:r>
              <a:rPr lang="zh-CN" altLang="en-US" sz="9600" kern="100">
                <a:latin typeface="微软雅黑" panose="020B0503020204020204" charset="-122"/>
                <a:ea typeface="微软雅黑" panose="020B0503020204020204" charset="-122"/>
                <a:cs typeface="微软雅黑" panose="020B0503020204020204" charset="-122"/>
              </a:rPr>
              <a:t>任务</a:t>
            </a:r>
            <a:r>
              <a:rPr lang="zh-CN" altLang="zh-CN" sz="9600">
                <a:latin typeface="微软雅黑" panose="020B0503020204020204" charset="-122"/>
                <a:ea typeface="微软雅黑" panose="020B0503020204020204" charset="-122"/>
                <a:cs typeface="微软雅黑" panose="020B0503020204020204" charset="-122"/>
              </a:rPr>
              <a:t> </a:t>
            </a:r>
            <a:endParaRPr lang="zh-CN" altLang="en-US" sz="96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39672" y="2452862"/>
            <a:ext cx="13105456" cy="9805738"/>
          </a:xfrm>
          <a:prstGeom prst="rect">
            <a:avLst/>
          </a:prstGeom>
        </p:spPr>
        <p:txBody>
          <a:bodyPr wrap="square">
            <a:noAutofit/>
          </a:bodyPr>
          <a:lstStyle/>
          <a:p>
            <a:pPr>
              <a:lnSpc>
                <a:spcPct val="150000"/>
              </a:lnSpc>
            </a:pPr>
            <a:r>
              <a:rPr lang="zh-CN" altLang="zh-CN" sz="2000" dirty="0">
                <a:solidFill>
                  <a:srgbClr val="D8CA90"/>
                </a:solidFill>
                <a:latin typeface="微软雅黑" panose="020B0503020204020204" charset="-122"/>
                <a:ea typeface="微软雅黑" panose="020B0503020204020204" charset="-122"/>
                <a:cs typeface="微软雅黑" panose="020B0503020204020204" charset="-122"/>
              </a:rPr>
              <a:t>①股东会 </a:t>
            </a:r>
            <a:endParaRPr lang="id-ID" sz="2000" dirty="0">
              <a:solidFill>
                <a:srgbClr val="D8CA90"/>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zh-CN" sz="2000" dirty="0">
                <a:latin typeface="微软雅黑" panose="020B0503020204020204" charset="-122"/>
                <a:ea typeface="微软雅黑" panose="020B0503020204020204" charset="-122"/>
                <a:cs typeface="微软雅黑" panose="020B0503020204020204" charset="-122"/>
              </a:rPr>
              <a:t>决定公司的经营方针和投资计划；选举和更换非由职工代表担任的董事、监事，决定有关董事、监事的报酬事项；审议批准董事会的报告；审议批准监事会或者监事的报告；审议批准公司的年度财务预算方案、决算方案；审议批准公司的利润分配方案和弥补亏损方案；对公司增加或者减少注册资本作出决议；对发行公司债券作出决议；对公司合并、分立、解散、清算或者变更公司形式作出决议；修改公司章程；公司章程规定的其他职权。 </a:t>
            </a:r>
            <a:endParaRPr lang="en-US" altLang="zh-CN" sz="2000" dirty="0">
              <a:latin typeface="微软雅黑" panose="020B0503020204020204" charset="-122"/>
              <a:ea typeface="微软雅黑" panose="020B0503020204020204" charset="-122"/>
              <a:cs typeface="微软雅黑" panose="020B0503020204020204" charset="-122"/>
            </a:endParaRPr>
          </a:p>
          <a:p>
            <a:pPr>
              <a:lnSpc>
                <a:spcPct val="150000"/>
              </a:lnSpc>
            </a:pPr>
            <a:endParaRPr lang="en-US" altLang="zh-CN" sz="2000" dirty="0">
              <a:latin typeface="微软雅黑" panose="020B0503020204020204" charset="-122"/>
              <a:ea typeface="微软雅黑" panose="020B0503020204020204" charset="-122"/>
              <a:cs typeface="微软雅黑" panose="020B0503020204020204" charset="-122"/>
            </a:endParaRPr>
          </a:p>
          <a:p>
            <a:r>
              <a:rPr lang="zh-CN" altLang="zh-CN" sz="2000" dirty="0">
                <a:solidFill>
                  <a:srgbClr val="D8CA90"/>
                </a:solidFill>
                <a:latin typeface="微软雅黑" panose="020B0503020204020204" charset="-122"/>
                <a:ea typeface="微软雅黑" panose="020B0503020204020204" charset="-122"/>
                <a:cs typeface="微软雅黑" panose="020B0503020204020204" charset="-122"/>
              </a:rPr>
              <a:t>②董事会</a:t>
            </a:r>
            <a:endParaRPr lang="zh-CN" altLang="zh-CN" sz="2000" dirty="0">
              <a:solidFill>
                <a:srgbClr val="D8CA90"/>
              </a:solidFill>
              <a:latin typeface="微软雅黑" panose="020B0503020204020204" charset="-122"/>
              <a:ea typeface="微软雅黑" panose="020B0503020204020204" charset="-122"/>
              <a:cs typeface="微软雅黑" panose="020B0503020204020204" charset="-122"/>
            </a:endParaRPr>
          </a:p>
          <a:p>
            <a:r>
              <a:rPr lang="zh-CN" altLang="zh-CN" sz="2000" dirty="0">
                <a:latin typeface="微软雅黑" panose="020B0503020204020204" charset="-122"/>
                <a:ea typeface="微软雅黑" panose="020B0503020204020204" charset="-122"/>
                <a:cs typeface="微软雅黑" panose="020B0503020204020204" charset="-122"/>
              </a:rPr>
              <a:t>召集股东会会议，并向股东会报告工作；执行股东会的决议；决定公司的经营计划和投资方案；制订公司的年度财务预算方案、决算方案；制订公司的利润分配方案和弥补亏损方案；制订公司增加或者减少注册资本以及发行公司债券的方案；制订公司合并、分立、解散或者变更公司形式的方案；决定公司内部管理机构的设置；决定聘任或者解聘公司经理及其报酬事项，并根据经理的提名决定聘任或者解聘公司副经理、财务负责人及其报酬事项；制定公司的基本管理制度；公司章程规定的其他职权</a:t>
            </a:r>
            <a:r>
              <a:rPr lang="zh-CN" altLang="en-US" sz="2000" dirty="0">
                <a:latin typeface="微软雅黑" panose="020B0503020204020204" charset="-122"/>
                <a:ea typeface="微软雅黑" panose="020B0503020204020204" charset="-122"/>
                <a:cs typeface="微软雅黑" panose="020B0503020204020204" charset="-122"/>
              </a:rPr>
              <a:t>。</a:t>
            </a:r>
            <a:endParaRPr lang="en-US" altLang="zh-CN" sz="2000" dirty="0">
              <a:latin typeface="微软雅黑" panose="020B0503020204020204" charset="-122"/>
              <a:ea typeface="微软雅黑" panose="020B0503020204020204" charset="-122"/>
              <a:cs typeface="微软雅黑" panose="020B0503020204020204" charset="-122"/>
            </a:endParaRPr>
          </a:p>
          <a:p>
            <a:endParaRPr lang="zh-CN" altLang="zh-CN" sz="2000" dirty="0">
              <a:latin typeface="微软雅黑" panose="020B0503020204020204" charset="-122"/>
              <a:ea typeface="微软雅黑" panose="020B0503020204020204" charset="-122"/>
              <a:cs typeface="微软雅黑" panose="020B0503020204020204" charset="-122"/>
            </a:endParaRPr>
          </a:p>
          <a:p>
            <a:r>
              <a:rPr lang="zh-CN" altLang="zh-CN" sz="2000" dirty="0">
                <a:solidFill>
                  <a:srgbClr val="D8CA90"/>
                </a:solidFill>
                <a:latin typeface="微软雅黑" panose="020B0503020204020204" charset="-122"/>
                <a:ea typeface="微软雅黑" panose="020B0503020204020204" charset="-122"/>
                <a:cs typeface="微软雅黑" panose="020B0503020204020204" charset="-122"/>
              </a:rPr>
              <a:t>③</a:t>
            </a:r>
            <a:r>
              <a:rPr lang="en-US" altLang="zh-CN" sz="2000" dirty="0">
                <a:solidFill>
                  <a:srgbClr val="D8CA90"/>
                </a:solidFill>
                <a:latin typeface="微软雅黑" panose="020B0503020204020204" charset="-122"/>
                <a:ea typeface="微软雅黑" panose="020B0503020204020204" charset="-122"/>
                <a:cs typeface="微软雅黑" panose="020B0503020204020204" charset="-122"/>
              </a:rPr>
              <a:t>CEO</a:t>
            </a:r>
            <a:endParaRPr lang="zh-CN" altLang="zh-CN" sz="2000" dirty="0">
              <a:solidFill>
                <a:srgbClr val="D8CA90"/>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zh-CN" sz="2000" dirty="0">
                <a:latin typeface="微软雅黑" panose="020B0503020204020204" charset="-122"/>
                <a:ea typeface="微软雅黑" panose="020B0503020204020204" charset="-122"/>
                <a:cs typeface="微软雅黑" panose="020B0503020204020204" charset="-122"/>
              </a:rPr>
              <a:t>主持公司的生产经营管理工作，组织实施董事会决议；组织实施公司年度经营计划和投资方案；拟订公司内部管理机构设置方案；拟订公司的基本管理制度；制定公司的具体规章；提请聘任或者解聘公司副经理、财务负责人；决定聘任或者解聘除应由董事会决定聘任或者解聘以外的负责管理人员；董事会授予的其他职权。</a:t>
            </a:r>
            <a:r>
              <a:rPr lang="en-US" altLang="zh-CN" sz="2000" dirty="0">
                <a:latin typeface="微软雅黑" panose="020B0503020204020204" charset="-122"/>
                <a:ea typeface="微软雅黑" panose="020B0503020204020204" charset="-122"/>
                <a:cs typeface="微软雅黑" panose="020B0503020204020204" charset="-122"/>
              </a:rPr>
              <a:t> </a:t>
            </a:r>
            <a:endParaRPr lang="en-US" altLang="zh-CN" sz="2000" dirty="0">
              <a:latin typeface="微软雅黑" panose="020B0503020204020204" charset="-122"/>
              <a:ea typeface="微软雅黑" panose="020B0503020204020204" charset="-122"/>
              <a:cs typeface="微软雅黑" panose="020B0503020204020204" charset="-122"/>
            </a:endParaRPr>
          </a:p>
          <a:p>
            <a:pPr>
              <a:lnSpc>
                <a:spcPct val="150000"/>
              </a:lnSpc>
            </a:pPr>
            <a:endParaRPr lang="en-US" altLang="zh-CN" sz="200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zh-CN" sz="2000" dirty="0">
                <a:solidFill>
                  <a:srgbClr val="D8CA90"/>
                </a:solidFill>
                <a:latin typeface="微软雅黑" panose="020B0503020204020204" charset="-122"/>
                <a:ea typeface="微软雅黑" panose="020B0503020204020204" charset="-122"/>
                <a:cs typeface="微软雅黑" panose="020B0503020204020204" charset="-122"/>
              </a:rPr>
              <a:t>④财务部</a:t>
            </a:r>
            <a:endParaRPr lang="zh-CN" altLang="zh-CN" sz="2000" dirty="0">
              <a:solidFill>
                <a:srgbClr val="D8CA90"/>
              </a:solidFill>
              <a:latin typeface="微软雅黑" panose="020B0503020204020204" charset="-122"/>
              <a:ea typeface="微软雅黑" panose="020B0503020204020204" charset="-122"/>
              <a:cs typeface="微软雅黑" panose="020B0503020204020204" charset="-122"/>
            </a:endParaRPr>
          </a:p>
          <a:p>
            <a:r>
              <a:rPr lang="zh-CN" altLang="zh-CN" sz="2000" dirty="0">
                <a:latin typeface="微软雅黑" panose="020B0503020204020204" charset="-122"/>
                <a:ea typeface="微软雅黑" panose="020B0503020204020204" charset="-122"/>
                <a:cs typeface="微软雅黑" panose="020B0503020204020204" charset="-122"/>
              </a:rPr>
              <a:t>负责公司财务方面的一系列工作，包括公司的融资决策、投资决策资本结构确定、利润分配原则的确定等。领导财政部管理公司日常的会计和税收工作。</a:t>
            </a:r>
            <a:endParaRPr lang="en-US" altLang="zh-CN" sz="2000" dirty="0">
              <a:latin typeface="微软雅黑" panose="020B0503020204020204" charset="-122"/>
              <a:ea typeface="微软雅黑" panose="020B0503020204020204" charset="-122"/>
              <a:cs typeface="微软雅黑" panose="020B0503020204020204" charset="-122"/>
            </a:endParaRPr>
          </a:p>
          <a:p>
            <a:endParaRPr lang="zh-CN" altLang="zh-CN" sz="2000" dirty="0">
              <a:latin typeface="微软雅黑" panose="020B0503020204020204" charset="-122"/>
              <a:ea typeface="微软雅黑" panose="020B0503020204020204" charset="-122"/>
              <a:cs typeface="微软雅黑" panose="020B0503020204020204" charset="-122"/>
            </a:endParaRPr>
          </a:p>
          <a:p>
            <a:r>
              <a:rPr lang="zh-CN" altLang="zh-CN" sz="2000" dirty="0">
                <a:solidFill>
                  <a:srgbClr val="D8CA90"/>
                </a:solidFill>
                <a:latin typeface="微软雅黑" panose="020B0503020204020204" charset="-122"/>
                <a:ea typeface="微软雅黑" panose="020B0503020204020204" charset="-122"/>
                <a:cs typeface="微软雅黑" panose="020B0503020204020204" charset="-122"/>
              </a:rPr>
              <a:t>⑤生产部</a:t>
            </a:r>
            <a:endParaRPr lang="zh-CN" altLang="zh-CN" sz="2000" dirty="0">
              <a:solidFill>
                <a:srgbClr val="D8CA90"/>
              </a:solidFill>
              <a:latin typeface="微软雅黑" panose="020B0503020204020204" charset="-122"/>
              <a:ea typeface="微软雅黑" panose="020B0503020204020204" charset="-122"/>
              <a:cs typeface="微软雅黑" panose="020B0503020204020204" charset="-122"/>
            </a:endParaRPr>
          </a:p>
          <a:p>
            <a:r>
              <a:rPr lang="zh-CN" altLang="zh-CN" sz="2000" dirty="0">
                <a:latin typeface="微软雅黑" panose="020B0503020204020204" charset="-122"/>
                <a:ea typeface="微软雅黑" panose="020B0503020204020204" charset="-122"/>
                <a:cs typeface="微软雅黑" panose="020B0503020204020204" charset="-122"/>
              </a:rPr>
              <a:t>负责公司的生产计划工作，包括公司每年的生产数量，生产线的变更，转产的建议等。</a:t>
            </a:r>
            <a:endParaRPr lang="zh-CN" altLang="zh-CN" sz="2000" dirty="0">
              <a:latin typeface="微软雅黑" panose="020B0503020204020204" charset="-122"/>
              <a:ea typeface="微软雅黑" panose="020B0503020204020204" charset="-122"/>
              <a:cs typeface="微软雅黑" panose="020B0503020204020204" charset="-122"/>
            </a:endParaRPr>
          </a:p>
          <a:p>
            <a:pPr>
              <a:lnSpc>
                <a:spcPct val="150000"/>
              </a:lnSpc>
            </a:pPr>
            <a:endParaRPr lang="en-US" altLang="zh-CN" sz="2000" dirty="0">
              <a:latin typeface="微软雅黑" panose="020B0503020204020204" charset="-122"/>
              <a:ea typeface="微软雅黑" panose="020B0503020204020204" charset="-122"/>
              <a:cs typeface="微软雅黑" panose="020B0503020204020204" charset="-122"/>
            </a:endParaRPr>
          </a:p>
        </p:txBody>
      </p:sp>
      <p:sp>
        <p:nvSpPr>
          <p:cNvPr id="6" name="TextBox 5"/>
          <p:cNvSpPr txBox="1"/>
          <p:nvPr/>
        </p:nvSpPr>
        <p:spPr>
          <a:xfrm>
            <a:off x="9239672" y="1745432"/>
            <a:ext cx="11854527" cy="553998"/>
          </a:xfrm>
          <a:prstGeom prst="rect">
            <a:avLst/>
          </a:prstGeom>
          <a:noFill/>
        </p:spPr>
        <p:txBody>
          <a:bodyPr wrap="none" rtlCol="0">
            <a:spAutoFit/>
          </a:bodyPr>
          <a:lstStyle/>
          <a:p>
            <a:r>
              <a:rPr lang="en-US" sz="3000" spc="300" dirty="0">
                <a:latin typeface="Montserrat" panose="00000500000000000000" pitchFamily="50" charset="0"/>
              </a:rPr>
              <a:t>Organization establishment and its responsibilities</a:t>
            </a:r>
            <a:endParaRPr lang="id-ID" sz="3000" spc="300" dirty="0">
              <a:latin typeface="Montserrat" panose="00000500000000000000" pitchFamily="50" charset="0"/>
            </a:endParaRPr>
          </a:p>
        </p:txBody>
      </p:sp>
      <p:pic>
        <p:nvPicPr>
          <p:cNvPr id="4" name="Picture Placeholder 3"/>
          <p:cNvPicPr>
            <a:picLocks noGrp="1" noChangeAspect="1"/>
          </p:cNvPicPr>
          <p:nvPr>
            <p:ph type="pic" sz="quarter" idx="12"/>
          </p:nvPr>
        </p:nvPicPr>
        <p:blipFill rotWithShape="1">
          <a:blip r:embed="rId1" cstate="screen"/>
          <a:srcRect t="20" b="20"/>
          <a:stretch>
            <a:fillRect/>
          </a:stretch>
        </p:blipFill>
        <p:spPr/>
      </p:pic>
      <p:sp>
        <p:nvSpPr>
          <p:cNvPr id="7" name="矩形 6"/>
          <p:cNvSpPr/>
          <p:nvPr/>
        </p:nvSpPr>
        <p:spPr>
          <a:xfrm>
            <a:off x="9274506" y="850472"/>
            <a:ext cx="3467616" cy="584775"/>
          </a:xfrm>
          <a:prstGeom prst="rect">
            <a:avLst/>
          </a:prstGeom>
        </p:spPr>
        <p:txBody>
          <a:bodyPr wrap="none">
            <a:spAutoFit/>
          </a:bodyPr>
          <a:lstStyle/>
          <a:p>
            <a:r>
              <a:rPr lang="zh-CN" altLang="zh-CN" sz="3200" dirty="0">
                <a:latin typeface="微软雅黑" panose="020B0503020204020204" charset="-122"/>
                <a:ea typeface="微软雅黑" panose="020B0503020204020204" charset="-122"/>
                <a:cs typeface="微软雅黑" panose="020B0503020204020204" charset="-122"/>
              </a:rPr>
              <a:t>机构设置及其职责</a:t>
            </a:r>
            <a:endParaRPr lang="zh-CN" altLang="en-US" sz="32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60152" y="2452862"/>
            <a:ext cx="9577064" cy="9805738"/>
          </a:xfrm>
          <a:prstGeom prst="rect">
            <a:avLst/>
          </a:prstGeom>
        </p:spPr>
        <p:txBody>
          <a:bodyPr wrap="square">
            <a:noAutofit/>
          </a:bodyPr>
          <a:lstStyle/>
          <a:p>
            <a:pPr>
              <a:lnSpc>
                <a:spcPct val="150000"/>
              </a:lnSpc>
            </a:pPr>
            <a:r>
              <a:rPr lang="en-US" sz="2000" i="1" dirty="0">
                <a:solidFill>
                  <a:schemeClr val="accent1"/>
                </a:solidFill>
                <a:latin typeface="Lora" panose="02000503000000020004" pitchFamily="2" charset="0"/>
              </a:rPr>
              <a:t>In order to meet the development needs of the company, to achieve the establishment of marketing network and technology upgrade, the company will recruit some marketing and marketing talents, increase the staff training, strengthen the construction of organization of the company, the company set up a good corporate image, establish a unified standard of the company to expand the system.</a:t>
            </a:r>
            <a:endParaRPr lang="en-US" sz="2000" i="1" dirty="0">
              <a:solidFill>
                <a:schemeClr val="accent1"/>
              </a:solidFill>
              <a:latin typeface="Lora" panose="02000503000000020004" pitchFamily="2" charset="0"/>
            </a:endParaRPr>
          </a:p>
          <a:p>
            <a:pPr>
              <a:lnSpc>
                <a:spcPct val="150000"/>
              </a:lnSpc>
            </a:pPr>
            <a:endParaRPr lang="id-ID" sz="2000" dirty="0">
              <a:latin typeface="Lora" panose="02000503000000020004" pitchFamily="2" charset="0"/>
            </a:endParaRPr>
          </a:p>
          <a:p>
            <a:pPr>
              <a:lnSpc>
                <a:spcPct val="200000"/>
              </a:lnSpc>
            </a:pPr>
            <a:r>
              <a:rPr lang="zh-CN" altLang="zh-CN" sz="2000" dirty="0"/>
              <a:t>为了满足公司发展需要，实现营销网络的建立和技术更新升级，公司将招聘部分营销、市场推广等类人才，加大对员工的培训力度，加强公司组织建设，树立公司的良好的企业形象，建立起统一规范的公司拓展制度。</a:t>
            </a:r>
            <a:endParaRPr lang="zh-CN" altLang="zh-CN" sz="2000" dirty="0"/>
          </a:p>
        </p:txBody>
      </p:sp>
      <p:sp>
        <p:nvSpPr>
          <p:cNvPr id="5" name="TextBox 4"/>
          <p:cNvSpPr txBox="1"/>
          <p:nvPr/>
        </p:nvSpPr>
        <p:spPr>
          <a:xfrm>
            <a:off x="13560152" y="1745432"/>
            <a:ext cx="7048724" cy="553998"/>
          </a:xfrm>
          <a:prstGeom prst="rect">
            <a:avLst/>
          </a:prstGeom>
          <a:noFill/>
        </p:spPr>
        <p:txBody>
          <a:bodyPr wrap="none" rtlCol="0">
            <a:spAutoFit/>
          </a:bodyPr>
          <a:lstStyle/>
          <a:p>
            <a:r>
              <a:rPr lang="en-US" sz="3000" spc="300" dirty="0">
                <a:latin typeface="Montserrat" panose="00000500000000000000" pitchFamily="50" charset="0"/>
              </a:rPr>
              <a:t>Human resource management</a:t>
            </a:r>
            <a:endParaRPr lang="id-ID" sz="3000" spc="300" dirty="0">
              <a:latin typeface="Montserrat" panose="00000500000000000000" pitchFamily="50" charset="0"/>
            </a:endParaRPr>
          </a:p>
        </p:txBody>
      </p:sp>
      <p:pic>
        <p:nvPicPr>
          <p:cNvPr id="6" name="Picture Placeholder 5"/>
          <p:cNvPicPr>
            <a:picLocks noGrp="1" noChangeAspect="1"/>
          </p:cNvPicPr>
          <p:nvPr>
            <p:ph type="pic" sz="quarter" idx="11"/>
          </p:nvPr>
        </p:nvPicPr>
        <p:blipFill>
          <a:blip r:embed="rId1" cstate="screen"/>
          <a:srcRect l="17" r="17"/>
          <a:stretch>
            <a:fillRect/>
          </a:stretch>
        </p:blipFill>
        <p:spPr/>
      </p:pic>
      <p:sp>
        <p:nvSpPr>
          <p:cNvPr id="3" name="矩形 2"/>
          <p:cNvSpPr/>
          <p:nvPr/>
        </p:nvSpPr>
        <p:spPr>
          <a:xfrm>
            <a:off x="13560152" y="1007225"/>
            <a:ext cx="2646878" cy="584775"/>
          </a:xfrm>
          <a:prstGeom prst="rect">
            <a:avLst/>
          </a:prstGeom>
        </p:spPr>
        <p:txBody>
          <a:bodyPr wrap="none">
            <a:spAutoFit/>
          </a:bodyPr>
          <a:lstStyle/>
          <a:p>
            <a:r>
              <a:rPr lang="zh-CN" altLang="en-US" sz="3200">
                <a:latin typeface="微软雅黑" panose="020B0503020204020204" charset="-122"/>
                <a:ea typeface="微软雅黑" panose="020B0503020204020204" charset="-122"/>
                <a:cs typeface="微软雅黑" panose="020B0503020204020204" charset="-122"/>
              </a:rPr>
              <a:t>人力资源管理</a:t>
            </a:r>
            <a:endParaRPr lang="zh-CN" altLang="en-US" sz="32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p:cNvPicPr>
            <a:picLocks noGrp="1" noChangeAspect="1"/>
          </p:cNvPicPr>
          <p:nvPr>
            <p:ph type="pic" sz="quarter" idx="11"/>
          </p:nvPr>
        </p:nvPicPr>
        <p:blipFill>
          <a:blip r:embed="rId1" cstate="screen">
            <a:duotone>
              <a:prstClr val="black"/>
              <a:schemeClr val="tx2">
                <a:tint val="45000"/>
                <a:satMod val="400000"/>
              </a:schemeClr>
            </a:duotone>
          </a:blip>
          <a:srcRect t="15" b="15"/>
          <a:stretch>
            <a:fillRect/>
          </a:stretch>
        </p:blipFill>
        <p:spPr/>
      </p:pic>
      <p:sp>
        <p:nvSpPr>
          <p:cNvPr id="4" name="Rectangle 3"/>
          <p:cNvSpPr/>
          <p:nvPr/>
        </p:nvSpPr>
        <p:spPr bwMode="auto">
          <a:xfrm>
            <a:off x="6791324" y="1457324"/>
            <a:ext cx="10801350" cy="10801351"/>
          </a:xfrm>
          <a:prstGeom prst="rect">
            <a:avLst/>
          </a:prstGeom>
          <a:solidFill>
            <a:schemeClr val="bg1"/>
          </a:solidFill>
          <a:ln>
            <a:noFill/>
          </a:ln>
        </p:spPr>
        <p:txBody>
          <a:bodyPr vert="horz" wrap="square" lIns="91440" tIns="45720" rIns="91440" bIns="45720" numCol="1" rtlCol="0" anchor="t" anchorCtr="0" compatLnSpc="1"/>
          <a:lstStyle/>
          <a:p>
            <a:pPr algn="ctr"/>
            <a:endParaRPr lang="id-ID"/>
          </a:p>
        </p:txBody>
      </p:sp>
      <p:sp>
        <p:nvSpPr>
          <p:cNvPr id="5" name="Rectangle 4"/>
          <p:cNvSpPr/>
          <p:nvPr/>
        </p:nvSpPr>
        <p:spPr bwMode="auto">
          <a:xfrm>
            <a:off x="7511441" y="2177441"/>
            <a:ext cx="9361116" cy="9361117"/>
          </a:xfrm>
          <a:prstGeom prst="rect">
            <a:avLst/>
          </a:prstGeom>
          <a:noFill/>
          <a:ln w="152400">
            <a:solidFill>
              <a:schemeClr val="accent6"/>
            </a:solidFill>
            <a:miter lim="800000"/>
          </a:ln>
        </p:spPr>
        <p:txBody>
          <a:bodyPr vert="horz" wrap="square" lIns="91440" tIns="45720" rIns="91440" bIns="45720" numCol="1" rtlCol="0" anchor="t" anchorCtr="0" compatLnSpc="1"/>
          <a:lstStyle/>
          <a:p>
            <a:pPr algn="ctr"/>
            <a:endParaRPr lang="id-ID"/>
          </a:p>
        </p:txBody>
      </p:sp>
      <p:grpSp>
        <p:nvGrpSpPr>
          <p:cNvPr id="6" name="Group 5"/>
          <p:cNvGrpSpPr/>
          <p:nvPr/>
        </p:nvGrpSpPr>
        <p:grpSpPr>
          <a:xfrm>
            <a:off x="8371083" y="2976755"/>
            <a:ext cx="7641836" cy="6438146"/>
            <a:chOff x="-29173" y="2692791"/>
            <a:chExt cx="7641836" cy="6438146"/>
          </a:xfrm>
        </p:grpSpPr>
        <p:sp>
          <p:nvSpPr>
            <p:cNvPr id="7" name="TextBox 6"/>
            <p:cNvSpPr txBox="1"/>
            <p:nvPr/>
          </p:nvSpPr>
          <p:spPr>
            <a:xfrm>
              <a:off x="-29173" y="4816448"/>
              <a:ext cx="7641836" cy="1015663"/>
            </a:xfrm>
            <a:prstGeom prst="rect">
              <a:avLst/>
            </a:prstGeom>
            <a:noFill/>
          </p:spPr>
          <p:txBody>
            <a:bodyPr wrap="none" rtlCol="0">
              <a:spAutoFit/>
            </a:bodyPr>
            <a:lstStyle/>
            <a:p>
              <a:pPr algn="ctr"/>
              <a:r>
                <a:rPr lang="en-US" sz="6000" b="1" cap="all" dirty="0">
                  <a:latin typeface="Aleo" panose="020F0502020204030203" pitchFamily="34" charset="0"/>
                </a:rPr>
                <a:t>market analysis</a:t>
              </a:r>
              <a:endParaRPr lang="id-ID" sz="6000" b="1" cap="all" dirty="0">
                <a:latin typeface="Aleo" panose="020F0502020204030203" pitchFamily="34" charset="0"/>
              </a:endParaRPr>
            </a:p>
          </p:txBody>
        </p:sp>
        <p:sp>
          <p:nvSpPr>
            <p:cNvPr id="8" name="TextBox 7"/>
            <p:cNvSpPr txBox="1"/>
            <p:nvPr/>
          </p:nvSpPr>
          <p:spPr>
            <a:xfrm>
              <a:off x="1297255" y="6278967"/>
              <a:ext cx="4988994" cy="461665"/>
            </a:xfrm>
            <a:prstGeom prst="rect">
              <a:avLst/>
            </a:prstGeom>
            <a:noFill/>
          </p:spPr>
          <p:txBody>
            <a:bodyPr wrap="none" rtlCol="0">
              <a:spAutoFit/>
            </a:bodyPr>
            <a:lstStyle/>
            <a:p>
              <a:pPr algn="ctr"/>
              <a:r>
                <a:rPr lang="id-ID" sz="2400" spc="600" dirty="0">
                  <a:latin typeface="Montserrat" panose="00000500000000000000" pitchFamily="50" charset="0"/>
                </a:rPr>
                <a:t>OUR COMPANY STORY</a:t>
              </a:r>
              <a:endParaRPr lang="id-ID" sz="2400" spc="600" dirty="0">
                <a:latin typeface="Montserrat" panose="00000500000000000000" pitchFamily="50" charset="0"/>
              </a:endParaRPr>
            </a:p>
          </p:txBody>
        </p:sp>
        <p:sp>
          <p:nvSpPr>
            <p:cNvPr id="10" name="TextBox 6"/>
            <p:cNvSpPr txBox="1"/>
            <p:nvPr/>
          </p:nvSpPr>
          <p:spPr>
            <a:xfrm>
              <a:off x="3365987" y="2692791"/>
              <a:ext cx="851515" cy="1569660"/>
            </a:xfrm>
            <a:prstGeom prst="rect">
              <a:avLst/>
            </a:prstGeom>
            <a:noFill/>
          </p:spPr>
          <p:txBody>
            <a:bodyPr wrap="none" rtlCol="0">
              <a:spAutoFit/>
            </a:bodyPr>
            <a:lstStyle/>
            <a:p>
              <a:pPr algn="ctr"/>
              <a:r>
                <a:rPr lang="en-US" altLang="zh-CN" sz="9600" b="1" dirty="0">
                  <a:latin typeface="Aleo" panose="020F0502020204030203" pitchFamily="34" charset="0"/>
                </a:rPr>
                <a:t>2</a:t>
              </a:r>
              <a:endParaRPr lang="id-ID" sz="9600" b="1" dirty="0">
                <a:latin typeface="Aleo" panose="020F0502020204030203" pitchFamily="34" charset="0"/>
              </a:endParaRPr>
            </a:p>
          </p:txBody>
        </p:sp>
        <p:sp>
          <p:nvSpPr>
            <p:cNvPr id="11" name="TextBox 6"/>
            <p:cNvSpPr txBox="1"/>
            <p:nvPr/>
          </p:nvSpPr>
          <p:spPr>
            <a:xfrm>
              <a:off x="1775814" y="7884442"/>
              <a:ext cx="4031873" cy="1246495"/>
            </a:xfrm>
            <a:prstGeom prst="rect">
              <a:avLst/>
            </a:prstGeom>
            <a:noFill/>
          </p:spPr>
          <p:txBody>
            <a:bodyPr wrap="none" rtlCol="0">
              <a:spAutoFit/>
            </a:bodyPr>
            <a:lstStyle/>
            <a:p>
              <a:pPr algn="ctr"/>
              <a:r>
                <a:rPr lang="zh-CN" altLang="en-US" sz="7500" b="1" dirty="0">
                  <a:latin typeface="微软雅黑" panose="020B0503020204020204" charset="-122"/>
                  <a:ea typeface="微软雅黑" panose="020B0503020204020204" charset="-122"/>
                  <a:cs typeface="微软雅黑" panose="020B0503020204020204" charset="-122"/>
                </a:rPr>
                <a:t>市场分析</a:t>
              </a:r>
              <a:endParaRPr lang="id-ID" sz="7500" b="1" dirty="0">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94856" y="1367857"/>
            <a:ext cx="13609512" cy="4832092"/>
          </a:xfrm>
          <a:prstGeom prst="rect">
            <a:avLst/>
          </a:prstGeom>
          <a:noFill/>
        </p:spPr>
        <p:txBody>
          <a:bodyPr wrap="square" rtlCol="0">
            <a:spAutoFit/>
          </a:bodyPr>
          <a:lstStyle/>
          <a:p>
            <a:r>
              <a:rPr lang="en-US" altLang="zh-CN" sz="11000" b="1" cap="all" dirty="0">
                <a:latin typeface="Aleo" panose="020F0502020204030203" pitchFamily="34" charset="0"/>
              </a:rPr>
              <a:t>market </a:t>
            </a:r>
            <a:endParaRPr lang="en-US" altLang="zh-CN" sz="11000" b="1" cap="all" dirty="0">
              <a:latin typeface="Aleo" panose="020F0502020204030203" pitchFamily="34" charset="0"/>
            </a:endParaRPr>
          </a:p>
          <a:p>
            <a:r>
              <a:rPr lang="en-US" altLang="zh-CN" sz="11000" b="1" cap="all" dirty="0">
                <a:latin typeface="Aleo" panose="020F0502020204030203" pitchFamily="34" charset="0"/>
              </a:rPr>
              <a:t>Analysis</a:t>
            </a:r>
            <a:endParaRPr lang="en-US" altLang="zh-CN" sz="11000" b="1" cap="all" dirty="0">
              <a:latin typeface="Aleo" panose="020F0502020204030203" pitchFamily="34" charset="0"/>
            </a:endParaRPr>
          </a:p>
          <a:p>
            <a:pPr>
              <a:lnSpc>
                <a:spcPct val="80000"/>
              </a:lnSpc>
            </a:pPr>
            <a:r>
              <a:rPr lang="en-US" altLang="zh-CN" sz="11000" b="1" cap="all" dirty="0">
                <a:latin typeface="Aleo" panose="020F0502020204030203" pitchFamily="34" charset="0"/>
              </a:rPr>
              <a:t>forecast</a:t>
            </a:r>
            <a:endParaRPr lang="id-ID" altLang="zh-CN" sz="11000" cap="all" dirty="0">
              <a:latin typeface="Aleo" panose="020F0502020204030203" pitchFamily="34" charset="0"/>
            </a:endParaRPr>
          </a:p>
        </p:txBody>
      </p:sp>
      <p:sp>
        <p:nvSpPr>
          <p:cNvPr id="4" name="Rectangle 3"/>
          <p:cNvSpPr/>
          <p:nvPr/>
        </p:nvSpPr>
        <p:spPr>
          <a:xfrm>
            <a:off x="1894856" y="9448800"/>
            <a:ext cx="8640960" cy="2308324"/>
          </a:xfrm>
          <a:prstGeom prst="rect">
            <a:avLst/>
          </a:prstGeom>
        </p:spPr>
        <p:txBody>
          <a:bodyPr wrap="square">
            <a:noAutofit/>
          </a:bodyPr>
          <a:lstStyle/>
          <a:p>
            <a:pPr>
              <a:lnSpc>
                <a:spcPct val="150000"/>
              </a:lnSpc>
            </a:pPr>
            <a:r>
              <a:rPr lang="zh-CN" altLang="zh-CN" sz="2000" dirty="0"/>
              <a:t>本地市场将会持续发展，客户对低端产品的需求可能要下滑。伴随着需求的减少，低端产品的价格很有可能会逐步走低。后几年，随着高端产品的成熟，市场对</a:t>
            </a:r>
            <a:r>
              <a:rPr lang="en-US" altLang="zh-CN" sz="2000" dirty="0"/>
              <a:t>P3</a:t>
            </a:r>
            <a:r>
              <a:rPr lang="zh-CN" altLang="zh-CN" sz="2000" dirty="0"/>
              <a:t>、</a:t>
            </a:r>
            <a:r>
              <a:rPr lang="en-US" altLang="zh-CN" sz="2000" dirty="0"/>
              <a:t>P4</a:t>
            </a:r>
            <a:r>
              <a:rPr lang="zh-CN" altLang="zh-CN" sz="2000" dirty="0"/>
              <a:t>产品的需求将会逐渐增大。同时随着时间的推移，客户的质量意识将不断提高，后几年可能会对厂商是否通过了</a:t>
            </a:r>
            <a:r>
              <a:rPr lang="en-US" altLang="zh-CN" sz="2000" dirty="0"/>
              <a:t>ISO9000</a:t>
            </a:r>
            <a:r>
              <a:rPr lang="zh-CN" altLang="zh-CN" sz="2000" dirty="0"/>
              <a:t>认证和</a:t>
            </a:r>
            <a:r>
              <a:rPr lang="en-US" altLang="zh-CN" sz="2000" dirty="0"/>
              <a:t>ISO14000</a:t>
            </a:r>
            <a:r>
              <a:rPr lang="zh-CN" altLang="zh-CN" sz="2000" dirty="0"/>
              <a:t>认证有更多的要求。</a:t>
            </a:r>
            <a:endParaRPr lang="zh-CN" altLang="zh-CN" sz="2000" dirty="0"/>
          </a:p>
        </p:txBody>
      </p:sp>
      <p:pic>
        <p:nvPicPr>
          <p:cNvPr id="6" name="Picture Placeholder 5"/>
          <p:cNvPicPr>
            <a:picLocks noGrp="1" noChangeAspect="1"/>
          </p:cNvPicPr>
          <p:nvPr>
            <p:ph type="pic" sz="quarter" idx="10"/>
          </p:nvPr>
        </p:nvPicPr>
        <p:blipFill>
          <a:blip r:embed="rId1" cstate="screen">
            <a:extLst>
              <a:ext uri="{BEBA8EAE-BF5A-486C-A8C5-ECC9F3942E4B}">
                <a14:imgProps xmlns:a14="http://schemas.microsoft.com/office/drawing/2010/main">
                  <a14:imgLayer r:embed="rId2">
                    <a14:imgEffect>
                      <a14:saturation sat="33000"/>
                    </a14:imgEffect>
                  </a14:imgLayer>
                </a14:imgProps>
              </a:ext>
            </a:extLst>
          </a:blip>
          <a:srcRect/>
          <a:stretch>
            <a:fillRect/>
          </a:stretch>
        </p:blipFill>
        <p:spPr/>
      </p:pic>
      <p:sp>
        <p:nvSpPr>
          <p:cNvPr id="5" name="矩形 4"/>
          <p:cNvSpPr/>
          <p:nvPr/>
        </p:nvSpPr>
        <p:spPr>
          <a:xfrm>
            <a:off x="1869456" y="6857962"/>
            <a:ext cx="7571303" cy="1569660"/>
          </a:xfrm>
          <a:prstGeom prst="rect">
            <a:avLst/>
          </a:prstGeom>
        </p:spPr>
        <p:txBody>
          <a:bodyPr wrap="none">
            <a:spAutoFit/>
          </a:bodyPr>
          <a:lstStyle/>
          <a:p>
            <a:r>
              <a:rPr lang="zh-CN" altLang="en-US" sz="9600" kern="100" dirty="0">
                <a:latin typeface="微软雅黑" panose="020B0503020204020204" charset="-122"/>
                <a:ea typeface="微软雅黑" panose="020B0503020204020204" charset="-122"/>
                <a:cs typeface="微软雅黑" panose="020B0503020204020204" charset="-122"/>
              </a:rPr>
              <a:t>市场分析预测</a:t>
            </a:r>
            <a:endParaRPr lang="zh-CN" altLang="en-US" sz="96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好客模板www.haoke.com">
  <a:themeElements>
    <a:clrScheme name="Custom 3">
      <a:dk1>
        <a:srgbClr val="27282D"/>
      </a:dk1>
      <a:lt1>
        <a:srgbClr val="FFFFFF"/>
      </a:lt1>
      <a:dk2>
        <a:srgbClr val="424859"/>
      </a:dk2>
      <a:lt2>
        <a:srgbClr val="EAEAEA"/>
      </a:lt2>
      <a:accent1>
        <a:srgbClr val="D5BE95"/>
      </a:accent1>
      <a:accent2>
        <a:srgbClr val="076CF2"/>
      </a:accent2>
      <a:accent3>
        <a:srgbClr val="00C673"/>
      </a:accent3>
      <a:accent4>
        <a:srgbClr val="CECABE"/>
      </a:accent4>
      <a:accent5>
        <a:srgbClr val="555964"/>
      </a:accent5>
      <a:accent6>
        <a:srgbClr val="333230"/>
      </a:accent6>
      <a:hlink>
        <a:srgbClr val="01E0AD"/>
      </a:hlink>
      <a:folHlink>
        <a:srgbClr val="70C3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ln>
      </a:spPr>
      <a:bodyPr vert="horz" wrap="square" lIns="91440" tIns="45720" rIns="91440" bIns="45720" numCol="1" rtlCol="0" anchor="t" anchorCtr="0" compatLnSpc="1"/>
      <a:lstStyle>
        <a:defPPr algn="ctr">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3475</Words>
  <Application>WPS 演示</Application>
  <PresentationFormat>自定义</PresentationFormat>
  <Paragraphs>248</Paragraphs>
  <Slides>24</Slides>
  <Notes>24</Notes>
  <HiddenSlides>0</HiddenSlides>
  <MMClips>2</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24</vt:i4>
      </vt:variant>
    </vt:vector>
  </HeadingPairs>
  <TitlesOfParts>
    <vt:vector size="42" baseType="lpstr">
      <vt:lpstr>Arial</vt:lpstr>
      <vt:lpstr>宋体</vt:lpstr>
      <vt:lpstr>Wingdings</vt:lpstr>
      <vt:lpstr>Montserrat</vt:lpstr>
      <vt:lpstr>微软雅黑</vt:lpstr>
      <vt:lpstr>Monoton</vt:lpstr>
      <vt:lpstr>Hilda Sonnenschein</vt:lpstr>
      <vt:lpstr>Aleo</vt:lpstr>
      <vt:lpstr>Top Secret</vt:lpstr>
      <vt:lpstr>Lora</vt:lpstr>
      <vt:lpstr>Open Sans Light</vt:lpstr>
      <vt:lpstr>Source Sans Pro</vt:lpstr>
      <vt:lpstr>Calibri</vt:lpstr>
      <vt:lpstr>Arial Unicode MS</vt:lpstr>
      <vt:lpstr>Montserrat Hairline</vt:lpstr>
      <vt:lpstr>微软雅黑 Light</vt:lpstr>
      <vt:lpstr>Mongolian Baiti</vt:lpstr>
      <vt:lpstr>好客模板www.haoke.com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From1989.taobao.com</dc:creator>
  <cp:lastModifiedBy>一颗苹果</cp:lastModifiedBy>
  <cp:revision>1829</cp:revision>
  <dcterms:created xsi:type="dcterms:W3CDTF">2014-09-22T13:21:00Z</dcterms:created>
  <dcterms:modified xsi:type="dcterms:W3CDTF">2021-09-07T08:32:16Z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223B00C0295245109B55715C47A47759</vt:lpwstr>
  </property>
  <property fmtid="{D5CDD505-2E9C-101B-9397-08002B2CF9AE}" pid="3" name="KSOProductBuildVer">
    <vt:lpwstr>2052-11.1.0.10463</vt:lpwstr>
  </property>
</Properties>
</file>