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59" r:id="rId5"/>
    <p:sldId id="264" r:id="rId6"/>
    <p:sldId id="265" r:id="rId7"/>
    <p:sldId id="266" r:id="rId8"/>
    <p:sldId id="267" r:id="rId9"/>
    <p:sldId id="269" r:id="rId10"/>
    <p:sldId id="268" r:id="rId11"/>
    <p:sldId id="260" r:id="rId12"/>
    <p:sldId id="270" r:id="rId13"/>
    <p:sldId id="271" r:id="rId14"/>
    <p:sldId id="274" r:id="rId15"/>
    <p:sldId id="272" r:id="rId16"/>
    <p:sldId id="273" r:id="rId17"/>
    <p:sldId id="261" r:id="rId18"/>
    <p:sldId id="277" r:id="rId19"/>
    <p:sldId id="275" r:id="rId20"/>
    <p:sldId id="276" r:id="rId21"/>
    <p:sldId id="278" r:id="rId22"/>
    <p:sldId id="262" r:id="rId23"/>
    <p:sldId id="282" r:id="rId24"/>
    <p:sldId id="279" r:id="rId25"/>
    <p:sldId id="281" r:id="rId26"/>
    <p:sldId id="280" r:id="rId27"/>
    <p:sldId id="283" r:id="rId28"/>
    <p:sldId id="2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6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8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06F23-CEF8-4577-8A2E-8111497F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3CE1F-169A-4198-A9D2-BF89501C2EF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3CE1F-169A-4198-A9D2-BF89501C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2840C5C2-A461-469A-BE1C-BDF8DC5405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1ECD8555-9B56-4671-AA5D-B818A4C8F3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tags" Target="../tags/tag10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tags" Target="../tags/tag1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tags" Target="../tags/tag12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tags" Target="../tags/tag13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tags" Target="../tags/tag15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tags" Target="../tags/tag16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tags" Target="../tags/tag18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7.jpeg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b="34376"/>
          <a:stretch>
            <a:fillRect/>
          </a:stretch>
        </p:blipFill>
        <p:spPr>
          <a:xfrm>
            <a:off x="-26504" y="1741303"/>
            <a:ext cx="5432508" cy="5136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9" r="42762"/>
          <a:stretch>
            <a:fillRect/>
          </a:stretch>
        </p:blipFill>
        <p:spPr>
          <a:xfrm>
            <a:off x="7301948" y="-26504"/>
            <a:ext cx="4890052" cy="41614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13" y="5227654"/>
            <a:ext cx="1245704" cy="124570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407611" y="1026714"/>
            <a:ext cx="5381722" cy="4823792"/>
            <a:chOff x="3428877" y="1026714"/>
            <a:chExt cx="5381722" cy="4823792"/>
          </a:xfrm>
        </p:grpSpPr>
        <p:grpSp>
          <p:nvGrpSpPr>
            <p:cNvPr id="9" name="组合 8"/>
            <p:cNvGrpSpPr/>
            <p:nvPr/>
          </p:nvGrpSpPr>
          <p:grpSpPr>
            <a:xfrm>
              <a:off x="3428877" y="1026714"/>
              <a:ext cx="5381722" cy="4823792"/>
              <a:chOff x="3428877" y="1026714"/>
              <a:chExt cx="5381722" cy="48237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428877" y="1026714"/>
                <a:ext cx="5381722" cy="4823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551271" y="1143164"/>
                <a:ext cx="5100442" cy="45716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schemeClr val="tx1">
                    <a:lumMod val="50000"/>
                    <a:lumOff val="50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4011692" y="1732842"/>
              <a:ext cx="4570102" cy="3440135"/>
              <a:chOff x="4011692" y="1754108"/>
              <a:chExt cx="4570102" cy="3440135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4074564" y="2155339"/>
                <a:ext cx="45072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7200" spc="3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赤金色</a:t>
                </a:r>
                <a:endParaRPr lang="zh-CN" altLang="en-US" sz="7200" spc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4011692" y="1754108"/>
                <a:ext cx="4215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简</a:t>
                </a:r>
                <a:r>
                  <a:rPr lang="en-US" altLang="zh-CN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约</a:t>
                </a:r>
                <a:r>
                  <a:rPr lang="en-US" altLang="zh-CN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新</a:t>
                </a:r>
                <a:r>
                  <a:rPr lang="en-US" altLang="zh-CN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颖</a:t>
                </a:r>
                <a:r>
                  <a:rPr lang="en-US" altLang="zh-CN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策</a:t>
                </a:r>
                <a:r>
                  <a:rPr lang="en-US" altLang="zh-CN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划</a:t>
                </a:r>
                <a:r>
                  <a:rPr lang="en-US" altLang="zh-CN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模</a:t>
                </a:r>
                <a:r>
                  <a:rPr lang="en-US" altLang="zh-CN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板</a:t>
                </a:r>
                <a:endParaRPr lang="zh-CN" altLang="en-US" spc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771390" y="3473951"/>
                <a:ext cx="2667000" cy="4383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spc="1000" dirty="0" smtClean="0"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SCHEME</a:t>
                </a:r>
                <a:endParaRPr lang="zh-CN" altLang="en-US" sz="2400" spc="1000" dirty="0"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286250" y="4132414"/>
                <a:ext cx="363728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点击输入您的文字内容，点击输入您的文字内容，点击输入您的文字内容，点击输入您的文字内容</a:t>
                </a:r>
                <a:endPara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268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73099" y="1719595"/>
            <a:ext cx="10845800" cy="3758143"/>
            <a:chOff x="673099" y="1719595"/>
            <a:chExt cx="10845800" cy="3758143"/>
          </a:xfrm>
        </p:grpSpPr>
        <p:sp>
          <p:nvSpPr>
            <p:cNvPr id="7" name="iṥ1íḍê"/>
            <p:cNvSpPr/>
            <p:nvPr/>
          </p:nvSpPr>
          <p:spPr>
            <a:xfrm>
              <a:off x="1441301" y="4133374"/>
              <a:ext cx="1865992" cy="635001"/>
            </a:xfrm>
            <a:prstGeom prst="roundRect">
              <a:avLst>
                <a:gd name="adj" fmla="val 5307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000"/>
            </a:p>
          </p:txBody>
        </p:sp>
        <p:sp>
          <p:nvSpPr>
            <p:cNvPr id="8" name="ïṣľíḑe"/>
            <p:cNvSpPr/>
            <p:nvPr/>
          </p:nvSpPr>
          <p:spPr>
            <a:xfrm>
              <a:off x="3914480" y="4133374"/>
              <a:ext cx="1865992" cy="635001"/>
            </a:xfrm>
            <a:prstGeom prst="roundRect">
              <a:avLst>
                <a:gd name="adj" fmla="val 5307"/>
              </a:avLst>
            </a:pr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000"/>
            </a:p>
          </p:txBody>
        </p:sp>
        <p:sp>
          <p:nvSpPr>
            <p:cNvPr id="9" name="ïṥlïḑè"/>
            <p:cNvSpPr/>
            <p:nvPr/>
          </p:nvSpPr>
          <p:spPr>
            <a:xfrm>
              <a:off x="6387587" y="4133374"/>
              <a:ext cx="1865992" cy="635001"/>
            </a:xfrm>
            <a:prstGeom prst="roundRect">
              <a:avLst>
                <a:gd name="adj" fmla="val 5307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000"/>
            </a:p>
          </p:txBody>
        </p:sp>
        <p:sp>
          <p:nvSpPr>
            <p:cNvPr id="10" name="î$ḻîḓê"/>
            <p:cNvSpPr/>
            <p:nvPr/>
          </p:nvSpPr>
          <p:spPr>
            <a:xfrm>
              <a:off x="8860693" y="4133374"/>
              <a:ext cx="1865992" cy="635001"/>
            </a:xfrm>
            <a:prstGeom prst="roundRect">
              <a:avLst>
                <a:gd name="adj" fmla="val 5307"/>
              </a:avLst>
            </a:pr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000"/>
            </a:p>
          </p:txBody>
        </p:sp>
        <p:sp>
          <p:nvSpPr>
            <p:cNvPr id="11" name="îś1íḍé"/>
            <p:cNvSpPr/>
            <p:nvPr/>
          </p:nvSpPr>
          <p:spPr>
            <a:xfrm>
              <a:off x="9104714" y="4322660"/>
              <a:ext cx="1377951" cy="30284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85000" lnSpcReduction="20000"/>
            </a:bodyPr>
            <a:lstStyle>
              <a:lvl1pPr>
                <a:lnSpc>
                  <a:spcPct val="120000"/>
                </a:lnSpc>
                <a:defRPr sz="3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zh-CN" altLang="en-US" sz="1500" b="1" dirty="0" smtClean="0"/>
                <a:t>输入标题</a:t>
              </a:r>
              <a:endParaRPr lang="id-ID" sz="1500" b="1" dirty="0"/>
            </a:p>
          </p:txBody>
        </p:sp>
        <p:sp>
          <p:nvSpPr>
            <p:cNvPr id="12" name="í$ḷidé"/>
            <p:cNvSpPr/>
            <p:nvPr/>
          </p:nvSpPr>
          <p:spPr>
            <a:xfrm>
              <a:off x="1351013" y="5038835"/>
              <a:ext cx="2046568" cy="43890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>
              <a:normAutofit fontScale="92500" lnSpcReduction="10000"/>
            </a:bodyPr>
            <a:lstStyle>
              <a:lvl1pPr>
                <a:lnSpc>
                  <a:spcPct val="150000"/>
                </a:lnSpc>
                <a:spcBef>
                  <a:spcPts val="4500"/>
                </a:spcBef>
                <a:defRPr sz="2200" cap="none"/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</p:txBody>
        </p:sp>
        <p:sp>
          <p:nvSpPr>
            <p:cNvPr id="13" name="iṥľíḍe"/>
            <p:cNvSpPr/>
            <p:nvPr/>
          </p:nvSpPr>
          <p:spPr>
            <a:xfrm>
              <a:off x="3824229" y="5038835"/>
              <a:ext cx="2046495" cy="43890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>
              <a:normAutofit fontScale="92500" lnSpcReduction="10000"/>
            </a:bodyPr>
            <a:lstStyle>
              <a:lvl1pPr>
                <a:lnSpc>
                  <a:spcPct val="150000"/>
                </a:lnSpc>
                <a:spcBef>
                  <a:spcPts val="4500"/>
                </a:spcBef>
                <a:defRPr sz="2200" cap="none"/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</p:txBody>
        </p:sp>
        <p:sp>
          <p:nvSpPr>
            <p:cNvPr id="14" name="iś1iḓé"/>
            <p:cNvSpPr/>
            <p:nvPr/>
          </p:nvSpPr>
          <p:spPr>
            <a:xfrm>
              <a:off x="6278854" y="5038835"/>
              <a:ext cx="2083604" cy="43890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>
              <a:normAutofit fontScale="92500" lnSpcReduction="10000"/>
            </a:bodyPr>
            <a:lstStyle>
              <a:lvl1pPr>
                <a:lnSpc>
                  <a:spcPct val="150000"/>
                </a:lnSpc>
                <a:spcBef>
                  <a:spcPts val="4500"/>
                </a:spcBef>
                <a:defRPr sz="2200" cap="none"/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</p:txBody>
        </p:sp>
        <p:sp>
          <p:nvSpPr>
            <p:cNvPr id="15" name="íSḻîḑe"/>
            <p:cNvSpPr/>
            <p:nvPr/>
          </p:nvSpPr>
          <p:spPr>
            <a:xfrm>
              <a:off x="8751888" y="5038835"/>
              <a:ext cx="2083604" cy="43890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>
              <a:normAutofit fontScale="92500" lnSpcReduction="10000"/>
            </a:bodyPr>
            <a:lstStyle>
              <a:lvl1pPr>
                <a:lnSpc>
                  <a:spcPct val="150000"/>
                </a:lnSpc>
                <a:spcBef>
                  <a:spcPts val="4500"/>
                </a:spcBef>
                <a:defRPr sz="2200" cap="none"/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</p:txBody>
        </p:sp>
        <p:sp>
          <p:nvSpPr>
            <p:cNvPr id="16" name="iṩḷiḑe"/>
            <p:cNvSpPr/>
            <p:nvPr/>
          </p:nvSpPr>
          <p:spPr>
            <a:xfrm>
              <a:off x="6631608" y="4322660"/>
              <a:ext cx="1377951" cy="30284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85000" lnSpcReduction="20000"/>
            </a:bodyPr>
            <a:lstStyle>
              <a:lvl1pPr>
                <a:lnSpc>
                  <a:spcPct val="120000"/>
                </a:lnSpc>
                <a:defRPr sz="3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zh-CN" altLang="en-US" sz="1500" b="1" dirty="0" smtClean="0"/>
                <a:t>输入标题</a:t>
              </a:r>
              <a:endParaRPr lang="id-ID" sz="1500" b="1" dirty="0"/>
            </a:p>
          </p:txBody>
        </p:sp>
        <p:sp>
          <p:nvSpPr>
            <p:cNvPr id="17" name="îṥ1ïďè"/>
            <p:cNvSpPr/>
            <p:nvPr/>
          </p:nvSpPr>
          <p:spPr>
            <a:xfrm>
              <a:off x="4158501" y="4322660"/>
              <a:ext cx="1377951" cy="30284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85000" lnSpcReduction="20000"/>
            </a:bodyPr>
            <a:lstStyle>
              <a:lvl1pPr>
                <a:lnSpc>
                  <a:spcPct val="120000"/>
                </a:lnSpc>
                <a:defRPr sz="3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zh-CN" altLang="en-US" sz="1500" b="1" dirty="0" smtClean="0"/>
                <a:t>输入标题</a:t>
              </a:r>
              <a:endParaRPr lang="id-ID" sz="1500" b="1" dirty="0"/>
            </a:p>
          </p:txBody>
        </p:sp>
        <p:sp>
          <p:nvSpPr>
            <p:cNvPr id="18" name="íṣļîḓe"/>
            <p:cNvSpPr/>
            <p:nvPr/>
          </p:nvSpPr>
          <p:spPr>
            <a:xfrm>
              <a:off x="1685394" y="4322660"/>
              <a:ext cx="1377951" cy="30284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85000" lnSpcReduction="20000"/>
            </a:bodyPr>
            <a:lstStyle>
              <a:lvl1pPr>
                <a:lnSpc>
                  <a:spcPct val="120000"/>
                </a:lnSpc>
                <a:defRPr sz="3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zh-CN" altLang="en-US" sz="1500" b="1" dirty="0" smtClean="0"/>
                <a:t>输入标题</a:t>
              </a:r>
              <a:endParaRPr lang="id-ID" sz="1500" b="1" dirty="0"/>
            </a:p>
          </p:txBody>
        </p:sp>
        <p:sp>
          <p:nvSpPr>
            <p:cNvPr id="19" name="ï$ḷïḍé"/>
            <p:cNvSpPr/>
            <p:nvPr/>
          </p:nvSpPr>
          <p:spPr>
            <a:xfrm>
              <a:off x="2123144" y="3749104"/>
              <a:ext cx="502305" cy="502305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chemeClr val="accent1"/>
              </a:solidFill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/>
            <a:p>
              <a:endParaRPr sz="1050"/>
            </a:p>
          </p:txBody>
        </p:sp>
        <p:sp>
          <p:nvSpPr>
            <p:cNvPr id="20" name="ïṥļîďè"/>
            <p:cNvSpPr/>
            <p:nvPr/>
          </p:nvSpPr>
          <p:spPr>
            <a:xfrm>
              <a:off x="4599795" y="3749104"/>
              <a:ext cx="502305" cy="502305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chemeClr val="bg1">
                  <a:lumMod val="65000"/>
                </a:schemeClr>
              </a:solidFill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/>
            <a:p>
              <a:endParaRPr sz="1050"/>
            </a:p>
          </p:txBody>
        </p:sp>
        <p:sp>
          <p:nvSpPr>
            <p:cNvPr id="21" name="îŝļïdé"/>
            <p:cNvSpPr/>
            <p:nvPr/>
          </p:nvSpPr>
          <p:spPr>
            <a:xfrm>
              <a:off x="7069431" y="3749104"/>
              <a:ext cx="502305" cy="502305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chemeClr val="accent1"/>
              </a:solidFill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/>
            <a:p>
              <a:endParaRPr sz="1050"/>
            </a:p>
          </p:txBody>
        </p:sp>
        <p:sp>
          <p:nvSpPr>
            <p:cNvPr id="22" name="ï$ḻíḓê"/>
            <p:cNvSpPr/>
            <p:nvPr/>
          </p:nvSpPr>
          <p:spPr>
            <a:xfrm>
              <a:off x="9539066" y="3749104"/>
              <a:ext cx="502305" cy="502305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chemeClr val="bg1">
                  <a:lumMod val="65000"/>
                </a:schemeClr>
              </a:solidFill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/>
            <a:p>
              <a:endParaRPr sz="1050"/>
            </a:p>
          </p:txBody>
        </p:sp>
        <p:sp>
          <p:nvSpPr>
            <p:cNvPr id="23" name="ïṡlïḓe"/>
            <p:cNvSpPr/>
            <p:nvPr/>
          </p:nvSpPr>
          <p:spPr>
            <a:xfrm>
              <a:off x="2244051" y="3894242"/>
              <a:ext cx="260493" cy="21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 sz="2000"/>
            </a:p>
          </p:txBody>
        </p:sp>
        <p:sp>
          <p:nvSpPr>
            <p:cNvPr id="24" name="iŝlïḓè"/>
            <p:cNvSpPr/>
            <p:nvPr/>
          </p:nvSpPr>
          <p:spPr>
            <a:xfrm>
              <a:off x="4768410" y="3856267"/>
              <a:ext cx="158133" cy="28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7" y="3476"/>
                  </a:moveTo>
                  <a:cubicBezTo>
                    <a:pt x="16335" y="5612"/>
                    <a:pt x="16335" y="5612"/>
                    <a:pt x="16335" y="5612"/>
                  </a:cubicBezTo>
                  <a:cubicBezTo>
                    <a:pt x="14486" y="4583"/>
                    <a:pt x="12660" y="4068"/>
                    <a:pt x="10835" y="4068"/>
                  </a:cubicBezTo>
                  <a:cubicBezTo>
                    <a:pt x="9782" y="4068"/>
                    <a:pt x="8916" y="4222"/>
                    <a:pt x="8237" y="4531"/>
                  </a:cubicBezTo>
                  <a:cubicBezTo>
                    <a:pt x="7582" y="4827"/>
                    <a:pt x="7231" y="5188"/>
                    <a:pt x="7231" y="5587"/>
                  </a:cubicBezTo>
                  <a:cubicBezTo>
                    <a:pt x="7231" y="5921"/>
                    <a:pt x="7535" y="6256"/>
                    <a:pt x="8120" y="6591"/>
                  </a:cubicBezTo>
                  <a:cubicBezTo>
                    <a:pt x="8706" y="6938"/>
                    <a:pt x="9876" y="7299"/>
                    <a:pt x="11631" y="7685"/>
                  </a:cubicBezTo>
                  <a:cubicBezTo>
                    <a:pt x="14743" y="8380"/>
                    <a:pt x="16873" y="8972"/>
                    <a:pt x="18020" y="9461"/>
                  </a:cubicBezTo>
                  <a:cubicBezTo>
                    <a:pt x="19166" y="9950"/>
                    <a:pt x="20055" y="10530"/>
                    <a:pt x="20687" y="11225"/>
                  </a:cubicBezTo>
                  <a:cubicBezTo>
                    <a:pt x="21296" y="11907"/>
                    <a:pt x="21600" y="12679"/>
                    <a:pt x="21600" y="13529"/>
                  </a:cubicBezTo>
                  <a:cubicBezTo>
                    <a:pt x="21600" y="14379"/>
                    <a:pt x="21272" y="15177"/>
                    <a:pt x="20617" y="15897"/>
                  </a:cubicBezTo>
                  <a:cubicBezTo>
                    <a:pt x="19962" y="16618"/>
                    <a:pt x="19096" y="17198"/>
                    <a:pt x="18066" y="17622"/>
                  </a:cubicBezTo>
                  <a:cubicBezTo>
                    <a:pt x="17037" y="18034"/>
                    <a:pt x="15539" y="18356"/>
                    <a:pt x="13573" y="18575"/>
                  </a:cubicBezTo>
                  <a:cubicBezTo>
                    <a:pt x="13573" y="21600"/>
                    <a:pt x="13573" y="21600"/>
                    <a:pt x="13573" y="21600"/>
                  </a:cubicBezTo>
                  <a:cubicBezTo>
                    <a:pt x="9618" y="21600"/>
                    <a:pt x="9618" y="21600"/>
                    <a:pt x="9618" y="21600"/>
                  </a:cubicBezTo>
                  <a:cubicBezTo>
                    <a:pt x="9618" y="18652"/>
                    <a:pt x="9618" y="18652"/>
                    <a:pt x="9618" y="18652"/>
                  </a:cubicBezTo>
                  <a:cubicBezTo>
                    <a:pt x="7793" y="18536"/>
                    <a:pt x="6225" y="18292"/>
                    <a:pt x="4938" y="17906"/>
                  </a:cubicBezTo>
                  <a:cubicBezTo>
                    <a:pt x="3159" y="17378"/>
                    <a:pt x="1521" y="16670"/>
                    <a:pt x="0" y="15795"/>
                  </a:cubicBezTo>
                  <a:cubicBezTo>
                    <a:pt x="4002" y="13593"/>
                    <a:pt x="4002" y="13593"/>
                    <a:pt x="4002" y="13593"/>
                  </a:cubicBezTo>
                  <a:cubicBezTo>
                    <a:pt x="6576" y="15061"/>
                    <a:pt x="9057" y="15795"/>
                    <a:pt x="11444" y="15795"/>
                  </a:cubicBezTo>
                  <a:cubicBezTo>
                    <a:pt x="12684" y="15795"/>
                    <a:pt x="13714" y="15563"/>
                    <a:pt x="14603" y="15112"/>
                  </a:cubicBezTo>
                  <a:cubicBezTo>
                    <a:pt x="15469" y="14649"/>
                    <a:pt x="15913" y="14121"/>
                    <a:pt x="15913" y="13503"/>
                  </a:cubicBezTo>
                  <a:cubicBezTo>
                    <a:pt x="15913" y="12975"/>
                    <a:pt x="15633" y="12525"/>
                    <a:pt x="15071" y="12126"/>
                  </a:cubicBezTo>
                  <a:cubicBezTo>
                    <a:pt x="14509" y="11740"/>
                    <a:pt x="13386" y="11341"/>
                    <a:pt x="11748" y="10929"/>
                  </a:cubicBezTo>
                  <a:cubicBezTo>
                    <a:pt x="8401" y="10105"/>
                    <a:pt x="6155" y="9436"/>
                    <a:pt x="4961" y="8946"/>
                  </a:cubicBezTo>
                  <a:cubicBezTo>
                    <a:pt x="3791" y="8470"/>
                    <a:pt x="2902" y="7917"/>
                    <a:pt x="2317" y="7312"/>
                  </a:cubicBezTo>
                  <a:cubicBezTo>
                    <a:pt x="1732" y="6707"/>
                    <a:pt x="1451" y="6063"/>
                    <a:pt x="1451" y="5368"/>
                  </a:cubicBezTo>
                  <a:cubicBezTo>
                    <a:pt x="1451" y="4235"/>
                    <a:pt x="2223" y="3257"/>
                    <a:pt x="3768" y="2446"/>
                  </a:cubicBezTo>
                  <a:cubicBezTo>
                    <a:pt x="5312" y="1635"/>
                    <a:pt x="7255" y="1197"/>
                    <a:pt x="9618" y="1133"/>
                  </a:cubicBezTo>
                  <a:cubicBezTo>
                    <a:pt x="9618" y="0"/>
                    <a:pt x="9618" y="0"/>
                    <a:pt x="9618" y="0"/>
                  </a:cubicBezTo>
                  <a:cubicBezTo>
                    <a:pt x="13573" y="0"/>
                    <a:pt x="13573" y="0"/>
                    <a:pt x="13573" y="0"/>
                  </a:cubicBezTo>
                  <a:cubicBezTo>
                    <a:pt x="13573" y="1287"/>
                    <a:pt x="13573" y="1287"/>
                    <a:pt x="13573" y="1287"/>
                  </a:cubicBezTo>
                  <a:cubicBezTo>
                    <a:pt x="14954" y="1455"/>
                    <a:pt x="16101" y="1686"/>
                    <a:pt x="17037" y="1982"/>
                  </a:cubicBezTo>
                  <a:cubicBezTo>
                    <a:pt x="17996" y="2278"/>
                    <a:pt x="19119" y="2780"/>
                    <a:pt x="20407" y="347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wrap="square" lIns="91440" tIns="45720" rIns="91440" bIns="45720">
              <a:normAutofit fontScale="77500" lnSpcReduction="20000"/>
            </a:bodyPr>
            <a:lstStyle/>
            <a:p>
              <a:pPr algn="ctr"/>
              <a:endParaRPr sz="2000"/>
            </a:p>
          </p:txBody>
        </p:sp>
        <p:sp>
          <p:nvSpPr>
            <p:cNvPr id="25" name="íś1íḋe"/>
            <p:cNvSpPr/>
            <p:nvPr/>
          </p:nvSpPr>
          <p:spPr>
            <a:xfrm>
              <a:off x="7196603" y="3889360"/>
              <a:ext cx="247961" cy="22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 sz="2000"/>
            </a:p>
          </p:txBody>
        </p:sp>
        <p:sp>
          <p:nvSpPr>
            <p:cNvPr id="26" name="ísļïḋè"/>
            <p:cNvSpPr/>
            <p:nvPr/>
          </p:nvSpPr>
          <p:spPr>
            <a:xfrm>
              <a:off x="9676974" y="3878110"/>
              <a:ext cx="233433" cy="24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0933" extrusionOk="0">
                  <a:moveTo>
                    <a:pt x="18450" y="13962"/>
                  </a:moveTo>
                  <a:cubicBezTo>
                    <a:pt x="18104" y="14098"/>
                    <a:pt x="15778" y="12331"/>
                    <a:pt x="14291" y="9001"/>
                  </a:cubicBezTo>
                  <a:cubicBezTo>
                    <a:pt x="12804" y="5669"/>
                    <a:pt x="12992" y="2625"/>
                    <a:pt x="13337" y="2491"/>
                  </a:cubicBezTo>
                  <a:cubicBezTo>
                    <a:pt x="13683" y="2355"/>
                    <a:pt x="15952" y="4486"/>
                    <a:pt x="17438" y="7816"/>
                  </a:cubicBezTo>
                  <a:cubicBezTo>
                    <a:pt x="18925" y="11146"/>
                    <a:pt x="18797" y="13826"/>
                    <a:pt x="18450" y="13962"/>
                  </a:cubicBezTo>
                  <a:close/>
                  <a:moveTo>
                    <a:pt x="19117" y="7012"/>
                  </a:moveTo>
                  <a:cubicBezTo>
                    <a:pt x="17204" y="2727"/>
                    <a:pt x="14125" y="-537"/>
                    <a:pt x="12567" y="74"/>
                  </a:cubicBezTo>
                  <a:cubicBezTo>
                    <a:pt x="9922" y="1108"/>
                    <a:pt x="14143" y="6078"/>
                    <a:pt x="1154" y="11160"/>
                  </a:cubicBezTo>
                  <a:cubicBezTo>
                    <a:pt x="32" y="11600"/>
                    <a:pt x="-253" y="13356"/>
                    <a:pt x="217" y="14406"/>
                  </a:cubicBezTo>
                  <a:cubicBezTo>
                    <a:pt x="685" y="15456"/>
                    <a:pt x="2220" y="16502"/>
                    <a:pt x="3342" y="16062"/>
                  </a:cubicBezTo>
                  <a:cubicBezTo>
                    <a:pt x="3537" y="15987"/>
                    <a:pt x="4250" y="15766"/>
                    <a:pt x="4250" y="15766"/>
                  </a:cubicBezTo>
                  <a:cubicBezTo>
                    <a:pt x="5051" y="16802"/>
                    <a:pt x="5889" y="16187"/>
                    <a:pt x="6186" y="16845"/>
                  </a:cubicBezTo>
                  <a:cubicBezTo>
                    <a:pt x="6544" y="17635"/>
                    <a:pt x="7322" y="19353"/>
                    <a:pt x="7586" y="19939"/>
                  </a:cubicBezTo>
                  <a:cubicBezTo>
                    <a:pt x="7850" y="20522"/>
                    <a:pt x="8450" y="21063"/>
                    <a:pt x="8885" y="20905"/>
                  </a:cubicBezTo>
                  <a:cubicBezTo>
                    <a:pt x="9318" y="20745"/>
                    <a:pt x="10797" y="20203"/>
                    <a:pt x="11362" y="19997"/>
                  </a:cubicBezTo>
                  <a:cubicBezTo>
                    <a:pt x="11927" y="19790"/>
                    <a:pt x="12062" y="19306"/>
                    <a:pt x="11889" y="18922"/>
                  </a:cubicBezTo>
                  <a:cubicBezTo>
                    <a:pt x="11703" y="18510"/>
                    <a:pt x="10939" y="18390"/>
                    <a:pt x="10721" y="17908"/>
                  </a:cubicBezTo>
                  <a:cubicBezTo>
                    <a:pt x="10503" y="17428"/>
                    <a:pt x="9791" y="15886"/>
                    <a:pt x="9586" y="15400"/>
                  </a:cubicBezTo>
                  <a:cubicBezTo>
                    <a:pt x="9308" y="14739"/>
                    <a:pt x="9899" y="14201"/>
                    <a:pt x="10759" y="14116"/>
                  </a:cubicBezTo>
                  <a:cubicBezTo>
                    <a:pt x="16671" y="13522"/>
                    <a:pt x="17775" y="17037"/>
                    <a:pt x="19789" y="16249"/>
                  </a:cubicBezTo>
                  <a:cubicBezTo>
                    <a:pt x="21347" y="15640"/>
                    <a:pt x="21030" y="11296"/>
                    <a:pt x="19117" y="70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 sz="2000"/>
            </a:p>
          </p:txBody>
        </p:sp>
        <p:sp>
          <p:nvSpPr>
            <p:cNvPr id="27" name="îṥľïďé"/>
            <p:cNvSpPr/>
            <p:nvPr/>
          </p:nvSpPr>
          <p:spPr>
            <a:xfrm>
              <a:off x="673099" y="1719595"/>
              <a:ext cx="10845800" cy="134743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iṩľïḓe"/>
            <p:cNvSpPr/>
            <p:nvPr/>
          </p:nvSpPr>
          <p:spPr>
            <a:xfrm>
              <a:off x="673099" y="2660832"/>
              <a:ext cx="10845800" cy="398188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/>
                <a:t>输入标题</a:t>
              </a:r>
              <a:endParaRPr lang="zh-CN" altLang="en-US" sz="1200" b="1" dirty="0"/>
            </a:p>
          </p:txBody>
        </p:sp>
        <p:cxnSp>
          <p:nvCxnSpPr>
            <p:cNvPr id="29" name="肘形连接符 28"/>
            <p:cNvCxnSpPr>
              <a:stCxn id="27" idx="2"/>
              <a:endCxn id="19" idx="0"/>
            </p:cNvCxnSpPr>
            <p:nvPr/>
          </p:nvCxnSpPr>
          <p:spPr>
            <a:xfrm rot="5400000">
              <a:off x="3894112" y="1547217"/>
              <a:ext cx="682072" cy="3721702"/>
            </a:xfrm>
            <a:prstGeom prst="bentConnector3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肘形连接符 29"/>
            <p:cNvCxnSpPr>
              <a:stCxn id="28" idx="2"/>
              <a:endCxn id="20" idx="0"/>
            </p:cNvCxnSpPr>
            <p:nvPr/>
          </p:nvCxnSpPr>
          <p:spPr>
            <a:xfrm rot="5400000">
              <a:off x="5128432" y="2781537"/>
              <a:ext cx="690084" cy="124505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肘形连接符 30"/>
            <p:cNvCxnSpPr>
              <a:stCxn id="28" idx="2"/>
              <a:endCxn id="21" idx="0"/>
            </p:cNvCxnSpPr>
            <p:nvPr/>
          </p:nvCxnSpPr>
          <p:spPr>
            <a:xfrm rot="16200000" flipH="1">
              <a:off x="6363249" y="2791769"/>
              <a:ext cx="690084" cy="122458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肘形连接符 31"/>
            <p:cNvCxnSpPr>
              <a:stCxn id="27" idx="2"/>
              <a:endCxn id="22" idx="0"/>
            </p:cNvCxnSpPr>
            <p:nvPr/>
          </p:nvCxnSpPr>
          <p:spPr>
            <a:xfrm rot="16200000" flipH="1">
              <a:off x="7602073" y="1560958"/>
              <a:ext cx="682072" cy="369422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82" name="82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-523" y="1925927"/>
            <a:ext cx="12192523" cy="4916106"/>
            <a:chOff x="-523" y="1925927"/>
            <a:chExt cx="12192523" cy="4916106"/>
          </a:xfrm>
        </p:grpSpPr>
        <p:sp>
          <p:nvSpPr>
            <p:cNvPr id="83" name="îṣļïḓê"/>
            <p:cNvSpPr/>
            <p:nvPr/>
          </p:nvSpPr>
          <p:spPr>
            <a:xfrm>
              <a:off x="3602430" y="1925927"/>
              <a:ext cx="8589570" cy="2996829"/>
            </a:xfrm>
            <a:prstGeom prst="rect">
              <a:avLst/>
            </a:prstGeom>
            <a:blipFill>
              <a:blip r:embed="rId3"/>
              <a:tile tx="0" ty="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4" name="iṣľidé"/>
            <p:cNvSpPr/>
            <p:nvPr/>
          </p:nvSpPr>
          <p:spPr>
            <a:xfrm>
              <a:off x="47506" y="5476529"/>
              <a:ext cx="1365503" cy="1365503"/>
            </a:xfrm>
            <a:custGeom>
              <a:avLst/>
              <a:gdLst>
                <a:gd name="connsiteX0" fmla="*/ 0 w 2407162"/>
                <a:gd name="connsiteY0" fmla="*/ 2397053 h 2397053"/>
                <a:gd name="connsiteX1" fmla="*/ 0 w 2407162"/>
                <a:gd name="connsiteY1" fmla="*/ 0 h 2397053"/>
                <a:gd name="connsiteX2" fmla="*/ 2407162 w 2407162"/>
                <a:gd name="connsiteY2" fmla="*/ 2397053 h 2397053"/>
                <a:gd name="connsiteX3" fmla="*/ 0 w 2407162"/>
                <a:gd name="connsiteY3" fmla="*/ 2397053 h 2397053"/>
                <a:gd name="connsiteX0-1" fmla="*/ 0 w 2407162"/>
                <a:gd name="connsiteY0-2" fmla="*/ 2397053 h 2397053"/>
                <a:gd name="connsiteX1-3" fmla="*/ 0 w 2407162"/>
                <a:gd name="connsiteY1-4" fmla="*/ 0 h 2397053"/>
                <a:gd name="connsiteX2-5" fmla="*/ 2407162 w 2407162"/>
                <a:gd name="connsiteY2-6" fmla="*/ 2397053 h 2397053"/>
                <a:gd name="connsiteX3-7" fmla="*/ 0 w 2407162"/>
                <a:gd name="connsiteY3-8" fmla="*/ 2397053 h 2397053"/>
                <a:gd name="connsiteX0-9" fmla="*/ 0 w 2407162"/>
                <a:gd name="connsiteY0-10" fmla="*/ 2397053 h 2397053"/>
                <a:gd name="connsiteX1-11" fmla="*/ 0 w 2407162"/>
                <a:gd name="connsiteY1-12" fmla="*/ 0 h 2397053"/>
                <a:gd name="connsiteX2-13" fmla="*/ 2407162 w 2407162"/>
                <a:gd name="connsiteY2-14" fmla="*/ 2397053 h 2397053"/>
                <a:gd name="connsiteX3-15" fmla="*/ 0 w 2407162"/>
                <a:gd name="connsiteY3-16" fmla="*/ 2397053 h 2397053"/>
                <a:gd name="connsiteX0-17" fmla="*/ 0 w 2407162"/>
                <a:gd name="connsiteY0-18" fmla="*/ 2397053 h 2397053"/>
                <a:gd name="connsiteX1-19" fmla="*/ 0 w 2407162"/>
                <a:gd name="connsiteY1-20" fmla="*/ 0 h 2397053"/>
                <a:gd name="connsiteX2-21" fmla="*/ 2407162 w 2407162"/>
                <a:gd name="connsiteY2-22" fmla="*/ 2397053 h 2397053"/>
                <a:gd name="connsiteX3-23" fmla="*/ 0 w 2407162"/>
                <a:gd name="connsiteY3-24" fmla="*/ 2397053 h 23970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407162" h="2397053">
                  <a:moveTo>
                    <a:pt x="0" y="2397053"/>
                  </a:moveTo>
                  <a:lnTo>
                    <a:pt x="0" y="0"/>
                  </a:lnTo>
                  <a:cubicBezTo>
                    <a:pt x="536664" y="1252310"/>
                    <a:pt x="1729820" y="2082589"/>
                    <a:pt x="2407162" y="2397053"/>
                  </a:cubicBezTo>
                  <a:lnTo>
                    <a:pt x="0" y="239705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5" name="îṥ1ïḑè"/>
            <p:cNvSpPr/>
            <p:nvPr/>
          </p:nvSpPr>
          <p:spPr>
            <a:xfrm>
              <a:off x="47505" y="5513476"/>
              <a:ext cx="1328557" cy="1328557"/>
            </a:xfrm>
            <a:custGeom>
              <a:avLst/>
              <a:gdLst>
                <a:gd name="connsiteX0" fmla="*/ 0 w 2407162"/>
                <a:gd name="connsiteY0" fmla="*/ 2397053 h 2397053"/>
                <a:gd name="connsiteX1" fmla="*/ 0 w 2407162"/>
                <a:gd name="connsiteY1" fmla="*/ 0 h 2397053"/>
                <a:gd name="connsiteX2" fmla="*/ 2407162 w 2407162"/>
                <a:gd name="connsiteY2" fmla="*/ 2397053 h 2397053"/>
                <a:gd name="connsiteX3" fmla="*/ 0 w 2407162"/>
                <a:gd name="connsiteY3" fmla="*/ 2397053 h 2397053"/>
                <a:gd name="connsiteX0-1" fmla="*/ 0 w 2407162"/>
                <a:gd name="connsiteY0-2" fmla="*/ 2397053 h 2397053"/>
                <a:gd name="connsiteX1-3" fmla="*/ 0 w 2407162"/>
                <a:gd name="connsiteY1-4" fmla="*/ 0 h 2397053"/>
                <a:gd name="connsiteX2-5" fmla="*/ 2407162 w 2407162"/>
                <a:gd name="connsiteY2-6" fmla="*/ 2397053 h 2397053"/>
                <a:gd name="connsiteX3-7" fmla="*/ 0 w 2407162"/>
                <a:gd name="connsiteY3-8" fmla="*/ 2397053 h 2397053"/>
                <a:gd name="connsiteX0-9" fmla="*/ 0 w 2407162"/>
                <a:gd name="connsiteY0-10" fmla="*/ 2397053 h 2397053"/>
                <a:gd name="connsiteX1-11" fmla="*/ 0 w 2407162"/>
                <a:gd name="connsiteY1-12" fmla="*/ 0 h 2397053"/>
                <a:gd name="connsiteX2-13" fmla="*/ 2407162 w 2407162"/>
                <a:gd name="connsiteY2-14" fmla="*/ 2397053 h 2397053"/>
                <a:gd name="connsiteX3-15" fmla="*/ 0 w 2407162"/>
                <a:gd name="connsiteY3-16" fmla="*/ 2397053 h 2397053"/>
                <a:gd name="connsiteX0-17" fmla="*/ 0 w 2407162"/>
                <a:gd name="connsiteY0-18" fmla="*/ 2397053 h 2397053"/>
                <a:gd name="connsiteX1-19" fmla="*/ 0 w 2407162"/>
                <a:gd name="connsiteY1-20" fmla="*/ 0 h 2397053"/>
                <a:gd name="connsiteX2-21" fmla="*/ 2407162 w 2407162"/>
                <a:gd name="connsiteY2-22" fmla="*/ 2397053 h 2397053"/>
                <a:gd name="connsiteX3-23" fmla="*/ 0 w 2407162"/>
                <a:gd name="connsiteY3-24" fmla="*/ 2397053 h 23970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407162" h="2397053">
                  <a:moveTo>
                    <a:pt x="0" y="2397053"/>
                  </a:moveTo>
                  <a:lnTo>
                    <a:pt x="0" y="0"/>
                  </a:lnTo>
                  <a:cubicBezTo>
                    <a:pt x="536664" y="1252310"/>
                    <a:pt x="1729820" y="2082589"/>
                    <a:pt x="2407162" y="2397053"/>
                  </a:cubicBezTo>
                  <a:lnTo>
                    <a:pt x="0" y="239705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6" name="î$ļíḋê"/>
            <p:cNvSpPr/>
            <p:nvPr/>
          </p:nvSpPr>
          <p:spPr>
            <a:xfrm>
              <a:off x="47505" y="5551151"/>
              <a:ext cx="1290882" cy="1290882"/>
            </a:xfrm>
            <a:custGeom>
              <a:avLst/>
              <a:gdLst>
                <a:gd name="connsiteX0" fmla="*/ 0 w 2407162"/>
                <a:gd name="connsiteY0" fmla="*/ 2397053 h 2397053"/>
                <a:gd name="connsiteX1" fmla="*/ 0 w 2407162"/>
                <a:gd name="connsiteY1" fmla="*/ 0 h 2397053"/>
                <a:gd name="connsiteX2" fmla="*/ 2407162 w 2407162"/>
                <a:gd name="connsiteY2" fmla="*/ 2397053 h 2397053"/>
                <a:gd name="connsiteX3" fmla="*/ 0 w 2407162"/>
                <a:gd name="connsiteY3" fmla="*/ 2397053 h 2397053"/>
                <a:gd name="connsiteX0-1" fmla="*/ 0 w 2407162"/>
                <a:gd name="connsiteY0-2" fmla="*/ 2397053 h 2397053"/>
                <a:gd name="connsiteX1-3" fmla="*/ 0 w 2407162"/>
                <a:gd name="connsiteY1-4" fmla="*/ 0 h 2397053"/>
                <a:gd name="connsiteX2-5" fmla="*/ 2407162 w 2407162"/>
                <a:gd name="connsiteY2-6" fmla="*/ 2397053 h 2397053"/>
                <a:gd name="connsiteX3-7" fmla="*/ 0 w 2407162"/>
                <a:gd name="connsiteY3-8" fmla="*/ 2397053 h 2397053"/>
                <a:gd name="connsiteX0-9" fmla="*/ 0 w 2407162"/>
                <a:gd name="connsiteY0-10" fmla="*/ 2397053 h 2397053"/>
                <a:gd name="connsiteX1-11" fmla="*/ 0 w 2407162"/>
                <a:gd name="connsiteY1-12" fmla="*/ 0 h 2397053"/>
                <a:gd name="connsiteX2-13" fmla="*/ 2407162 w 2407162"/>
                <a:gd name="connsiteY2-14" fmla="*/ 2397053 h 2397053"/>
                <a:gd name="connsiteX3-15" fmla="*/ 0 w 2407162"/>
                <a:gd name="connsiteY3-16" fmla="*/ 2397053 h 2397053"/>
                <a:gd name="connsiteX0-17" fmla="*/ 0 w 2407162"/>
                <a:gd name="connsiteY0-18" fmla="*/ 2397053 h 2397053"/>
                <a:gd name="connsiteX1-19" fmla="*/ 0 w 2407162"/>
                <a:gd name="connsiteY1-20" fmla="*/ 0 h 2397053"/>
                <a:gd name="connsiteX2-21" fmla="*/ 2407162 w 2407162"/>
                <a:gd name="connsiteY2-22" fmla="*/ 2397053 h 2397053"/>
                <a:gd name="connsiteX3-23" fmla="*/ 0 w 2407162"/>
                <a:gd name="connsiteY3-24" fmla="*/ 2397053 h 23970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407162" h="2397053">
                  <a:moveTo>
                    <a:pt x="0" y="2397053"/>
                  </a:moveTo>
                  <a:lnTo>
                    <a:pt x="0" y="0"/>
                  </a:lnTo>
                  <a:cubicBezTo>
                    <a:pt x="536664" y="1252310"/>
                    <a:pt x="1729820" y="2082589"/>
                    <a:pt x="2407162" y="2397053"/>
                  </a:cubicBezTo>
                  <a:lnTo>
                    <a:pt x="0" y="239705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7" name="íṡḻíḍe"/>
            <p:cNvSpPr txBox="1"/>
            <p:nvPr/>
          </p:nvSpPr>
          <p:spPr>
            <a:xfrm>
              <a:off x="545964" y="3358185"/>
              <a:ext cx="2414267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The key is always you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88" name="i$ḷiḓê"/>
            <p:cNvSpPr/>
            <p:nvPr/>
          </p:nvSpPr>
          <p:spPr>
            <a:xfrm rot="5400000">
              <a:off x="586659" y="1338745"/>
              <a:ext cx="2992557" cy="4166921"/>
            </a:xfrm>
            <a:custGeom>
              <a:avLst/>
              <a:gdLst>
                <a:gd name="connsiteX0" fmla="*/ 239365 w 2257079"/>
                <a:gd name="connsiteY0" fmla="*/ 1898854 h 3119283"/>
                <a:gd name="connsiteX1" fmla="*/ 608075 w 2257079"/>
                <a:gd name="connsiteY1" fmla="*/ 2267564 h 3119283"/>
                <a:gd name="connsiteX2" fmla="*/ 976785 w 2257079"/>
                <a:gd name="connsiteY2" fmla="*/ 1898854 h 3119283"/>
                <a:gd name="connsiteX3" fmla="*/ 608075 w 2257079"/>
                <a:gd name="connsiteY3" fmla="*/ 1530144 h 3119283"/>
                <a:gd name="connsiteX4" fmla="*/ 239365 w 2257079"/>
                <a:gd name="connsiteY4" fmla="*/ 1898854 h 3119283"/>
                <a:gd name="connsiteX5" fmla="*/ 0 w 2257079"/>
                <a:gd name="connsiteY5" fmla="*/ 3119283 h 3119283"/>
                <a:gd name="connsiteX6" fmla="*/ 0 w 2257079"/>
                <a:gd name="connsiteY6" fmla="*/ 391759 h 3119283"/>
                <a:gd name="connsiteX7" fmla="*/ 966487 w 2257079"/>
                <a:gd name="connsiteY7" fmla="*/ 391759 h 3119283"/>
                <a:gd name="connsiteX8" fmla="*/ 1128540 w 2257079"/>
                <a:gd name="connsiteY8" fmla="*/ 0 h 3119283"/>
                <a:gd name="connsiteX9" fmla="*/ 1290592 w 2257079"/>
                <a:gd name="connsiteY9" fmla="*/ 391759 h 3119283"/>
                <a:gd name="connsiteX10" fmla="*/ 2257079 w 2257079"/>
                <a:gd name="connsiteY10" fmla="*/ 391759 h 3119283"/>
                <a:gd name="connsiteX11" fmla="*/ 2257079 w 2257079"/>
                <a:gd name="connsiteY11" fmla="*/ 3119283 h 311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079" h="3119283">
                  <a:moveTo>
                    <a:pt x="239365" y="1898854"/>
                  </a:moveTo>
                  <a:cubicBezTo>
                    <a:pt x="239365" y="2102487"/>
                    <a:pt x="404442" y="2267564"/>
                    <a:pt x="608075" y="2267564"/>
                  </a:cubicBezTo>
                  <a:cubicBezTo>
                    <a:pt x="811708" y="2267564"/>
                    <a:pt x="976785" y="2102487"/>
                    <a:pt x="976785" y="1898854"/>
                  </a:cubicBezTo>
                  <a:cubicBezTo>
                    <a:pt x="976785" y="1695221"/>
                    <a:pt x="811708" y="1530144"/>
                    <a:pt x="608075" y="1530144"/>
                  </a:cubicBezTo>
                  <a:cubicBezTo>
                    <a:pt x="404442" y="1530144"/>
                    <a:pt x="239365" y="1695221"/>
                    <a:pt x="239365" y="1898854"/>
                  </a:cubicBezTo>
                  <a:close/>
                  <a:moveTo>
                    <a:pt x="0" y="3119283"/>
                  </a:moveTo>
                  <a:lnTo>
                    <a:pt x="0" y="391759"/>
                  </a:lnTo>
                  <a:lnTo>
                    <a:pt x="966487" y="391759"/>
                  </a:lnTo>
                  <a:lnTo>
                    <a:pt x="1128540" y="0"/>
                  </a:lnTo>
                  <a:lnTo>
                    <a:pt x="1290592" y="391759"/>
                  </a:lnTo>
                  <a:lnTo>
                    <a:pt x="2257079" y="391759"/>
                  </a:lnTo>
                  <a:lnTo>
                    <a:pt x="2257079" y="3119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9" name="ïŝļiďe"/>
            <p:cNvSpPr/>
            <p:nvPr/>
          </p:nvSpPr>
          <p:spPr>
            <a:xfrm>
              <a:off x="1290997" y="2487562"/>
              <a:ext cx="386685" cy="485465"/>
            </a:xfrm>
            <a:custGeom>
              <a:avLst/>
              <a:gdLst>
                <a:gd name="connsiteX0" fmla="*/ 693033 w 1485560"/>
                <a:gd name="connsiteY0" fmla="*/ 0 h 1865048"/>
                <a:gd name="connsiteX1" fmla="*/ 1150233 w 1485560"/>
                <a:gd name="connsiteY1" fmla="*/ 457200 h 1865048"/>
                <a:gd name="connsiteX2" fmla="*/ 948658 w 1485560"/>
                <a:gd name="connsiteY2" fmla="*/ 836318 h 1865048"/>
                <a:gd name="connsiteX3" fmla="*/ 925254 w 1485560"/>
                <a:gd name="connsiteY3" fmla="*/ 849021 h 1865048"/>
                <a:gd name="connsiteX4" fmla="*/ 964127 w 1485560"/>
                <a:gd name="connsiteY4" fmla="*/ 857766 h 1865048"/>
                <a:gd name="connsiteX5" fmla="*/ 1182744 w 1485560"/>
                <a:gd name="connsiteY5" fmla="*/ 968419 h 1865048"/>
                <a:gd name="connsiteX6" fmla="*/ 1434649 w 1485560"/>
                <a:gd name="connsiteY6" fmla="*/ 1836913 h 1865048"/>
                <a:gd name="connsiteX7" fmla="*/ 62555 w 1485560"/>
                <a:gd name="connsiteY7" fmla="*/ 1865048 h 1865048"/>
                <a:gd name="connsiteX8" fmla="*/ 278646 w 1485560"/>
                <a:gd name="connsiteY8" fmla="*/ 986958 h 1865048"/>
                <a:gd name="connsiteX9" fmla="*/ 492544 w 1485560"/>
                <a:gd name="connsiteY9" fmla="*/ 867436 h 1865048"/>
                <a:gd name="connsiteX10" fmla="*/ 494012 w 1485560"/>
                <a:gd name="connsiteY10" fmla="*/ 867041 h 1865048"/>
                <a:gd name="connsiteX11" fmla="*/ 437408 w 1485560"/>
                <a:gd name="connsiteY11" fmla="*/ 836318 h 1865048"/>
                <a:gd name="connsiteX12" fmla="*/ 235833 w 1485560"/>
                <a:gd name="connsiteY12" fmla="*/ 457200 h 1865048"/>
                <a:gd name="connsiteX13" fmla="*/ 693033 w 1485560"/>
                <a:gd name="connsiteY13" fmla="*/ 0 h 186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5560" h="1865048">
                  <a:moveTo>
                    <a:pt x="693033" y="0"/>
                  </a:moveTo>
                  <a:cubicBezTo>
                    <a:pt x="945538" y="0"/>
                    <a:pt x="1150233" y="204695"/>
                    <a:pt x="1150233" y="457200"/>
                  </a:cubicBezTo>
                  <a:cubicBezTo>
                    <a:pt x="1150233" y="615016"/>
                    <a:pt x="1070274" y="754156"/>
                    <a:pt x="948658" y="836318"/>
                  </a:cubicBezTo>
                  <a:lnTo>
                    <a:pt x="925254" y="849021"/>
                  </a:lnTo>
                  <a:lnTo>
                    <a:pt x="964127" y="857766"/>
                  </a:lnTo>
                  <a:cubicBezTo>
                    <a:pt x="1041078" y="881774"/>
                    <a:pt x="1115035" y="918636"/>
                    <a:pt x="1182744" y="968419"/>
                  </a:cubicBezTo>
                  <a:cubicBezTo>
                    <a:pt x="1453579" y="1167551"/>
                    <a:pt x="1556899" y="1523767"/>
                    <a:pt x="1434649" y="1836913"/>
                  </a:cubicBezTo>
                  <a:lnTo>
                    <a:pt x="62555" y="1865048"/>
                  </a:lnTo>
                  <a:cubicBezTo>
                    <a:pt x="-72429" y="1557176"/>
                    <a:pt x="16201" y="1197025"/>
                    <a:pt x="278646" y="986958"/>
                  </a:cubicBezTo>
                  <a:cubicBezTo>
                    <a:pt x="344257" y="934441"/>
                    <a:pt x="416642" y="894578"/>
                    <a:pt x="492544" y="867436"/>
                  </a:cubicBezTo>
                  <a:lnTo>
                    <a:pt x="494012" y="867041"/>
                  </a:lnTo>
                  <a:lnTo>
                    <a:pt x="437408" y="836318"/>
                  </a:lnTo>
                  <a:cubicBezTo>
                    <a:pt x="315792" y="754156"/>
                    <a:pt x="235833" y="615016"/>
                    <a:pt x="235833" y="457200"/>
                  </a:cubicBezTo>
                  <a:cubicBezTo>
                    <a:pt x="235833" y="204695"/>
                    <a:pt x="440528" y="0"/>
                    <a:pt x="693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0" name="iślîdè"/>
            <p:cNvSpPr/>
            <p:nvPr/>
          </p:nvSpPr>
          <p:spPr>
            <a:xfrm>
              <a:off x="1568855" y="2488029"/>
              <a:ext cx="386685" cy="485465"/>
            </a:xfrm>
            <a:custGeom>
              <a:avLst/>
              <a:gdLst>
                <a:gd name="connsiteX0" fmla="*/ 693033 w 1485560"/>
                <a:gd name="connsiteY0" fmla="*/ 0 h 1865048"/>
                <a:gd name="connsiteX1" fmla="*/ 1150233 w 1485560"/>
                <a:gd name="connsiteY1" fmla="*/ 457200 h 1865048"/>
                <a:gd name="connsiteX2" fmla="*/ 948658 w 1485560"/>
                <a:gd name="connsiteY2" fmla="*/ 836318 h 1865048"/>
                <a:gd name="connsiteX3" fmla="*/ 925254 w 1485560"/>
                <a:gd name="connsiteY3" fmla="*/ 849021 h 1865048"/>
                <a:gd name="connsiteX4" fmla="*/ 964127 w 1485560"/>
                <a:gd name="connsiteY4" fmla="*/ 857766 h 1865048"/>
                <a:gd name="connsiteX5" fmla="*/ 1182744 w 1485560"/>
                <a:gd name="connsiteY5" fmla="*/ 968419 h 1865048"/>
                <a:gd name="connsiteX6" fmla="*/ 1434649 w 1485560"/>
                <a:gd name="connsiteY6" fmla="*/ 1836913 h 1865048"/>
                <a:gd name="connsiteX7" fmla="*/ 62555 w 1485560"/>
                <a:gd name="connsiteY7" fmla="*/ 1865048 h 1865048"/>
                <a:gd name="connsiteX8" fmla="*/ 278646 w 1485560"/>
                <a:gd name="connsiteY8" fmla="*/ 986958 h 1865048"/>
                <a:gd name="connsiteX9" fmla="*/ 492544 w 1485560"/>
                <a:gd name="connsiteY9" fmla="*/ 867436 h 1865048"/>
                <a:gd name="connsiteX10" fmla="*/ 494012 w 1485560"/>
                <a:gd name="connsiteY10" fmla="*/ 867041 h 1865048"/>
                <a:gd name="connsiteX11" fmla="*/ 437408 w 1485560"/>
                <a:gd name="connsiteY11" fmla="*/ 836318 h 1865048"/>
                <a:gd name="connsiteX12" fmla="*/ 235833 w 1485560"/>
                <a:gd name="connsiteY12" fmla="*/ 457200 h 1865048"/>
                <a:gd name="connsiteX13" fmla="*/ 693033 w 1485560"/>
                <a:gd name="connsiteY13" fmla="*/ 0 h 186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5560" h="1865048">
                  <a:moveTo>
                    <a:pt x="693033" y="0"/>
                  </a:moveTo>
                  <a:cubicBezTo>
                    <a:pt x="945538" y="0"/>
                    <a:pt x="1150233" y="204695"/>
                    <a:pt x="1150233" y="457200"/>
                  </a:cubicBezTo>
                  <a:cubicBezTo>
                    <a:pt x="1150233" y="615016"/>
                    <a:pt x="1070274" y="754156"/>
                    <a:pt x="948658" y="836318"/>
                  </a:cubicBezTo>
                  <a:lnTo>
                    <a:pt x="925254" y="849021"/>
                  </a:lnTo>
                  <a:lnTo>
                    <a:pt x="964127" y="857766"/>
                  </a:lnTo>
                  <a:cubicBezTo>
                    <a:pt x="1041078" y="881774"/>
                    <a:pt x="1115035" y="918636"/>
                    <a:pt x="1182744" y="968419"/>
                  </a:cubicBezTo>
                  <a:cubicBezTo>
                    <a:pt x="1453579" y="1167551"/>
                    <a:pt x="1556899" y="1523767"/>
                    <a:pt x="1434649" y="1836913"/>
                  </a:cubicBezTo>
                  <a:lnTo>
                    <a:pt x="62555" y="1865048"/>
                  </a:lnTo>
                  <a:cubicBezTo>
                    <a:pt x="-72429" y="1557176"/>
                    <a:pt x="16201" y="1197025"/>
                    <a:pt x="278646" y="986958"/>
                  </a:cubicBezTo>
                  <a:cubicBezTo>
                    <a:pt x="344257" y="934441"/>
                    <a:pt x="416642" y="894578"/>
                    <a:pt x="492544" y="867436"/>
                  </a:cubicBezTo>
                  <a:lnTo>
                    <a:pt x="494012" y="867041"/>
                  </a:lnTo>
                  <a:lnTo>
                    <a:pt x="437408" y="836318"/>
                  </a:lnTo>
                  <a:cubicBezTo>
                    <a:pt x="315792" y="754156"/>
                    <a:pt x="235833" y="615016"/>
                    <a:pt x="235833" y="457200"/>
                  </a:cubicBezTo>
                  <a:cubicBezTo>
                    <a:pt x="235833" y="204695"/>
                    <a:pt x="440528" y="0"/>
                    <a:pt x="693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1" name="ïṡľïḋe"/>
            <p:cNvSpPr/>
            <p:nvPr/>
          </p:nvSpPr>
          <p:spPr>
            <a:xfrm>
              <a:off x="1409165" y="2533040"/>
              <a:ext cx="386685" cy="485465"/>
            </a:xfrm>
            <a:custGeom>
              <a:avLst/>
              <a:gdLst>
                <a:gd name="connsiteX0" fmla="*/ 693033 w 1485560"/>
                <a:gd name="connsiteY0" fmla="*/ 0 h 1865048"/>
                <a:gd name="connsiteX1" fmla="*/ 1150233 w 1485560"/>
                <a:gd name="connsiteY1" fmla="*/ 457200 h 1865048"/>
                <a:gd name="connsiteX2" fmla="*/ 948658 w 1485560"/>
                <a:gd name="connsiteY2" fmla="*/ 836318 h 1865048"/>
                <a:gd name="connsiteX3" fmla="*/ 925254 w 1485560"/>
                <a:gd name="connsiteY3" fmla="*/ 849021 h 1865048"/>
                <a:gd name="connsiteX4" fmla="*/ 964127 w 1485560"/>
                <a:gd name="connsiteY4" fmla="*/ 857766 h 1865048"/>
                <a:gd name="connsiteX5" fmla="*/ 1182744 w 1485560"/>
                <a:gd name="connsiteY5" fmla="*/ 968419 h 1865048"/>
                <a:gd name="connsiteX6" fmla="*/ 1434649 w 1485560"/>
                <a:gd name="connsiteY6" fmla="*/ 1836913 h 1865048"/>
                <a:gd name="connsiteX7" fmla="*/ 62555 w 1485560"/>
                <a:gd name="connsiteY7" fmla="*/ 1865048 h 1865048"/>
                <a:gd name="connsiteX8" fmla="*/ 278646 w 1485560"/>
                <a:gd name="connsiteY8" fmla="*/ 986958 h 1865048"/>
                <a:gd name="connsiteX9" fmla="*/ 492544 w 1485560"/>
                <a:gd name="connsiteY9" fmla="*/ 867436 h 1865048"/>
                <a:gd name="connsiteX10" fmla="*/ 494012 w 1485560"/>
                <a:gd name="connsiteY10" fmla="*/ 867041 h 1865048"/>
                <a:gd name="connsiteX11" fmla="*/ 437408 w 1485560"/>
                <a:gd name="connsiteY11" fmla="*/ 836318 h 1865048"/>
                <a:gd name="connsiteX12" fmla="*/ 235833 w 1485560"/>
                <a:gd name="connsiteY12" fmla="*/ 457200 h 1865048"/>
                <a:gd name="connsiteX13" fmla="*/ 693033 w 1485560"/>
                <a:gd name="connsiteY13" fmla="*/ 0 h 186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5560" h="1865048">
                  <a:moveTo>
                    <a:pt x="693033" y="0"/>
                  </a:moveTo>
                  <a:cubicBezTo>
                    <a:pt x="945538" y="0"/>
                    <a:pt x="1150233" y="204695"/>
                    <a:pt x="1150233" y="457200"/>
                  </a:cubicBezTo>
                  <a:cubicBezTo>
                    <a:pt x="1150233" y="615016"/>
                    <a:pt x="1070274" y="754156"/>
                    <a:pt x="948658" y="836318"/>
                  </a:cubicBezTo>
                  <a:lnTo>
                    <a:pt x="925254" y="849021"/>
                  </a:lnTo>
                  <a:lnTo>
                    <a:pt x="964127" y="857766"/>
                  </a:lnTo>
                  <a:cubicBezTo>
                    <a:pt x="1041078" y="881774"/>
                    <a:pt x="1115035" y="918636"/>
                    <a:pt x="1182744" y="968419"/>
                  </a:cubicBezTo>
                  <a:cubicBezTo>
                    <a:pt x="1453579" y="1167551"/>
                    <a:pt x="1556899" y="1523767"/>
                    <a:pt x="1434649" y="1836913"/>
                  </a:cubicBezTo>
                  <a:lnTo>
                    <a:pt x="62555" y="1865048"/>
                  </a:lnTo>
                  <a:cubicBezTo>
                    <a:pt x="-72429" y="1557176"/>
                    <a:pt x="16201" y="1197025"/>
                    <a:pt x="278646" y="986958"/>
                  </a:cubicBezTo>
                  <a:cubicBezTo>
                    <a:pt x="344257" y="934441"/>
                    <a:pt x="416642" y="894578"/>
                    <a:pt x="492544" y="867436"/>
                  </a:cubicBezTo>
                  <a:lnTo>
                    <a:pt x="494012" y="867041"/>
                  </a:lnTo>
                  <a:lnTo>
                    <a:pt x="437408" y="836318"/>
                  </a:lnTo>
                  <a:cubicBezTo>
                    <a:pt x="315792" y="754156"/>
                    <a:pt x="235833" y="615016"/>
                    <a:pt x="235833" y="457200"/>
                  </a:cubicBezTo>
                  <a:cubicBezTo>
                    <a:pt x="235833" y="204695"/>
                    <a:pt x="440528" y="0"/>
                    <a:pt x="693033" y="0"/>
                  </a:cubicBezTo>
                  <a:close/>
                </a:path>
              </a:pathLst>
            </a:custGeom>
            <a:solidFill>
              <a:schemeClr val="accent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2" name="iśľïḑè"/>
            <p:cNvSpPr/>
            <p:nvPr/>
          </p:nvSpPr>
          <p:spPr>
            <a:xfrm>
              <a:off x="5231596" y="4570865"/>
              <a:ext cx="717140" cy="7171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3" name="ïŝlidê"/>
            <p:cNvSpPr/>
            <p:nvPr/>
          </p:nvSpPr>
          <p:spPr bwMode="auto">
            <a:xfrm flipH="1">
              <a:off x="5401625" y="4739386"/>
              <a:ext cx="377082" cy="380098"/>
            </a:xfrm>
            <a:custGeom>
              <a:avLst/>
              <a:gdLst/>
              <a:ahLst/>
              <a:cxnLst>
                <a:cxn ang="0">
                  <a:pos x="58" y="33"/>
                </a:cxn>
                <a:cxn ang="0">
                  <a:pos x="57" y="34"/>
                </a:cxn>
                <a:cxn ang="0">
                  <a:pos x="50" y="35"/>
                </a:cxn>
                <a:cxn ang="0">
                  <a:pos x="49" y="39"/>
                </a:cxn>
                <a:cxn ang="0">
                  <a:pos x="53" y="44"/>
                </a:cxn>
                <a:cxn ang="0">
                  <a:pos x="53" y="45"/>
                </a:cxn>
                <a:cxn ang="0">
                  <a:pos x="53" y="46"/>
                </a:cxn>
                <a:cxn ang="0">
                  <a:pos x="45" y="53"/>
                </a:cxn>
                <a:cxn ang="0">
                  <a:pos x="44" y="52"/>
                </a:cxn>
                <a:cxn ang="0">
                  <a:pos x="39" y="48"/>
                </a:cxn>
                <a:cxn ang="0">
                  <a:pos x="36" y="50"/>
                </a:cxn>
                <a:cxn ang="0">
                  <a:pos x="34" y="57"/>
                </a:cxn>
                <a:cxn ang="0">
                  <a:pos x="33" y="58"/>
                </a:cxn>
                <a:cxn ang="0">
                  <a:pos x="25" y="58"/>
                </a:cxn>
                <a:cxn ang="0">
                  <a:pos x="23" y="57"/>
                </a:cxn>
                <a:cxn ang="0">
                  <a:pos x="22" y="50"/>
                </a:cxn>
                <a:cxn ang="0">
                  <a:pos x="19" y="48"/>
                </a:cxn>
                <a:cxn ang="0">
                  <a:pos x="14" y="52"/>
                </a:cxn>
                <a:cxn ang="0">
                  <a:pos x="13" y="53"/>
                </a:cxn>
                <a:cxn ang="0">
                  <a:pos x="12" y="52"/>
                </a:cxn>
                <a:cxn ang="0">
                  <a:pos x="5" y="46"/>
                </a:cxn>
                <a:cxn ang="0">
                  <a:pos x="5" y="45"/>
                </a:cxn>
                <a:cxn ang="0">
                  <a:pos x="5" y="44"/>
                </a:cxn>
                <a:cxn ang="0">
                  <a:pos x="9" y="39"/>
                </a:cxn>
                <a:cxn ang="0">
                  <a:pos x="8" y="35"/>
                </a:cxn>
                <a:cxn ang="0">
                  <a:pos x="1" y="34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1" y="23"/>
                </a:cxn>
                <a:cxn ang="0">
                  <a:pos x="8" y="22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9" y="9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5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6" y="8"/>
                </a:cxn>
                <a:cxn ang="0">
                  <a:pos x="39" y="9"/>
                </a:cxn>
                <a:cxn ang="0">
                  <a:pos x="44" y="5"/>
                </a:cxn>
                <a:cxn ang="0">
                  <a:pos x="45" y="5"/>
                </a:cxn>
                <a:cxn ang="0">
                  <a:pos x="46" y="5"/>
                </a:cxn>
                <a:cxn ang="0">
                  <a:pos x="52" y="12"/>
                </a:cxn>
                <a:cxn ang="0">
                  <a:pos x="53" y="12"/>
                </a:cxn>
                <a:cxn ang="0">
                  <a:pos x="52" y="13"/>
                </a:cxn>
                <a:cxn ang="0">
                  <a:pos x="48" y="18"/>
                </a:cxn>
                <a:cxn ang="0">
                  <a:pos x="50" y="22"/>
                </a:cxn>
                <a:cxn ang="0">
                  <a:pos x="57" y="23"/>
                </a:cxn>
                <a:cxn ang="0">
                  <a:pos x="58" y="25"/>
                </a:cxn>
                <a:cxn ang="0">
                  <a:pos x="58" y="33"/>
                </a:cxn>
                <a:cxn ang="0">
                  <a:pos x="29" y="19"/>
                </a:cxn>
                <a:cxn ang="0">
                  <a:pos x="19" y="29"/>
                </a:cxn>
                <a:cxn ang="0">
                  <a:pos x="29" y="38"/>
                </a:cxn>
                <a:cxn ang="0">
                  <a:pos x="39" y="29"/>
                </a:cxn>
                <a:cxn ang="0">
                  <a:pos x="29" y="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4" name="iṩḷidê"/>
            <p:cNvSpPr/>
            <p:nvPr/>
          </p:nvSpPr>
          <p:spPr>
            <a:xfrm>
              <a:off x="9246260" y="4561547"/>
              <a:ext cx="717140" cy="71714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5" name="îṩlîḋe"/>
            <p:cNvSpPr/>
            <p:nvPr/>
          </p:nvSpPr>
          <p:spPr>
            <a:xfrm rot="1928218" flipH="1">
              <a:off x="9486664" y="4663967"/>
              <a:ext cx="236332" cy="512302"/>
            </a:xfrm>
            <a:custGeom>
              <a:avLst/>
              <a:gdLst>
                <a:gd name="connsiteX0" fmla="*/ 72414 w 237586"/>
                <a:gd name="connsiteY0" fmla="*/ 299830 h 515018"/>
                <a:gd name="connsiteX1" fmla="*/ 63295 w 237586"/>
                <a:gd name="connsiteY1" fmla="*/ 368284 h 515018"/>
                <a:gd name="connsiteX2" fmla="*/ 73987 w 237586"/>
                <a:gd name="connsiteY2" fmla="*/ 431149 h 515018"/>
                <a:gd name="connsiteX3" fmla="*/ 82477 w 237586"/>
                <a:gd name="connsiteY3" fmla="*/ 359902 h 515018"/>
                <a:gd name="connsiteX4" fmla="*/ 72414 w 237586"/>
                <a:gd name="connsiteY4" fmla="*/ 299830 h 515018"/>
                <a:gd name="connsiteX5" fmla="*/ 118863 w 237586"/>
                <a:gd name="connsiteY5" fmla="*/ 290066 h 515018"/>
                <a:gd name="connsiteX6" fmla="*/ 104220 w 237586"/>
                <a:gd name="connsiteY6" fmla="*/ 407298 h 515018"/>
                <a:gd name="connsiteX7" fmla="*/ 121389 w 237586"/>
                <a:gd name="connsiteY7" fmla="*/ 514961 h 515018"/>
                <a:gd name="connsiteX8" fmla="*/ 135023 w 237586"/>
                <a:gd name="connsiteY8" fmla="*/ 392943 h 515018"/>
                <a:gd name="connsiteX9" fmla="*/ 118863 w 237586"/>
                <a:gd name="connsiteY9" fmla="*/ 290066 h 515018"/>
                <a:gd name="connsiteX10" fmla="*/ 164265 w 237586"/>
                <a:gd name="connsiteY10" fmla="*/ 303594 h 515018"/>
                <a:gd name="connsiteX11" fmla="*/ 155145 w 237586"/>
                <a:gd name="connsiteY11" fmla="*/ 372048 h 515018"/>
                <a:gd name="connsiteX12" fmla="*/ 165837 w 237586"/>
                <a:gd name="connsiteY12" fmla="*/ 434913 h 515018"/>
                <a:gd name="connsiteX13" fmla="*/ 174327 w 237586"/>
                <a:gd name="connsiteY13" fmla="*/ 363665 h 515018"/>
                <a:gd name="connsiteX14" fmla="*/ 164265 w 237586"/>
                <a:gd name="connsiteY14" fmla="*/ 303594 h 515018"/>
                <a:gd name="connsiteX15" fmla="*/ 143395 w 237586"/>
                <a:gd name="connsiteY15" fmla="*/ 151095 h 515018"/>
                <a:gd name="connsiteX16" fmla="*/ 152901 w 237586"/>
                <a:gd name="connsiteY16" fmla="*/ 174047 h 515018"/>
                <a:gd name="connsiteX17" fmla="*/ 120443 w 237586"/>
                <a:gd name="connsiteY17" fmla="*/ 206505 h 515018"/>
                <a:gd name="connsiteX18" fmla="*/ 87986 w 237586"/>
                <a:gd name="connsiteY18" fmla="*/ 174047 h 515018"/>
                <a:gd name="connsiteX19" fmla="*/ 120443 w 237586"/>
                <a:gd name="connsiteY19" fmla="*/ 141589 h 515018"/>
                <a:gd name="connsiteX20" fmla="*/ 143395 w 237586"/>
                <a:gd name="connsiteY20" fmla="*/ 151095 h 515018"/>
                <a:gd name="connsiteX21" fmla="*/ 122004 w 237586"/>
                <a:gd name="connsiteY21" fmla="*/ 0 h 515018"/>
                <a:gd name="connsiteX22" fmla="*/ 40289 w 237586"/>
                <a:gd name="connsiteY22" fmla="*/ 197549 h 515018"/>
                <a:gd name="connsiteX23" fmla="*/ 36537 w 237586"/>
                <a:gd name="connsiteY23" fmla="*/ 221828 h 515018"/>
                <a:gd name="connsiteX24" fmla="*/ 24605 w 237586"/>
                <a:gd name="connsiteY24" fmla="*/ 241244 h 515018"/>
                <a:gd name="connsiteX25" fmla="*/ 0 w 237586"/>
                <a:gd name="connsiteY25" fmla="*/ 338890 h 515018"/>
                <a:gd name="connsiteX26" fmla="*/ 237329 w 237586"/>
                <a:gd name="connsiteY26" fmla="*/ 349339 h 515018"/>
                <a:gd name="connsiteX27" fmla="*/ 208060 w 237586"/>
                <a:gd name="connsiteY27" fmla="*/ 223187 h 515018"/>
                <a:gd name="connsiteX28" fmla="*/ 207435 w 237586"/>
                <a:gd name="connsiteY28" fmla="*/ 222348 h 515018"/>
                <a:gd name="connsiteX29" fmla="*/ 201512 w 237586"/>
                <a:gd name="connsiteY29" fmla="*/ 192583 h 515018"/>
                <a:gd name="connsiteX30" fmla="*/ 122004 w 237586"/>
                <a:gd name="connsiteY30" fmla="*/ 0 h 51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7586" h="515018">
                  <a:moveTo>
                    <a:pt x="72414" y="299830"/>
                  </a:moveTo>
                  <a:cubicBezTo>
                    <a:pt x="69217" y="301227"/>
                    <a:pt x="63033" y="346397"/>
                    <a:pt x="63295" y="368284"/>
                  </a:cubicBezTo>
                  <a:cubicBezTo>
                    <a:pt x="63557" y="390170"/>
                    <a:pt x="70790" y="432546"/>
                    <a:pt x="73987" y="431149"/>
                  </a:cubicBezTo>
                  <a:cubicBezTo>
                    <a:pt x="77184" y="429752"/>
                    <a:pt x="82739" y="381788"/>
                    <a:pt x="82477" y="359902"/>
                  </a:cubicBezTo>
                  <a:cubicBezTo>
                    <a:pt x="82215" y="338015"/>
                    <a:pt x="75611" y="298433"/>
                    <a:pt x="72414" y="299830"/>
                  </a:cubicBezTo>
                  <a:close/>
                  <a:moveTo>
                    <a:pt x="118863" y="290066"/>
                  </a:moveTo>
                  <a:cubicBezTo>
                    <a:pt x="113730" y="292458"/>
                    <a:pt x="103799" y="369816"/>
                    <a:pt x="104220" y="407298"/>
                  </a:cubicBezTo>
                  <a:cubicBezTo>
                    <a:pt x="104640" y="444781"/>
                    <a:pt x="116255" y="517353"/>
                    <a:pt x="121389" y="514961"/>
                  </a:cubicBezTo>
                  <a:cubicBezTo>
                    <a:pt x="126522" y="512568"/>
                    <a:pt x="135443" y="430426"/>
                    <a:pt x="135023" y="392943"/>
                  </a:cubicBezTo>
                  <a:cubicBezTo>
                    <a:pt x="134602" y="355461"/>
                    <a:pt x="123997" y="287673"/>
                    <a:pt x="118863" y="290066"/>
                  </a:cubicBezTo>
                  <a:close/>
                  <a:moveTo>
                    <a:pt x="164265" y="303594"/>
                  </a:moveTo>
                  <a:cubicBezTo>
                    <a:pt x="161068" y="304991"/>
                    <a:pt x="154883" y="350161"/>
                    <a:pt x="155145" y="372048"/>
                  </a:cubicBezTo>
                  <a:cubicBezTo>
                    <a:pt x="155407" y="393934"/>
                    <a:pt x="162640" y="436310"/>
                    <a:pt x="165837" y="434913"/>
                  </a:cubicBezTo>
                  <a:cubicBezTo>
                    <a:pt x="169034" y="433516"/>
                    <a:pt x="174589" y="385552"/>
                    <a:pt x="174327" y="363665"/>
                  </a:cubicBezTo>
                  <a:cubicBezTo>
                    <a:pt x="174065" y="341779"/>
                    <a:pt x="167462" y="302197"/>
                    <a:pt x="164265" y="303594"/>
                  </a:cubicBezTo>
                  <a:close/>
                  <a:moveTo>
                    <a:pt x="143395" y="151095"/>
                  </a:moveTo>
                  <a:cubicBezTo>
                    <a:pt x="149268" y="156969"/>
                    <a:pt x="152901" y="165083"/>
                    <a:pt x="152901" y="174047"/>
                  </a:cubicBezTo>
                  <a:cubicBezTo>
                    <a:pt x="152901" y="191973"/>
                    <a:pt x="138369" y="206504"/>
                    <a:pt x="120443" y="206505"/>
                  </a:cubicBezTo>
                  <a:cubicBezTo>
                    <a:pt x="102517" y="206505"/>
                    <a:pt x="87985" y="191973"/>
                    <a:pt x="87986" y="174047"/>
                  </a:cubicBezTo>
                  <a:cubicBezTo>
                    <a:pt x="87985" y="156121"/>
                    <a:pt x="102517" y="141589"/>
                    <a:pt x="120443" y="141589"/>
                  </a:cubicBezTo>
                  <a:cubicBezTo>
                    <a:pt x="129406" y="141589"/>
                    <a:pt x="137521" y="145222"/>
                    <a:pt x="143395" y="151095"/>
                  </a:cubicBezTo>
                  <a:close/>
                  <a:moveTo>
                    <a:pt x="122004" y="0"/>
                  </a:moveTo>
                  <a:cubicBezTo>
                    <a:pt x="88360" y="41566"/>
                    <a:pt x="39143" y="118190"/>
                    <a:pt x="40289" y="197549"/>
                  </a:cubicBezTo>
                  <a:lnTo>
                    <a:pt x="36537" y="221828"/>
                  </a:lnTo>
                  <a:lnTo>
                    <a:pt x="24605" y="241244"/>
                  </a:lnTo>
                  <a:cubicBezTo>
                    <a:pt x="10571" y="268809"/>
                    <a:pt x="1607" y="302389"/>
                    <a:pt x="0" y="338890"/>
                  </a:cubicBezTo>
                  <a:cubicBezTo>
                    <a:pt x="64506" y="224008"/>
                    <a:pt x="183170" y="229232"/>
                    <a:pt x="237329" y="349339"/>
                  </a:cubicBezTo>
                  <a:cubicBezTo>
                    <a:pt x="239472" y="300671"/>
                    <a:pt x="228130" y="256026"/>
                    <a:pt x="208060" y="223187"/>
                  </a:cubicBezTo>
                  <a:lnTo>
                    <a:pt x="207435" y="222348"/>
                  </a:lnTo>
                  <a:lnTo>
                    <a:pt x="201512" y="192583"/>
                  </a:lnTo>
                  <a:cubicBezTo>
                    <a:pt x="205600" y="101292"/>
                    <a:pt x="140010" y="24416"/>
                    <a:pt x="1220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6" name="îṥlíḓê"/>
            <p:cNvSpPr txBox="1"/>
            <p:nvPr/>
          </p:nvSpPr>
          <p:spPr>
            <a:xfrm>
              <a:off x="215386" y="3361078"/>
              <a:ext cx="3109185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7" name="ï$1ídè"/>
            <p:cNvSpPr txBox="1"/>
            <p:nvPr/>
          </p:nvSpPr>
          <p:spPr>
            <a:xfrm>
              <a:off x="215386" y="3699632"/>
              <a:ext cx="3109185" cy="4810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lnSpcReduction="10000"/>
            </a:bodyPr>
            <a:lstStyle/>
            <a:p>
              <a:pPr lvl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text.….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98" name="îS1iḋè"/>
            <p:cNvSpPr/>
            <p:nvPr/>
          </p:nvSpPr>
          <p:spPr>
            <a:xfrm>
              <a:off x="7943706" y="4592411"/>
              <a:ext cx="717140" cy="7171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9" name="ïšlíḓé"/>
            <p:cNvSpPr/>
            <p:nvPr/>
          </p:nvSpPr>
          <p:spPr>
            <a:xfrm>
              <a:off x="8125689" y="4798584"/>
              <a:ext cx="353174" cy="304794"/>
            </a:xfrm>
            <a:custGeom>
              <a:avLst/>
              <a:gdLst>
                <a:gd name="connsiteX0" fmla="*/ 743329 w 1522682"/>
                <a:gd name="connsiteY0" fmla="*/ 534577 h 1314091"/>
                <a:gd name="connsiteX1" fmla="*/ 921147 w 1522682"/>
                <a:gd name="connsiteY1" fmla="*/ 712395 h 1314091"/>
                <a:gd name="connsiteX2" fmla="*/ 743329 w 1522682"/>
                <a:gd name="connsiteY2" fmla="*/ 890213 h 1314091"/>
                <a:gd name="connsiteX3" fmla="*/ 565511 w 1522682"/>
                <a:gd name="connsiteY3" fmla="*/ 712395 h 1314091"/>
                <a:gd name="connsiteX4" fmla="*/ 743329 w 1522682"/>
                <a:gd name="connsiteY4" fmla="*/ 534577 h 1314091"/>
                <a:gd name="connsiteX5" fmla="*/ 743329 w 1522682"/>
                <a:gd name="connsiteY5" fmla="*/ 421555 h 1314091"/>
                <a:gd name="connsiteX6" fmla="*/ 441294 w 1522682"/>
                <a:gd name="connsiteY6" fmla="*/ 723590 h 1314091"/>
                <a:gd name="connsiteX7" fmla="*/ 743329 w 1522682"/>
                <a:gd name="connsiteY7" fmla="*/ 1025625 h 1314091"/>
                <a:gd name="connsiteX8" fmla="*/ 1045364 w 1522682"/>
                <a:gd name="connsiteY8" fmla="*/ 723590 h 1314091"/>
                <a:gd name="connsiteX9" fmla="*/ 743329 w 1522682"/>
                <a:gd name="connsiteY9" fmla="*/ 421555 h 1314091"/>
                <a:gd name="connsiteX10" fmla="*/ 994014 w 1522682"/>
                <a:gd name="connsiteY10" fmla="*/ 268502 h 1314091"/>
                <a:gd name="connsiteX11" fmla="*/ 994014 w 1522682"/>
                <a:gd name="connsiteY11" fmla="*/ 332713 h 1314091"/>
                <a:gd name="connsiteX12" fmla="*/ 1416730 w 1522682"/>
                <a:gd name="connsiteY12" fmla="*/ 332713 h 1314091"/>
                <a:gd name="connsiteX13" fmla="*/ 1416730 w 1522682"/>
                <a:gd name="connsiteY13" fmla="*/ 268502 h 1314091"/>
                <a:gd name="connsiteX14" fmla="*/ 189267 w 1522682"/>
                <a:gd name="connsiteY14" fmla="*/ 178513 h 1314091"/>
                <a:gd name="connsiteX15" fmla="*/ 492611 w 1522682"/>
                <a:gd name="connsiteY15" fmla="*/ 178513 h 1314091"/>
                <a:gd name="connsiteX16" fmla="*/ 492454 w 1522682"/>
                <a:gd name="connsiteY16" fmla="*/ 179140 h 1314091"/>
                <a:gd name="connsiteX17" fmla="*/ 994205 w 1522682"/>
                <a:gd name="connsiteY17" fmla="*/ 179140 h 1314091"/>
                <a:gd name="connsiteX18" fmla="*/ 994048 w 1522682"/>
                <a:gd name="connsiteY18" fmla="*/ 178513 h 1314091"/>
                <a:gd name="connsiteX19" fmla="*/ 1333415 w 1522682"/>
                <a:gd name="connsiteY19" fmla="*/ 178513 h 1314091"/>
                <a:gd name="connsiteX20" fmla="*/ 1522682 w 1522682"/>
                <a:gd name="connsiteY20" fmla="*/ 367780 h 1314091"/>
                <a:gd name="connsiteX21" fmla="*/ 1522682 w 1522682"/>
                <a:gd name="connsiteY21" fmla="*/ 1124824 h 1314091"/>
                <a:gd name="connsiteX22" fmla="*/ 1333415 w 1522682"/>
                <a:gd name="connsiteY22" fmla="*/ 1314091 h 1314091"/>
                <a:gd name="connsiteX23" fmla="*/ 189267 w 1522682"/>
                <a:gd name="connsiteY23" fmla="*/ 1314091 h 1314091"/>
                <a:gd name="connsiteX24" fmla="*/ 0 w 1522682"/>
                <a:gd name="connsiteY24" fmla="*/ 1124824 h 1314091"/>
                <a:gd name="connsiteX25" fmla="*/ 0 w 1522682"/>
                <a:gd name="connsiteY25" fmla="*/ 367780 h 1314091"/>
                <a:gd name="connsiteX26" fmla="*/ 189267 w 1522682"/>
                <a:gd name="connsiteY26" fmla="*/ 178513 h 1314091"/>
                <a:gd name="connsiteX27" fmla="*/ 537239 w 1522682"/>
                <a:gd name="connsiteY27" fmla="*/ 0 h 1314091"/>
                <a:gd name="connsiteX28" fmla="*/ 949420 w 1522682"/>
                <a:gd name="connsiteY28" fmla="*/ 0 h 1314091"/>
                <a:gd name="connsiteX29" fmla="*/ 994048 w 1522682"/>
                <a:gd name="connsiteY29" fmla="*/ 178513 h 1314091"/>
                <a:gd name="connsiteX30" fmla="*/ 492611 w 1522682"/>
                <a:gd name="connsiteY30" fmla="*/ 178513 h 131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682" h="1314091">
                  <a:moveTo>
                    <a:pt x="743329" y="534577"/>
                  </a:moveTo>
                  <a:cubicBezTo>
                    <a:pt x="841535" y="534577"/>
                    <a:pt x="921147" y="614189"/>
                    <a:pt x="921147" y="712395"/>
                  </a:cubicBezTo>
                  <a:cubicBezTo>
                    <a:pt x="921147" y="810601"/>
                    <a:pt x="841535" y="890213"/>
                    <a:pt x="743329" y="890213"/>
                  </a:cubicBezTo>
                  <a:cubicBezTo>
                    <a:pt x="645123" y="890213"/>
                    <a:pt x="565511" y="810601"/>
                    <a:pt x="565511" y="712395"/>
                  </a:cubicBezTo>
                  <a:cubicBezTo>
                    <a:pt x="565511" y="614189"/>
                    <a:pt x="645123" y="534577"/>
                    <a:pt x="743329" y="534577"/>
                  </a:cubicBezTo>
                  <a:close/>
                  <a:moveTo>
                    <a:pt x="743329" y="421555"/>
                  </a:moveTo>
                  <a:cubicBezTo>
                    <a:pt x="576520" y="421555"/>
                    <a:pt x="441294" y="556781"/>
                    <a:pt x="441294" y="723590"/>
                  </a:cubicBezTo>
                  <a:cubicBezTo>
                    <a:pt x="441294" y="890399"/>
                    <a:pt x="576520" y="1025625"/>
                    <a:pt x="743329" y="1025625"/>
                  </a:cubicBezTo>
                  <a:cubicBezTo>
                    <a:pt x="910138" y="1025625"/>
                    <a:pt x="1045364" y="890399"/>
                    <a:pt x="1045364" y="723590"/>
                  </a:cubicBezTo>
                  <a:cubicBezTo>
                    <a:pt x="1045364" y="556781"/>
                    <a:pt x="910138" y="421555"/>
                    <a:pt x="743329" y="421555"/>
                  </a:cubicBezTo>
                  <a:close/>
                  <a:moveTo>
                    <a:pt x="994014" y="268502"/>
                  </a:moveTo>
                  <a:lnTo>
                    <a:pt x="994014" y="332713"/>
                  </a:lnTo>
                  <a:lnTo>
                    <a:pt x="1416730" y="332713"/>
                  </a:lnTo>
                  <a:lnTo>
                    <a:pt x="1416730" y="268502"/>
                  </a:lnTo>
                  <a:close/>
                  <a:moveTo>
                    <a:pt x="189267" y="178513"/>
                  </a:moveTo>
                  <a:lnTo>
                    <a:pt x="492611" y="178513"/>
                  </a:lnTo>
                  <a:lnTo>
                    <a:pt x="492454" y="179140"/>
                  </a:lnTo>
                  <a:lnTo>
                    <a:pt x="994205" y="179140"/>
                  </a:lnTo>
                  <a:lnTo>
                    <a:pt x="994048" y="178513"/>
                  </a:lnTo>
                  <a:lnTo>
                    <a:pt x="1333415" y="178513"/>
                  </a:lnTo>
                  <a:cubicBezTo>
                    <a:pt x="1437944" y="178513"/>
                    <a:pt x="1522682" y="263251"/>
                    <a:pt x="1522682" y="367780"/>
                  </a:cubicBezTo>
                  <a:lnTo>
                    <a:pt x="1522682" y="1124824"/>
                  </a:lnTo>
                  <a:cubicBezTo>
                    <a:pt x="1522682" y="1229353"/>
                    <a:pt x="1437944" y="1314091"/>
                    <a:pt x="1333415" y="1314091"/>
                  </a:cubicBezTo>
                  <a:lnTo>
                    <a:pt x="189267" y="1314091"/>
                  </a:lnTo>
                  <a:cubicBezTo>
                    <a:pt x="84738" y="1314091"/>
                    <a:pt x="0" y="1229353"/>
                    <a:pt x="0" y="1124824"/>
                  </a:cubicBezTo>
                  <a:lnTo>
                    <a:pt x="0" y="367780"/>
                  </a:lnTo>
                  <a:cubicBezTo>
                    <a:pt x="0" y="263251"/>
                    <a:pt x="84738" y="178513"/>
                    <a:pt x="189267" y="178513"/>
                  </a:cubicBezTo>
                  <a:close/>
                  <a:moveTo>
                    <a:pt x="537239" y="0"/>
                  </a:moveTo>
                  <a:lnTo>
                    <a:pt x="949420" y="0"/>
                  </a:lnTo>
                  <a:lnTo>
                    <a:pt x="994048" y="178513"/>
                  </a:lnTo>
                  <a:lnTo>
                    <a:pt x="492611" y="1785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100" name="îŝlídé"/>
            <p:cNvSpPr/>
            <p:nvPr/>
          </p:nvSpPr>
          <p:spPr>
            <a:xfrm>
              <a:off x="6587983" y="4596913"/>
              <a:ext cx="717140" cy="71714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1" name="iṥ1íḋê"/>
            <p:cNvSpPr/>
            <p:nvPr/>
          </p:nvSpPr>
          <p:spPr bwMode="auto">
            <a:xfrm>
              <a:off x="6755542" y="4764472"/>
              <a:ext cx="382022" cy="382022"/>
            </a:xfrm>
            <a:custGeom>
              <a:avLst/>
              <a:gdLst/>
              <a:ahLst/>
              <a:cxnLst>
                <a:cxn ang="0">
                  <a:pos x="59" y="26"/>
                </a:cxn>
                <a:cxn ang="0">
                  <a:pos x="57" y="28"/>
                </a:cxn>
                <a:cxn ang="0">
                  <a:pos x="20" y="32"/>
                </a:cxn>
                <a:cxn ang="0">
                  <a:pos x="20" y="35"/>
                </a:cxn>
                <a:cxn ang="0">
                  <a:pos x="19" y="37"/>
                </a:cxn>
                <a:cxn ang="0">
                  <a:pos x="52" y="37"/>
                </a:cxn>
                <a:cxn ang="0">
                  <a:pos x="55" y="39"/>
                </a:cxn>
                <a:cxn ang="0">
                  <a:pos x="52" y="42"/>
                </a:cxn>
                <a:cxn ang="0">
                  <a:pos x="16" y="42"/>
                </a:cxn>
                <a:cxn ang="0">
                  <a:pos x="13" y="39"/>
                </a:cxn>
                <a:cxn ang="0">
                  <a:pos x="16" y="34"/>
                </a:cxn>
                <a:cxn ang="0">
                  <a:pos x="9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11" y="0"/>
                </a:cxn>
                <a:cxn ang="0">
                  <a:pos x="14" y="5"/>
                </a:cxn>
                <a:cxn ang="0">
                  <a:pos x="57" y="5"/>
                </a:cxn>
                <a:cxn ang="0">
                  <a:pos x="59" y="7"/>
                </a:cxn>
                <a:cxn ang="0">
                  <a:pos x="59" y="26"/>
                </a:cxn>
                <a:cxn ang="0">
                  <a:pos x="18" y="51"/>
                </a:cxn>
                <a:cxn ang="0">
                  <a:pos x="13" y="46"/>
                </a:cxn>
                <a:cxn ang="0">
                  <a:pos x="18" y="42"/>
                </a:cxn>
                <a:cxn ang="0">
                  <a:pos x="23" y="46"/>
                </a:cxn>
                <a:cxn ang="0">
                  <a:pos x="18" y="51"/>
                </a:cxn>
                <a:cxn ang="0">
                  <a:pos x="50" y="51"/>
                </a:cxn>
                <a:cxn ang="0">
                  <a:pos x="45" y="46"/>
                </a:cxn>
                <a:cxn ang="0">
                  <a:pos x="50" y="42"/>
                </a:cxn>
                <a:cxn ang="0">
                  <a:pos x="55" y="46"/>
                </a:cxn>
                <a:cxn ang="0">
                  <a:pos x="50" y="51"/>
                </a:cxn>
              </a:cxnLst>
              <a:rect l="0" t="0" r="r" b="b"/>
              <a:pathLst>
                <a:path w="59" h="51">
                  <a:moveTo>
                    <a:pt x="59" y="26"/>
                  </a:moveTo>
                  <a:cubicBezTo>
                    <a:pt x="59" y="27"/>
                    <a:pt x="58" y="28"/>
                    <a:pt x="57" y="28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3"/>
                    <a:pt x="20" y="34"/>
                    <a:pt x="20" y="35"/>
                  </a:cubicBezTo>
                  <a:cubicBezTo>
                    <a:pt x="20" y="36"/>
                    <a:pt x="20" y="36"/>
                    <a:pt x="19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4" y="37"/>
                    <a:pt x="55" y="38"/>
                    <a:pt x="55" y="39"/>
                  </a:cubicBezTo>
                  <a:cubicBezTo>
                    <a:pt x="55" y="41"/>
                    <a:pt x="54" y="42"/>
                    <a:pt x="52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2"/>
                    <a:pt x="13" y="41"/>
                    <a:pt x="13" y="39"/>
                  </a:cubicBezTo>
                  <a:cubicBezTo>
                    <a:pt x="13" y="38"/>
                    <a:pt x="15" y="35"/>
                    <a:pt x="16" y="3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3"/>
                    <a:pt x="14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8" y="5"/>
                    <a:pt x="59" y="6"/>
                    <a:pt x="59" y="7"/>
                  </a:cubicBezTo>
                  <a:lnTo>
                    <a:pt x="59" y="26"/>
                  </a:lnTo>
                  <a:close/>
                  <a:moveTo>
                    <a:pt x="18" y="51"/>
                  </a:moveTo>
                  <a:cubicBezTo>
                    <a:pt x="16" y="51"/>
                    <a:pt x="13" y="49"/>
                    <a:pt x="13" y="46"/>
                  </a:cubicBezTo>
                  <a:cubicBezTo>
                    <a:pt x="13" y="44"/>
                    <a:pt x="16" y="42"/>
                    <a:pt x="18" y="42"/>
                  </a:cubicBezTo>
                  <a:cubicBezTo>
                    <a:pt x="21" y="42"/>
                    <a:pt x="23" y="44"/>
                    <a:pt x="23" y="46"/>
                  </a:cubicBezTo>
                  <a:cubicBezTo>
                    <a:pt x="23" y="49"/>
                    <a:pt x="21" y="51"/>
                    <a:pt x="18" y="51"/>
                  </a:cubicBezTo>
                  <a:close/>
                  <a:moveTo>
                    <a:pt x="50" y="51"/>
                  </a:moveTo>
                  <a:cubicBezTo>
                    <a:pt x="47" y="51"/>
                    <a:pt x="45" y="49"/>
                    <a:pt x="45" y="46"/>
                  </a:cubicBezTo>
                  <a:cubicBezTo>
                    <a:pt x="45" y="44"/>
                    <a:pt x="47" y="42"/>
                    <a:pt x="50" y="42"/>
                  </a:cubicBezTo>
                  <a:cubicBezTo>
                    <a:pt x="53" y="42"/>
                    <a:pt x="55" y="44"/>
                    <a:pt x="55" y="46"/>
                  </a:cubicBezTo>
                  <a:cubicBezTo>
                    <a:pt x="55" y="49"/>
                    <a:pt x="53" y="51"/>
                    <a:pt x="50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21201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0" y="1358123"/>
            <a:ext cx="12192000" cy="5022851"/>
            <a:chOff x="0" y="1123949"/>
            <a:chExt cx="12192000" cy="5022851"/>
          </a:xfrm>
        </p:grpSpPr>
        <p:sp>
          <p:nvSpPr>
            <p:cNvPr id="7" name="ís1ide"/>
            <p:cNvSpPr/>
            <p:nvPr/>
          </p:nvSpPr>
          <p:spPr>
            <a:xfrm>
              <a:off x="0" y="1123950"/>
              <a:ext cx="12192000" cy="245940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" name="i$ļiḓè"/>
            <p:cNvSpPr/>
            <p:nvPr/>
          </p:nvSpPr>
          <p:spPr>
            <a:xfrm>
              <a:off x="666939" y="1123949"/>
              <a:ext cx="10858122" cy="2452479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>
              <a:norm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3200" i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3200" i="1" dirty="0" smtClean="0">
                  <a:solidFill>
                    <a:schemeClr val="bg1"/>
                  </a:solidFill>
                </a:rPr>
                <a:t>Unified </a:t>
              </a:r>
              <a:r>
                <a:rPr lang="en-US" altLang="zh-CN" sz="3200" i="1" dirty="0">
                  <a:solidFill>
                    <a:schemeClr val="bg1"/>
                  </a:solidFill>
                </a:rPr>
                <a:t>fonts make reading more fluent.</a:t>
              </a:r>
              <a:endParaRPr lang="en-US" altLang="zh-CN" sz="3200" i="1" dirty="0">
                <a:solidFill>
                  <a:schemeClr val="bg1"/>
                </a:solidFill>
              </a:endParaRPr>
            </a:p>
          </p:txBody>
        </p:sp>
        <p:sp>
          <p:nvSpPr>
            <p:cNvPr id="9" name="iŝľiḓè"/>
            <p:cNvSpPr/>
            <p:nvPr/>
          </p:nvSpPr>
          <p:spPr>
            <a:xfrm>
              <a:off x="669925" y="3394540"/>
              <a:ext cx="10850562" cy="2749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" name="íṥľïďê"/>
            <p:cNvSpPr txBox="1"/>
            <p:nvPr/>
          </p:nvSpPr>
          <p:spPr>
            <a:xfrm>
              <a:off x="966813" y="4290697"/>
              <a:ext cx="3031480" cy="1084151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ctr" defTabSz="913765">
                <a:lnSpc>
                  <a:spcPct val="130000"/>
                </a:lnSpc>
                <a:defRPr/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 defTabSz="913765">
                <a:lnSpc>
                  <a:spcPct val="130000"/>
                </a:lnSpc>
                <a:defRPr/>
              </a:pPr>
              <a:endParaRPr lang="en-US" altLang="zh-CN" sz="1100" dirty="0"/>
            </a:p>
            <a:p>
              <a:pPr algn="ctr" defTabSz="913765">
                <a:lnSpc>
                  <a:spcPct val="130000"/>
                </a:lnSpc>
                <a:defRPr/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1" name="ï$ḻíḋé"/>
            <p:cNvSpPr/>
            <p:nvPr/>
          </p:nvSpPr>
          <p:spPr>
            <a:xfrm>
              <a:off x="966813" y="3776481"/>
              <a:ext cx="3031482" cy="44618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 dirty="0" smtClean="0"/>
                <a:t>输入标题</a:t>
              </a:r>
              <a:endParaRPr lang="zh-CN" altLang="en-US" sz="1600" b="1" dirty="0"/>
            </a:p>
          </p:txBody>
        </p:sp>
        <p:sp>
          <p:nvSpPr>
            <p:cNvPr id="12" name="î$ļïḍe"/>
            <p:cNvSpPr txBox="1"/>
            <p:nvPr/>
          </p:nvSpPr>
          <p:spPr>
            <a:xfrm>
              <a:off x="4579269" y="4290697"/>
              <a:ext cx="3031480" cy="1084151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ctr" defTabSz="913765">
                <a:lnSpc>
                  <a:spcPct val="130000"/>
                </a:lnSpc>
                <a:defRPr/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 defTabSz="913765">
                <a:lnSpc>
                  <a:spcPct val="130000"/>
                </a:lnSpc>
                <a:defRPr/>
              </a:pPr>
              <a:endParaRPr lang="en-US" altLang="zh-CN" sz="1100" dirty="0"/>
            </a:p>
            <a:p>
              <a:pPr algn="ctr" defTabSz="913765">
                <a:lnSpc>
                  <a:spcPct val="130000"/>
                </a:lnSpc>
                <a:defRPr/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3" name="iṣļîde"/>
            <p:cNvSpPr/>
            <p:nvPr/>
          </p:nvSpPr>
          <p:spPr>
            <a:xfrm>
              <a:off x="4579269" y="3776481"/>
              <a:ext cx="3031482" cy="44618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 dirty="0" smtClean="0">
                  <a:solidFill>
                    <a:sysClr val="windowText" lastClr="000000"/>
                  </a:solidFill>
                </a:rPr>
                <a:t>输入标题</a:t>
              </a:r>
              <a:endParaRPr lang="zh-CN" altLang="en-US" sz="1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ïṧļïḓè"/>
            <p:cNvSpPr/>
            <p:nvPr/>
          </p:nvSpPr>
          <p:spPr>
            <a:xfrm>
              <a:off x="673100" y="3309270"/>
              <a:ext cx="3613459" cy="8527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" name="ïṡļîḍe"/>
            <p:cNvSpPr/>
            <p:nvPr/>
          </p:nvSpPr>
          <p:spPr>
            <a:xfrm>
              <a:off x="4286559" y="3309270"/>
              <a:ext cx="3613459" cy="8527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" name="ïṥlídê"/>
            <p:cNvSpPr txBox="1"/>
            <p:nvPr/>
          </p:nvSpPr>
          <p:spPr>
            <a:xfrm>
              <a:off x="8194817" y="4290697"/>
              <a:ext cx="3031480" cy="1084151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ctr" defTabSz="913765">
                <a:lnSpc>
                  <a:spcPct val="130000"/>
                </a:lnSpc>
                <a:defRPr/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 defTabSz="913765">
                <a:lnSpc>
                  <a:spcPct val="130000"/>
                </a:lnSpc>
                <a:defRPr/>
              </a:pPr>
              <a:endParaRPr lang="en-US" altLang="zh-CN" sz="1100" dirty="0"/>
            </a:p>
            <a:p>
              <a:pPr algn="ctr" defTabSz="913765">
                <a:lnSpc>
                  <a:spcPct val="130000"/>
                </a:lnSpc>
                <a:defRPr/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7" name="iŝḻïḑé"/>
            <p:cNvSpPr/>
            <p:nvPr/>
          </p:nvSpPr>
          <p:spPr>
            <a:xfrm>
              <a:off x="8194815" y="3776481"/>
              <a:ext cx="3031482" cy="44618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 dirty="0" smtClean="0"/>
                <a:t>输入标题</a:t>
              </a:r>
              <a:endParaRPr lang="zh-CN" altLang="en-US" sz="1600" b="1" dirty="0"/>
            </a:p>
          </p:txBody>
        </p:sp>
        <p:sp>
          <p:nvSpPr>
            <p:cNvPr id="18" name="ï$liďe"/>
            <p:cNvSpPr/>
            <p:nvPr/>
          </p:nvSpPr>
          <p:spPr>
            <a:xfrm>
              <a:off x="7905441" y="3309270"/>
              <a:ext cx="3613459" cy="8527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grpSp>
          <p:nvGrpSpPr>
            <p:cNvPr id="19" name="ïṧļiďe"/>
            <p:cNvGrpSpPr/>
            <p:nvPr/>
          </p:nvGrpSpPr>
          <p:grpSpPr>
            <a:xfrm>
              <a:off x="4286559" y="3576430"/>
              <a:ext cx="3635835" cy="2567195"/>
              <a:chOff x="4286559" y="3576430"/>
              <a:chExt cx="3635835" cy="1246909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286559" y="3576430"/>
                <a:ext cx="0" cy="124690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7922394" y="3576430"/>
                <a:ext cx="0" cy="124690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ïṧľide"/>
            <p:cNvSpPr/>
            <p:nvPr/>
          </p:nvSpPr>
          <p:spPr>
            <a:xfrm>
              <a:off x="2214572" y="3064082"/>
              <a:ext cx="530514" cy="530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kern="0" dirty="0">
                  <a:solidFill>
                    <a:prstClr val="black"/>
                  </a:solidFill>
                </a:rPr>
                <a:t>1</a:t>
              </a:r>
              <a:endParaRPr lang="en-US" altLang="zh-CN" b="1" i="1" kern="0" dirty="0">
                <a:solidFill>
                  <a:prstClr val="black"/>
                </a:solidFill>
              </a:endParaRPr>
            </a:p>
          </p:txBody>
        </p:sp>
        <p:sp>
          <p:nvSpPr>
            <p:cNvPr id="21" name="íşľîḍê"/>
            <p:cNvSpPr/>
            <p:nvPr/>
          </p:nvSpPr>
          <p:spPr>
            <a:xfrm>
              <a:off x="5828031" y="3064082"/>
              <a:ext cx="530514" cy="530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kern="0" dirty="0">
                  <a:solidFill>
                    <a:prstClr val="black"/>
                  </a:solidFill>
                </a:rPr>
                <a:t>2</a:t>
              </a:r>
              <a:endParaRPr lang="en-US" altLang="zh-CN" b="1" i="1" kern="0" dirty="0">
                <a:solidFill>
                  <a:prstClr val="black"/>
                </a:solidFill>
              </a:endParaRPr>
            </a:p>
          </p:txBody>
        </p:sp>
        <p:sp>
          <p:nvSpPr>
            <p:cNvPr id="22" name="isḷídê"/>
            <p:cNvSpPr/>
            <p:nvPr/>
          </p:nvSpPr>
          <p:spPr>
            <a:xfrm>
              <a:off x="9446913" y="3064082"/>
              <a:ext cx="530514" cy="530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i="1" kern="0" dirty="0">
                  <a:solidFill>
                    <a:prstClr val="black"/>
                  </a:solidFill>
                </a:rPr>
                <a:t>3</a:t>
              </a:r>
              <a:endParaRPr lang="en-US" altLang="zh-CN" b="1" i="1" kern="0" dirty="0">
                <a:solidFill>
                  <a:prstClr val="black"/>
                </a:solidFill>
              </a:endParaRPr>
            </a:p>
          </p:txBody>
        </p:sp>
        <p:sp>
          <p:nvSpPr>
            <p:cNvPr id="23" name="išľîḍè"/>
            <p:cNvSpPr/>
            <p:nvPr/>
          </p:nvSpPr>
          <p:spPr bwMode="auto">
            <a:xfrm>
              <a:off x="2317787" y="5842811"/>
              <a:ext cx="329533" cy="303989"/>
            </a:xfrm>
            <a:custGeom>
              <a:avLst/>
              <a:gdLst>
                <a:gd name="connsiteX0" fmla="*/ 381018 w 608549"/>
                <a:gd name="connsiteY0" fmla="*/ 473169 h 561377"/>
                <a:gd name="connsiteX1" fmla="*/ 425157 w 608549"/>
                <a:gd name="connsiteY1" fmla="*/ 517273 h 561377"/>
                <a:gd name="connsiteX2" fmla="*/ 381018 w 608549"/>
                <a:gd name="connsiteY2" fmla="*/ 561377 h 561377"/>
                <a:gd name="connsiteX3" fmla="*/ 336879 w 608549"/>
                <a:gd name="connsiteY3" fmla="*/ 517273 h 561377"/>
                <a:gd name="connsiteX4" fmla="*/ 381018 w 608549"/>
                <a:gd name="connsiteY4" fmla="*/ 473169 h 561377"/>
                <a:gd name="connsiteX5" fmla="*/ 146741 w 608549"/>
                <a:gd name="connsiteY5" fmla="*/ 473169 h 561377"/>
                <a:gd name="connsiteX6" fmla="*/ 190880 w 608549"/>
                <a:gd name="connsiteY6" fmla="*/ 517273 h 561377"/>
                <a:gd name="connsiteX7" fmla="*/ 146741 w 608549"/>
                <a:gd name="connsiteY7" fmla="*/ 561377 h 561377"/>
                <a:gd name="connsiteX8" fmla="*/ 102602 w 608549"/>
                <a:gd name="connsiteY8" fmla="*/ 517273 h 561377"/>
                <a:gd name="connsiteX9" fmla="*/ 146741 w 608549"/>
                <a:gd name="connsiteY9" fmla="*/ 473169 h 561377"/>
                <a:gd name="connsiteX10" fmla="*/ 340091 w 608549"/>
                <a:gd name="connsiteY10" fmla="*/ 405920 h 561377"/>
                <a:gd name="connsiteX11" fmla="*/ 445268 w 608549"/>
                <a:gd name="connsiteY11" fmla="*/ 405920 h 561377"/>
                <a:gd name="connsiteX12" fmla="*/ 431622 w 608549"/>
                <a:gd name="connsiteY12" fmla="*/ 458350 h 561377"/>
                <a:gd name="connsiteX13" fmla="*/ 335821 w 608549"/>
                <a:gd name="connsiteY13" fmla="*/ 458350 h 561377"/>
                <a:gd name="connsiteX14" fmla="*/ 204428 w 608549"/>
                <a:gd name="connsiteY14" fmla="*/ 405920 h 561377"/>
                <a:gd name="connsiteX15" fmla="*/ 323260 w 608549"/>
                <a:gd name="connsiteY15" fmla="*/ 405920 h 561377"/>
                <a:gd name="connsiteX16" fmla="*/ 318989 w 608549"/>
                <a:gd name="connsiteY16" fmla="*/ 458350 h 561377"/>
                <a:gd name="connsiteX17" fmla="*/ 208699 w 608549"/>
                <a:gd name="connsiteY17" fmla="*/ 458350 h 561377"/>
                <a:gd name="connsiteX18" fmla="*/ 82420 w 608549"/>
                <a:gd name="connsiteY18" fmla="*/ 405920 h 561377"/>
                <a:gd name="connsiteX19" fmla="*/ 187643 w 608549"/>
                <a:gd name="connsiteY19" fmla="*/ 405920 h 561377"/>
                <a:gd name="connsiteX20" fmla="*/ 192008 w 608549"/>
                <a:gd name="connsiteY20" fmla="*/ 458350 h 561377"/>
                <a:gd name="connsiteX21" fmla="*/ 96072 w 608549"/>
                <a:gd name="connsiteY21" fmla="*/ 458350 h 561377"/>
                <a:gd name="connsiteX22" fmla="*/ 348616 w 608549"/>
                <a:gd name="connsiteY22" fmla="*/ 301060 h 561377"/>
                <a:gd name="connsiteX23" fmla="*/ 472294 w 608549"/>
                <a:gd name="connsiteY23" fmla="*/ 301060 h 561377"/>
                <a:gd name="connsiteX24" fmla="*/ 449638 w 608549"/>
                <a:gd name="connsiteY24" fmla="*/ 389549 h 561377"/>
                <a:gd name="connsiteX25" fmla="*/ 341466 w 608549"/>
                <a:gd name="connsiteY25" fmla="*/ 389549 h 561377"/>
                <a:gd name="connsiteX26" fmla="*/ 195890 w 608549"/>
                <a:gd name="connsiteY26" fmla="*/ 301060 h 561377"/>
                <a:gd name="connsiteX27" fmla="*/ 331799 w 608549"/>
                <a:gd name="connsiteY27" fmla="*/ 301060 h 561377"/>
                <a:gd name="connsiteX28" fmla="*/ 324651 w 608549"/>
                <a:gd name="connsiteY28" fmla="*/ 389549 h 561377"/>
                <a:gd name="connsiteX29" fmla="*/ 203038 w 608549"/>
                <a:gd name="connsiteY29" fmla="*/ 389549 h 561377"/>
                <a:gd name="connsiteX30" fmla="*/ 55394 w 608549"/>
                <a:gd name="connsiteY30" fmla="*/ 301060 h 561377"/>
                <a:gd name="connsiteX31" fmla="*/ 179165 w 608549"/>
                <a:gd name="connsiteY31" fmla="*/ 301060 h 561377"/>
                <a:gd name="connsiteX32" fmla="*/ 186222 w 608549"/>
                <a:gd name="connsiteY32" fmla="*/ 389549 h 561377"/>
                <a:gd name="connsiteX33" fmla="*/ 78050 w 608549"/>
                <a:gd name="connsiteY33" fmla="*/ 389549 h 561377"/>
                <a:gd name="connsiteX34" fmla="*/ 189892 w 608549"/>
                <a:gd name="connsiteY34" fmla="*/ 229013 h 561377"/>
                <a:gd name="connsiteX35" fmla="*/ 337868 w 608549"/>
                <a:gd name="connsiteY35" fmla="*/ 229013 h 561377"/>
                <a:gd name="connsiteX36" fmla="*/ 333226 w 608549"/>
                <a:gd name="connsiteY36" fmla="*/ 284619 h 561377"/>
                <a:gd name="connsiteX37" fmla="*/ 194534 w 608549"/>
                <a:gd name="connsiteY37" fmla="*/ 284619 h 561377"/>
                <a:gd name="connsiteX38" fmla="*/ 36200 w 608549"/>
                <a:gd name="connsiteY38" fmla="*/ 229013 h 561377"/>
                <a:gd name="connsiteX39" fmla="*/ 173089 w 608549"/>
                <a:gd name="connsiteY39" fmla="*/ 229013 h 561377"/>
                <a:gd name="connsiteX40" fmla="*/ 177825 w 608549"/>
                <a:gd name="connsiteY40" fmla="*/ 284619 h 561377"/>
                <a:gd name="connsiteX41" fmla="*/ 51059 w 608549"/>
                <a:gd name="connsiteY41" fmla="*/ 284619 h 561377"/>
                <a:gd name="connsiteX42" fmla="*/ 531055 w 608549"/>
                <a:gd name="connsiteY42" fmla="*/ 143841 h 561377"/>
                <a:gd name="connsiteX43" fmla="*/ 583971 w 608549"/>
                <a:gd name="connsiteY43" fmla="*/ 143841 h 561377"/>
                <a:gd name="connsiteX44" fmla="*/ 583971 w 608549"/>
                <a:gd name="connsiteY44" fmla="*/ 196204 h 561377"/>
                <a:gd name="connsiteX45" fmla="*/ 540432 w 608549"/>
                <a:gd name="connsiteY45" fmla="*/ 196204 h 561377"/>
                <a:gd name="connsiteX46" fmla="*/ 486309 w 608549"/>
                <a:gd name="connsiteY46" fmla="*/ 249309 h 561377"/>
                <a:gd name="connsiteX47" fmla="*/ 476654 w 608549"/>
                <a:gd name="connsiteY47" fmla="*/ 284619 h 561377"/>
                <a:gd name="connsiteX48" fmla="*/ 349934 w 608549"/>
                <a:gd name="connsiteY48" fmla="*/ 284619 h 561377"/>
                <a:gd name="connsiteX49" fmla="*/ 354669 w 608549"/>
                <a:gd name="connsiteY49" fmla="*/ 229012 h 561377"/>
                <a:gd name="connsiteX50" fmla="*/ 437849 w 608549"/>
                <a:gd name="connsiteY50" fmla="*/ 229012 h 561377"/>
                <a:gd name="connsiteX51" fmla="*/ 443233 w 608549"/>
                <a:gd name="connsiteY51" fmla="*/ 221042 h 561377"/>
                <a:gd name="connsiteX52" fmla="*/ 511189 w 608549"/>
                <a:gd name="connsiteY52" fmla="*/ 153016 h 561377"/>
                <a:gd name="connsiteX53" fmla="*/ 517316 w 608549"/>
                <a:gd name="connsiteY53" fmla="*/ 148104 h 561377"/>
                <a:gd name="connsiteX54" fmla="*/ 531055 w 608549"/>
                <a:gd name="connsiteY54" fmla="*/ 143841 h 561377"/>
                <a:gd name="connsiteX55" fmla="*/ 113649 w 608549"/>
                <a:gd name="connsiteY55" fmla="*/ 3 h 561377"/>
                <a:gd name="connsiteX56" fmla="*/ 238362 w 608549"/>
                <a:gd name="connsiteY56" fmla="*/ 56970 h 561377"/>
                <a:gd name="connsiteX57" fmla="*/ 261391 w 608549"/>
                <a:gd name="connsiteY57" fmla="*/ 34726 h 561377"/>
                <a:gd name="connsiteX58" fmla="*/ 292776 w 608549"/>
                <a:gd name="connsiteY58" fmla="*/ 199234 h 561377"/>
                <a:gd name="connsiteX59" fmla="*/ 128792 w 608549"/>
                <a:gd name="connsiteY59" fmla="*/ 163460 h 561377"/>
                <a:gd name="connsiteX60" fmla="*/ 151820 w 608549"/>
                <a:gd name="connsiteY60" fmla="*/ 141124 h 561377"/>
                <a:gd name="connsiteX61" fmla="*/ 0 w 608549"/>
                <a:gd name="connsiteY61" fmla="*/ 36673 h 561377"/>
                <a:gd name="connsiteX62" fmla="*/ 113649 w 608549"/>
                <a:gd name="connsiteY62" fmla="*/ 3 h 56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8549" h="561377">
                  <a:moveTo>
                    <a:pt x="381018" y="473169"/>
                  </a:moveTo>
                  <a:cubicBezTo>
                    <a:pt x="405395" y="473169"/>
                    <a:pt x="425157" y="492915"/>
                    <a:pt x="425157" y="517273"/>
                  </a:cubicBezTo>
                  <a:cubicBezTo>
                    <a:pt x="425157" y="541631"/>
                    <a:pt x="405395" y="561377"/>
                    <a:pt x="381018" y="561377"/>
                  </a:cubicBezTo>
                  <a:cubicBezTo>
                    <a:pt x="356641" y="561377"/>
                    <a:pt x="336879" y="541631"/>
                    <a:pt x="336879" y="517273"/>
                  </a:cubicBezTo>
                  <a:cubicBezTo>
                    <a:pt x="336879" y="492915"/>
                    <a:pt x="356641" y="473169"/>
                    <a:pt x="381018" y="473169"/>
                  </a:cubicBezTo>
                  <a:close/>
                  <a:moveTo>
                    <a:pt x="146741" y="473169"/>
                  </a:moveTo>
                  <a:cubicBezTo>
                    <a:pt x="171118" y="473169"/>
                    <a:pt x="190880" y="492915"/>
                    <a:pt x="190880" y="517273"/>
                  </a:cubicBezTo>
                  <a:cubicBezTo>
                    <a:pt x="190880" y="541631"/>
                    <a:pt x="171118" y="561377"/>
                    <a:pt x="146741" y="561377"/>
                  </a:cubicBezTo>
                  <a:cubicBezTo>
                    <a:pt x="122364" y="561377"/>
                    <a:pt x="102602" y="541631"/>
                    <a:pt x="102602" y="517273"/>
                  </a:cubicBezTo>
                  <a:cubicBezTo>
                    <a:pt x="102602" y="492915"/>
                    <a:pt x="122364" y="473169"/>
                    <a:pt x="146741" y="473169"/>
                  </a:cubicBezTo>
                  <a:close/>
                  <a:moveTo>
                    <a:pt x="340091" y="405920"/>
                  </a:moveTo>
                  <a:lnTo>
                    <a:pt x="445268" y="405920"/>
                  </a:lnTo>
                  <a:lnTo>
                    <a:pt x="431622" y="458350"/>
                  </a:lnTo>
                  <a:lnTo>
                    <a:pt x="335821" y="458350"/>
                  </a:lnTo>
                  <a:close/>
                  <a:moveTo>
                    <a:pt x="204428" y="405920"/>
                  </a:moveTo>
                  <a:lnTo>
                    <a:pt x="323260" y="405920"/>
                  </a:lnTo>
                  <a:lnTo>
                    <a:pt x="318989" y="458350"/>
                  </a:lnTo>
                  <a:lnTo>
                    <a:pt x="208699" y="458350"/>
                  </a:lnTo>
                  <a:close/>
                  <a:moveTo>
                    <a:pt x="82420" y="405920"/>
                  </a:moveTo>
                  <a:lnTo>
                    <a:pt x="187643" y="405920"/>
                  </a:lnTo>
                  <a:lnTo>
                    <a:pt x="192008" y="458350"/>
                  </a:lnTo>
                  <a:lnTo>
                    <a:pt x="96072" y="458350"/>
                  </a:lnTo>
                  <a:close/>
                  <a:moveTo>
                    <a:pt x="348616" y="301060"/>
                  </a:moveTo>
                  <a:lnTo>
                    <a:pt x="472294" y="301060"/>
                  </a:lnTo>
                  <a:lnTo>
                    <a:pt x="449638" y="389549"/>
                  </a:lnTo>
                  <a:lnTo>
                    <a:pt x="341466" y="389549"/>
                  </a:lnTo>
                  <a:close/>
                  <a:moveTo>
                    <a:pt x="195890" y="301060"/>
                  </a:moveTo>
                  <a:lnTo>
                    <a:pt x="331799" y="301060"/>
                  </a:lnTo>
                  <a:lnTo>
                    <a:pt x="324651" y="389549"/>
                  </a:lnTo>
                  <a:lnTo>
                    <a:pt x="203038" y="389549"/>
                  </a:lnTo>
                  <a:close/>
                  <a:moveTo>
                    <a:pt x="55394" y="301060"/>
                  </a:moveTo>
                  <a:lnTo>
                    <a:pt x="179165" y="301060"/>
                  </a:lnTo>
                  <a:lnTo>
                    <a:pt x="186222" y="389549"/>
                  </a:lnTo>
                  <a:lnTo>
                    <a:pt x="78050" y="389549"/>
                  </a:lnTo>
                  <a:close/>
                  <a:moveTo>
                    <a:pt x="189892" y="229013"/>
                  </a:moveTo>
                  <a:lnTo>
                    <a:pt x="337868" y="229013"/>
                  </a:lnTo>
                  <a:lnTo>
                    <a:pt x="333226" y="284619"/>
                  </a:lnTo>
                  <a:lnTo>
                    <a:pt x="194534" y="284619"/>
                  </a:lnTo>
                  <a:close/>
                  <a:moveTo>
                    <a:pt x="36200" y="229013"/>
                  </a:moveTo>
                  <a:lnTo>
                    <a:pt x="173089" y="229013"/>
                  </a:lnTo>
                  <a:lnTo>
                    <a:pt x="177825" y="284619"/>
                  </a:lnTo>
                  <a:lnTo>
                    <a:pt x="51059" y="284619"/>
                  </a:lnTo>
                  <a:close/>
                  <a:moveTo>
                    <a:pt x="531055" y="143841"/>
                  </a:moveTo>
                  <a:lnTo>
                    <a:pt x="583971" y="143841"/>
                  </a:lnTo>
                  <a:cubicBezTo>
                    <a:pt x="616742" y="143841"/>
                    <a:pt x="616742" y="196204"/>
                    <a:pt x="583971" y="196204"/>
                  </a:cubicBezTo>
                  <a:lnTo>
                    <a:pt x="540432" y="196204"/>
                  </a:lnTo>
                  <a:cubicBezTo>
                    <a:pt x="522422" y="212608"/>
                    <a:pt x="504319" y="231237"/>
                    <a:pt x="486309" y="249309"/>
                  </a:cubicBezTo>
                  <a:lnTo>
                    <a:pt x="476654" y="284619"/>
                  </a:lnTo>
                  <a:lnTo>
                    <a:pt x="349934" y="284619"/>
                  </a:lnTo>
                  <a:lnTo>
                    <a:pt x="354669" y="229012"/>
                  </a:lnTo>
                  <a:lnTo>
                    <a:pt x="437849" y="229012"/>
                  </a:lnTo>
                  <a:cubicBezTo>
                    <a:pt x="439056" y="225676"/>
                    <a:pt x="440727" y="223544"/>
                    <a:pt x="443233" y="221042"/>
                  </a:cubicBezTo>
                  <a:cubicBezTo>
                    <a:pt x="465885" y="198429"/>
                    <a:pt x="488537" y="175630"/>
                    <a:pt x="511189" y="153016"/>
                  </a:cubicBezTo>
                  <a:cubicBezTo>
                    <a:pt x="513138" y="151070"/>
                    <a:pt x="515180" y="149309"/>
                    <a:pt x="517316" y="148104"/>
                  </a:cubicBezTo>
                  <a:cubicBezTo>
                    <a:pt x="520936" y="145695"/>
                    <a:pt x="525485" y="143841"/>
                    <a:pt x="531055" y="143841"/>
                  </a:cubicBezTo>
                  <a:close/>
                  <a:moveTo>
                    <a:pt x="113649" y="3"/>
                  </a:moveTo>
                  <a:cubicBezTo>
                    <a:pt x="152263" y="202"/>
                    <a:pt x="196298" y="13839"/>
                    <a:pt x="238362" y="56970"/>
                  </a:cubicBezTo>
                  <a:lnTo>
                    <a:pt x="261391" y="34726"/>
                  </a:lnTo>
                  <a:lnTo>
                    <a:pt x="292776" y="199234"/>
                  </a:lnTo>
                  <a:lnTo>
                    <a:pt x="128792" y="163460"/>
                  </a:lnTo>
                  <a:lnTo>
                    <a:pt x="151820" y="141124"/>
                  </a:lnTo>
                  <a:cubicBezTo>
                    <a:pt x="60635" y="47702"/>
                    <a:pt x="0" y="36673"/>
                    <a:pt x="0" y="36673"/>
                  </a:cubicBezTo>
                  <a:cubicBezTo>
                    <a:pt x="0" y="36673"/>
                    <a:pt x="49294" y="-327"/>
                    <a:pt x="113649" y="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išlïdé"/>
            <p:cNvSpPr/>
            <p:nvPr/>
          </p:nvSpPr>
          <p:spPr bwMode="auto">
            <a:xfrm>
              <a:off x="5936035" y="5817267"/>
              <a:ext cx="314505" cy="329533"/>
            </a:xfrm>
            <a:custGeom>
              <a:avLst/>
              <a:gdLst>
                <a:gd name="connsiteX0" fmla="*/ 345269 w 578992"/>
                <a:gd name="connsiteY0" fmla="*/ 346719 h 606657"/>
                <a:gd name="connsiteX1" fmla="*/ 527264 w 578992"/>
                <a:gd name="connsiteY1" fmla="*/ 395415 h 606657"/>
                <a:gd name="connsiteX2" fmla="*/ 536965 w 578992"/>
                <a:gd name="connsiteY2" fmla="*/ 431758 h 606657"/>
                <a:gd name="connsiteX3" fmla="*/ 512135 w 578992"/>
                <a:gd name="connsiteY3" fmla="*/ 456550 h 606657"/>
                <a:gd name="connsiteX4" fmla="*/ 572652 w 578992"/>
                <a:gd name="connsiteY4" fmla="*/ 516975 h 606657"/>
                <a:gd name="connsiteX5" fmla="*/ 572652 w 578992"/>
                <a:gd name="connsiteY5" fmla="*/ 547632 h 606657"/>
                <a:gd name="connsiteX6" fmla="*/ 519877 w 578992"/>
                <a:gd name="connsiteY6" fmla="*/ 600326 h 606657"/>
                <a:gd name="connsiteX7" fmla="*/ 489174 w 578992"/>
                <a:gd name="connsiteY7" fmla="*/ 600326 h 606657"/>
                <a:gd name="connsiteX8" fmla="*/ 428657 w 578992"/>
                <a:gd name="connsiteY8" fmla="*/ 539901 h 606657"/>
                <a:gd name="connsiteX9" fmla="*/ 403739 w 578992"/>
                <a:gd name="connsiteY9" fmla="*/ 564782 h 606657"/>
                <a:gd name="connsiteX10" fmla="*/ 366628 w 578992"/>
                <a:gd name="connsiteY10" fmla="*/ 552075 h 606657"/>
                <a:gd name="connsiteX11" fmla="*/ 318659 w 578992"/>
                <a:gd name="connsiteY11" fmla="*/ 373288 h 606657"/>
                <a:gd name="connsiteX12" fmla="*/ 345269 w 578992"/>
                <a:gd name="connsiteY12" fmla="*/ 346719 h 606657"/>
                <a:gd name="connsiteX13" fmla="*/ 233275 w 578992"/>
                <a:gd name="connsiteY13" fmla="*/ 312148 h 606657"/>
                <a:gd name="connsiteX14" fmla="*/ 255262 w 578992"/>
                <a:gd name="connsiteY14" fmla="*/ 334095 h 606657"/>
                <a:gd name="connsiteX15" fmla="*/ 281255 w 578992"/>
                <a:gd name="connsiteY15" fmla="*/ 357464 h 606657"/>
                <a:gd name="connsiteX16" fmla="*/ 289000 w 578992"/>
                <a:gd name="connsiteY16" fmla="*/ 365016 h 606657"/>
                <a:gd name="connsiteX17" fmla="*/ 300127 w 578992"/>
                <a:gd name="connsiteY17" fmla="*/ 416019 h 606657"/>
                <a:gd name="connsiteX18" fmla="*/ 298791 w 578992"/>
                <a:gd name="connsiteY18" fmla="*/ 422416 h 606657"/>
                <a:gd name="connsiteX19" fmla="*/ 260514 w 578992"/>
                <a:gd name="connsiteY19" fmla="*/ 407844 h 606657"/>
                <a:gd name="connsiteX20" fmla="*/ 260514 w 578992"/>
                <a:gd name="connsiteY20" fmla="*/ 398159 h 606657"/>
                <a:gd name="connsiteX21" fmla="*/ 211822 w 578992"/>
                <a:gd name="connsiteY21" fmla="*/ 335339 h 606657"/>
                <a:gd name="connsiteX22" fmla="*/ 233275 w 578992"/>
                <a:gd name="connsiteY22" fmla="*/ 312148 h 606657"/>
                <a:gd name="connsiteX23" fmla="*/ 283295 w 578992"/>
                <a:gd name="connsiteY23" fmla="*/ 133638 h 606657"/>
                <a:gd name="connsiteX24" fmla="*/ 303944 w 578992"/>
                <a:gd name="connsiteY24" fmla="*/ 155858 h 606657"/>
                <a:gd name="connsiteX25" fmla="*/ 303944 w 578992"/>
                <a:gd name="connsiteY25" fmla="*/ 165457 h 606657"/>
                <a:gd name="connsiteX26" fmla="*/ 352630 w 578992"/>
                <a:gd name="connsiteY26" fmla="*/ 228294 h 606657"/>
                <a:gd name="connsiteX27" fmla="*/ 331180 w 578992"/>
                <a:gd name="connsiteY27" fmla="*/ 251580 h 606657"/>
                <a:gd name="connsiteX28" fmla="*/ 309196 w 578992"/>
                <a:gd name="connsiteY28" fmla="*/ 229538 h 606657"/>
                <a:gd name="connsiteX29" fmla="*/ 283206 w 578992"/>
                <a:gd name="connsiteY29" fmla="*/ 206252 h 606657"/>
                <a:gd name="connsiteX30" fmla="*/ 256327 w 578992"/>
                <a:gd name="connsiteY30" fmla="*/ 240648 h 606657"/>
                <a:gd name="connsiteX31" fmla="*/ 282583 w 578992"/>
                <a:gd name="connsiteY31" fmla="*/ 260112 h 606657"/>
                <a:gd name="connsiteX32" fmla="*/ 348625 w 578992"/>
                <a:gd name="connsiteY32" fmla="*/ 307306 h 606657"/>
                <a:gd name="connsiteX33" fmla="*/ 341594 w 578992"/>
                <a:gd name="connsiteY33" fmla="*/ 317083 h 606657"/>
                <a:gd name="connsiteX34" fmla="*/ 316494 w 578992"/>
                <a:gd name="connsiteY34" fmla="*/ 322594 h 606657"/>
                <a:gd name="connsiteX35" fmla="*/ 306792 w 578992"/>
                <a:gd name="connsiteY35" fmla="*/ 319305 h 606657"/>
                <a:gd name="connsiteX36" fmla="*/ 282227 w 578992"/>
                <a:gd name="connsiteY36" fmla="*/ 303485 h 606657"/>
                <a:gd name="connsiteX37" fmla="*/ 211825 w 578992"/>
                <a:gd name="connsiteY37" fmla="*/ 234604 h 606657"/>
                <a:gd name="connsiteX38" fmla="*/ 260510 w 578992"/>
                <a:gd name="connsiteY38" fmla="*/ 166612 h 606657"/>
                <a:gd name="connsiteX39" fmla="*/ 260510 w 578992"/>
                <a:gd name="connsiteY39" fmla="*/ 155236 h 606657"/>
                <a:gd name="connsiteX40" fmla="*/ 283295 w 578992"/>
                <a:gd name="connsiteY40" fmla="*/ 133638 h 606657"/>
                <a:gd name="connsiteX41" fmla="*/ 282248 w 578992"/>
                <a:gd name="connsiteY41" fmla="*/ 0 h 606657"/>
                <a:gd name="connsiteX42" fmla="*/ 551768 w 578992"/>
                <a:gd name="connsiteY42" fmla="*/ 365640 h 606657"/>
                <a:gd name="connsiteX43" fmla="*/ 541888 w 578992"/>
                <a:gd name="connsiteY43" fmla="*/ 369995 h 606657"/>
                <a:gd name="connsiteX44" fmla="*/ 534768 w 578992"/>
                <a:gd name="connsiteY44" fmla="*/ 367507 h 606657"/>
                <a:gd name="connsiteX45" fmla="*/ 487148 w 578992"/>
                <a:gd name="connsiteY45" fmla="*/ 354797 h 606657"/>
                <a:gd name="connsiteX46" fmla="*/ 482163 w 578992"/>
                <a:gd name="connsiteY46" fmla="*/ 345554 h 606657"/>
                <a:gd name="connsiteX47" fmla="*/ 282248 w 578992"/>
                <a:gd name="connsiteY47" fmla="*/ 72257 h 606657"/>
                <a:gd name="connsiteX48" fmla="*/ 72364 w 578992"/>
                <a:gd name="connsiteY48" fmla="*/ 281829 h 606657"/>
                <a:gd name="connsiteX49" fmla="*/ 313134 w 578992"/>
                <a:gd name="connsiteY49" fmla="*/ 489180 h 606657"/>
                <a:gd name="connsiteX50" fmla="*/ 321145 w 578992"/>
                <a:gd name="connsiteY50" fmla="*/ 494423 h 606657"/>
                <a:gd name="connsiteX51" fmla="*/ 336277 w 578992"/>
                <a:gd name="connsiteY51" fmla="*/ 550771 h 606657"/>
                <a:gd name="connsiteX52" fmla="*/ 330580 w 578992"/>
                <a:gd name="connsiteY52" fmla="*/ 559748 h 606657"/>
                <a:gd name="connsiteX53" fmla="*/ 0 w 578992"/>
                <a:gd name="connsiteY53" fmla="*/ 281829 h 606657"/>
                <a:gd name="connsiteX54" fmla="*/ 282248 w 578992"/>
                <a:gd name="connsiteY54" fmla="*/ 0 h 60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78992" h="606657">
                  <a:moveTo>
                    <a:pt x="345269" y="346719"/>
                  </a:moveTo>
                  <a:lnTo>
                    <a:pt x="527264" y="395415"/>
                  </a:lnTo>
                  <a:cubicBezTo>
                    <a:pt x="543372" y="399769"/>
                    <a:pt x="548801" y="419940"/>
                    <a:pt x="536965" y="431758"/>
                  </a:cubicBezTo>
                  <a:lnTo>
                    <a:pt x="512135" y="456550"/>
                  </a:lnTo>
                  <a:lnTo>
                    <a:pt x="572652" y="516975"/>
                  </a:lnTo>
                  <a:cubicBezTo>
                    <a:pt x="581106" y="525506"/>
                    <a:pt x="581106" y="539190"/>
                    <a:pt x="572652" y="547632"/>
                  </a:cubicBezTo>
                  <a:lnTo>
                    <a:pt x="519877" y="600326"/>
                  </a:lnTo>
                  <a:cubicBezTo>
                    <a:pt x="511334" y="608768"/>
                    <a:pt x="497629" y="608768"/>
                    <a:pt x="489174" y="600326"/>
                  </a:cubicBezTo>
                  <a:lnTo>
                    <a:pt x="428657" y="539901"/>
                  </a:lnTo>
                  <a:lnTo>
                    <a:pt x="403739" y="564782"/>
                  </a:lnTo>
                  <a:cubicBezTo>
                    <a:pt x="393148" y="575357"/>
                    <a:pt x="372501" y="574024"/>
                    <a:pt x="366628" y="552075"/>
                  </a:cubicBezTo>
                  <a:cubicBezTo>
                    <a:pt x="366005" y="549854"/>
                    <a:pt x="319015" y="374799"/>
                    <a:pt x="318659" y="373288"/>
                  </a:cubicBezTo>
                  <a:cubicBezTo>
                    <a:pt x="314298" y="357205"/>
                    <a:pt x="329071" y="342454"/>
                    <a:pt x="345269" y="346719"/>
                  </a:cubicBezTo>
                  <a:close/>
                  <a:moveTo>
                    <a:pt x="233275" y="312148"/>
                  </a:moveTo>
                  <a:cubicBezTo>
                    <a:pt x="245470" y="311970"/>
                    <a:pt x="255440" y="321922"/>
                    <a:pt x="255262" y="334095"/>
                  </a:cubicBezTo>
                  <a:cubicBezTo>
                    <a:pt x="255084" y="345646"/>
                    <a:pt x="263986" y="357464"/>
                    <a:pt x="281255" y="357464"/>
                  </a:cubicBezTo>
                  <a:cubicBezTo>
                    <a:pt x="286329" y="357464"/>
                    <a:pt x="289267" y="361195"/>
                    <a:pt x="289000" y="365016"/>
                  </a:cubicBezTo>
                  <a:cubicBezTo>
                    <a:pt x="288465" y="375412"/>
                    <a:pt x="290068" y="378611"/>
                    <a:pt x="300127" y="416019"/>
                  </a:cubicBezTo>
                  <a:cubicBezTo>
                    <a:pt x="300750" y="418240"/>
                    <a:pt x="300305" y="420639"/>
                    <a:pt x="298791" y="422416"/>
                  </a:cubicBezTo>
                  <a:cubicBezTo>
                    <a:pt x="285706" y="437788"/>
                    <a:pt x="260514" y="428458"/>
                    <a:pt x="260514" y="407844"/>
                  </a:cubicBezTo>
                  <a:lnTo>
                    <a:pt x="260514" y="398159"/>
                  </a:lnTo>
                  <a:cubicBezTo>
                    <a:pt x="232919" y="390340"/>
                    <a:pt x="212534" y="365283"/>
                    <a:pt x="211822" y="335339"/>
                  </a:cubicBezTo>
                  <a:cubicBezTo>
                    <a:pt x="211555" y="323077"/>
                    <a:pt x="220902" y="312237"/>
                    <a:pt x="233275" y="312148"/>
                  </a:cubicBezTo>
                  <a:close/>
                  <a:moveTo>
                    <a:pt x="283295" y="133638"/>
                  </a:moveTo>
                  <a:cubicBezTo>
                    <a:pt x="294955" y="134171"/>
                    <a:pt x="303944" y="144215"/>
                    <a:pt x="303944" y="155858"/>
                  </a:cubicBezTo>
                  <a:lnTo>
                    <a:pt x="303944" y="165457"/>
                  </a:lnTo>
                  <a:cubicBezTo>
                    <a:pt x="331536" y="173367"/>
                    <a:pt x="351918" y="198430"/>
                    <a:pt x="352630" y="228294"/>
                  </a:cubicBezTo>
                  <a:cubicBezTo>
                    <a:pt x="352897" y="240648"/>
                    <a:pt x="343552" y="251402"/>
                    <a:pt x="331180" y="251580"/>
                  </a:cubicBezTo>
                  <a:cubicBezTo>
                    <a:pt x="318987" y="251757"/>
                    <a:pt x="309018" y="241803"/>
                    <a:pt x="309196" y="229538"/>
                  </a:cubicBezTo>
                  <a:cubicBezTo>
                    <a:pt x="309374" y="218073"/>
                    <a:pt x="300473" y="206252"/>
                    <a:pt x="283206" y="206252"/>
                  </a:cubicBezTo>
                  <a:cubicBezTo>
                    <a:pt x="265583" y="206252"/>
                    <a:pt x="251076" y="222783"/>
                    <a:pt x="256327" y="240648"/>
                  </a:cubicBezTo>
                  <a:cubicBezTo>
                    <a:pt x="259709" y="252202"/>
                    <a:pt x="270568" y="260112"/>
                    <a:pt x="282583" y="260112"/>
                  </a:cubicBezTo>
                  <a:cubicBezTo>
                    <a:pt x="312845" y="260290"/>
                    <a:pt x="339013" y="280021"/>
                    <a:pt x="348625" y="307306"/>
                  </a:cubicBezTo>
                  <a:cubicBezTo>
                    <a:pt x="350405" y="312106"/>
                    <a:pt x="346756" y="317350"/>
                    <a:pt x="341594" y="317083"/>
                  </a:cubicBezTo>
                  <a:cubicBezTo>
                    <a:pt x="332960" y="316728"/>
                    <a:pt x="324327" y="318594"/>
                    <a:pt x="316494" y="322594"/>
                  </a:cubicBezTo>
                  <a:cubicBezTo>
                    <a:pt x="312934" y="324460"/>
                    <a:pt x="308484" y="322949"/>
                    <a:pt x="306792" y="319305"/>
                  </a:cubicBezTo>
                  <a:cubicBezTo>
                    <a:pt x="302520" y="310062"/>
                    <a:pt x="293086" y="303485"/>
                    <a:pt x="282227" y="303485"/>
                  </a:cubicBezTo>
                  <a:cubicBezTo>
                    <a:pt x="244133" y="303485"/>
                    <a:pt x="212537" y="272555"/>
                    <a:pt x="211825" y="234604"/>
                  </a:cubicBezTo>
                  <a:cubicBezTo>
                    <a:pt x="211202" y="203141"/>
                    <a:pt x="231673" y="176300"/>
                    <a:pt x="260510" y="166612"/>
                  </a:cubicBezTo>
                  <a:lnTo>
                    <a:pt x="260510" y="155236"/>
                  </a:lnTo>
                  <a:cubicBezTo>
                    <a:pt x="260510" y="142970"/>
                    <a:pt x="270835" y="133016"/>
                    <a:pt x="283295" y="133638"/>
                  </a:cubicBezTo>
                  <a:close/>
                  <a:moveTo>
                    <a:pt x="282248" y="0"/>
                  </a:moveTo>
                  <a:cubicBezTo>
                    <a:pt x="471126" y="0"/>
                    <a:pt x="608556" y="183353"/>
                    <a:pt x="551768" y="365640"/>
                  </a:cubicBezTo>
                  <a:cubicBezTo>
                    <a:pt x="550522" y="369729"/>
                    <a:pt x="545894" y="371773"/>
                    <a:pt x="541888" y="369995"/>
                  </a:cubicBezTo>
                  <a:cubicBezTo>
                    <a:pt x="539574" y="369018"/>
                    <a:pt x="537260" y="368218"/>
                    <a:pt x="534768" y="367507"/>
                  </a:cubicBezTo>
                  <a:lnTo>
                    <a:pt x="487148" y="354797"/>
                  </a:lnTo>
                  <a:cubicBezTo>
                    <a:pt x="483142" y="353731"/>
                    <a:pt x="480917" y="349554"/>
                    <a:pt x="482163" y="345554"/>
                  </a:cubicBezTo>
                  <a:cubicBezTo>
                    <a:pt x="525600" y="210372"/>
                    <a:pt x="423773" y="72257"/>
                    <a:pt x="282248" y="72257"/>
                  </a:cubicBezTo>
                  <a:cubicBezTo>
                    <a:pt x="166536" y="72257"/>
                    <a:pt x="72364" y="166289"/>
                    <a:pt x="72364" y="281829"/>
                  </a:cubicBezTo>
                  <a:cubicBezTo>
                    <a:pt x="72364" y="410257"/>
                    <a:pt x="187453" y="507933"/>
                    <a:pt x="313134" y="489180"/>
                  </a:cubicBezTo>
                  <a:cubicBezTo>
                    <a:pt x="316784" y="488646"/>
                    <a:pt x="320255" y="490957"/>
                    <a:pt x="321145" y="494423"/>
                  </a:cubicBezTo>
                  <a:lnTo>
                    <a:pt x="336277" y="550771"/>
                  </a:lnTo>
                  <a:cubicBezTo>
                    <a:pt x="337345" y="554860"/>
                    <a:pt x="334764" y="559037"/>
                    <a:pt x="330580" y="559748"/>
                  </a:cubicBezTo>
                  <a:cubicBezTo>
                    <a:pt x="163332" y="589433"/>
                    <a:pt x="0" y="461006"/>
                    <a:pt x="0" y="281829"/>
                  </a:cubicBezTo>
                  <a:cubicBezTo>
                    <a:pt x="0" y="126472"/>
                    <a:pt x="126571" y="0"/>
                    <a:pt x="282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iŝľíḓé"/>
            <p:cNvSpPr/>
            <p:nvPr/>
          </p:nvSpPr>
          <p:spPr bwMode="auto">
            <a:xfrm>
              <a:off x="9574340" y="5817267"/>
              <a:ext cx="272431" cy="329533"/>
            </a:xfrm>
            <a:custGeom>
              <a:avLst/>
              <a:gdLst>
                <a:gd name="connsiteX0" fmla="*/ 276081 w 473782"/>
                <a:gd name="connsiteY0" fmla="*/ 336130 h 573086"/>
                <a:gd name="connsiteX1" fmla="*/ 420535 w 473782"/>
                <a:gd name="connsiteY1" fmla="*/ 336130 h 573086"/>
                <a:gd name="connsiteX2" fmla="*/ 420535 w 473782"/>
                <a:gd name="connsiteY2" fmla="*/ 540847 h 573086"/>
                <a:gd name="connsiteX3" fmla="*/ 388255 w 473782"/>
                <a:gd name="connsiteY3" fmla="*/ 573086 h 573086"/>
                <a:gd name="connsiteX4" fmla="*/ 276081 w 473782"/>
                <a:gd name="connsiteY4" fmla="*/ 573086 h 573086"/>
                <a:gd name="connsiteX5" fmla="*/ 219595 w 473782"/>
                <a:gd name="connsiteY5" fmla="*/ 336130 h 573086"/>
                <a:gd name="connsiteX6" fmla="*/ 255093 w 473782"/>
                <a:gd name="connsiteY6" fmla="*/ 336130 h 573086"/>
                <a:gd name="connsiteX7" fmla="*/ 255093 w 473782"/>
                <a:gd name="connsiteY7" fmla="*/ 573086 h 573086"/>
                <a:gd name="connsiteX8" fmla="*/ 219595 w 473782"/>
                <a:gd name="connsiteY8" fmla="*/ 573086 h 573086"/>
                <a:gd name="connsiteX9" fmla="*/ 53247 w 473782"/>
                <a:gd name="connsiteY9" fmla="*/ 336130 h 573086"/>
                <a:gd name="connsiteX10" fmla="*/ 198608 w 473782"/>
                <a:gd name="connsiteY10" fmla="*/ 336130 h 573086"/>
                <a:gd name="connsiteX11" fmla="*/ 198608 w 473782"/>
                <a:gd name="connsiteY11" fmla="*/ 573086 h 573086"/>
                <a:gd name="connsiteX12" fmla="*/ 85549 w 473782"/>
                <a:gd name="connsiteY12" fmla="*/ 573086 h 573086"/>
                <a:gd name="connsiteX13" fmla="*/ 53247 w 473782"/>
                <a:gd name="connsiteY13" fmla="*/ 540847 h 573086"/>
                <a:gd name="connsiteX14" fmla="*/ 276081 w 473782"/>
                <a:gd name="connsiteY14" fmla="*/ 165247 h 573086"/>
                <a:gd name="connsiteX15" fmla="*/ 441504 w 473782"/>
                <a:gd name="connsiteY15" fmla="*/ 165247 h 573086"/>
                <a:gd name="connsiteX16" fmla="*/ 473782 w 473782"/>
                <a:gd name="connsiteY16" fmla="*/ 197488 h 573086"/>
                <a:gd name="connsiteX17" fmla="*/ 473782 w 473782"/>
                <a:gd name="connsiteY17" fmla="*/ 264390 h 573086"/>
                <a:gd name="connsiteX18" fmla="*/ 447153 w 473782"/>
                <a:gd name="connsiteY18" fmla="*/ 296632 h 573086"/>
                <a:gd name="connsiteX19" fmla="*/ 423752 w 473782"/>
                <a:gd name="connsiteY19" fmla="*/ 314365 h 573086"/>
                <a:gd name="connsiteX20" fmla="*/ 276081 w 473782"/>
                <a:gd name="connsiteY20" fmla="*/ 314365 h 573086"/>
                <a:gd name="connsiteX21" fmla="*/ 219595 w 473782"/>
                <a:gd name="connsiteY21" fmla="*/ 165247 h 573086"/>
                <a:gd name="connsiteX22" fmla="*/ 255093 w 473782"/>
                <a:gd name="connsiteY22" fmla="*/ 165247 h 573086"/>
                <a:gd name="connsiteX23" fmla="*/ 255093 w 473782"/>
                <a:gd name="connsiteY23" fmla="*/ 314365 h 573086"/>
                <a:gd name="connsiteX24" fmla="*/ 219595 w 473782"/>
                <a:gd name="connsiteY24" fmla="*/ 314365 h 573086"/>
                <a:gd name="connsiteX25" fmla="*/ 32294 w 473782"/>
                <a:gd name="connsiteY25" fmla="*/ 165247 h 573086"/>
                <a:gd name="connsiteX26" fmla="*/ 198608 w 473782"/>
                <a:gd name="connsiteY26" fmla="*/ 165247 h 573086"/>
                <a:gd name="connsiteX27" fmla="*/ 198608 w 473782"/>
                <a:gd name="connsiteY27" fmla="*/ 314365 h 573086"/>
                <a:gd name="connsiteX28" fmla="*/ 50056 w 473782"/>
                <a:gd name="connsiteY28" fmla="*/ 314365 h 573086"/>
                <a:gd name="connsiteX29" fmla="*/ 26643 w 473782"/>
                <a:gd name="connsiteY29" fmla="*/ 296632 h 573086"/>
                <a:gd name="connsiteX30" fmla="*/ 0 w 473782"/>
                <a:gd name="connsiteY30" fmla="*/ 264390 h 573086"/>
                <a:gd name="connsiteX31" fmla="*/ 0 w 473782"/>
                <a:gd name="connsiteY31" fmla="*/ 197488 h 573086"/>
                <a:gd name="connsiteX32" fmla="*/ 32294 w 473782"/>
                <a:gd name="connsiteY32" fmla="*/ 165247 h 573086"/>
                <a:gd name="connsiteX33" fmla="*/ 313465 w 473782"/>
                <a:gd name="connsiteY33" fmla="*/ 37529 h 573086"/>
                <a:gd name="connsiteX34" fmla="*/ 289738 w 473782"/>
                <a:gd name="connsiteY34" fmla="*/ 80697 h 573086"/>
                <a:gd name="connsiteX35" fmla="*/ 323645 w 473782"/>
                <a:gd name="connsiteY35" fmla="*/ 109703 h 573086"/>
                <a:gd name="connsiteX36" fmla="*/ 334947 w 473782"/>
                <a:gd name="connsiteY36" fmla="*/ 38801 h 573086"/>
                <a:gd name="connsiteX37" fmla="*/ 313465 w 473782"/>
                <a:gd name="connsiteY37" fmla="*/ 37529 h 573086"/>
                <a:gd name="connsiteX38" fmla="*/ 159540 w 473782"/>
                <a:gd name="connsiteY38" fmla="*/ 37529 h 573086"/>
                <a:gd name="connsiteX39" fmla="*/ 138058 w 473782"/>
                <a:gd name="connsiteY39" fmla="*/ 38801 h 573086"/>
                <a:gd name="connsiteX40" fmla="*/ 149360 w 473782"/>
                <a:gd name="connsiteY40" fmla="*/ 109703 h 573086"/>
                <a:gd name="connsiteX41" fmla="*/ 183267 w 473782"/>
                <a:gd name="connsiteY41" fmla="*/ 80697 h 573086"/>
                <a:gd name="connsiteX42" fmla="*/ 159540 w 473782"/>
                <a:gd name="connsiteY42" fmla="*/ 37529 h 573086"/>
                <a:gd name="connsiteX43" fmla="*/ 157474 w 473782"/>
                <a:gd name="connsiteY43" fmla="*/ 13 h 573086"/>
                <a:gd name="connsiteX44" fmla="*/ 217981 w 473782"/>
                <a:gd name="connsiteY44" fmla="*/ 116954 h 573086"/>
                <a:gd name="connsiteX45" fmla="*/ 182460 w 473782"/>
                <a:gd name="connsiteY45" fmla="*/ 147571 h 573086"/>
                <a:gd name="connsiteX46" fmla="*/ 129985 w 473782"/>
                <a:gd name="connsiteY46" fmla="*/ 4155 h 573086"/>
                <a:gd name="connsiteX47" fmla="*/ 157474 w 473782"/>
                <a:gd name="connsiteY47" fmla="*/ 13 h 573086"/>
                <a:gd name="connsiteX48" fmla="*/ 315531 w 473782"/>
                <a:gd name="connsiteY48" fmla="*/ 13 h 573086"/>
                <a:gd name="connsiteX49" fmla="*/ 343020 w 473782"/>
                <a:gd name="connsiteY49" fmla="*/ 4155 h 573086"/>
                <a:gd name="connsiteX50" fmla="*/ 290545 w 473782"/>
                <a:gd name="connsiteY50" fmla="*/ 147571 h 573086"/>
                <a:gd name="connsiteX51" fmla="*/ 255024 w 473782"/>
                <a:gd name="connsiteY51" fmla="*/ 116954 h 573086"/>
                <a:gd name="connsiteX52" fmla="*/ 315531 w 473782"/>
                <a:gd name="connsiteY52" fmla="*/ 13 h 57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73782" h="573086">
                  <a:moveTo>
                    <a:pt x="276081" y="336130"/>
                  </a:moveTo>
                  <a:lnTo>
                    <a:pt x="420535" y="336130"/>
                  </a:lnTo>
                  <a:lnTo>
                    <a:pt x="420535" y="540847"/>
                  </a:lnTo>
                  <a:cubicBezTo>
                    <a:pt x="420535" y="558579"/>
                    <a:pt x="406009" y="573086"/>
                    <a:pt x="388255" y="573086"/>
                  </a:cubicBezTo>
                  <a:lnTo>
                    <a:pt x="276081" y="573086"/>
                  </a:lnTo>
                  <a:close/>
                  <a:moveTo>
                    <a:pt x="219595" y="336130"/>
                  </a:moveTo>
                  <a:lnTo>
                    <a:pt x="255093" y="336130"/>
                  </a:lnTo>
                  <a:lnTo>
                    <a:pt x="255093" y="573086"/>
                  </a:lnTo>
                  <a:lnTo>
                    <a:pt x="219595" y="573086"/>
                  </a:lnTo>
                  <a:close/>
                  <a:moveTo>
                    <a:pt x="53247" y="336130"/>
                  </a:moveTo>
                  <a:lnTo>
                    <a:pt x="198608" y="336130"/>
                  </a:lnTo>
                  <a:lnTo>
                    <a:pt x="198608" y="573086"/>
                  </a:lnTo>
                  <a:lnTo>
                    <a:pt x="85549" y="573086"/>
                  </a:lnTo>
                  <a:cubicBezTo>
                    <a:pt x="67783" y="573086"/>
                    <a:pt x="53247" y="558579"/>
                    <a:pt x="53247" y="540847"/>
                  </a:cubicBezTo>
                  <a:close/>
                  <a:moveTo>
                    <a:pt x="276081" y="165247"/>
                  </a:moveTo>
                  <a:lnTo>
                    <a:pt x="441504" y="165247"/>
                  </a:lnTo>
                  <a:cubicBezTo>
                    <a:pt x="459257" y="165247"/>
                    <a:pt x="473782" y="179756"/>
                    <a:pt x="473782" y="197488"/>
                  </a:cubicBezTo>
                  <a:lnTo>
                    <a:pt x="473782" y="264390"/>
                  </a:lnTo>
                  <a:cubicBezTo>
                    <a:pt x="473782" y="282123"/>
                    <a:pt x="461678" y="296632"/>
                    <a:pt x="447153" y="296632"/>
                  </a:cubicBezTo>
                  <a:cubicBezTo>
                    <a:pt x="436663" y="296632"/>
                    <a:pt x="427786" y="303886"/>
                    <a:pt x="423752" y="314365"/>
                  </a:cubicBezTo>
                  <a:lnTo>
                    <a:pt x="276081" y="314365"/>
                  </a:lnTo>
                  <a:close/>
                  <a:moveTo>
                    <a:pt x="219595" y="165247"/>
                  </a:moveTo>
                  <a:lnTo>
                    <a:pt x="255093" y="165247"/>
                  </a:lnTo>
                  <a:lnTo>
                    <a:pt x="255093" y="314365"/>
                  </a:lnTo>
                  <a:lnTo>
                    <a:pt x="219595" y="314365"/>
                  </a:lnTo>
                  <a:close/>
                  <a:moveTo>
                    <a:pt x="32294" y="165247"/>
                  </a:moveTo>
                  <a:lnTo>
                    <a:pt x="198608" y="165247"/>
                  </a:lnTo>
                  <a:lnTo>
                    <a:pt x="198608" y="314365"/>
                  </a:lnTo>
                  <a:lnTo>
                    <a:pt x="50056" y="314365"/>
                  </a:lnTo>
                  <a:cubicBezTo>
                    <a:pt x="46019" y="303886"/>
                    <a:pt x="37138" y="296632"/>
                    <a:pt x="26643" y="296632"/>
                  </a:cubicBezTo>
                  <a:cubicBezTo>
                    <a:pt x="12110" y="296632"/>
                    <a:pt x="0" y="282123"/>
                    <a:pt x="0" y="264390"/>
                  </a:cubicBezTo>
                  <a:lnTo>
                    <a:pt x="0" y="197488"/>
                  </a:lnTo>
                  <a:cubicBezTo>
                    <a:pt x="0" y="179756"/>
                    <a:pt x="14532" y="165247"/>
                    <a:pt x="32294" y="165247"/>
                  </a:cubicBezTo>
                  <a:close/>
                  <a:moveTo>
                    <a:pt x="313465" y="37529"/>
                  </a:moveTo>
                  <a:cubicBezTo>
                    <a:pt x="296247" y="42174"/>
                    <a:pt x="290949" y="62569"/>
                    <a:pt x="289738" y="80697"/>
                  </a:cubicBezTo>
                  <a:cubicBezTo>
                    <a:pt x="288931" y="98423"/>
                    <a:pt x="305884" y="112926"/>
                    <a:pt x="323645" y="109703"/>
                  </a:cubicBezTo>
                  <a:cubicBezTo>
                    <a:pt x="381771" y="96812"/>
                    <a:pt x="385001" y="53303"/>
                    <a:pt x="334947" y="38801"/>
                  </a:cubicBezTo>
                  <a:cubicBezTo>
                    <a:pt x="326268" y="36182"/>
                    <a:pt x="319205" y="35981"/>
                    <a:pt x="313465" y="37529"/>
                  </a:cubicBezTo>
                  <a:close/>
                  <a:moveTo>
                    <a:pt x="159540" y="37529"/>
                  </a:moveTo>
                  <a:cubicBezTo>
                    <a:pt x="153800" y="35981"/>
                    <a:pt x="146737" y="36182"/>
                    <a:pt x="138058" y="38801"/>
                  </a:cubicBezTo>
                  <a:cubicBezTo>
                    <a:pt x="88004" y="53303"/>
                    <a:pt x="91234" y="96812"/>
                    <a:pt x="149360" y="109703"/>
                  </a:cubicBezTo>
                  <a:cubicBezTo>
                    <a:pt x="167121" y="112926"/>
                    <a:pt x="184074" y="98423"/>
                    <a:pt x="183267" y="80697"/>
                  </a:cubicBezTo>
                  <a:cubicBezTo>
                    <a:pt x="182056" y="62569"/>
                    <a:pt x="176758" y="42174"/>
                    <a:pt x="159540" y="37529"/>
                  </a:cubicBezTo>
                  <a:close/>
                  <a:moveTo>
                    <a:pt x="157474" y="13"/>
                  </a:moveTo>
                  <a:cubicBezTo>
                    <a:pt x="214008" y="1159"/>
                    <a:pt x="219394" y="73245"/>
                    <a:pt x="217981" y="116954"/>
                  </a:cubicBezTo>
                  <a:cubicBezTo>
                    <a:pt x="217174" y="134680"/>
                    <a:pt x="200221" y="149183"/>
                    <a:pt x="182460" y="147571"/>
                  </a:cubicBezTo>
                  <a:cubicBezTo>
                    <a:pt x="40373" y="132263"/>
                    <a:pt x="24227" y="35578"/>
                    <a:pt x="129985" y="4155"/>
                  </a:cubicBezTo>
                  <a:cubicBezTo>
                    <a:pt x="140278" y="1134"/>
                    <a:pt x="149398" y="-150"/>
                    <a:pt x="157474" y="13"/>
                  </a:cubicBezTo>
                  <a:close/>
                  <a:moveTo>
                    <a:pt x="315531" y="13"/>
                  </a:moveTo>
                  <a:cubicBezTo>
                    <a:pt x="323607" y="-150"/>
                    <a:pt x="332727" y="1134"/>
                    <a:pt x="343020" y="4155"/>
                  </a:cubicBezTo>
                  <a:cubicBezTo>
                    <a:pt x="448778" y="35578"/>
                    <a:pt x="432632" y="132263"/>
                    <a:pt x="290545" y="147571"/>
                  </a:cubicBezTo>
                  <a:cubicBezTo>
                    <a:pt x="272784" y="149183"/>
                    <a:pt x="255831" y="134680"/>
                    <a:pt x="255024" y="116954"/>
                  </a:cubicBezTo>
                  <a:cubicBezTo>
                    <a:pt x="253611" y="73245"/>
                    <a:pt x="258997" y="1159"/>
                    <a:pt x="315531" y="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23478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5647867"/>
            <a:chOff x="0" y="0"/>
            <a:chExt cx="12192000" cy="5647867"/>
          </a:xfrm>
        </p:grpSpPr>
        <p:sp>
          <p:nvSpPr>
            <p:cNvPr id="7" name="ïsḷîḋé"/>
            <p:cNvSpPr/>
            <p:nvPr/>
          </p:nvSpPr>
          <p:spPr>
            <a:xfrm>
              <a:off x="0" y="0"/>
              <a:ext cx="12192000" cy="3920052"/>
            </a:xfrm>
            <a:custGeom>
              <a:avLst/>
              <a:gdLst>
                <a:gd name="connsiteX0" fmla="*/ 0 w 12192000"/>
                <a:gd name="connsiteY0" fmla="*/ 0 h 3920052"/>
                <a:gd name="connsiteX1" fmla="*/ 12192000 w 12192000"/>
                <a:gd name="connsiteY1" fmla="*/ 0 h 3920052"/>
                <a:gd name="connsiteX2" fmla="*/ 12192000 w 12192000"/>
                <a:gd name="connsiteY2" fmla="*/ 3920052 h 3920052"/>
                <a:gd name="connsiteX3" fmla="*/ 12073399 w 12192000"/>
                <a:gd name="connsiteY3" fmla="*/ 3854859 h 3920052"/>
                <a:gd name="connsiteX4" fmla="*/ 11149781 w 12192000"/>
                <a:gd name="connsiteY4" fmla="*/ 3480619 h 3920052"/>
                <a:gd name="connsiteX5" fmla="*/ 8023123 w 12192000"/>
                <a:gd name="connsiteY5" fmla="*/ 3156155 h 3920052"/>
                <a:gd name="connsiteX6" fmla="*/ 6253316 w 12192000"/>
                <a:gd name="connsiteY6" fmla="*/ 2241755 h 3920052"/>
                <a:gd name="connsiteX7" fmla="*/ 3510116 w 12192000"/>
                <a:gd name="connsiteY7" fmla="*/ 2123768 h 3920052"/>
                <a:gd name="connsiteX8" fmla="*/ 1297858 w 12192000"/>
                <a:gd name="connsiteY8" fmla="*/ 973394 h 3920052"/>
                <a:gd name="connsiteX9" fmla="*/ 49776 w 12192000"/>
                <a:gd name="connsiteY9" fmla="*/ 883059 h 3920052"/>
                <a:gd name="connsiteX10" fmla="*/ 0 w 12192000"/>
                <a:gd name="connsiteY10" fmla="*/ 883718 h 392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2000" h="3920052">
                  <a:moveTo>
                    <a:pt x="0" y="0"/>
                  </a:moveTo>
                  <a:lnTo>
                    <a:pt x="12192000" y="0"/>
                  </a:lnTo>
                  <a:lnTo>
                    <a:pt x="12192000" y="3920052"/>
                  </a:lnTo>
                  <a:lnTo>
                    <a:pt x="12073399" y="3854859"/>
                  </a:lnTo>
                  <a:cubicBezTo>
                    <a:pt x="11824520" y="3715364"/>
                    <a:pt x="11552904" y="3564193"/>
                    <a:pt x="11149781" y="3480619"/>
                  </a:cubicBezTo>
                  <a:cubicBezTo>
                    <a:pt x="10343536" y="3313471"/>
                    <a:pt x="8839201" y="3362632"/>
                    <a:pt x="8023123" y="3156155"/>
                  </a:cubicBezTo>
                  <a:cubicBezTo>
                    <a:pt x="7207046" y="2949678"/>
                    <a:pt x="7005484" y="2413819"/>
                    <a:pt x="6253316" y="2241755"/>
                  </a:cubicBezTo>
                  <a:cubicBezTo>
                    <a:pt x="5501148" y="2069691"/>
                    <a:pt x="4336027" y="2335161"/>
                    <a:pt x="3510116" y="2123768"/>
                  </a:cubicBezTo>
                  <a:cubicBezTo>
                    <a:pt x="2684206" y="1912375"/>
                    <a:pt x="2050026" y="1199536"/>
                    <a:pt x="1297858" y="973394"/>
                  </a:cubicBezTo>
                  <a:cubicBezTo>
                    <a:pt x="921774" y="860323"/>
                    <a:pt x="469491" y="873842"/>
                    <a:pt x="49776" y="883059"/>
                  </a:cubicBezTo>
                  <a:lnTo>
                    <a:pt x="0" y="883718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xy" algn="ctr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îṡ1íďé"/>
            <p:cNvSpPr/>
            <p:nvPr/>
          </p:nvSpPr>
          <p:spPr>
            <a:xfrm>
              <a:off x="4719409" y="1679116"/>
              <a:ext cx="3231614" cy="3968751"/>
            </a:xfrm>
            <a:prstGeom prst="roundRect">
              <a:avLst>
                <a:gd name="adj" fmla="val 440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647700" dir="2700000" sx="89000" sy="89000" algn="tl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9" name="isľidè"/>
            <p:cNvSpPr/>
            <p:nvPr/>
          </p:nvSpPr>
          <p:spPr>
            <a:xfrm>
              <a:off x="8288874" y="1679116"/>
              <a:ext cx="3231614" cy="3968751"/>
            </a:xfrm>
            <a:prstGeom prst="roundRect">
              <a:avLst>
                <a:gd name="adj" fmla="val 440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647700" dir="2700000" sx="89000" sy="89000" algn="tl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0" name="îṣľíḓê"/>
            <p:cNvSpPr txBox="1"/>
            <p:nvPr/>
          </p:nvSpPr>
          <p:spPr>
            <a:xfrm>
              <a:off x="673103" y="2984632"/>
              <a:ext cx="3843928" cy="852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en-US" sz="2000" b="1" dirty="0"/>
                <a:t>Unified fonts make</a:t>
              </a:r>
              <a:endParaRPr lang="en-US" sz="2000" b="1" dirty="0"/>
            </a:p>
            <a:p>
              <a:pPr>
                <a:buSzPct val="25000"/>
              </a:pPr>
              <a:r>
                <a:rPr lang="en-US" sz="2000" b="1" dirty="0"/>
                <a:t>reading more fluent.</a:t>
              </a:r>
              <a:endParaRPr lang="en-US" sz="2000" b="1" dirty="0"/>
            </a:p>
          </p:txBody>
        </p:sp>
        <p:sp>
          <p:nvSpPr>
            <p:cNvPr id="11" name="îşľîḓê"/>
            <p:cNvSpPr txBox="1"/>
            <p:nvPr/>
          </p:nvSpPr>
          <p:spPr>
            <a:xfrm>
              <a:off x="673101" y="3836793"/>
              <a:ext cx="3843929" cy="1042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Theme color makes PPT more convenient to change.</a:t>
              </a:r>
              <a:endParaRPr lang="en-US" sz="12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Adjust the spacing to adapt to Chinese typesetting, use the reference line in PPT.</a:t>
              </a:r>
              <a:endParaRPr lang="en-US" sz="1200" dirty="0"/>
            </a:p>
          </p:txBody>
        </p:sp>
        <p:grpSp>
          <p:nvGrpSpPr>
            <p:cNvPr id="12" name="ïŝ1iḋe"/>
            <p:cNvGrpSpPr/>
            <p:nvPr/>
          </p:nvGrpSpPr>
          <p:grpSpPr>
            <a:xfrm>
              <a:off x="5945381" y="1288838"/>
              <a:ext cx="779671" cy="779669"/>
              <a:chOff x="5945381" y="1288838"/>
              <a:chExt cx="779671" cy="779669"/>
            </a:xfrm>
          </p:grpSpPr>
          <p:sp>
            <p:nvSpPr>
              <p:cNvPr id="22" name="îṥ1îḑè"/>
              <p:cNvSpPr/>
              <p:nvPr/>
            </p:nvSpPr>
            <p:spPr bwMode="auto">
              <a:xfrm>
                <a:off x="5945381" y="1288838"/>
                <a:ext cx="779671" cy="77966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23" name="îSlíde"/>
              <p:cNvSpPr/>
              <p:nvPr/>
            </p:nvSpPr>
            <p:spPr bwMode="auto">
              <a:xfrm>
                <a:off x="6168033" y="1495696"/>
                <a:ext cx="334368" cy="3668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15882" y="21600"/>
                    </a:lnTo>
                    <a:lnTo>
                      <a:pt x="15882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  <a:moveTo>
                      <a:pt x="13658" y="21600"/>
                    </a:moveTo>
                    <a:lnTo>
                      <a:pt x="7941" y="21600"/>
                    </a:lnTo>
                    <a:lnTo>
                      <a:pt x="7941" y="9983"/>
                    </a:lnTo>
                    <a:lnTo>
                      <a:pt x="13658" y="9983"/>
                    </a:lnTo>
                    <a:cubicBezTo>
                      <a:pt x="13658" y="9983"/>
                      <a:pt x="13658" y="21600"/>
                      <a:pt x="13658" y="21600"/>
                    </a:cubicBezTo>
                    <a:close/>
                    <a:moveTo>
                      <a:pt x="5717" y="21600"/>
                    </a:moveTo>
                    <a:lnTo>
                      <a:pt x="0" y="21600"/>
                    </a:lnTo>
                    <a:lnTo>
                      <a:pt x="0" y="5989"/>
                    </a:lnTo>
                    <a:lnTo>
                      <a:pt x="5717" y="5989"/>
                    </a:lnTo>
                    <a:cubicBezTo>
                      <a:pt x="5717" y="5989"/>
                      <a:pt x="5717" y="21600"/>
                      <a:pt x="571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  <p:grpSp>
          <p:nvGrpSpPr>
            <p:cNvPr id="13" name="í$ḻíḍè"/>
            <p:cNvGrpSpPr/>
            <p:nvPr/>
          </p:nvGrpSpPr>
          <p:grpSpPr>
            <a:xfrm>
              <a:off x="9514845" y="1288838"/>
              <a:ext cx="779671" cy="779669"/>
              <a:chOff x="5945381" y="1288838"/>
              <a:chExt cx="779671" cy="779669"/>
            </a:xfrm>
          </p:grpSpPr>
          <p:sp>
            <p:nvSpPr>
              <p:cNvPr id="20" name="íŝḷïḓe"/>
              <p:cNvSpPr/>
              <p:nvPr/>
            </p:nvSpPr>
            <p:spPr bwMode="auto">
              <a:xfrm>
                <a:off x="5945381" y="1288838"/>
                <a:ext cx="779671" cy="77966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21" name="íslidè"/>
              <p:cNvSpPr/>
              <p:nvPr/>
            </p:nvSpPr>
            <p:spPr bwMode="auto">
              <a:xfrm>
                <a:off x="6168033" y="1495696"/>
                <a:ext cx="334368" cy="3668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15882" y="21600"/>
                    </a:lnTo>
                    <a:lnTo>
                      <a:pt x="15882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  <a:moveTo>
                      <a:pt x="13658" y="21600"/>
                    </a:moveTo>
                    <a:lnTo>
                      <a:pt x="7941" y="21600"/>
                    </a:lnTo>
                    <a:lnTo>
                      <a:pt x="7941" y="9983"/>
                    </a:lnTo>
                    <a:lnTo>
                      <a:pt x="13658" y="9983"/>
                    </a:lnTo>
                    <a:cubicBezTo>
                      <a:pt x="13658" y="9983"/>
                      <a:pt x="13658" y="21600"/>
                      <a:pt x="13658" y="21600"/>
                    </a:cubicBezTo>
                    <a:close/>
                    <a:moveTo>
                      <a:pt x="5717" y="21600"/>
                    </a:moveTo>
                    <a:lnTo>
                      <a:pt x="0" y="21600"/>
                    </a:lnTo>
                    <a:lnTo>
                      <a:pt x="0" y="5989"/>
                    </a:lnTo>
                    <a:lnTo>
                      <a:pt x="5717" y="5989"/>
                    </a:lnTo>
                    <a:cubicBezTo>
                      <a:pt x="5717" y="5989"/>
                      <a:pt x="5717" y="21600"/>
                      <a:pt x="571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  <p:sp>
          <p:nvSpPr>
            <p:cNvPr id="14" name="íṩľïďe"/>
            <p:cNvSpPr/>
            <p:nvPr/>
          </p:nvSpPr>
          <p:spPr>
            <a:xfrm>
              <a:off x="5190132" y="2159000"/>
              <a:ext cx="2290168" cy="551430"/>
            </a:xfrm>
            <a:prstGeom prst="roundRect">
              <a:avLst>
                <a:gd name="adj" fmla="val 135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zh-CN" altLang="en-US" b="1" i="1" dirty="0" smtClean="0">
                  <a:solidFill>
                    <a:schemeClr val="tx1"/>
                  </a:solidFill>
                </a:rPr>
                <a:t>输入标题</a:t>
              </a:r>
              <a:endParaRPr lang="zh-CN" altLang="en-US" b="1" i="1" dirty="0">
                <a:solidFill>
                  <a:schemeClr val="tx1"/>
                </a:solidFill>
              </a:endParaRPr>
            </a:p>
          </p:txBody>
        </p:sp>
        <p:sp>
          <p:nvSpPr>
            <p:cNvPr id="15" name="işļiḓè"/>
            <p:cNvSpPr/>
            <p:nvPr/>
          </p:nvSpPr>
          <p:spPr bwMode="auto">
            <a:xfrm>
              <a:off x="4931812" y="2940321"/>
              <a:ext cx="2806808" cy="904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6" name="îṡľiḍe"/>
            <p:cNvSpPr/>
            <p:nvPr/>
          </p:nvSpPr>
          <p:spPr bwMode="auto">
            <a:xfrm>
              <a:off x="4931812" y="3974575"/>
              <a:ext cx="2806808" cy="904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7" name="isļíďe"/>
            <p:cNvSpPr/>
            <p:nvPr/>
          </p:nvSpPr>
          <p:spPr>
            <a:xfrm>
              <a:off x="8759597" y="2159000"/>
              <a:ext cx="2290168" cy="551430"/>
            </a:xfrm>
            <a:prstGeom prst="roundRect">
              <a:avLst>
                <a:gd name="adj" fmla="val 135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zh-CN" altLang="en-US" b="1" i="1" dirty="0" smtClean="0">
                  <a:solidFill>
                    <a:schemeClr val="tx1"/>
                  </a:solidFill>
                </a:rPr>
                <a:t>输入标题</a:t>
              </a:r>
              <a:endParaRPr lang="zh-CN" altLang="en-US" b="1" i="1" dirty="0">
                <a:solidFill>
                  <a:schemeClr val="tx1"/>
                </a:solidFill>
              </a:endParaRPr>
            </a:p>
          </p:txBody>
        </p:sp>
        <p:sp>
          <p:nvSpPr>
            <p:cNvPr id="18" name="iŝlíḋé"/>
            <p:cNvSpPr/>
            <p:nvPr/>
          </p:nvSpPr>
          <p:spPr bwMode="auto">
            <a:xfrm>
              <a:off x="8501277" y="2940321"/>
              <a:ext cx="2806808" cy="904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9" name="íṣľïḍe"/>
            <p:cNvSpPr/>
            <p:nvPr/>
          </p:nvSpPr>
          <p:spPr bwMode="auto">
            <a:xfrm>
              <a:off x="8501277" y="3974575"/>
              <a:ext cx="2806808" cy="904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18225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0" y="1340768"/>
            <a:ext cx="12192000" cy="4802857"/>
            <a:chOff x="0" y="1340768"/>
            <a:chExt cx="12192000" cy="4802857"/>
          </a:xfrm>
        </p:grpSpPr>
        <p:sp>
          <p:nvSpPr>
            <p:cNvPr id="7" name="íṥliḓè"/>
            <p:cNvSpPr/>
            <p:nvPr/>
          </p:nvSpPr>
          <p:spPr>
            <a:xfrm>
              <a:off x="0" y="1340768"/>
              <a:ext cx="12192000" cy="186597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xy" algn="ctr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" name="ïṥ1ide"/>
            <p:cNvSpPr/>
            <p:nvPr/>
          </p:nvSpPr>
          <p:spPr>
            <a:xfrm>
              <a:off x="669924" y="1340768"/>
              <a:ext cx="4994028" cy="1865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" name="îsľïďe"/>
            <p:cNvSpPr/>
            <p:nvPr/>
          </p:nvSpPr>
          <p:spPr>
            <a:xfrm>
              <a:off x="6096000" y="1340768"/>
              <a:ext cx="5424488" cy="1865972"/>
            </a:xfrm>
            <a:prstGeom prst="rect">
              <a:avLst/>
            </a:prstGeom>
            <a:solidFill>
              <a:schemeClr val="bg1">
                <a:lumMod val="50000"/>
                <a:alpha val="7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" name="ïśḻïḑé"/>
            <p:cNvSpPr/>
            <p:nvPr/>
          </p:nvSpPr>
          <p:spPr>
            <a:xfrm>
              <a:off x="5759226" y="1340768"/>
              <a:ext cx="241500" cy="18659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1" name="íŝlíḍe"/>
            <p:cNvSpPr/>
            <p:nvPr/>
          </p:nvSpPr>
          <p:spPr bwMode="auto">
            <a:xfrm>
              <a:off x="1468657" y="1755845"/>
              <a:ext cx="964142" cy="10096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 fontScale="92500"/>
            </a:bodyPr>
            <a:lstStyle/>
            <a:p>
              <a:pPr algn="l"/>
              <a:r>
                <a:rPr lang="en-US" sz="6000" dirty="0">
                  <a:solidFill>
                    <a:schemeClr val="bg1"/>
                  </a:solidFill>
                  <a:latin typeface="Impact" panose="020B0806030902050204" pitchFamily="34" charset="0"/>
                </a:rPr>
                <a:t>66</a:t>
              </a:r>
              <a:endParaRPr lang="en-US" sz="6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2" name="íşḻíḋê"/>
            <p:cNvSpPr/>
            <p:nvPr/>
          </p:nvSpPr>
          <p:spPr bwMode="auto">
            <a:xfrm>
              <a:off x="2255660" y="1935233"/>
              <a:ext cx="365125" cy="492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l"/>
              <a:r>
                <a:rPr lang="en-US" sz="3200" dirty="0">
                  <a:solidFill>
                    <a:schemeClr val="bg1"/>
                  </a:solidFill>
                </a:rPr>
                <a:t>%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" name="is1ïḋé"/>
            <p:cNvSpPr/>
            <p:nvPr/>
          </p:nvSpPr>
          <p:spPr bwMode="auto">
            <a:xfrm>
              <a:off x="2713487" y="2234263"/>
              <a:ext cx="2088232" cy="5573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14" name="íṧļíḓé"/>
            <p:cNvSpPr txBox="1"/>
            <p:nvPr/>
          </p:nvSpPr>
          <p:spPr bwMode="auto">
            <a:xfrm>
              <a:off x="2713487" y="1883124"/>
              <a:ext cx="2088232" cy="35113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>
              <a:normAutofit lnSpcReduction="1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输入标题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713487" y="1935233"/>
              <a:ext cx="0" cy="777328"/>
            </a:xfrm>
            <a:prstGeom prst="line">
              <a:avLst/>
            </a:prstGeom>
            <a:ln w="3175"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šḻíḋé"/>
            <p:cNvSpPr/>
            <p:nvPr/>
          </p:nvSpPr>
          <p:spPr bwMode="auto">
            <a:xfrm>
              <a:off x="7445719" y="1755845"/>
              <a:ext cx="964142" cy="10096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 fontScale="92500"/>
            </a:bodyPr>
            <a:lstStyle/>
            <a:p>
              <a:pPr algn="l"/>
              <a:r>
                <a:rPr lang="en-US" altLang="zh-CN" sz="6000" dirty="0">
                  <a:solidFill>
                    <a:schemeClr val="bg1"/>
                  </a:solidFill>
                  <a:latin typeface="Impact" panose="020B0806030902050204" pitchFamily="34" charset="0"/>
                </a:rPr>
                <a:t>34</a:t>
              </a:r>
              <a:endParaRPr lang="en-US" altLang="zh-CN" sz="6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íṥḻîḑe"/>
            <p:cNvSpPr/>
            <p:nvPr/>
          </p:nvSpPr>
          <p:spPr bwMode="auto">
            <a:xfrm>
              <a:off x="8232722" y="1935233"/>
              <a:ext cx="365125" cy="492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l"/>
              <a:r>
                <a:rPr lang="en-US" sz="3200" dirty="0">
                  <a:solidFill>
                    <a:schemeClr val="bg1"/>
                  </a:solidFill>
                </a:rPr>
                <a:t>%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8" name="iṩ1ïḓe"/>
            <p:cNvSpPr/>
            <p:nvPr/>
          </p:nvSpPr>
          <p:spPr bwMode="auto">
            <a:xfrm>
              <a:off x="8690549" y="2234263"/>
              <a:ext cx="2088232" cy="5573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19" name="iṩḻíďê"/>
            <p:cNvSpPr txBox="1"/>
            <p:nvPr/>
          </p:nvSpPr>
          <p:spPr bwMode="auto">
            <a:xfrm>
              <a:off x="8690549" y="1883124"/>
              <a:ext cx="2088232" cy="35113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>
              <a:normAutofit lnSpcReduction="1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输入标题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8690549" y="1935233"/>
              <a:ext cx="0" cy="777328"/>
            </a:xfrm>
            <a:prstGeom prst="line">
              <a:avLst/>
            </a:prstGeom>
            <a:ln w="3175"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îsḻïdê"/>
            <p:cNvGrpSpPr/>
            <p:nvPr/>
          </p:nvGrpSpPr>
          <p:grpSpPr>
            <a:xfrm>
              <a:off x="673100" y="4608694"/>
              <a:ext cx="1530828" cy="908538"/>
              <a:chOff x="1268227" y="1619185"/>
              <a:chExt cx="2195910" cy="908538"/>
            </a:xfrm>
          </p:grpSpPr>
          <p:sp>
            <p:nvSpPr>
              <p:cNvPr id="48" name="ïş1íḍê"/>
              <p:cNvSpPr/>
              <p:nvPr/>
            </p:nvSpPr>
            <p:spPr bwMode="auto">
              <a:xfrm>
                <a:off x="1268227" y="1970324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9" name="i$1îdé"/>
              <p:cNvSpPr txBox="1"/>
              <p:nvPr/>
            </p:nvSpPr>
            <p:spPr bwMode="auto">
              <a:xfrm>
                <a:off x="1268227" y="1619185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5879976" y="3501008"/>
              <a:ext cx="0" cy="2642617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ïṩlïde"/>
            <p:cNvGrpSpPr/>
            <p:nvPr/>
          </p:nvGrpSpPr>
          <p:grpSpPr>
            <a:xfrm>
              <a:off x="2466736" y="4608694"/>
              <a:ext cx="1530828" cy="908538"/>
              <a:chOff x="1268227" y="1619185"/>
              <a:chExt cx="2195910" cy="908538"/>
            </a:xfrm>
          </p:grpSpPr>
          <p:sp>
            <p:nvSpPr>
              <p:cNvPr id="46" name="íSḷíďé"/>
              <p:cNvSpPr/>
              <p:nvPr/>
            </p:nvSpPr>
            <p:spPr bwMode="auto">
              <a:xfrm>
                <a:off x="1268227" y="1970324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7" name="iṩļiḓé"/>
              <p:cNvSpPr txBox="1"/>
              <p:nvPr/>
            </p:nvSpPr>
            <p:spPr bwMode="auto">
              <a:xfrm>
                <a:off x="1268227" y="1619185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24" name="ï$lidé"/>
            <p:cNvGrpSpPr/>
            <p:nvPr/>
          </p:nvGrpSpPr>
          <p:grpSpPr>
            <a:xfrm>
              <a:off x="4260372" y="4608694"/>
              <a:ext cx="1530828" cy="908538"/>
              <a:chOff x="1268227" y="1619185"/>
              <a:chExt cx="2195910" cy="908538"/>
            </a:xfrm>
          </p:grpSpPr>
          <p:sp>
            <p:nvSpPr>
              <p:cNvPr id="44" name="íṥ1îde"/>
              <p:cNvSpPr/>
              <p:nvPr/>
            </p:nvSpPr>
            <p:spPr bwMode="auto">
              <a:xfrm>
                <a:off x="1268227" y="1970324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5" name="ïṧḻiḍè"/>
              <p:cNvSpPr txBox="1"/>
              <p:nvPr/>
            </p:nvSpPr>
            <p:spPr bwMode="auto">
              <a:xfrm>
                <a:off x="1268227" y="1619185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sp>
          <p:nvSpPr>
            <p:cNvPr id="25" name="îš1iḑè"/>
            <p:cNvSpPr/>
            <p:nvPr/>
          </p:nvSpPr>
          <p:spPr>
            <a:xfrm>
              <a:off x="1256094" y="4180650"/>
              <a:ext cx="364840" cy="305678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chemeClr val="bg1"/>
                </a:solidFill>
              </a:endParaRPr>
            </a:p>
          </p:txBody>
        </p:sp>
        <p:sp>
          <p:nvSpPr>
            <p:cNvPr id="26" name="iṩľíḑé"/>
            <p:cNvSpPr/>
            <p:nvPr/>
          </p:nvSpPr>
          <p:spPr>
            <a:xfrm>
              <a:off x="3083667" y="4180650"/>
              <a:ext cx="364840" cy="305678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chemeClr val="bg1"/>
                </a:solidFill>
              </a:endParaRPr>
            </a:p>
          </p:txBody>
        </p:sp>
        <p:sp>
          <p:nvSpPr>
            <p:cNvPr id="27" name="íšľiḍè"/>
            <p:cNvSpPr/>
            <p:nvPr/>
          </p:nvSpPr>
          <p:spPr>
            <a:xfrm>
              <a:off x="4843366" y="4180650"/>
              <a:ext cx="364840" cy="305678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chemeClr val="bg1"/>
                </a:solidFill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335332" y="4536686"/>
              <a:ext cx="0" cy="98054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4128968" y="4536686"/>
              <a:ext cx="0" cy="98054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i$ḻîḓé"/>
            <p:cNvGrpSpPr/>
            <p:nvPr/>
          </p:nvGrpSpPr>
          <p:grpSpPr>
            <a:xfrm>
              <a:off x="6400800" y="4608694"/>
              <a:ext cx="1530828" cy="908538"/>
              <a:chOff x="1268227" y="1619185"/>
              <a:chExt cx="2195910" cy="908538"/>
            </a:xfrm>
          </p:grpSpPr>
          <p:sp>
            <p:nvSpPr>
              <p:cNvPr id="42" name="íş1íďê"/>
              <p:cNvSpPr/>
              <p:nvPr/>
            </p:nvSpPr>
            <p:spPr bwMode="auto">
              <a:xfrm>
                <a:off x="1268227" y="1970324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3" name="ïṩ1ïḓè"/>
              <p:cNvSpPr txBox="1"/>
              <p:nvPr/>
            </p:nvSpPr>
            <p:spPr bwMode="auto">
              <a:xfrm>
                <a:off x="1268227" y="1619185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31" name="î$lîḋe"/>
            <p:cNvGrpSpPr/>
            <p:nvPr/>
          </p:nvGrpSpPr>
          <p:grpSpPr>
            <a:xfrm>
              <a:off x="8194436" y="4608694"/>
              <a:ext cx="1530828" cy="908538"/>
              <a:chOff x="1268227" y="1619185"/>
              <a:chExt cx="2195910" cy="908538"/>
            </a:xfrm>
          </p:grpSpPr>
          <p:sp>
            <p:nvSpPr>
              <p:cNvPr id="40" name="î$ļíḓe"/>
              <p:cNvSpPr/>
              <p:nvPr/>
            </p:nvSpPr>
            <p:spPr bwMode="auto">
              <a:xfrm>
                <a:off x="1268227" y="1970324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1" name="îSḷiďè"/>
              <p:cNvSpPr txBox="1"/>
              <p:nvPr/>
            </p:nvSpPr>
            <p:spPr bwMode="auto">
              <a:xfrm>
                <a:off x="1268227" y="1619185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32" name="iṩḻiḓé"/>
            <p:cNvGrpSpPr/>
            <p:nvPr/>
          </p:nvGrpSpPr>
          <p:grpSpPr>
            <a:xfrm>
              <a:off x="9988072" y="4608694"/>
              <a:ext cx="1530828" cy="908538"/>
              <a:chOff x="1268227" y="1619185"/>
              <a:chExt cx="2195910" cy="908538"/>
            </a:xfrm>
          </p:grpSpPr>
          <p:sp>
            <p:nvSpPr>
              <p:cNvPr id="38" name="íşḻídè"/>
              <p:cNvSpPr/>
              <p:nvPr/>
            </p:nvSpPr>
            <p:spPr bwMode="auto">
              <a:xfrm>
                <a:off x="1268227" y="1970324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39" name="ïṣľíďè"/>
              <p:cNvSpPr txBox="1"/>
              <p:nvPr/>
            </p:nvSpPr>
            <p:spPr bwMode="auto">
              <a:xfrm>
                <a:off x="1268227" y="1619185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sp>
          <p:nvSpPr>
            <p:cNvPr id="33" name="isḻíḋe"/>
            <p:cNvSpPr/>
            <p:nvPr/>
          </p:nvSpPr>
          <p:spPr>
            <a:xfrm>
              <a:off x="6983794" y="4180650"/>
              <a:ext cx="364840" cy="305678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chemeClr val="bg1"/>
                </a:solidFill>
              </a:endParaRPr>
            </a:p>
          </p:txBody>
        </p:sp>
        <p:sp>
          <p:nvSpPr>
            <p:cNvPr id="34" name="í$ḷiḓè"/>
            <p:cNvSpPr/>
            <p:nvPr/>
          </p:nvSpPr>
          <p:spPr>
            <a:xfrm>
              <a:off x="8811367" y="4180650"/>
              <a:ext cx="364840" cy="305678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chemeClr val="bg1"/>
                </a:solidFill>
              </a:endParaRPr>
            </a:p>
          </p:txBody>
        </p:sp>
        <p:sp>
          <p:nvSpPr>
            <p:cNvPr id="35" name="is1íḓè"/>
            <p:cNvSpPr/>
            <p:nvPr/>
          </p:nvSpPr>
          <p:spPr>
            <a:xfrm>
              <a:off x="10571066" y="4180650"/>
              <a:ext cx="364840" cy="305678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chemeClr val="bg1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8063032" y="4536686"/>
              <a:ext cx="0" cy="98054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9856668" y="4536686"/>
              <a:ext cx="0" cy="98054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584200 w 12192000"/>
              <a:gd name="connsiteY0" fmla="*/ 568960 h 6858000"/>
              <a:gd name="connsiteX1" fmla="*/ 584200 w 12192000"/>
              <a:gd name="connsiteY1" fmla="*/ 6289040 h 6858000"/>
              <a:gd name="connsiteX2" fmla="*/ 11607800 w 12192000"/>
              <a:gd name="connsiteY2" fmla="*/ 6289040 h 6858000"/>
              <a:gd name="connsiteX3" fmla="*/ 11607800 w 12192000"/>
              <a:gd name="connsiteY3" fmla="*/ 56896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84200" y="568960"/>
                </a:moveTo>
                <a:lnTo>
                  <a:pt x="584200" y="6289040"/>
                </a:lnTo>
                <a:lnTo>
                  <a:pt x="11607800" y="6289040"/>
                </a:lnTo>
                <a:lnTo>
                  <a:pt x="11607800" y="568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203200">
              <a:schemeClr val="tx1">
                <a:lumMod val="50000"/>
                <a:lumOff val="5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96" y="4782457"/>
            <a:ext cx="1011183" cy="10111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b="34376"/>
          <a:stretch>
            <a:fillRect/>
          </a:stretch>
        </p:blipFill>
        <p:spPr>
          <a:xfrm rot="16200000">
            <a:off x="6313265" y="1012092"/>
            <a:ext cx="5451941" cy="5154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9" r="42762"/>
          <a:stretch>
            <a:fillRect/>
          </a:stretch>
        </p:blipFill>
        <p:spPr>
          <a:xfrm flipH="1">
            <a:off x="590492" y="569599"/>
            <a:ext cx="3401791" cy="28949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597441"/>
            <a:ext cx="12192000" cy="166311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69900" sx="102000" sy="102000" algn="ctr" rotWithShape="0">
              <a:schemeClr val="tx1">
                <a:lumMod val="65000"/>
                <a:lumOff val="3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spc="2000" dirty="0" smtClean="0"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  <a:sym typeface="+mn-lt"/>
              </a:rPr>
              <a:t>PART THREE</a:t>
            </a:r>
            <a:endParaRPr lang="zh-CN" altLang="en-US" sz="7200" spc="2000" dirty="0"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22204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69926" y="1130300"/>
            <a:ext cx="10848973" cy="5013315"/>
            <a:chOff x="669926" y="1130300"/>
            <a:chExt cx="10848973" cy="5013315"/>
          </a:xfrm>
        </p:grpSpPr>
        <p:sp>
          <p:nvSpPr>
            <p:cNvPr id="7" name="îṡľîde"/>
            <p:cNvSpPr txBox="1"/>
            <p:nvPr/>
          </p:nvSpPr>
          <p:spPr>
            <a:xfrm>
              <a:off x="673099" y="1130300"/>
              <a:ext cx="10845800" cy="58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Unified fonts make reading more fluent.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8" name="íṩľïdê"/>
            <p:cNvSpPr/>
            <p:nvPr/>
          </p:nvSpPr>
          <p:spPr>
            <a:xfrm>
              <a:off x="669926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iṣḻíďé"/>
            <p:cNvSpPr/>
            <p:nvPr/>
          </p:nvSpPr>
          <p:spPr>
            <a:xfrm>
              <a:off x="1372735" y="2668123"/>
              <a:ext cx="1244698" cy="1244695"/>
            </a:xfrm>
            <a:prstGeom prst="ellipse">
              <a:avLst/>
            </a:prstGeom>
            <a:blipFill dpi="0" rotWithShape="1">
              <a:blip r:embed="rId3"/>
              <a:srcRect/>
              <a:tile tx="0" ty="-476250" sx="100000" sy="100000" flip="xy" algn="ctr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10" name="ïśļîḓe"/>
            <p:cNvSpPr txBox="1"/>
            <p:nvPr/>
          </p:nvSpPr>
          <p:spPr bwMode="auto">
            <a:xfrm>
              <a:off x="900390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11" name="îsľîdé"/>
            <p:cNvSpPr/>
            <p:nvPr/>
          </p:nvSpPr>
          <p:spPr bwMode="auto">
            <a:xfrm>
              <a:off x="669926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546398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ṡḻïḍe"/>
            <p:cNvSpPr/>
            <p:nvPr/>
          </p:nvSpPr>
          <p:spPr>
            <a:xfrm>
              <a:off x="3401753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íŝļîḍé"/>
            <p:cNvSpPr/>
            <p:nvPr/>
          </p:nvSpPr>
          <p:spPr>
            <a:xfrm>
              <a:off x="4104562" y="2668123"/>
              <a:ext cx="1244698" cy="1244695"/>
            </a:xfrm>
            <a:prstGeom prst="ellipse">
              <a:avLst/>
            </a:prstGeom>
            <a:blipFill dpi="0" rotWithShape="1">
              <a:blip r:embed="rId3"/>
              <a:srcRect/>
              <a:tile tx="0" ty="-476250" sx="100000" sy="100000" flip="xy" algn="ctr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15" name="işľïďé"/>
            <p:cNvSpPr txBox="1"/>
            <p:nvPr/>
          </p:nvSpPr>
          <p:spPr bwMode="auto">
            <a:xfrm>
              <a:off x="3632217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16" name="i$ḷîḋé"/>
            <p:cNvSpPr/>
            <p:nvPr/>
          </p:nvSpPr>
          <p:spPr bwMode="auto">
            <a:xfrm>
              <a:off x="3401753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4278225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ḷide"/>
            <p:cNvSpPr/>
            <p:nvPr/>
          </p:nvSpPr>
          <p:spPr>
            <a:xfrm>
              <a:off x="6133581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îšľïḓé"/>
            <p:cNvSpPr/>
            <p:nvPr/>
          </p:nvSpPr>
          <p:spPr>
            <a:xfrm>
              <a:off x="6836390" y="2668123"/>
              <a:ext cx="1244698" cy="1244695"/>
            </a:xfrm>
            <a:prstGeom prst="ellipse">
              <a:avLst/>
            </a:prstGeom>
            <a:blipFill dpi="0" rotWithShape="1">
              <a:blip r:embed="rId3"/>
              <a:srcRect/>
              <a:tile tx="0" ty="-476250" sx="100000" sy="100000" flip="xy" algn="ctr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20" name="iṡlïďe"/>
            <p:cNvSpPr txBox="1"/>
            <p:nvPr/>
          </p:nvSpPr>
          <p:spPr bwMode="auto">
            <a:xfrm>
              <a:off x="6364045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21" name="iṡḷiḑé"/>
            <p:cNvSpPr/>
            <p:nvPr/>
          </p:nvSpPr>
          <p:spPr bwMode="auto">
            <a:xfrm>
              <a:off x="6133581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7010053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îṣ1ïḍê"/>
            <p:cNvSpPr/>
            <p:nvPr/>
          </p:nvSpPr>
          <p:spPr>
            <a:xfrm>
              <a:off x="8865408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ïṥ1íḑè"/>
            <p:cNvSpPr/>
            <p:nvPr/>
          </p:nvSpPr>
          <p:spPr>
            <a:xfrm>
              <a:off x="9568217" y="2668123"/>
              <a:ext cx="1244698" cy="1244695"/>
            </a:xfrm>
            <a:prstGeom prst="ellipse">
              <a:avLst/>
            </a:prstGeom>
            <a:blipFill dpi="0" rotWithShape="1">
              <a:blip r:embed="rId3"/>
              <a:srcRect/>
              <a:tile tx="0" ty="-476250" sx="100000" sy="100000" flip="xy" algn="ctr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25" name="í$ļîďé"/>
            <p:cNvSpPr txBox="1"/>
            <p:nvPr/>
          </p:nvSpPr>
          <p:spPr bwMode="auto">
            <a:xfrm>
              <a:off x="9095872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26" name="is1ïďé"/>
            <p:cNvSpPr/>
            <p:nvPr/>
          </p:nvSpPr>
          <p:spPr bwMode="auto">
            <a:xfrm>
              <a:off x="8865408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9741880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íṩlîḍê"/>
            <p:cNvSpPr txBox="1"/>
            <p:nvPr/>
          </p:nvSpPr>
          <p:spPr>
            <a:xfrm>
              <a:off x="673101" y="1712226"/>
              <a:ext cx="10845796" cy="594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Theme color makes PPT more convenient to change.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Adjust the spacing to adapt to Chinese typesetting, use the reference line in PPT.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351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06552" y="1484785"/>
            <a:ext cx="10978896" cy="4230538"/>
            <a:chOff x="675905" y="1484785"/>
            <a:chExt cx="10828424" cy="4230538"/>
          </a:xfrm>
        </p:grpSpPr>
        <p:sp>
          <p:nvSpPr>
            <p:cNvPr id="7" name="ïşḷiḋe"/>
            <p:cNvSpPr/>
            <p:nvPr/>
          </p:nvSpPr>
          <p:spPr>
            <a:xfrm>
              <a:off x="3473598" y="1484785"/>
              <a:ext cx="2481771" cy="4230538"/>
            </a:xfrm>
            <a:prstGeom prst="rect">
              <a:avLst/>
            </a:prstGeom>
            <a:blipFill dpi="0" rotWithShape="1">
              <a:blip r:embed="rId3"/>
              <a:srcRect/>
              <a:tile tx="-711200" ty="101600" sx="100000" sy="100000" flip="xy" algn="b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" name="í$ḻïḋé"/>
            <p:cNvSpPr/>
            <p:nvPr/>
          </p:nvSpPr>
          <p:spPr>
            <a:xfrm>
              <a:off x="6229733" y="1484785"/>
              <a:ext cx="2481771" cy="4230538"/>
            </a:xfrm>
            <a:prstGeom prst="rect">
              <a:avLst/>
            </a:prstGeom>
            <a:blipFill dpi="0" rotWithShape="1">
              <a:blip r:embed="rId4"/>
              <a:srcRect/>
              <a:tile tx="0" ty="-4762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" name="íşlîḓè"/>
            <p:cNvSpPr/>
            <p:nvPr/>
          </p:nvSpPr>
          <p:spPr>
            <a:xfrm>
              <a:off x="8959484" y="1484785"/>
              <a:ext cx="2481771" cy="4230538"/>
            </a:xfrm>
            <a:prstGeom prst="rect">
              <a:avLst/>
            </a:prstGeom>
            <a:blipFill dpi="0" rotWithShape="1">
              <a:blip r:embed="rId3"/>
              <a:srcRect/>
              <a:tile tx="-711200" ty="101600" sx="100000" sy="100000" flip="xy" algn="b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" name="îṥļiḍè"/>
            <p:cNvSpPr/>
            <p:nvPr/>
          </p:nvSpPr>
          <p:spPr>
            <a:xfrm>
              <a:off x="768321" y="1484785"/>
              <a:ext cx="2481771" cy="4230538"/>
            </a:xfrm>
            <a:prstGeom prst="rect">
              <a:avLst/>
            </a:prstGeom>
            <a:blipFill dpi="0" rotWithShape="1">
              <a:blip r:embed="rId4"/>
              <a:srcRect/>
              <a:tile tx="0" ty="-4762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493697" y="1484785"/>
              <a:ext cx="2481772" cy="0"/>
            </a:xfrm>
            <a:prstGeom prst="line">
              <a:avLst/>
            </a:prstGeom>
            <a:solidFill>
              <a:schemeClr val="accent2"/>
            </a:solidFill>
            <a:ln w="69850">
              <a:solidFill>
                <a:schemeClr val="accent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ïṣḷîḓe"/>
            <p:cNvSpPr/>
            <p:nvPr/>
          </p:nvSpPr>
          <p:spPr>
            <a:xfrm>
              <a:off x="3493697" y="3422802"/>
              <a:ext cx="2481772" cy="2287516"/>
            </a:xfrm>
            <a:custGeom>
              <a:avLst/>
              <a:gdLst>
                <a:gd name="connsiteX0" fmla="*/ 0 w 1764506"/>
                <a:gd name="connsiteY0" fmla="*/ 721519 h 1485900"/>
                <a:gd name="connsiteX1" fmla="*/ 1757362 w 1764506"/>
                <a:gd name="connsiteY1" fmla="*/ 0 h 1485900"/>
                <a:gd name="connsiteX2" fmla="*/ 1764506 w 1764506"/>
                <a:gd name="connsiteY2" fmla="*/ 1485900 h 1485900"/>
                <a:gd name="connsiteX3" fmla="*/ 0 w 1764506"/>
                <a:gd name="connsiteY3" fmla="*/ 1478757 h 1485900"/>
                <a:gd name="connsiteX4" fmla="*/ 0 w 1764506"/>
                <a:gd name="connsiteY4" fmla="*/ 721519 h 1485900"/>
                <a:gd name="connsiteX0-1" fmla="*/ 0 w 1764506"/>
                <a:gd name="connsiteY0-2" fmla="*/ 723494 h 1487875"/>
                <a:gd name="connsiteX1-3" fmla="*/ 1763268 w 1764506"/>
                <a:gd name="connsiteY1-4" fmla="*/ 0 h 1487875"/>
                <a:gd name="connsiteX2-5" fmla="*/ 1764506 w 1764506"/>
                <a:gd name="connsiteY2-6" fmla="*/ 1487875 h 1487875"/>
                <a:gd name="connsiteX3-7" fmla="*/ 0 w 1764506"/>
                <a:gd name="connsiteY3-8" fmla="*/ 1480732 h 1487875"/>
                <a:gd name="connsiteX4-9" fmla="*/ 0 w 1764506"/>
                <a:gd name="connsiteY4-10" fmla="*/ 723494 h 1487875"/>
                <a:gd name="connsiteX0-11" fmla="*/ 0 w 1764506"/>
                <a:gd name="connsiteY0-12" fmla="*/ 723494 h 1483925"/>
                <a:gd name="connsiteX1-13" fmla="*/ 1763268 w 1764506"/>
                <a:gd name="connsiteY1-14" fmla="*/ 0 h 1483925"/>
                <a:gd name="connsiteX2-15" fmla="*/ 1764506 w 1764506"/>
                <a:gd name="connsiteY2-16" fmla="*/ 1483925 h 1483925"/>
                <a:gd name="connsiteX3-17" fmla="*/ 0 w 1764506"/>
                <a:gd name="connsiteY3-18" fmla="*/ 1480732 h 1483925"/>
                <a:gd name="connsiteX4-19" fmla="*/ 0 w 1764506"/>
                <a:gd name="connsiteY4-20" fmla="*/ 723494 h 1483925"/>
                <a:gd name="connsiteX0-21" fmla="*/ 0 w 1764506"/>
                <a:gd name="connsiteY0-22" fmla="*/ 723494 h 1483925"/>
                <a:gd name="connsiteX1-23" fmla="*/ 1763268 w 1764506"/>
                <a:gd name="connsiteY1-24" fmla="*/ 0 h 1483925"/>
                <a:gd name="connsiteX2-25" fmla="*/ 1764506 w 1764506"/>
                <a:gd name="connsiteY2-26" fmla="*/ 1483925 h 1483925"/>
                <a:gd name="connsiteX3-27" fmla="*/ 3938 w 1764506"/>
                <a:gd name="connsiteY3-28" fmla="*/ 1468882 h 1483925"/>
                <a:gd name="connsiteX4-29" fmla="*/ 0 w 1764506"/>
                <a:gd name="connsiteY4-30" fmla="*/ 723494 h 1483925"/>
                <a:gd name="connsiteX0-31" fmla="*/ 0 w 1764506"/>
                <a:gd name="connsiteY0-32" fmla="*/ 723494 h 1483925"/>
                <a:gd name="connsiteX1-33" fmla="*/ 1763268 w 1764506"/>
                <a:gd name="connsiteY1-34" fmla="*/ 0 h 1483925"/>
                <a:gd name="connsiteX2-35" fmla="*/ 1764506 w 1764506"/>
                <a:gd name="connsiteY2-36" fmla="*/ 1483925 h 1483925"/>
                <a:gd name="connsiteX3-37" fmla="*/ 5907 w 1764506"/>
                <a:gd name="connsiteY3-38" fmla="*/ 1478757 h 1483925"/>
                <a:gd name="connsiteX4-39" fmla="*/ 0 w 1764506"/>
                <a:gd name="connsiteY4-40" fmla="*/ 723494 h 1483925"/>
                <a:gd name="connsiteX0-41" fmla="*/ 0 w 1764506"/>
                <a:gd name="connsiteY0-42" fmla="*/ 723494 h 1481950"/>
                <a:gd name="connsiteX1-43" fmla="*/ 1763268 w 1764506"/>
                <a:gd name="connsiteY1-44" fmla="*/ 0 h 1481950"/>
                <a:gd name="connsiteX2-45" fmla="*/ 1764506 w 1764506"/>
                <a:gd name="connsiteY2-46" fmla="*/ 1481950 h 1481950"/>
                <a:gd name="connsiteX3-47" fmla="*/ 5907 w 1764506"/>
                <a:gd name="connsiteY3-48" fmla="*/ 1478757 h 1481950"/>
                <a:gd name="connsiteX4-49" fmla="*/ 0 w 1764506"/>
                <a:gd name="connsiteY4-50" fmla="*/ 723494 h 1481950"/>
                <a:gd name="connsiteX0-51" fmla="*/ 0 w 1764506"/>
                <a:gd name="connsiteY0-52" fmla="*/ 723494 h 1478757"/>
                <a:gd name="connsiteX1-53" fmla="*/ 1763268 w 1764506"/>
                <a:gd name="connsiteY1-54" fmla="*/ 0 h 1478757"/>
                <a:gd name="connsiteX2-55" fmla="*/ 1764506 w 1764506"/>
                <a:gd name="connsiteY2-56" fmla="*/ 1478000 h 1478757"/>
                <a:gd name="connsiteX3-57" fmla="*/ 5907 w 1764506"/>
                <a:gd name="connsiteY3-58" fmla="*/ 1478757 h 1478757"/>
                <a:gd name="connsiteX4-59" fmla="*/ 0 w 1764506"/>
                <a:gd name="connsiteY4-60" fmla="*/ 723494 h 1478757"/>
                <a:gd name="connsiteX0-61" fmla="*/ 0 w 1764506"/>
                <a:gd name="connsiteY0-62" fmla="*/ 723494 h 1478757"/>
                <a:gd name="connsiteX1-63" fmla="*/ 1763268 w 1764506"/>
                <a:gd name="connsiteY1-64" fmla="*/ 0 h 1478757"/>
                <a:gd name="connsiteX2-65" fmla="*/ 1764506 w 1764506"/>
                <a:gd name="connsiteY2-66" fmla="*/ 1478000 h 1478757"/>
                <a:gd name="connsiteX3-67" fmla="*/ 1969 w 1764506"/>
                <a:gd name="connsiteY3-68" fmla="*/ 1478757 h 1478757"/>
                <a:gd name="connsiteX4-69" fmla="*/ 0 w 1764506"/>
                <a:gd name="connsiteY4-70" fmla="*/ 723494 h 1478757"/>
                <a:gd name="connsiteX0-71" fmla="*/ 2207 w 1766713"/>
                <a:gd name="connsiteY0-72" fmla="*/ 723494 h 1478757"/>
                <a:gd name="connsiteX1-73" fmla="*/ 1765475 w 1766713"/>
                <a:gd name="connsiteY1-74" fmla="*/ 0 h 1478757"/>
                <a:gd name="connsiteX2-75" fmla="*/ 1766713 w 1766713"/>
                <a:gd name="connsiteY2-76" fmla="*/ 1478000 h 1478757"/>
                <a:gd name="connsiteX3-77" fmla="*/ 238 w 1766713"/>
                <a:gd name="connsiteY3-78" fmla="*/ 1478757 h 1478757"/>
                <a:gd name="connsiteX4-79" fmla="*/ 2207 w 1766713"/>
                <a:gd name="connsiteY4-80" fmla="*/ 723494 h 1478757"/>
                <a:gd name="connsiteX0-81" fmla="*/ 2207 w 1766713"/>
                <a:gd name="connsiteY0-82" fmla="*/ 723494 h 1481900"/>
                <a:gd name="connsiteX1-83" fmla="*/ 1765475 w 1766713"/>
                <a:gd name="connsiteY1-84" fmla="*/ 0 h 1481900"/>
                <a:gd name="connsiteX2-85" fmla="*/ 1766713 w 1766713"/>
                <a:gd name="connsiteY2-86" fmla="*/ 1481900 h 1481900"/>
                <a:gd name="connsiteX3-87" fmla="*/ 238 w 1766713"/>
                <a:gd name="connsiteY3-88" fmla="*/ 1478757 h 1481900"/>
                <a:gd name="connsiteX4-89" fmla="*/ 2207 w 1766713"/>
                <a:gd name="connsiteY4-90" fmla="*/ 723494 h 1481900"/>
                <a:gd name="connsiteX0-91" fmla="*/ 2207 w 1766713"/>
                <a:gd name="connsiteY0-92" fmla="*/ 723494 h 1481900"/>
                <a:gd name="connsiteX1-93" fmla="*/ 1765475 w 1766713"/>
                <a:gd name="connsiteY1-94" fmla="*/ 0 h 1481900"/>
                <a:gd name="connsiteX2-95" fmla="*/ 1766713 w 1766713"/>
                <a:gd name="connsiteY2-96" fmla="*/ 1481900 h 1481900"/>
                <a:gd name="connsiteX3-97" fmla="*/ 238 w 1766713"/>
                <a:gd name="connsiteY3-98" fmla="*/ 1478757 h 1481900"/>
                <a:gd name="connsiteX4-99" fmla="*/ 2207 w 1766713"/>
                <a:gd name="connsiteY4-100" fmla="*/ 723494 h 1481900"/>
                <a:gd name="connsiteX0-101" fmla="*/ 2207 w 1766713"/>
                <a:gd name="connsiteY0-102" fmla="*/ 723494 h 1482657"/>
                <a:gd name="connsiteX1-103" fmla="*/ 1765475 w 1766713"/>
                <a:gd name="connsiteY1-104" fmla="*/ 0 h 1482657"/>
                <a:gd name="connsiteX2-105" fmla="*/ 1766713 w 1766713"/>
                <a:gd name="connsiteY2-106" fmla="*/ 1481900 h 1482657"/>
                <a:gd name="connsiteX3-107" fmla="*/ 238 w 1766713"/>
                <a:gd name="connsiteY3-108" fmla="*/ 1482657 h 1482657"/>
                <a:gd name="connsiteX4-109" fmla="*/ 2207 w 1766713"/>
                <a:gd name="connsiteY4-110" fmla="*/ 723494 h 1482657"/>
                <a:gd name="connsiteX0-111" fmla="*/ 2207 w 1768055"/>
                <a:gd name="connsiteY0-112" fmla="*/ 723494 h 1482657"/>
                <a:gd name="connsiteX1-113" fmla="*/ 1767443 w 1768055"/>
                <a:gd name="connsiteY1-114" fmla="*/ 0 h 1482657"/>
                <a:gd name="connsiteX2-115" fmla="*/ 1766713 w 1768055"/>
                <a:gd name="connsiteY2-116" fmla="*/ 1481900 h 1482657"/>
                <a:gd name="connsiteX3-117" fmla="*/ 238 w 1768055"/>
                <a:gd name="connsiteY3-118" fmla="*/ 1482657 h 1482657"/>
                <a:gd name="connsiteX4-119" fmla="*/ 2207 w 1768055"/>
                <a:gd name="connsiteY4-120" fmla="*/ 723494 h 1482657"/>
                <a:gd name="connsiteX0-121" fmla="*/ 2207 w 1768055"/>
                <a:gd name="connsiteY0-122" fmla="*/ 723494 h 1482657"/>
                <a:gd name="connsiteX1-123" fmla="*/ 1767443 w 1768055"/>
                <a:gd name="connsiteY1-124" fmla="*/ 0 h 1482657"/>
                <a:gd name="connsiteX2-125" fmla="*/ 1766713 w 1768055"/>
                <a:gd name="connsiteY2-126" fmla="*/ 1470200 h 1482657"/>
                <a:gd name="connsiteX3-127" fmla="*/ 238 w 1768055"/>
                <a:gd name="connsiteY3-128" fmla="*/ 1482657 h 1482657"/>
                <a:gd name="connsiteX4-129" fmla="*/ 2207 w 1768055"/>
                <a:gd name="connsiteY4-130" fmla="*/ 723494 h 1482657"/>
                <a:gd name="connsiteX0-131" fmla="*/ 2207 w 1767918"/>
                <a:gd name="connsiteY0-132" fmla="*/ 723494 h 1482657"/>
                <a:gd name="connsiteX1-133" fmla="*/ 1767443 w 1767918"/>
                <a:gd name="connsiteY1-134" fmla="*/ 0 h 1482657"/>
                <a:gd name="connsiteX2-135" fmla="*/ 1764744 w 1767918"/>
                <a:gd name="connsiteY2-136" fmla="*/ 1478000 h 1482657"/>
                <a:gd name="connsiteX3-137" fmla="*/ 238 w 1767918"/>
                <a:gd name="connsiteY3-138" fmla="*/ 1482657 h 1482657"/>
                <a:gd name="connsiteX4-139" fmla="*/ 2207 w 1767918"/>
                <a:gd name="connsiteY4-140" fmla="*/ 723494 h 1482657"/>
                <a:gd name="connsiteX0-141" fmla="*/ 2207 w 1767831"/>
                <a:gd name="connsiteY0-142" fmla="*/ 723494 h 1483850"/>
                <a:gd name="connsiteX1-143" fmla="*/ 1767443 w 1767831"/>
                <a:gd name="connsiteY1-144" fmla="*/ 0 h 1483850"/>
                <a:gd name="connsiteX2-145" fmla="*/ 1762776 w 1767831"/>
                <a:gd name="connsiteY2-146" fmla="*/ 1483850 h 1483850"/>
                <a:gd name="connsiteX3-147" fmla="*/ 238 w 1767831"/>
                <a:gd name="connsiteY3-148" fmla="*/ 1482657 h 1483850"/>
                <a:gd name="connsiteX4-149" fmla="*/ 2207 w 1767831"/>
                <a:gd name="connsiteY4-150" fmla="*/ 723494 h 1483850"/>
                <a:gd name="connsiteX0-151" fmla="*/ 2207 w 1768683"/>
                <a:gd name="connsiteY0-152" fmla="*/ 723494 h 1482657"/>
                <a:gd name="connsiteX1-153" fmla="*/ 1767443 w 1768683"/>
                <a:gd name="connsiteY1-154" fmla="*/ 0 h 1482657"/>
                <a:gd name="connsiteX2-155" fmla="*/ 1768683 w 1768683"/>
                <a:gd name="connsiteY2-156" fmla="*/ 1481900 h 1482657"/>
                <a:gd name="connsiteX3-157" fmla="*/ 238 w 1768683"/>
                <a:gd name="connsiteY3-158" fmla="*/ 1482657 h 1482657"/>
                <a:gd name="connsiteX4-159" fmla="*/ 2207 w 1768683"/>
                <a:gd name="connsiteY4-160" fmla="*/ 723494 h 1482657"/>
                <a:gd name="connsiteX0-161" fmla="*/ 2207 w 1768683"/>
                <a:gd name="connsiteY0-162" fmla="*/ 723494 h 1482657"/>
                <a:gd name="connsiteX1-163" fmla="*/ 1763540 w 1768683"/>
                <a:gd name="connsiteY1-164" fmla="*/ 0 h 1482657"/>
                <a:gd name="connsiteX2-165" fmla="*/ 1768683 w 1768683"/>
                <a:gd name="connsiteY2-166" fmla="*/ 1481900 h 1482657"/>
                <a:gd name="connsiteX3-167" fmla="*/ 238 w 1768683"/>
                <a:gd name="connsiteY3-168" fmla="*/ 1482657 h 1482657"/>
                <a:gd name="connsiteX4-169" fmla="*/ 2207 w 1768683"/>
                <a:gd name="connsiteY4-170" fmla="*/ 723494 h 1482657"/>
                <a:gd name="connsiteX0-171" fmla="*/ 2207 w 1771821"/>
                <a:gd name="connsiteY0-172" fmla="*/ 723494 h 1482657"/>
                <a:gd name="connsiteX1-173" fmla="*/ 1771344 w 1771821"/>
                <a:gd name="connsiteY1-174" fmla="*/ 0 h 1482657"/>
                <a:gd name="connsiteX2-175" fmla="*/ 1768683 w 1771821"/>
                <a:gd name="connsiteY2-176" fmla="*/ 1481900 h 1482657"/>
                <a:gd name="connsiteX3-177" fmla="*/ 238 w 1771821"/>
                <a:gd name="connsiteY3-178" fmla="*/ 1482657 h 1482657"/>
                <a:gd name="connsiteX4-179" fmla="*/ 2207 w 1771821"/>
                <a:gd name="connsiteY4-180" fmla="*/ 723494 h 1482657"/>
                <a:gd name="connsiteX0-181" fmla="*/ 2207 w 1771958"/>
                <a:gd name="connsiteY0-182" fmla="*/ 723494 h 1482657"/>
                <a:gd name="connsiteX1-183" fmla="*/ 1771344 w 1771958"/>
                <a:gd name="connsiteY1-184" fmla="*/ 0 h 1482657"/>
                <a:gd name="connsiteX2-185" fmla="*/ 1770635 w 1771958"/>
                <a:gd name="connsiteY2-186" fmla="*/ 1479978 h 1482657"/>
                <a:gd name="connsiteX3-187" fmla="*/ 238 w 1771958"/>
                <a:gd name="connsiteY3-188" fmla="*/ 1482657 h 1482657"/>
                <a:gd name="connsiteX4-189" fmla="*/ 2207 w 1771958"/>
                <a:gd name="connsiteY4-190" fmla="*/ 723494 h 1482657"/>
                <a:gd name="connsiteX0-191" fmla="*/ 2207 w 1771821"/>
                <a:gd name="connsiteY0-192" fmla="*/ 723494 h 1482657"/>
                <a:gd name="connsiteX1-193" fmla="*/ 1771344 w 1771821"/>
                <a:gd name="connsiteY1-194" fmla="*/ 0 h 1482657"/>
                <a:gd name="connsiteX2-195" fmla="*/ 1768684 w 1771821"/>
                <a:gd name="connsiteY2-196" fmla="*/ 1481900 h 1482657"/>
                <a:gd name="connsiteX3-197" fmla="*/ 238 w 1771821"/>
                <a:gd name="connsiteY3-198" fmla="*/ 1482657 h 1482657"/>
                <a:gd name="connsiteX4-199" fmla="*/ 2207 w 1771821"/>
                <a:gd name="connsiteY4-200" fmla="*/ 723494 h 1482657"/>
                <a:gd name="connsiteX0-201" fmla="*/ 2207 w 1771958"/>
                <a:gd name="connsiteY0-202" fmla="*/ 723494 h 1482657"/>
                <a:gd name="connsiteX1-203" fmla="*/ 1771344 w 1771958"/>
                <a:gd name="connsiteY1-204" fmla="*/ 0 h 1482657"/>
                <a:gd name="connsiteX2-205" fmla="*/ 1770636 w 1771958"/>
                <a:gd name="connsiteY2-206" fmla="*/ 1479979 h 1482657"/>
                <a:gd name="connsiteX3-207" fmla="*/ 238 w 1771958"/>
                <a:gd name="connsiteY3-208" fmla="*/ 1482657 h 1482657"/>
                <a:gd name="connsiteX4-209" fmla="*/ 2207 w 1771958"/>
                <a:gd name="connsiteY4-210" fmla="*/ 723494 h 1482657"/>
                <a:gd name="connsiteX0-211" fmla="*/ 2207 w 1772587"/>
                <a:gd name="connsiteY0-212" fmla="*/ 723494 h 1483821"/>
                <a:gd name="connsiteX1-213" fmla="*/ 1771344 w 1772587"/>
                <a:gd name="connsiteY1-214" fmla="*/ 0 h 1483821"/>
                <a:gd name="connsiteX2-215" fmla="*/ 1772587 w 1772587"/>
                <a:gd name="connsiteY2-216" fmla="*/ 1483821 h 1483821"/>
                <a:gd name="connsiteX3-217" fmla="*/ 238 w 1772587"/>
                <a:gd name="connsiteY3-218" fmla="*/ 1482657 h 1483821"/>
                <a:gd name="connsiteX4-219" fmla="*/ 2207 w 1772587"/>
                <a:gd name="connsiteY4-220" fmla="*/ 723494 h 1483821"/>
                <a:gd name="connsiteX0-221" fmla="*/ 2207 w 1772587"/>
                <a:gd name="connsiteY0-222" fmla="*/ 723494 h 1483821"/>
                <a:gd name="connsiteX1-223" fmla="*/ 1771344 w 1772587"/>
                <a:gd name="connsiteY1-224" fmla="*/ 0 h 1483821"/>
                <a:gd name="connsiteX2-225" fmla="*/ 1772587 w 1772587"/>
                <a:gd name="connsiteY2-226" fmla="*/ 1483821 h 1483821"/>
                <a:gd name="connsiteX3-227" fmla="*/ 238 w 1772587"/>
                <a:gd name="connsiteY3-228" fmla="*/ 1482657 h 1483821"/>
                <a:gd name="connsiteX4-229" fmla="*/ 2207 w 1772587"/>
                <a:gd name="connsiteY4-230" fmla="*/ 723494 h 1483821"/>
                <a:gd name="connsiteX0-231" fmla="*/ 394 w 1772725"/>
                <a:gd name="connsiteY0-232" fmla="*/ 723494 h 1483821"/>
                <a:gd name="connsiteX1-233" fmla="*/ 1771482 w 1772725"/>
                <a:gd name="connsiteY1-234" fmla="*/ 0 h 1483821"/>
                <a:gd name="connsiteX2-235" fmla="*/ 1772725 w 1772725"/>
                <a:gd name="connsiteY2-236" fmla="*/ 1483821 h 1483821"/>
                <a:gd name="connsiteX3-237" fmla="*/ 376 w 1772725"/>
                <a:gd name="connsiteY3-238" fmla="*/ 1482657 h 1483821"/>
                <a:gd name="connsiteX4-239" fmla="*/ 394 w 1772725"/>
                <a:gd name="connsiteY4-240" fmla="*/ 723494 h 14838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772725" h="1483821">
                  <a:moveTo>
                    <a:pt x="394" y="723494"/>
                  </a:moveTo>
                  <a:lnTo>
                    <a:pt x="1771482" y="0"/>
                  </a:lnTo>
                  <a:cubicBezTo>
                    <a:pt x="1773863" y="495300"/>
                    <a:pt x="1770344" y="988521"/>
                    <a:pt x="1772725" y="1483821"/>
                  </a:cubicBezTo>
                  <a:lnTo>
                    <a:pt x="376" y="1482657"/>
                  </a:lnTo>
                  <a:cubicBezTo>
                    <a:pt x="-937" y="1234194"/>
                    <a:pt x="1707" y="971957"/>
                    <a:pt x="394" y="723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8968770" y="1484785"/>
              <a:ext cx="2481772" cy="0"/>
            </a:xfrm>
            <a:prstGeom prst="line">
              <a:avLst/>
            </a:prstGeom>
            <a:solidFill>
              <a:schemeClr val="accent2"/>
            </a:solidFill>
            <a:ln w="69850">
              <a:solidFill>
                <a:schemeClr val="accent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231420" y="1484785"/>
              <a:ext cx="2481772" cy="0"/>
            </a:xfrm>
            <a:prstGeom prst="line">
              <a:avLst/>
            </a:prstGeom>
            <a:solidFill>
              <a:schemeClr val="accent1">
                <a:alpha val="85000"/>
              </a:schemeClr>
            </a:solidFill>
            <a:ln w="69850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72073" y="1484785"/>
              <a:ext cx="2481772" cy="0"/>
            </a:xfrm>
            <a:prstGeom prst="line">
              <a:avLst/>
            </a:prstGeom>
            <a:ln w="69850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íṩḷíḋê"/>
            <p:cNvSpPr/>
            <p:nvPr/>
          </p:nvSpPr>
          <p:spPr>
            <a:xfrm>
              <a:off x="768321" y="3427484"/>
              <a:ext cx="2481772" cy="2287516"/>
            </a:xfrm>
            <a:custGeom>
              <a:avLst/>
              <a:gdLst>
                <a:gd name="connsiteX0" fmla="*/ 0 w 1764506"/>
                <a:gd name="connsiteY0" fmla="*/ 721519 h 1485900"/>
                <a:gd name="connsiteX1" fmla="*/ 1757362 w 1764506"/>
                <a:gd name="connsiteY1" fmla="*/ 0 h 1485900"/>
                <a:gd name="connsiteX2" fmla="*/ 1764506 w 1764506"/>
                <a:gd name="connsiteY2" fmla="*/ 1485900 h 1485900"/>
                <a:gd name="connsiteX3" fmla="*/ 0 w 1764506"/>
                <a:gd name="connsiteY3" fmla="*/ 1478757 h 1485900"/>
                <a:gd name="connsiteX4" fmla="*/ 0 w 1764506"/>
                <a:gd name="connsiteY4" fmla="*/ 721519 h 1485900"/>
                <a:gd name="connsiteX0-1" fmla="*/ 0 w 1764506"/>
                <a:gd name="connsiteY0-2" fmla="*/ 723494 h 1487875"/>
                <a:gd name="connsiteX1-3" fmla="*/ 1763268 w 1764506"/>
                <a:gd name="connsiteY1-4" fmla="*/ 0 h 1487875"/>
                <a:gd name="connsiteX2-5" fmla="*/ 1764506 w 1764506"/>
                <a:gd name="connsiteY2-6" fmla="*/ 1487875 h 1487875"/>
                <a:gd name="connsiteX3-7" fmla="*/ 0 w 1764506"/>
                <a:gd name="connsiteY3-8" fmla="*/ 1480732 h 1487875"/>
                <a:gd name="connsiteX4-9" fmla="*/ 0 w 1764506"/>
                <a:gd name="connsiteY4-10" fmla="*/ 723494 h 1487875"/>
                <a:gd name="connsiteX0-11" fmla="*/ 0 w 1764506"/>
                <a:gd name="connsiteY0-12" fmla="*/ 723494 h 1483925"/>
                <a:gd name="connsiteX1-13" fmla="*/ 1763268 w 1764506"/>
                <a:gd name="connsiteY1-14" fmla="*/ 0 h 1483925"/>
                <a:gd name="connsiteX2-15" fmla="*/ 1764506 w 1764506"/>
                <a:gd name="connsiteY2-16" fmla="*/ 1483925 h 1483925"/>
                <a:gd name="connsiteX3-17" fmla="*/ 0 w 1764506"/>
                <a:gd name="connsiteY3-18" fmla="*/ 1480732 h 1483925"/>
                <a:gd name="connsiteX4-19" fmla="*/ 0 w 1764506"/>
                <a:gd name="connsiteY4-20" fmla="*/ 723494 h 1483925"/>
                <a:gd name="connsiteX0-21" fmla="*/ 0 w 1764506"/>
                <a:gd name="connsiteY0-22" fmla="*/ 723494 h 1483925"/>
                <a:gd name="connsiteX1-23" fmla="*/ 1763268 w 1764506"/>
                <a:gd name="connsiteY1-24" fmla="*/ 0 h 1483925"/>
                <a:gd name="connsiteX2-25" fmla="*/ 1764506 w 1764506"/>
                <a:gd name="connsiteY2-26" fmla="*/ 1483925 h 1483925"/>
                <a:gd name="connsiteX3-27" fmla="*/ 3938 w 1764506"/>
                <a:gd name="connsiteY3-28" fmla="*/ 1468882 h 1483925"/>
                <a:gd name="connsiteX4-29" fmla="*/ 0 w 1764506"/>
                <a:gd name="connsiteY4-30" fmla="*/ 723494 h 1483925"/>
                <a:gd name="connsiteX0-31" fmla="*/ 0 w 1764506"/>
                <a:gd name="connsiteY0-32" fmla="*/ 723494 h 1483925"/>
                <a:gd name="connsiteX1-33" fmla="*/ 1763268 w 1764506"/>
                <a:gd name="connsiteY1-34" fmla="*/ 0 h 1483925"/>
                <a:gd name="connsiteX2-35" fmla="*/ 1764506 w 1764506"/>
                <a:gd name="connsiteY2-36" fmla="*/ 1483925 h 1483925"/>
                <a:gd name="connsiteX3-37" fmla="*/ 5907 w 1764506"/>
                <a:gd name="connsiteY3-38" fmla="*/ 1478757 h 1483925"/>
                <a:gd name="connsiteX4-39" fmla="*/ 0 w 1764506"/>
                <a:gd name="connsiteY4-40" fmla="*/ 723494 h 1483925"/>
                <a:gd name="connsiteX0-41" fmla="*/ 0 w 1764506"/>
                <a:gd name="connsiteY0-42" fmla="*/ 723494 h 1481950"/>
                <a:gd name="connsiteX1-43" fmla="*/ 1763268 w 1764506"/>
                <a:gd name="connsiteY1-44" fmla="*/ 0 h 1481950"/>
                <a:gd name="connsiteX2-45" fmla="*/ 1764506 w 1764506"/>
                <a:gd name="connsiteY2-46" fmla="*/ 1481950 h 1481950"/>
                <a:gd name="connsiteX3-47" fmla="*/ 5907 w 1764506"/>
                <a:gd name="connsiteY3-48" fmla="*/ 1478757 h 1481950"/>
                <a:gd name="connsiteX4-49" fmla="*/ 0 w 1764506"/>
                <a:gd name="connsiteY4-50" fmla="*/ 723494 h 1481950"/>
                <a:gd name="connsiteX0-51" fmla="*/ 0 w 1764506"/>
                <a:gd name="connsiteY0-52" fmla="*/ 723494 h 1478757"/>
                <a:gd name="connsiteX1-53" fmla="*/ 1763268 w 1764506"/>
                <a:gd name="connsiteY1-54" fmla="*/ 0 h 1478757"/>
                <a:gd name="connsiteX2-55" fmla="*/ 1764506 w 1764506"/>
                <a:gd name="connsiteY2-56" fmla="*/ 1478000 h 1478757"/>
                <a:gd name="connsiteX3-57" fmla="*/ 5907 w 1764506"/>
                <a:gd name="connsiteY3-58" fmla="*/ 1478757 h 1478757"/>
                <a:gd name="connsiteX4-59" fmla="*/ 0 w 1764506"/>
                <a:gd name="connsiteY4-60" fmla="*/ 723494 h 1478757"/>
                <a:gd name="connsiteX0-61" fmla="*/ 0 w 1764506"/>
                <a:gd name="connsiteY0-62" fmla="*/ 723494 h 1478757"/>
                <a:gd name="connsiteX1-63" fmla="*/ 1763268 w 1764506"/>
                <a:gd name="connsiteY1-64" fmla="*/ 0 h 1478757"/>
                <a:gd name="connsiteX2-65" fmla="*/ 1764506 w 1764506"/>
                <a:gd name="connsiteY2-66" fmla="*/ 1478000 h 1478757"/>
                <a:gd name="connsiteX3-67" fmla="*/ 1969 w 1764506"/>
                <a:gd name="connsiteY3-68" fmla="*/ 1478757 h 1478757"/>
                <a:gd name="connsiteX4-69" fmla="*/ 0 w 1764506"/>
                <a:gd name="connsiteY4-70" fmla="*/ 723494 h 1478757"/>
                <a:gd name="connsiteX0-71" fmla="*/ 2207 w 1766713"/>
                <a:gd name="connsiteY0-72" fmla="*/ 723494 h 1478757"/>
                <a:gd name="connsiteX1-73" fmla="*/ 1765475 w 1766713"/>
                <a:gd name="connsiteY1-74" fmla="*/ 0 h 1478757"/>
                <a:gd name="connsiteX2-75" fmla="*/ 1766713 w 1766713"/>
                <a:gd name="connsiteY2-76" fmla="*/ 1478000 h 1478757"/>
                <a:gd name="connsiteX3-77" fmla="*/ 238 w 1766713"/>
                <a:gd name="connsiteY3-78" fmla="*/ 1478757 h 1478757"/>
                <a:gd name="connsiteX4-79" fmla="*/ 2207 w 1766713"/>
                <a:gd name="connsiteY4-80" fmla="*/ 723494 h 1478757"/>
                <a:gd name="connsiteX0-81" fmla="*/ 2207 w 1766713"/>
                <a:gd name="connsiteY0-82" fmla="*/ 723494 h 1481900"/>
                <a:gd name="connsiteX1-83" fmla="*/ 1765475 w 1766713"/>
                <a:gd name="connsiteY1-84" fmla="*/ 0 h 1481900"/>
                <a:gd name="connsiteX2-85" fmla="*/ 1766713 w 1766713"/>
                <a:gd name="connsiteY2-86" fmla="*/ 1481900 h 1481900"/>
                <a:gd name="connsiteX3-87" fmla="*/ 238 w 1766713"/>
                <a:gd name="connsiteY3-88" fmla="*/ 1478757 h 1481900"/>
                <a:gd name="connsiteX4-89" fmla="*/ 2207 w 1766713"/>
                <a:gd name="connsiteY4-90" fmla="*/ 723494 h 1481900"/>
                <a:gd name="connsiteX0-91" fmla="*/ 2207 w 1766713"/>
                <a:gd name="connsiteY0-92" fmla="*/ 723494 h 1481900"/>
                <a:gd name="connsiteX1-93" fmla="*/ 1765475 w 1766713"/>
                <a:gd name="connsiteY1-94" fmla="*/ 0 h 1481900"/>
                <a:gd name="connsiteX2-95" fmla="*/ 1766713 w 1766713"/>
                <a:gd name="connsiteY2-96" fmla="*/ 1481900 h 1481900"/>
                <a:gd name="connsiteX3-97" fmla="*/ 238 w 1766713"/>
                <a:gd name="connsiteY3-98" fmla="*/ 1478757 h 1481900"/>
                <a:gd name="connsiteX4-99" fmla="*/ 2207 w 1766713"/>
                <a:gd name="connsiteY4-100" fmla="*/ 723494 h 1481900"/>
                <a:gd name="connsiteX0-101" fmla="*/ 2207 w 1766713"/>
                <a:gd name="connsiteY0-102" fmla="*/ 723494 h 1482657"/>
                <a:gd name="connsiteX1-103" fmla="*/ 1765475 w 1766713"/>
                <a:gd name="connsiteY1-104" fmla="*/ 0 h 1482657"/>
                <a:gd name="connsiteX2-105" fmla="*/ 1766713 w 1766713"/>
                <a:gd name="connsiteY2-106" fmla="*/ 1481900 h 1482657"/>
                <a:gd name="connsiteX3-107" fmla="*/ 238 w 1766713"/>
                <a:gd name="connsiteY3-108" fmla="*/ 1482657 h 1482657"/>
                <a:gd name="connsiteX4-109" fmla="*/ 2207 w 1766713"/>
                <a:gd name="connsiteY4-110" fmla="*/ 723494 h 1482657"/>
                <a:gd name="connsiteX0-111" fmla="*/ 2207 w 1768055"/>
                <a:gd name="connsiteY0-112" fmla="*/ 723494 h 1482657"/>
                <a:gd name="connsiteX1-113" fmla="*/ 1767443 w 1768055"/>
                <a:gd name="connsiteY1-114" fmla="*/ 0 h 1482657"/>
                <a:gd name="connsiteX2-115" fmla="*/ 1766713 w 1768055"/>
                <a:gd name="connsiteY2-116" fmla="*/ 1481900 h 1482657"/>
                <a:gd name="connsiteX3-117" fmla="*/ 238 w 1768055"/>
                <a:gd name="connsiteY3-118" fmla="*/ 1482657 h 1482657"/>
                <a:gd name="connsiteX4-119" fmla="*/ 2207 w 1768055"/>
                <a:gd name="connsiteY4-120" fmla="*/ 723494 h 1482657"/>
                <a:gd name="connsiteX0-121" fmla="*/ 2207 w 1768055"/>
                <a:gd name="connsiteY0-122" fmla="*/ 723494 h 1482657"/>
                <a:gd name="connsiteX1-123" fmla="*/ 1767443 w 1768055"/>
                <a:gd name="connsiteY1-124" fmla="*/ 0 h 1482657"/>
                <a:gd name="connsiteX2-125" fmla="*/ 1766713 w 1768055"/>
                <a:gd name="connsiteY2-126" fmla="*/ 1470200 h 1482657"/>
                <a:gd name="connsiteX3-127" fmla="*/ 238 w 1768055"/>
                <a:gd name="connsiteY3-128" fmla="*/ 1482657 h 1482657"/>
                <a:gd name="connsiteX4-129" fmla="*/ 2207 w 1768055"/>
                <a:gd name="connsiteY4-130" fmla="*/ 723494 h 1482657"/>
                <a:gd name="connsiteX0-131" fmla="*/ 2207 w 1767918"/>
                <a:gd name="connsiteY0-132" fmla="*/ 723494 h 1482657"/>
                <a:gd name="connsiteX1-133" fmla="*/ 1767443 w 1767918"/>
                <a:gd name="connsiteY1-134" fmla="*/ 0 h 1482657"/>
                <a:gd name="connsiteX2-135" fmla="*/ 1764744 w 1767918"/>
                <a:gd name="connsiteY2-136" fmla="*/ 1478000 h 1482657"/>
                <a:gd name="connsiteX3-137" fmla="*/ 238 w 1767918"/>
                <a:gd name="connsiteY3-138" fmla="*/ 1482657 h 1482657"/>
                <a:gd name="connsiteX4-139" fmla="*/ 2207 w 1767918"/>
                <a:gd name="connsiteY4-140" fmla="*/ 723494 h 1482657"/>
                <a:gd name="connsiteX0-141" fmla="*/ 2207 w 1767831"/>
                <a:gd name="connsiteY0-142" fmla="*/ 723494 h 1483850"/>
                <a:gd name="connsiteX1-143" fmla="*/ 1767443 w 1767831"/>
                <a:gd name="connsiteY1-144" fmla="*/ 0 h 1483850"/>
                <a:gd name="connsiteX2-145" fmla="*/ 1762776 w 1767831"/>
                <a:gd name="connsiteY2-146" fmla="*/ 1483850 h 1483850"/>
                <a:gd name="connsiteX3-147" fmla="*/ 238 w 1767831"/>
                <a:gd name="connsiteY3-148" fmla="*/ 1482657 h 1483850"/>
                <a:gd name="connsiteX4-149" fmla="*/ 2207 w 1767831"/>
                <a:gd name="connsiteY4-150" fmla="*/ 723494 h 1483850"/>
                <a:gd name="connsiteX0-151" fmla="*/ 2207 w 1768683"/>
                <a:gd name="connsiteY0-152" fmla="*/ 723494 h 1482657"/>
                <a:gd name="connsiteX1-153" fmla="*/ 1767443 w 1768683"/>
                <a:gd name="connsiteY1-154" fmla="*/ 0 h 1482657"/>
                <a:gd name="connsiteX2-155" fmla="*/ 1768683 w 1768683"/>
                <a:gd name="connsiteY2-156" fmla="*/ 1481900 h 1482657"/>
                <a:gd name="connsiteX3-157" fmla="*/ 238 w 1768683"/>
                <a:gd name="connsiteY3-158" fmla="*/ 1482657 h 1482657"/>
                <a:gd name="connsiteX4-159" fmla="*/ 2207 w 1768683"/>
                <a:gd name="connsiteY4-160" fmla="*/ 723494 h 1482657"/>
                <a:gd name="connsiteX0-161" fmla="*/ 2207 w 1768683"/>
                <a:gd name="connsiteY0-162" fmla="*/ 723494 h 1482657"/>
                <a:gd name="connsiteX1-163" fmla="*/ 1763540 w 1768683"/>
                <a:gd name="connsiteY1-164" fmla="*/ 0 h 1482657"/>
                <a:gd name="connsiteX2-165" fmla="*/ 1768683 w 1768683"/>
                <a:gd name="connsiteY2-166" fmla="*/ 1481900 h 1482657"/>
                <a:gd name="connsiteX3-167" fmla="*/ 238 w 1768683"/>
                <a:gd name="connsiteY3-168" fmla="*/ 1482657 h 1482657"/>
                <a:gd name="connsiteX4-169" fmla="*/ 2207 w 1768683"/>
                <a:gd name="connsiteY4-170" fmla="*/ 723494 h 1482657"/>
                <a:gd name="connsiteX0-171" fmla="*/ 2207 w 1771821"/>
                <a:gd name="connsiteY0-172" fmla="*/ 723494 h 1482657"/>
                <a:gd name="connsiteX1-173" fmla="*/ 1771344 w 1771821"/>
                <a:gd name="connsiteY1-174" fmla="*/ 0 h 1482657"/>
                <a:gd name="connsiteX2-175" fmla="*/ 1768683 w 1771821"/>
                <a:gd name="connsiteY2-176" fmla="*/ 1481900 h 1482657"/>
                <a:gd name="connsiteX3-177" fmla="*/ 238 w 1771821"/>
                <a:gd name="connsiteY3-178" fmla="*/ 1482657 h 1482657"/>
                <a:gd name="connsiteX4-179" fmla="*/ 2207 w 1771821"/>
                <a:gd name="connsiteY4-180" fmla="*/ 723494 h 1482657"/>
                <a:gd name="connsiteX0-181" fmla="*/ 2207 w 1771958"/>
                <a:gd name="connsiteY0-182" fmla="*/ 723494 h 1482657"/>
                <a:gd name="connsiteX1-183" fmla="*/ 1771344 w 1771958"/>
                <a:gd name="connsiteY1-184" fmla="*/ 0 h 1482657"/>
                <a:gd name="connsiteX2-185" fmla="*/ 1770635 w 1771958"/>
                <a:gd name="connsiteY2-186" fmla="*/ 1479978 h 1482657"/>
                <a:gd name="connsiteX3-187" fmla="*/ 238 w 1771958"/>
                <a:gd name="connsiteY3-188" fmla="*/ 1482657 h 1482657"/>
                <a:gd name="connsiteX4-189" fmla="*/ 2207 w 1771958"/>
                <a:gd name="connsiteY4-190" fmla="*/ 723494 h 1482657"/>
                <a:gd name="connsiteX0-191" fmla="*/ 2207 w 1771821"/>
                <a:gd name="connsiteY0-192" fmla="*/ 723494 h 1482657"/>
                <a:gd name="connsiteX1-193" fmla="*/ 1771344 w 1771821"/>
                <a:gd name="connsiteY1-194" fmla="*/ 0 h 1482657"/>
                <a:gd name="connsiteX2-195" fmla="*/ 1768684 w 1771821"/>
                <a:gd name="connsiteY2-196" fmla="*/ 1481900 h 1482657"/>
                <a:gd name="connsiteX3-197" fmla="*/ 238 w 1771821"/>
                <a:gd name="connsiteY3-198" fmla="*/ 1482657 h 1482657"/>
                <a:gd name="connsiteX4-199" fmla="*/ 2207 w 1771821"/>
                <a:gd name="connsiteY4-200" fmla="*/ 723494 h 1482657"/>
                <a:gd name="connsiteX0-201" fmla="*/ 2207 w 1771958"/>
                <a:gd name="connsiteY0-202" fmla="*/ 723494 h 1482657"/>
                <a:gd name="connsiteX1-203" fmla="*/ 1771344 w 1771958"/>
                <a:gd name="connsiteY1-204" fmla="*/ 0 h 1482657"/>
                <a:gd name="connsiteX2-205" fmla="*/ 1770636 w 1771958"/>
                <a:gd name="connsiteY2-206" fmla="*/ 1479979 h 1482657"/>
                <a:gd name="connsiteX3-207" fmla="*/ 238 w 1771958"/>
                <a:gd name="connsiteY3-208" fmla="*/ 1482657 h 1482657"/>
                <a:gd name="connsiteX4-209" fmla="*/ 2207 w 1771958"/>
                <a:gd name="connsiteY4-210" fmla="*/ 723494 h 1482657"/>
                <a:gd name="connsiteX0-211" fmla="*/ 2207 w 1772587"/>
                <a:gd name="connsiteY0-212" fmla="*/ 723494 h 1483821"/>
                <a:gd name="connsiteX1-213" fmla="*/ 1771344 w 1772587"/>
                <a:gd name="connsiteY1-214" fmla="*/ 0 h 1483821"/>
                <a:gd name="connsiteX2-215" fmla="*/ 1772587 w 1772587"/>
                <a:gd name="connsiteY2-216" fmla="*/ 1483821 h 1483821"/>
                <a:gd name="connsiteX3-217" fmla="*/ 238 w 1772587"/>
                <a:gd name="connsiteY3-218" fmla="*/ 1482657 h 1483821"/>
                <a:gd name="connsiteX4-219" fmla="*/ 2207 w 1772587"/>
                <a:gd name="connsiteY4-220" fmla="*/ 723494 h 1483821"/>
                <a:gd name="connsiteX0-221" fmla="*/ 2207 w 1772587"/>
                <a:gd name="connsiteY0-222" fmla="*/ 723494 h 1483821"/>
                <a:gd name="connsiteX1-223" fmla="*/ 1771344 w 1772587"/>
                <a:gd name="connsiteY1-224" fmla="*/ 0 h 1483821"/>
                <a:gd name="connsiteX2-225" fmla="*/ 1772587 w 1772587"/>
                <a:gd name="connsiteY2-226" fmla="*/ 1483821 h 1483821"/>
                <a:gd name="connsiteX3-227" fmla="*/ 238 w 1772587"/>
                <a:gd name="connsiteY3-228" fmla="*/ 1482657 h 1483821"/>
                <a:gd name="connsiteX4-229" fmla="*/ 2207 w 1772587"/>
                <a:gd name="connsiteY4-230" fmla="*/ 723494 h 1483821"/>
                <a:gd name="connsiteX0-231" fmla="*/ 394 w 1772725"/>
                <a:gd name="connsiteY0-232" fmla="*/ 723494 h 1483821"/>
                <a:gd name="connsiteX1-233" fmla="*/ 1771482 w 1772725"/>
                <a:gd name="connsiteY1-234" fmla="*/ 0 h 1483821"/>
                <a:gd name="connsiteX2-235" fmla="*/ 1772725 w 1772725"/>
                <a:gd name="connsiteY2-236" fmla="*/ 1483821 h 1483821"/>
                <a:gd name="connsiteX3-237" fmla="*/ 376 w 1772725"/>
                <a:gd name="connsiteY3-238" fmla="*/ 1482657 h 1483821"/>
                <a:gd name="connsiteX4-239" fmla="*/ 394 w 1772725"/>
                <a:gd name="connsiteY4-240" fmla="*/ 723494 h 14838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772725" h="1483821">
                  <a:moveTo>
                    <a:pt x="394" y="723494"/>
                  </a:moveTo>
                  <a:lnTo>
                    <a:pt x="1771482" y="0"/>
                  </a:lnTo>
                  <a:cubicBezTo>
                    <a:pt x="1773863" y="495300"/>
                    <a:pt x="1770344" y="988521"/>
                    <a:pt x="1772725" y="1483821"/>
                  </a:cubicBezTo>
                  <a:lnTo>
                    <a:pt x="376" y="1482657"/>
                  </a:lnTo>
                  <a:cubicBezTo>
                    <a:pt x="-937" y="1234194"/>
                    <a:pt x="1707" y="971957"/>
                    <a:pt x="394" y="723494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7" name="i$1ïḑê"/>
            <p:cNvSpPr txBox="1"/>
            <p:nvPr/>
          </p:nvSpPr>
          <p:spPr>
            <a:xfrm>
              <a:off x="675906" y="4658135"/>
              <a:ext cx="2607920" cy="516423"/>
            </a:xfrm>
            <a:prstGeom prst="rect">
              <a:avLst/>
            </a:prstGeom>
            <a:noFill/>
          </p:spPr>
          <p:txBody>
            <a:bodyPr wrap="square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îšḻíḍe"/>
            <p:cNvSpPr/>
            <p:nvPr/>
          </p:nvSpPr>
          <p:spPr>
            <a:xfrm>
              <a:off x="675905" y="4278479"/>
              <a:ext cx="2607920" cy="379656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1865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ïşḻiḓè"/>
            <p:cNvSpPr/>
            <p:nvPr/>
          </p:nvSpPr>
          <p:spPr>
            <a:xfrm>
              <a:off x="6232734" y="3422802"/>
              <a:ext cx="2481772" cy="2287516"/>
            </a:xfrm>
            <a:custGeom>
              <a:avLst/>
              <a:gdLst>
                <a:gd name="connsiteX0" fmla="*/ 0 w 1764506"/>
                <a:gd name="connsiteY0" fmla="*/ 721519 h 1485900"/>
                <a:gd name="connsiteX1" fmla="*/ 1757362 w 1764506"/>
                <a:gd name="connsiteY1" fmla="*/ 0 h 1485900"/>
                <a:gd name="connsiteX2" fmla="*/ 1764506 w 1764506"/>
                <a:gd name="connsiteY2" fmla="*/ 1485900 h 1485900"/>
                <a:gd name="connsiteX3" fmla="*/ 0 w 1764506"/>
                <a:gd name="connsiteY3" fmla="*/ 1478757 h 1485900"/>
                <a:gd name="connsiteX4" fmla="*/ 0 w 1764506"/>
                <a:gd name="connsiteY4" fmla="*/ 721519 h 1485900"/>
                <a:gd name="connsiteX0-1" fmla="*/ 0 w 1764506"/>
                <a:gd name="connsiteY0-2" fmla="*/ 723494 h 1487875"/>
                <a:gd name="connsiteX1-3" fmla="*/ 1763268 w 1764506"/>
                <a:gd name="connsiteY1-4" fmla="*/ 0 h 1487875"/>
                <a:gd name="connsiteX2-5" fmla="*/ 1764506 w 1764506"/>
                <a:gd name="connsiteY2-6" fmla="*/ 1487875 h 1487875"/>
                <a:gd name="connsiteX3-7" fmla="*/ 0 w 1764506"/>
                <a:gd name="connsiteY3-8" fmla="*/ 1480732 h 1487875"/>
                <a:gd name="connsiteX4-9" fmla="*/ 0 w 1764506"/>
                <a:gd name="connsiteY4-10" fmla="*/ 723494 h 1487875"/>
                <a:gd name="connsiteX0-11" fmla="*/ 0 w 1764506"/>
                <a:gd name="connsiteY0-12" fmla="*/ 723494 h 1483925"/>
                <a:gd name="connsiteX1-13" fmla="*/ 1763268 w 1764506"/>
                <a:gd name="connsiteY1-14" fmla="*/ 0 h 1483925"/>
                <a:gd name="connsiteX2-15" fmla="*/ 1764506 w 1764506"/>
                <a:gd name="connsiteY2-16" fmla="*/ 1483925 h 1483925"/>
                <a:gd name="connsiteX3-17" fmla="*/ 0 w 1764506"/>
                <a:gd name="connsiteY3-18" fmla="*/ 1480732 h 1483925"/>
                <a:gd name="connsiteX4-19" fmla="*/ 0 w 1764506"/>
                <a:gd name="connsiteY4-20" fmla="*/ 723494 h 1483925"/>
                <a:gd name="connsiteX0-21" fmla="*/ 0 w 1764506"/>
                <a:gd name="connsiteY0-22" fmla="*/ 723494 h 1483925"/>
                <a:gd name="connsiteX1-23" fmla="*/ 1763268 w 1764506"/>
                <a:gd name="connsiteY1-24" fmla="*/ 0 h 1483925"/>
                <a:gd name="connsiteX2-25" fmla="*/ 1764506 w 1764506"/>
                <a:gd name="connsiteY2-26" fmla="*/ 1483925 h 1483925"/>
                <a:gd name="connsiteX3-27" fmla="*/ 3938 w 1764506"/>
                <a:gd name="connsiteY3-28" fmla="*/ 1468882 h 1483925"/>
                <a:gd name="connsiteX4-29" fmla="*/ 0 w 1764506"/>
                <a:gd name="connsiteY4-30" fmla="*/ 723494 h 1483925"/>
                <a:gd name="connsiteX0-31" fmla="*/ 0 w 1764506"/>
                <a:gd name="connsiteY0-32" fmla="*/ 723494 h 1483925"/>
                <a:gd name="connsiteX1-33" fmla="*/ 1763268 w 1764506"/>
                <a:gd name="connsiteY1-34" fmla="*/ 0 h 1483925"/>
                <a:gd name="connsiteX2-35" fmla="*/ 1764506 w 1764506"/>
                <a:gd name="connsiteY2-36" fmla="*/ 1483925 h 1483925"/>
                <a:gd name="connsiteX3-37" fmla="*/ 5907 w 1764506"/>
                <a:gd name="connsiteY3-38" fmla="*/ 1478757 h 1483925"/>
                <a:gd name="connsiteX4-39" fmla="*/ 0 w 1764506"/>
                <a:gd name="connsiteY4-40" fmla="*/ 723494 h 1483925"/>
                <a:gd name="connsiteX0-41" fmla="*/ 0 w 1764506"/>
                <a:gd name="connsiteY0-42" fmla="*/ 723494 h 1481950"/>
                <a:gd name="connsiteX1-43" fmla="*/ 1763268 w 1764506"/>
                <a:gd name="connsiteY1-44" fmla="*/ 0 h 1481950"/>
                <a:gd name="connsiteX2-45" fmla="*/ 1764506 w 1764506"/>
                <a:gd name="connsiteY2-46" fmla="*/ 1481950 h 1481950"/>
                <a:gd name="connsiteX3-47" fmla="*/ 5907 w 1764506"/>
                <a:gd name="connsiteY3-48" fmla="*/ 1478757 h 1481950"/>
                <a:gd name="connsiteX4-49" fmla="*/ 0 w 1764506"/>
                <a:gd name="connsiteY4-50" fmla="*/ 723494 h 1481950"/>
                <a:gd name="connsiteX0-51" fmla="*/ 0 w 1764506"/>
                <a:gd name="connsiteY0-52" fmla="*/ 723494 h 1478757"/>
                <a:gd name="connsiteX1-53" fmla="*/ 1763268 w 1764506"/>
                <a:gd name="connsiteY1-54" fmla="*/ 0 h 1478757"/>
                <a:gd name="connsiteX2-55" fmla="*/ 1764506 w 1764506"/>
                <a:gd name="connsiteY2-56" fmla="*/ 1478000 h 1478757"/>
                <a:gd name="connsiteX3-57" fmla="*/ 5907 w 1764506"/>
                <a:gd name="connsiteY3-58" fmla="*/ 1478757 h 1478757"/>
                <a:gd name="connsiteX4-59" fmla="*/ 0 w 1764506"/>
                <a:gd name="connsiteY4-60" fmla="*/ 723494 h 1478757"/>
                <a:gd name="connsiteX0-61" fmla="*/ 0 w 1764506"/>
                <a:gd name="connsiteY0-62" fmla="*/ 723494 h 1478757"/>
                <a:gd name="connsiteX1-63" fmla="*/ 1763268 w 1764506"/>
                <a:gd name="connsiteY1-64" fmla="*/ 0 h 1478757"/>
                <a:gd name="connsiteX2-65" fmla="*/ 1764506 w 1764506"/>
                <a:gd name="connsiteY2-66" fmla="*/ 1478000 h 1478757"/>
                <a:gd name="connsiteX3-67" fmla="*/ 1969 w 1764506"/>
                <a:gd name="connsiteY3-68" fmla="*/ 1478757 h 1478757"/>
                <a:gd name="connsiteX4-69" fmla="*/ 0 w 1764506"/>
                <a:gd name="connsiteY4-70" fmla="*/ 723494 h 1478757"/>
                <a:gd name="connsiteX0-71" fmla="*/ 2207 w 1766713"/>
                <a:gd name="connsiteY0-72" fmla="*/ 723494 h 1478757"/>
                <a:gd name="connsiteX1-73" fmla="*/ 1765475 w 1766713"/>
                <a:gd name="connsiteY1-74" fmla="*/ 0 h 1478757"/>
                <a:gd name="connsiteX2-75" fmla="*/ 1766713 w 1766713"/>
                <a:gd name="connsiteY2-76" fmla="*/ 1478000 h 1478757"/>
                <a:gd name="connsiteX3-77" fmla="*/ 238 w 1766713"/>
                <a:gd name="connsiteY3-78" fmla="*/ 1478757 h 1478757"/>
                <a:gd name="connsiteX4-79" fmla="*/ 2207 w 1766713"/>
                <a:gd name="connsiteY4-80" fmla="*/ 723494 h 1478757"/>
                <a:gd name="connsiteX0-81" fmla="*/ 2207 w 1766713"/>
                <a:gd name="connsiteY0-82" fmla="*/ 723494 h 1481900"/>
                <a:gd name="connsiteX1-83" fmla="*/ 1765475 w 1766713"/>
                <a:gd name="connsiteY1-84" fmla="*/ 0 h 1481900"/>
                <a:gd name="connsiteX2-85" fmla="*/ 1766713 w 1766713"/>
                <a:gd name="connsiteY2-86" fmla="*/ 1481900 h 1481900"/>
                <a:gd name="connsiteX3-87" fmla="*/ 238 w 1766713"/>
                <a:gd name="connsiteY3-88" fmla="*/ 1478757 h 1481900"/>
                <a:gd name="connsiteX4-89" fmla="*/ 2207 w 1766713"/>
                <a:gd name="connsiteY4-90" fmla="*/ 723494 h 1481900"/>
                <a:gd name="connsiteX0-91" fmla="*/ 2207 w 1766713"/>
                <a:gd name="connsiteY0-92" fmla="*/ 723494 h 1481900"/>
                <a:gd name="connsiteX1-93" fmla="*/ 1765475 w 1766713"/>
                <a:gd name="connsiteY1-94" fmla="*/ 0 h 1481900"/>
                <a:gd name="connsiteX2-95" fmla="*/ 1766713 w 1766713"/>
                <a:gd name="connsiteY2-96" fmla="*/ 1481900 h 1481900"/>
                <a:gd name="connsiteX3-97" fmla="*/ 238 w 1766713"/>
                <a:gd name="connsiteY3-98" fmla="*/ 1478757 h 1481900"/>
                <a:gd name="connsiteX4-99" fmla="*/ 2207 w 1766713"/>
                <a:gd name="connsiteY4-100" fmla="*/ 723494 h 1481900"/>
                <a:gd name="connsiteX0-101" fmla="*/ 2207 w 1766713"/>
                <a:gd name="connsiteY0-102" fmla="*/ 723494 h 1482657"/>
                <a:gd name="connsiteX1-103" fmla="*/ 1765475 w 1766713"/>
                <a:gd name="connsiteY1-104" fmla="*/ 0 h 1482657"/>
                <a:gd name="connsiteX2-105" fmla="*/ 1766713 w 1766713"/>
                <a:gd name="connsiteY2-106" fmla="*/ 1481900 h 1482657"/>
                <a:gd name="connsiteX3-107" fmla="*/ 238 w 1766713"/>
                <a:gd name="connsiteY3-108" fmla="*/ 1482657 h 1482657"/>
                <a:gd name="connsiteX4-109" fmla="*/ 2207 w 1766713"/>
                <a:gd name="connsiteY4-110" fmla="*/ 723494 h 1482657"/>
                <a:gd name="connsiteX0-111" fmla="*/ 2207 w 1768055"/>
                <a:gd name="connsiteY0-112" fmla="*/ 723494 h 1482657"/>
                <a:gd name="connsiteX1-113" fmla="*/ 1767443 w 1768055"/>
                <a:gd name="connsiteY1-114" fmla="*/ 0 h 1482657"/>
                <a:gd name="connsiteX2-115" fmla="*/ 1766713 w 1768055"/>
                <a:gd name="connsiteY2-116" fmla="*/ 1481900 h 1482657"/>
                <a:gd name="connsiteX3-117" fmla="*/ 238 w 1768055"/>
                <a:gd name="connsiteY3-118" fmla="*/ 1482657 h 1482657"/>
                <a:gd name="connsiteX4-119" fmla="*/ 2207 w 1768055"/>
                <a:gd name="connsiteY4-120" fmla="*/ 723494 h 1482657"/>
                <a:gd name="connsiteX0-121" fmla="*/ 2207 w 1768055"/>
                <a:gd name="connsiteY0-122" fmla="*/ 723494 h 1482657"/>
                <a:gd name="connsiteX1-123" fmla="*/ 1767443 w 1768055"/>
                <a:gd name="connsiteY1-124" fmla="*/ 0 h 1482657"/>
                <a:gd name="connsiteX2-125" fmla="*/ 1766713 w 1768055"/>
                <a:gd name="connsiteY2-126" fmla="*/ 1470200 h 1482657"/>
                <a:gd name="connsiteX3-127" fmla="*/ 238 w 1768055"/>
                <a:gd name="connsiteY3-128" fmla="*/ 1482657 h 1482657"/>
                <a:gd name="connsiteX4-129" fmla="*/ 2207 w 1768055"/>
                <a:gd name="connsiteY4-130" fmla="*/ 723494 h 1482657"/>
                <a:gd name="connsiteX0-131" fmla="*/ 2207 w 1767918"/>
                <a:gd name="connsiteY0-132" fmla="*/ 723494 h 1482657"/>
                <a:gd name="connsiteX1-133" fmla="*/ 1767443 w 1767918"/>
                <a:gd name="connsiteY1-134" fmla="*/ 0 h 1482657"/>
                <a:gd name="connsiteX2-135" fmla="*/ 1764744 w 1767918"/>
                <a:gd name="connsiteY2-136" fmla="*/ 1478000 h 1482657"/>
                <a:gd name="connsiteX3-137" fmla="*/ 238 w 1767918"/>
                <a:gd name="connsiteY3-138" fmla="*/ 1482657 h 1482657"/>
                <a:gd name="connsiteX4-139" fmla="*/ 2207 w 1767918"/>
                <a:gd name="connsiteY4-140" fmla="*/ 723494 h 1482657"/>
                <a:gd name="connsiteX0-141" fmla="*/ 2207 w 1767831"/>
                <a:gd name="connsiteY0-142" fmla="*/ 723494 h 1483850"/>
                <a:gd name="connsiteX1-143" fmla="*/ 1767443 w 1767831"/>
                <a:gd name="connsiteY1-144" fmla="*/ 0 h 1483850"/>
                <a:gd name="connsiteX2-145" fmla="*/ 1762776 w 1767831"/>
                <a:gd name="connsiteY2-146" fmla="*/ 1483850 h 1483850"/>
                <a:gd name="connsiteX3-147" fmla="*/ 238 w 1767831"/>
                <a:gd name="connsiteY3-148" fmla="*/ 1482657 h 1483850"/>
                <a:gd name="connsiteX4-149" fmla="*/ 2207 w 1767831"/>
                <a:gd name="connsiteY4-150" fmla="*/ 723494 h 1483850"/>
                <a:gd name="connsiteX0-151" fmla="*/ 2207 w 1768683"/>
                <a:gd name="connsiteY0-152" fmla="*/ 723494 h 1482657"/>
                <a:gd name="connsiteX1-153" fmla="*/ 1767443 w 1768683"/>
                <a:gd name="connsiteY1-154" fmla="*/ 0 h 1482657"/>
                <a:gd name="connsiteX2-155" fmla="*/ 1768683 w 1768683"/>
                <a:gd name="connsiteY2-156" fmla="*/ 1481900 h 1482657"/>
                <a:gd name="connsiteX3-157" fmla="*/ 238 w 1768683"/>
                <a:gd name="connsiteY3-158" fmla="*/ 1482657 h 1482657"/>
                <a:gd name="connsiteX4-159" fmla="*/ 2207 w 1768683"/>
                <a:gd name="connsiteY4-160" fmla="*/ 723494 h 1482657"/>
                <a:gd name="connsiteX0-161" fmla="*/ 2207 w 1768683"/>
                <a:gd name="connsiteY0-162" fmla="*/ 723494 h 1482657"/>
                <a:gd name="connsiteX1-163" fmla="*/ 1763540 w 1768683"/>
                <a:gd name="connsiteY1-164" fmla="*/ 0 h 1482657"/>
                <a:gd name="connsiteX2-165" fmla="*/ 1768683 w 1768683"/>
                <a:gd name="connsiteY2-166" fmla="*/ 1481900 h 1482657"/>
                <a:gd name="connsiteX3-167" fmla="*/ 238 w 1768683"/>
                <a:gd name="connsiteY3-168" fmla="*/ 1482657 h 1482657"/>
                <a:gd name="connsiteX4-169" fmla="*/ 2207 w 1768683"/>
                <a:gd name="connsiteY4-170" fmla="*/ 723494 h 1482657"/>
                <a:gd name="connsiteX0-171" fmla="*/ 2207 w 1771821"/>
                <a:gd name="connsiteY0-172" fmla="*/ 723494 h 1482657"/>
                <a:gd name="connsiteX1-173" fmla="*/ 1771344 w 1771821"/>
                <a:gd name="connsiteY1-174" fmla="*/ 0 h 1482657"/>
                <a:gd name="connsiteX2-175" fmla="*/ 1768683 w 1771821"/>
                <a:gd name="connsiteY2-176" fmla="*/ 1481900 h 1482657"/>
                <a:gd name="connsiteX3-177" fmla="*/ 238 w 1771821"/>
                <a:gd name="connsiteY3-178" fmla="*/ 1482657 h 1482657"/>
                <a:gd name="connsiteX4-179" fmla="*/ 2207 w 1771821"/>
                <a:gd name="connsiteY4-180" fmla="*/ 723494 h 1482657"/>
                <a:gd name="connsiteX0-181" fmla="*/ 2207 w 1771958"/>
                <a:gd name="connsiteY0-182" fmla="*/ 723494 h 1482657"/>
                <a:gd name="connsiteX1-183" fmla="*/ 1771344 w 1771958"/>
                <a:gd name="connsiteY1-184" fmla="*/ 0 h 1482657"/>
                <a:gd name="connsiteX2-185" fmla="*/ 1770635 w 1771958"/>
                <a:gd name="connsiteY2-186" fmla="*/ 1479978 h 1482657"/>
                <a:gd name="connsiteX3-187" fmla="*/ 238 w 1771958"/>
                <a:gd name="connsiteY3-188" fmla="*/ 1482657 h 1482657"/>
                <a:gd name="connsiteX4-189" fmla="*/ 2207 w 1771958"/>
                <a:gd name="connsiteY4-190" fmla="*/ 723494 h 1482657"/>
                <a:gd name="connsiteX0-191" fmla="*/ 2207 w 1771821"/>
                <a:gd name="connsiteY0-192" fmla="*/ 723494 h 1482657"/>
                <a:gd name="connsiteX1-193" fmla="*/ 1771344 w 1771821"/>
                <a:gd name="connsiteY1-194" fmla="*/ 0 h 1482657"/>
                <a:gd name="connsiteX2-195" fmla="*/ 1768684 w 1771821"/>
                <a:gd name="connsiteY2-196" fmla="*/ 1481900 h 1482657"/>
                <a:gd name="connsiteX3-197" fmla="*/ 238 w 1771821"/>
                <a:gd name="connsiteY3-198" fmla="*/ 1482657 h 1482657"/>
                <a:gd name="connsiteX4-199" fmla="*/ 2207 w 1771821"/>
                <a:gd name="connsiteY4-200" fmla="*/ 723494 h 1482657"/>
                <a:gd name="connsiteX0-201" fmla="*/ 2207 w 1771958"/>
                <a:gd name="connsiteY0-202" fmla="*/ 723494 h 1482657"/>
                <a:gd name="connsiteX1-203" fmla="*/ 1771344 w 1771958"/>
                <a:gd name="connsiteY1-204" fmla="*/ 0 h 1482657"/>
                <a:gd name="connsiteX2-205" fmla="*/ 1770636 w 1771958"/>
                <a:gd name="connsiteY2-206" fmla="*/ 1479979 h 1482657"/>
                <a:gd name="connsiteX3-207" fmla="*/ 238 w 1771958"/>
                <a:gd name="connsiteY3-208" fmla="*/ 1482657 h 1482657"/>
                <a:gd name="connsiteX4-209" fmla="*/ 2207 w 1771958"/>
                <a:gd name="connsiteY4-210" fmla="*/ 723494 h 1482657"/>
                <a:gd name="connsiteX0-211" fmla="*/ 2207 w 1772587"/>
                <a:gd name="connsiteY0-212" fmla="*/ 723494 h 1483821"/>
                <a:gd name="connsiteX1-213" fmla="*/ 1771344 w 1772587"/>
                <a:gd name="connsiteY1-214" fmla="*/ 0 h 1483821"/>
                <a:gd name="connsiteX2-215" fmla="*/ 1772587 w 1772587"/>
                <a:gd name="connsiteY2-216" fmla="*/ 1483821 h 1483821"/>
                <a:gd name="connsiteX3-217" fmla="*/ 238 w 1772587"/>
                <a:gd name="connsiteY3-218" fmla="*/ 1482657 h 1483821"/>
                <a:gd name="connsiteX4-219" fmla="*/ 2207 w 1772587"/>
                <a:gd name="connsiteY4-220" fmla="*/ 723494 h 1483821"/>
                <a:gd name="connsiteX0-221" fmla="*/ 2207 w 1772587"/>
                <a:gd name="connsiteY0-222" fmla="*/ 723494 h 1483821"/>
                <a:gd name="connsiteX1-223" fmla="*/ 1771344 w 1772587"/>
                <a:gd name="connsiteY1-224" fmla="*/ 0 h 1483821"/>
                <a:gd name="connsiteX2-225" fmla="*/ 1772587 w 1772587"/>
                <a:gd name="connsiteY2-226" fmla="*/ 1483821 h 1483821"/>
                <a:gd name="connsiteX3-227" fmla="*/ 238 w 1772587"/>
                <a:gd name="connsiteY3-228" fmla="*/ 1482657 h 1483821"/>
                <a:gd name="connsiteX4-229" fmla="*/ 2207 w 1772587"/>
                <a:gd name="connsiteY4-230" fmla="*/ 723494 h 1483821"/>
                <a:gd name="connsiteX0-231" fmla="*/ 394 w 1772725"/>
                <a:gd name="connsiteY0-232" fmla="*/ 723494 h 1483821"/>
                <a:gd name="connsiteX1-233" fmla="*/ 1771482 w 1772725"/>
                <a:gd name="connsiteY1-234" fmla="*/ 0 h 1483821"/>
                <a:gd name="connsiteX2-235" fmla="*/ 1772725 w 1772725"/>
                <a:gd name="connsiteY2-236" fmla="*/ 1483821 h 1483821"/>
                <a:gd name="connsiteX3-237" fmla="*/ 376 w 1772725"/>
                <a:gd name="connsiteY3-238" fmla="*/ 1482657 h 1483821"/>
                <a:gd name="connsiteX4-239" fmla="*/ 394 w 1772725"/>
                <a:gd name="connsiteY4-240" fmla="*/ 723494 h 14838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772725" h="1483821">
                  <a:moveTo>
                    <a:pt x="394" y="723494"/>
                  </a:moveTo>
                  <a:lnTo>
                    <a:pt x="1771482" y="0"/>
                  </a:lnTo>
                  <a:cubicBezTo>
                    <a:pt x="1773863" y="495300"/>
                    <a:pt x="1770344" y="988521"/>
                    <a:pt x="1772725" y="1483821"/>
                  </a:cubicBezTo>
                  <a:lnTo>
                    <a:pt x="376" y="1482657"/>
                  </a:lnTo>
                  <a:cubicBezTo>
                    <a:pt x="-937" y="1234194"/>
                    <a:pt x="1707" y="971957"/>
                    <a:pt x="394" y="723494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0" name="iŝľíḋé"/>
            <p:cNvSpPr/>
            <p:nvPr/>
          </p:nvSpPr>
          <p:spPr>
            <a:xfrm>
              <a:off x="8968770" y="3427082"/>
              <a:ext cx="2481772" cy="2287516"/>
            </a:xfrm>
            <a:custGeom>
              <a:avLst/>
              <a:gdLst>
                <a:gd name="connsiteX0" fmla="*/ 0 w 1764506"/>
                <a:gd name="connsiteY0" fmla="*/ 721519 h 1485900"/>
                <a:gd name="connsiteX1" fmla="*/ 1757362 w 1764506"/>
                <a:gd name="connsiteY1" fmla="*/ 0 h 1485900"/>
                <a:gd name="connsiteX2" fmla="*/ 1764506 w 1764506"/>
                <a:gd name="connsiteY2" fmla="*/ 1485900 h 1485900"/>
                <a:gd name="connsiteX3" fmla="*/ 0 w 1764506"/>
                <a:gd name="connsiteY3" fmla="*/ 1478757 h 1485900"/>
                <a:gd name="connsiteX4" fmla="*/ 0 w 1764506"/>
                <a:gd name="connsiteY4" fmla="*/ 721519 h 1485900"/>
                <a:gd name="connsiteX0-1" fmla="*/ 0 w 1764506"/>
                <a:gd name="connsiteY0-2" fmla="*/ 723494 h 1487875"/>
                <a:gd name="connsiteX1-3" fmla="*/ 1763268 w 1764506"/>
                <a:gd name="connsiteY1-4" fmla="*/ 0 h 1487875"/>
                <a:gd name="connsiteX2-5" fmla="*/ 1764506 w 1764506"/>
                <a:gd name="connsiteY2-6" fmla="*/ 1487875 h 1487875"/>
                <a:gd name="connsiteX3-7" fmla="*/ 0 w 1764506"/>
                <a:gd name="connsiteY3-8" fmla="*/ 1480732 h 1487875"/>
                <a:gd name="connsiteX4-9" fmla="*/ 0 w 1764506"/>
                <a:gd name="connsiteY4-10" fmla="*/ 723494 h 1487875"/>
                <a:gd name="connsiteX0-11" fmla="*/ 0 w 1764506"/>
                <a:gd name="connsiteY0-12" fmla="*/ 723494 h 1483925"/>
                <a:gd name="connsiteX1-13" fmla="*/ 1763268 w 1764506"/>
                <a:gd name="connsiteY1-14" fmla="*/ 0 h 1483925"/>
                <a:gd name="connsiteX2-15" fmla="*/ 1764506 w 1764506"/>
                <a:gd name="connsiteY2-16" fmla="*/ 1483925 h 1483925"/>
                <a:gd name="connsiteX3-17" fmla="*/ 0 w 1764506"/>
                <a:gd name="connsiteY3-18" fmla="*/ 1480732 h 1483925"/>
                <a:gd name="connsiteX4-19" fmla="*/ 0 w 1764506"/>
                <a:gd name="connsiteY4-20" fmla="*/ 723494 h 1483925"/>
                <a:gd name="connsiteX0-21" fmla="*/ 0 w 1764506"/>
                <a:gd name="connsiteY0-22" fmla="*/ 723494 h 1483925"/>
                <a:gd name="connsiteX1-23" fmla="*/ 1763268 w 1764506"/>
                <a:gd name="connsiteY1-24" fmla="*/ 0 h 1483925"/>
                <a:gd name="connsiteX2-25" fmla="*/ 1764506 w 1764506"/>
                <a:gd name="connsiteY2-26" fmla="*/ 1483925 h 1483925"/>
                <a:gd name="connsiteX3-27" fmla="*/ 3938 w 1764506"/>
                <a:gd name="connsiteY3-28" fmla="*/ 1468882 h 1483925"/>
                <a:gd name="connsiteX4-29" fmla="*/ 0 w 1764506"/>
                <a:gd name="connsiteY4-30" fmla="*/ 723494 h 1483925"/>
                <a:gd name="connsiteX0-31" fmla="*/ 0 w 1764506"/>
                <a:gd name="connsiteY0-32" fmla="*/ 723494 h 1483925"/>
                <a:gd name="connsiteX1-33" fmla="*/ 1763268 w 1764506"/>
                <a:gd name="connsiteY1-34" fmla="*/ 0 h 1483925"/>
                <a:gd name="connsiteX2-35" fmla="*/ 1764506 w 1764506"/>
                <a:gd name="connsiteY2-36" fmla="*/ 1483925 h 1483925"/>
                <a:gd name="connsiteX3-37" fmla="*/ 5907 w 1764506"/>
                <a:gd name="connsiteY3-38" fmla="*/ 1478757 h 1483925"/>
                <a:gd name="connsiteX4-39" fmla="*/ 0 w 1764506"/>
                <a:gd name="connsiteY4-40" fmla="*/ 723494 h 1483925"/>
                <a:gd name="connsiteX0-41" fmla="*/ 0 w 1764506"/>
                <a:gd name="connsiteY0-42" fmla="*/ 723494 h 1481950"/>
                <a:gd name="connsiteX1-43" fmla="*/ 1763268 w 1764506"/>
                <a:gd name="connsiteY1-44" fmla="*/ 0 h 1481950"/>
                <a:gd name="connsiteX2-45" fmla="*/ 1764506 w 1764506"/>
                <a:gd name="connsiteY2-46" fmla="*/ 1481950 h 1481950"/>
                <a:gd name="connsiteX3-47" fmla="*/ 5907 w 1764506"/>
                <a:gd name="connsiteY3-48" fmla="*/ 1478757 h 1481950"/>
                <a:gd name="connsiteX4-49" fmla="*/ 0 w 1764506"/>
                <a:gd name="connsiteY4-50" fmla="*/ 723494 h 1481950"/>
                <a:gd name="connsiteX0-51" fmla="*/ 0 w 1764506"/>
                <a:gd name="connsiteY0-52" fmla="*/ 723494 h 1478757"/>
                <a:gd name="connsiteX1-53" fmla="*/ 1763268 w 1764506"/>
                <a:gd name="connsiteY1-54" fmla="*/ 0 h 1478757"/>
                <a:gd name="connsiteX2-55" fmla="*/ 1764506 w 1764506"/>
                <a:gd name="connsiteY2-56" fmla="*/ 1478000 h 1478757"/>
                <a:gd name="connsiteX3-57" fmla="*/ 5907 w 1764506"/>
                <a:gd name="connsiteY3-58" fmla="*/ 1478757 h 1478757"/>
                <a:gd name="connsiteX4-59" fmla="*/ 0 w 1764506"/>
                <a:gd name="connsiteY4-60" fmla="*/ 723494 h 1478757"/>
                <a:gd name="connsiteX0-61" fmla="*/ 0 w 1764506"/>
                <a:gd name="connsiteY0-62" fmla="*/ 723494 h 1478757"/>
                <a:gd name="connsiteX1-63" fmla="*/ 1763268 w 1764506"/>
                <a:gd name="connsiteY1-64" fmla="*/ 0 h 1478757"/>
                <a:gd name="connsiteX2-65" fmla="*/ 1764506 w 1764506"/>
                <a:gd name="connsiteY2-66" fmla="*/ 1478000 h 1478757"/>
                <a:gd name="connsiteX3-67" fmla="*/ 1969 w 1764506"/>
                <a:gd name="connsiteY3-68" fmla="*/ 1478757 h 1478757"/>
                <a:gd name="connsiteX4-69" fmla="*/ 0 w 1764506"/>
                <a:gd name="connsiteY4-70" fmla="*/ 723494 h 1478757"/>
                <a:gd name="connsiteX0-71" fmla="*/ 2207 w 1766713"/>
                <a:gd name="connsiteY0-72" fmla="*/ 723494 h 1478757"/>
                <a:gd name="connsiteX1-73" fmla="*/ 1765475 w 1766713"/>
                <a:gd name="connsiteY1-74" fmla="*/ 0 h 1478757"/>
                <a:gd name="connsiteX2-75" fmla="*/ 1766713 w 1766713"/>
                <a:gd name="connsiteY2-76" fmla="*/ 1478000 h 1478757"/>
                <a:gd name="connsiteX3-77" fmla="*/ 238 w 1766713"/>
                <a:gd name="connsiteY3-78" fmla="*/ 1478757 h 1478757"/>
                <a:gd name="connsiteX4-79" fmla="*/ 2207 w 1766713"/>
                <a:gd name="connsiteY4-80" fmla="*/ 723494 h 1478757"/>
                <a:gd name="connsiteX0-81" fmla="*/ 2207 w 1766713"/>
                <a:gd name="connsiteY0-82" fmla="*/ 723494 h 1481900"/>
                <a:gd name="connsiteX1-83" fmla="*/ 1765475 w 1766713"/>
                <a:gd name="connsiteY1-84" fmla="*/ 0 h 1481900"/>
                <a:gd name="connsiteX2-85" fmla="*/ 1766713 w 1766713"/>
                <a:gd name="connsiteY2-86" fmla="*/ 1481900 h 1481900"/>
                <a:gd name="connsiteX3-87" fmla="*/ 238 w 1766713"/>
                <a:gd name="connsiteY3-88" fmla="*/ 1478757 h 1481900"/>
                <a:gd name="connsiteX4-89" fmla="*/ 2207 w 1766713"/>
                <a:gd name="connsiteY4-90" fmla="*/ 723494 h 1481900"/>
                <a:gd name="connsiteX0-91" fmla="*/ 2207 w 1766713"/>
                <a:gd name="connsiteY0-92" fmla="*/ 723494 h 1481900"/>
                <a:gd name="connsiteX1-93" fmla="*/ 1765475 w 1766713"/>
                <a:gd name="connsiteY1-94" fmla="*/ 0 h 1481900"/>
                <a:gd name="connsiteX2-95" fmla="*/ 1766713 w 1766713"/>
                <a:gd name="connsiteY2-96" fmla="*/ 1481900 h 1481900"/>
                <a:gd name="connsiteX3-97" fmla="*/ 238 w 1766713"/>
                <a:gd name="connsiteY3-98" fmla="*/ 1478757 h 1481900"/>
                <a:gd name="connsiteX4-99" fmla="*/ 2207 w 1766713"/>
                <a:gd name="connsiteY4-100" fmla="*/ 723494 h 1481900"/>
                <a:gd name="connsiteX0-101" fmla="*/ 2207 w 1766713"/>
                <a:gd name="connsiteY0-102" fmla="*/ 723494 h 1482657"/>
                <a:gd name="connsiteX1-103" fmla="*/ 1765475 w 1766713"/>
                <a:gd name="connsiteY1-104" fmla="*/ 0 h 1482657"/>
                <a:gd name="connsiteX2-105" fmla="*/ 1766713 w 1766713"/>
                <a:gd name="connsiteY2-106" fmla="*/ 1481900 h 1482657"/>
                <a:gd name="connsiteX3-107" fmla="*/ 238 w 1766713"/>
                <a:gd name="connsiteY3-108" fmla="*/ 1482657 h 1482657"/>
                <a:gd name="connsiteX4-109" fmla="*/ 2207 w 1766713"/>
                <a:gd name="connsiteY4-110" fmla="*/ 723494 h 1482657"/>
                <a:gd name="connsiteX0-111" fmla="*/ 2207 w 1768055"/>
                <a:gd name="connsiteY0-112" fmla="*/ 723494 h 1482657"/>
                <a:gd name="connsiteX1-113" fmla="*/ 1767443 w 1768055"/>
                <a:gd name="connsiteY1-114" fmla="*/ 0 h 1482657"/>
                <a:gd name="connsiteX2-115" fmla="*/ 1766713 w 1768055"/>
                <a:gd name="connsiteY2-116" fmla="*/ 1481900 h 1482657"/>
                <a:gd name="connsiteX3-117" fmla="*/ 238 w 1768055"/>
                <a:gd name="connsiteY3-118" fmla="*/ 1482657 h 1482657"/>
                <a:gd name="connsiteX4-119" fmla="*/ 2207 w 1768055"/>
                <a:gd name="connsiteY4-120" fmla="*/ 723494 h 1482657"/>
                <a:gd name="connsiteX0-121" fmla="*/ 2207 w 1768055"/>
                <a:gd name="connsiteY0-122" fmla="*/ 723494 h 1482657"/>
                <a:gd name="connsiteX1-123" fmla="*/ 1767443 w 1768055"/>
                <a:gd name="connsiteY1-124" fmla="*/ 0 h 1482657"/>
                <a:gd name="connsiteX2-125" fmla="*/ 1766713 w 1768055"/>
                <a:gd name="connsiteY2-126" fmla="*/ 1470200 h 1482657"/>
                <a:gd name="connsiteX3-127" fmla="*/ 238 w 1768055"/>
                <a:gd name="connsiteY3-128" fmla="*/ 1482657 h 1482657"/>
                <a:gd name="connsiteX4-129" fmla="*/ 2207 w 1768055"/>
                <a:gd name="connsiteY4-130" fmla="*/ 723494 h 1482657"/>
                <a:gd name="connsiteX0-131" fmla="*/ 2207 w 1767918"/>
                <a:gd name="connsiteY0-132" fmla="*/ 723494 h 1482657"/>
                <a:gd name="connsiteX1-133" fmla="*/ 1767443 w 1767918"/>
                <a:gd name="connsiteY1-134" fmla="*/ 0 h 1482657"/>
                <a:gd name="connsiteX2-135" fmla="*/ 1764744 w 1767918"/>
                <a:gd name="connsiteY2-136" fmla="*/ 1478000 h 1482657"/>
                <a:gd name="connsiteX3-137" fmla="*/ 238 w 1767918"/>
                <a:gd name="connsiteY3-138" fmla="*/ 1482657 h 1482657"/>
                <a:gd name="connsiteX4-139" fmla="*/ 2207 w 1767918"/>
                <a:gd name="connsiteY4-140" fmla="*/ 723494 h 1482657"/>
                <a:gd name="connsiteX0-141" fmla="*/ 2207 w 1767831"/>
                <a:gd name="connsiteY0-142" fmla="*/ 723494 h 1483850"/>
                <a:gd name="connsiteX1-143" fmla="*/ 1767443 w 1767831"/>
                <a:gd name="connsiteY1-144" fmla="*/ 0 h 1483850"/>
                <a:gd name="connsiteX2-145" fmla="*/ 1762776 w 1767831"/>
                <a:gd name="connsiteY2-146" fmla="*/ 1483850 h 1483850"/>
                <a:gd name="connsiteX3-147" fmla="*/ 238 w 1767831"/>
                <a:gd name="connsiteY3-148" fmla="*/ 1482657 h 1483850"/>
                <a:gd name="connsiteX4-149" fmla="*/ 2207 w 1767831"/>
                <a:gd name="connsiteY4-150" fmla="*/ 723494 h 1483850"/>
                <a:gd name="connsiteX0-151" fmla="*/ 2207 w 1768683"/>
                <a:gd name="connsiteY0-152" fmla="*/ 723494 h 1482657"/>
                <a:gd name="connsiteX1-153" fmla="*/ 1767443 w 1768683"/>
                <a:gd name="connsiteY1-154" fmla="*/ 0 h 1482657"/>
                <a:gd name="connsiteX2-155" fmla="*/ 1768683 w 1768683"/>
                <a:gd name="connsiteY2-156" fmla="*/ 1481900 h 1482657"/>
                <a:gd name="connsiteX3-157" fmla="*/ 238 w 1768683"/>
                <a:gd name="connsiteY3-158" fmla="*/ 1482657 h 1482657"/>
                <a:gd name="connsiteX4-159" fmla="*/ 2207 w 1768683"/>
                <a:gd name="connsiteY4-160" fmla="*/ 723494 h 1482657"/>
                <a:gd name="connsiteX0-161" fmla="*/ 2207 w 1768683"/>
                <a:gd name="connsiteY0-162" fmla="*/ 723494 h 1482657"/>
                <a:gd name="connsiteX1-163" fmla="*/ 1763540 w 1768683"/>
                <a:gd name="connsiteY1-164" fmla="*/ 0 h 1482657"/>
                <a:gd name="connsiteX2-165" fmla="*/ 1768683 w 1768683"/>
                <a:gd name="connsiteY2-166" fmla="*/ 1481900 h 1482657"/>
                <a:gd name="connsiteX3-167" fmla="*/ 238 w 1768683"/>
                <a:gd name="connsiteY3-168" fmla="*/ 1482657 h 1482657"/>
                <a:gd name="connsiteX4-169" fmla="*/ 2207 w 1768683"/>
                <a:gd name="connsiteY4-170" fmla="*/ 723494 h 1482657"/>
                <a:gd name="connsiteX0-171" fmla="*/ 2207 w 1771821"/>
                <a:gd name="connsiteY0-172" fmla="*/ 723494 h 1482657"/>
                <a:gd name="connsiteX1-173" fmla="*/ 1771344 w 1771821"/>
                <a:gd name="connsiteY1-174" fmla="*/ 0 h 1482657"/>
                <a:gd name="connsiteX2-175" fmla="*/ 1768683 w 1771821"/>
                <a:gd name="connsiteY2-176" fmla="*/ 1481900 h 1482657"/>
                <a:gd name="connsiteX3-177" fmla="*/ 238 w 1771821"/>
                <a:gd name="connsiteY3-178" fmla="*/ 1482657 h 1482657"/>
                <a:gd name="connsiteX4-179" fmla="*/ 2207 w 1771821"/>
                <a:gd name="connsiteY4-180" fmla="*/ 723494 h 1482657"/>
                <a:gd name="connsiteX0-181" fmla="*/ 2207 w 1771958"/>
                <a:gd name="connsiteY0-182" fmla="*/ 723494 h 1482657"/>
                <a:gd name="connsiteX1-183" fmla="*/ 1771344 w 1771958"/>
                <a:gd name="connsiteY1-184" fmla="*/ 0 h 1482657"/>
                <a:gd name="connsiteX2-185" fmla="*/ 1770635 w 1771958"/>
                <a:gd name="connsiteY2-186" fmla="*/ 1479978 h 1482657"/>
                <a:gd name="connsiteX3-187" fmla="*/ 238 w 1771958"/>
                <a:gd name="connsiteY3-188" fmla="*/ 1482657 h 1482657"/>
                <a:gd name="connsiteX4-189" fmla="*/ 2207 w 1771958"/>
                <a:gd name="connsiteY4-190" fmla="*/ 723494 h 1482657"/>
                <a:gd name="connsiteX0-191" fmla="*/ 2207 w 1771821"/>
                <a:gd name="connsiteY0-192" fmla="*/ 723494 h 1482657"/>
                <a:gd name="connsiteX1-193" fmla="*/ 1771344 w 1771821"/>
                <a:gd name="connsiteY1-194" fmla="*/ 0 h 1482657"/>
                <a:gd name="connsiteX2-195" fmla="*/ 1768684 w 1771821"/>
                <a:gd name="connsiteY2-196" fmla="*/ 1481900 h 1482657"/>
                <a:gd name="connsiteX3-197" fmla="*/ 238 w 1771821"/>
                <a:gd name="connsiteY3-198" fmla="*/ 1482657 h 1482657"/>
                <a:gd name="connsiteX4-199" fmla="*/ 2207 w 1771821"/>
                <a:gd name="connsiteY4-200" fmla="*/ 723494 h 1482657"/>
                <a:gd name="connsiteX0-201" fmla="*/ 2207 w 1771958"/>
                <a:gd name="connsiteY0-202" fmla="*/ 723494 h 1482657"/>
                <a:gd name="connsiteX1-203" fmla="*/ 1771344 w 1771958"/>
                <a:gd name="connsiteY1-204" fmla="*/ 0 h 1482657"/>
                <a:gd name="connsiteX2-205" fmla="*/ 1770636 w 1771958"/>
                <a:gd name="connsiteY2-206" fmla="*/ 1479979 h 1482657"/>
                <a:gd name="connsiteX3-207" fmla="*/ 238 w 1771958"/>
                <a:gd name="connsiteY3-208" fmla="*/ 1482657 h 1482657"/>
                <a:gd name="connsiteX4-209" fmla="*/ 2207 w 1771958"/>
                <a:gd name="connsiteY4-210" fmla="*/ 723494 h 1482657"/>
                <a:gd name="connsiteX0-211" fmla="*/ 2207 w 1772587"/>
                <a:gd name="connsiteY0-212" fmla="*/ 723494 h 1483821"/>
                <a:gd name="connsiteX1-213" fmla="*/ 1771344 w 1772587"/>
                <a:gd name="connsiteY1-214" fmla="*/ 0 h 1483821"/>
                <a:gd name="connsiteX2-215" fmla="*/ 1772587 w 1772587"/>
                <a:gd name="connsiteY2-216" fmla="*/ 1483821 h 1483821"/>
                <a:gd name="connsiteX3-217" fmla="*/ 238 w 1772587"/>
                <a:gd name="connsiteY3-218" fmla="*/ 1482657 h 1483821"/>
                <a:gd name="connsiteX4-219" fmla="*/ 2207 w 1772587"/>
                <a:gd name="connsiteY4-220" fmla="*/ 723494 h 1483821"/>
                <a:gd name="connsiteX0-221" fmla="*/ 2207 w 1772587"/>
                <a:gd name="connsiteY0-222" fmla="*/ 723494 h 1483821"/>
                <a:gd name="connsiteX1-223" fmla="*/ 1771344 w 1772587"/>
                <a:gd name="connsiteY1-224" fmla="*/ 0 h 1483821"/>
                <a:gd name="connsiteX2-225" fmla="*/ 1772587 w 1772587"/>
                <a:gd name="connsiteY2-226" fmla="*/ 1483821 h 1483821"/>
                <a:gd name="connsiteX3-227" fmla="*/ 238 w 1772587"/>
                <a:gd name="connsiteY3-228" fmla="*/ 1482657 h 1483821"/>
                <a:gd name="connsiteX4-229" fmla="*/ 2207 w 1772587"/>
                <a:gd name="connsiteY4-230" fmla="*/ 723494 h 1483821"/>
                <a:gd name="connsiteX0-231" fmla="*/ 394 w 1772725"/>
                <a:gd name="connsiteY0-232" fmla="*/ 723494 h 1483821"/>
                <a:gd name="connsiteX1-233" fmla="*/ 1771482 w 1772725"/>
                <a:gd name="connsiteY1-234" fmla="*/ 0 h 1483821"/>
                <a:gd name="connsiteX2-235" fmla="*/ 1772725 w 1772725"/>
                <a:gd name="connsiteY2-236" fmla="*/ 1483821 h 1483821"/>
                <a:gd name="connsiteX3-237" fmla="*/ 376 w 1772725"/>
                <a:gd name="connsiteY3-238" fmla="*/ 1482657 h 1483821"/>
                <a:gd name="connsiteX4-239" fmla="*/ 394 w 1772725"/>
                <a:gd name="connsiteY4-240" fmla="*/ 723494 h 14838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772725" h="1483821">
                  <a:moveTo>
                    <a:pt x="394" y="723494"/>
                  </a:moveTo>
                  <a:lnTo>
                    <a:pt x="1771482" y="0"/>
                  </a:lnTo>
                  <a:cubicBezTo>
                    <a:pt x="1773863" y="495300"/>
                    <a:pt x="1770344" y="988521"/>
                    <a:pt x="1772725" y="1483821"/>
                  </a:cubicBezTo>
                  <a:lnTo>
                    <a:pt x="376" y="1482657"/>
                  </a:lnTo>
                  <a:cubicBezTo>
                    <a:pt x="-937" y="1234194"/>
                    <a:pt x="1707" y="971957"/>
                    <a:pt x="394" y="723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1" name="íṣľïḑê"/>
            <p:cNvSpPr/>
            <p:nvPr/>
          </p:nvSpPr>
          <p:spPr>
            <a:xfrm>
              <a:off x="3410522" y="4278479"/>
              <a:ext cx="2607920" cy="379656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1865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ï$ļíḍè"/>
            <p:cNvSpPr txBox="1"/>
            <p:nvPr/>
          </p:nvSpPr>
          <p:spPr>
            <a:xfrm>
              <a:off x="3410523" y="4658135"/>
              <a:ext cx="2607920" cy="516423"/>
            </a:xfrm>
            <a:prstGeom prst="rect">
              <a:avLst/>
            </a:prstGeom>
            <a:noFill/>
          </p:spPr>
          <p:txBody>
            <a:bodyPr wrap="square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iṧ1îḍé"/>
            <p:cNvSpPr/>
            <p:nvPr/>
          </p:nvSpPr>
          <p:spPr>
            <a:xfrm>
              <a:off x="6175121" y="4278479"/>
              <a:ext cx="2607920" cy="379656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1865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íṥlîḓê"/>
            <p:cNvSpPr txBox="1"/>
            <p:nvPr/>
          </p:nvSpPr>
          <p:spPr>
            <a:xfrm>
              <a:off x="6175122" y="4658135"/>
              <a:ext cx="2607920" cy="516423"/>
            </a:xfrm>
            <a:prstGeom prst="rect">
              <a:avLst/>
            </a:prstGeom>
            <a:noFill/>
          </p:spPr>
          <p:txBody>
            <a:bodyPr wrap="square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í$ḷíḋé"/>
            <p:cNvSpPr/>
            <p:nvPr/>
          </p:nvSpPr>
          <p:spPr>
            <a:xfrm>
              <a:off x="8896408" y="4278479"/>
              <a:ext cx="2607920" cy="379656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1865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íšḻíḑê"/>
            <p:cNvSpPr txBox="1"/>
            <p:nvPr/>
          </p:nvSpPr>
          <p:spPr>
            <a:xfrm>
              <a:off x="8896409" y="4658135"/>
              <a:ext cx="2607920" cy="516423"/>
            </a:xfrm>
            <a:prstGeom prst="rect">
              <a:avLst/>
            </a:prstGeom>
            <a:noFill/>
          </p:spPr>
          <p:txBody>
            <a:bodyPr wrap="square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34" name="18247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174911" y="1628803"/>
            <a:ext cx="10249681" cy="4216531"/>
            <a:chOff x="1174911" y="1628803"/>
            <a:chExt cx="10249681" cy="4216531"/>
          </a:xfrm>
        </p:grpSpPr>
        <p:sp>
          <p:nvSpPr>
            <p:cNvPr id="35" name="ïSḷîḋe"/>
            <p:cNvSpPr/>
            <p:nvPr/>
          </p:nvSpPr>
          <p:spPr>
            <a:xfrm>
              <a:off x="6996099" y="1628803"/>
              <a:ext cx="4159323" cy="165618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6" name="iśļïḓè"/>
            <p:cNvSpPr txBox="1"/>
            <p:nvPr/>
          </p:nvSpPr>
          <p:spPr>
            <a:xfrm>
              <a:off x="5638800" y="1999693"/>
              <a:ext cx="914400" cy="91440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VS</a:t>
              </a:r>
              <a:endPara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iṡľíďé"/>
            <p:cNvSpPr/>
            <p:nvPr/>
          </p:nvSpPr>
          <p:spPr>
            <a:xfrm>
              <a:off x="1234211" y="1628803"/>
              <a:ext cx="4159323" cy="165618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8" name="íşḷíḍê"/>
            <p:cNvSpPr/>
            <p:nvPr/>
          </p:nvSpPr>
          <p:spPr>
            <a:xfrm>
              <a:off x="5500993" y="3575134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7006369" y="378328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7006369" y="3783284"/>
              <a:ext cx="2448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îṥľïdé"/>
            <p:cNvSpPr/>
            <p:nvPr/>
          </p:nvSpPr>
          <p:spPr>
            <a:xfrm>
              <a:off x="10664892" y="3575134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68%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1777789" y="378328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425789" y="3783284"/>
              <a:ext cx="2952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ïṧľíḓe"/>
            <p:cNvSpPr/>
            <p:nvPr/>
          </p:nvSpPr>
          <p:spPr>
            <a:xfrm>
              <a:off x="1174911" y="3575134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82%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5" name="îṥ1ïdè"/>
            <p:cNvSpPr/>
            <p:nvPr/>
          </p:nvSpPr>
          <p:spPr>
            <a:xfrm>
              <a:off x="5500993" y="4198497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7006369" y="4406647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7006369" y="4406647"/>
              <a:ext cx="1908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îs1íḍê"/>
            <p:cNvSpPr/>
            <p:nvPr/>
          </p:nvSpPr>
          <p:spPr>
            <a:xfrm>
              <a:off x="10664892" y="4198497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53%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1777789" y="4406647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4297789" y="4406647"/>
              <a:ext cx="1080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í$lïḑê"/>
            <p:cNvSpPr/>
            <p:nvPr/>
          </p:nvSpPr>
          <p:spPr>
            <a:xfrm>
              <a:off x="1174911" y="4198497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30%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2" name="íṩļïdé"/>
            <p:cNvSpPr/>
            <p:nvPr/>
          </p:nvSpPr>
          <p:spPr>
            <a:xfrm>
              <a:off x="5500993" y="4821860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7006369" y="5030010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7006369" y="5030010"/>
              <a:ext cx="2592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ïśliďê"/>
            <p:cNvSpPr/>
            <p:nvPr/>
          </p:nvSpPr>
          <p:spPr>
            <a:xfrm>
              <a:off x="10664892" y="4821860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72%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1777789" y="5030010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3757789" y="5030010"/>
              <a:ext cx="1620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iŝļíḓè"/>
            <p:cNvSpPr/>
            <p:nvPr/>
          </p:nvSpPr>
          <p:spPr>
            <a:xfrm>
              <a:off x="1174911" y="4821860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45%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9" name="îṩḻíḓè"/>
            <p:cNvSpPr/>
            <p:nvPr/>
          </p:nvSpPr>
          <p:spPr>
            <a:xfrm>
              <a:off x="5500993" y="5445224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7006369" y="565337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7006369" y="5653374"/>
              <a:ext cx="1296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î$1íḑê"/>
            <p:cNvSpPr/>
            <p:nvPr/>
          </p:nvSpPr>
          <p:spPr>
            <a:xfrm>
              <a:off x="10664892" y="5445224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36%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1777789" y="565337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2101789" y="5653374"/>
              <a:ext cx="3276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íslîdè"/>
            <p:cNvSpPr/>
            <p:nvPr/>
          </p:nvSpPr>
          <p:spPr>
            <a:xfrm>
              <a:off x="1174911" y="5445224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91%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21200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00" y="-31644"/>
            <a:ext cx="10845800" cy="6024448"/>
            <a:chOff x="673100" y="-31644"/>
            <a:chExt cx="10845800" cy="6024448"/>
          </a:xfrm>
        </p:grpSpPr>
        <p:sp>
          <p:nvSpPr>
            <p:cNvPr id="45" name="îṧľíḋê"/>
            <p:cNvSpPr/>
            <p:nvPr/>
          </p:nvSpPr>
          <p:spPr>
            <a:xfrm>
              <a:off x="673100" y="1130300"/>
              <a:ext cx="10845800" cy="2584556"/>
            </a:xfrm>
            <a:prstGeom prst="rect">
              <a:avLst/>
            </a:prstGeom>
            <a:blipFill dpi="0" rotWithShape="1">
              <a:blip r:embed="rId2"/>
              <a:srcRect/>
              <a:tile tx="-711200" ty="1016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6" name="iṥliḋê"/>
            <p:cNvSpPr/>
            <p:nvPr/>
          </p:nvSpPr>
          <p:spPr>
            <a:xfrm>
              <a:off x="4466551" y="-31644"/>
              <a:ext cx="3258911" cy="374650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7" name="íSľïḋe"/>
            <p:cNvSpPr/>
            <p:nvPr/>
          </p:nvSpPr>
          <p:spPr>
            <a:xfrm>
              <a:off x="5721402" y="1490339"/>
              <a:ext cx="749217" cy="74921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" name="isļiḋê"/>
            <p:cNvSpPr/>
            <p:nvPr/>
          </p:nvSpPr>
          <p:spPr bwMode="auto">
            <a:xfrm>
              <a:off x="5930902" y="1721318"/>
              <a:ext cx="336187" cy="287259"/>
            </a:xfrm>
            <a:custGeom>
              <a:avLst/>
              <a:gdLst>
                <a:gd name="connsiteX0" fmla="*/ 560224 w 607107"/>
                <a:gd name="connsiteY0" fmla="*/ 279860 h 518750"/>
                <a:gd name="connsiteX1" fmla="*/ 582459 w 607107"/>
                <a:gd name="connsiteY1" fmla="*/ 280220 h 518750"/>
                <a:gd name="connsiteX2" fmla="*/ 606440 w 607107"/>
                <a:gd name="connsiteY2" fmla="*/ 300513 h 518750"/>
                <a:gd name="connsiteX3" fmla="*/ 596135 w 607107"/>
                <a:gd name="connsiteY3" fmla="*/ 329751 h 518750"/>
                <a:gd name="connsiteX4" fmla="*/ 571865 w 607107"/>
                <a:gd name="connsiteY4" fmla="*/ 348793 h 518750"/>
                <a:gd name="connsiteX5" fmla="*/ 371834 w 607107"/>
                <a:gd name="connsiteY5" fmla="*/ 500269 h 518750"/>
                <a:gd name="connsiteX6" fmla="*/ 134050 w 607107"/>
                <a:gd name="connsiteY6" fmla="*/ 494210 h 518750"/>
                <a:gd name="connsiteX7" fmla="*/ 67213 w 607107"/>
                <a:gd name="connsiteY7" fmla="*/ 511040 h 518750"/>
                <a:gd name="connsiteX8" fmla="*/ 61145 w 607107"/>
                <a:gd name="connsiteY8" fmla="*/ 511040 h 518750"/>
                <a:gd name="connsiteX9" fmla="*/ 59701 w 607107"/>
                <a:gd name="connsiteY9" fmla="*/ 510560 h 518750"/>
                <a:gd name="connsiteX10" fmla="*/ 55656 w 607107"/>
                <a:gd name="connsiteY10" fmla="*/ 507674 h 518750"/>
                <a:gd name="connsiteX11" fmla="*/ 7502 w 607107"/>
                <a:gd name="connsiteY11" fmla="*/ 432081 h 518750"/>
                <a:gd name="connsiteX12" fmla="*/ 1435 w 607107"/>
                <a:gd name="connsiteY12" fmla="*/ 423521 h 518750"/>
                <a:gd name="connsiteX13" fmla="*/ 183 w 607107"/>
                <a:gd name="connsiteY13" fmla="*/ 417077 h 518750"/>
                <a:gd name="connsiteX14" fmla="*/ 4131 w 607107"/>
                <a:gd name="connsiteY14" fmla="*/ 411788 h 518750"/>
                <a:gd name="connsiteX15" fmla="*/ 95527 w 607107"/>
                <a:gd name="connsiteY15" fmla="*/ 376588 h 518750"/>
                <a:gd name="connsiteX16" fmla="*/ 266570 w 607107"/>
                <a:gd name="connsiteY16" fmla="*/ 330231 h 518750"/>
                <a:gd name="connsiteX17" fmla="*/ 327147 w 607107"/>
                <a:gd name="connsiteY17" fmla="*/ 372741 h 518750"/>
                <a:gd name="connsiteX18" fmla="*/ 233536 w 607107"/>
                <a:gd name="connsiteY18" fmla="*/ 417943 h 518750"/>
                <a:gd name="connsiteX19" fmla="*/ 360084 w 607107"/>
                <a:gd name="connsiteY19" fmla="*/ 366393 h 518750"/>
                <a:gd name="connsiteX20" fmla="*/ 365285 w 607107"/>
                <a:gd name="connsiteY20" fmla="*/ 359372 h 518750"/>
                <a:gd name="connsiteX21" fmla="*/ 524482 w 607107"/>
                <a:gd name="connsiteY21" fmla="*/ 291473 h 518750"/>
                <a:gd name="connsiteX22" fmla="*/ 560224 w 607107"/>
                <a:gd name="connsiteY22" fmla="*/ 279860 h 518750"/>
                <a:gd name="connsiteX23" fmla="*/ 231201 w 607107"/>
                <a:gd name="connsiteY23" fmla="*/ 114447 h 518750"/>
                <a:gd name="connsiteX24" fmla="*/ 227733 w 607107"/>
                <a:gd name="connsiteY24" fmla="*/ 115409 h 518750"/>
                <a:gd name="connsiteX25" fmla="*/ 204232 w 607107"/>
                <a:gd name="connsiteY25" fmla="*/ 127912 h 518750"/>
                <a:gd name="connsiteX26" fmla="*/ 200572 w 607107"/>
                <a:gd name="connsiteY26" fmla="*/ 136280 h 518750"/>
                <a:gd name="connsiteX27" fmla="*/ 203269 w 607107"/>
                <a:gd name="connsiteY27" fmla="*/ 146860 h 518750"/>
                <a:gd name="connsiteX28" fmla="*/ 207410 w 607107"/>
                <a:gd name="connsiteY28" fmla="*/ 151862 h 518750"/>
                <a:gd name="connsiteX29" fmla="*/ 213960 w 607107"/>
                <a:gd name="connsiteY29" fmla="*/ 151573 h 518750"/>
                <a:gd name="connsiteX30" fmla="*/ 222340 w 607107"/>
                <a:gd name="connsiteY30" fmla="*/ 147053 h 518750"/>
                <a:gd name="connsiteX31" fmla="*/ 222340 w 607107"/>
                <a:gd name="connsiteY31" fmla="*/ 230058 h 518750"/>
                <a:gd name="connsiteX32" fmla="*/ 229756 w 607107"/>
                <a:gd name="connsiteY32" fmla="*/ 237464 h 518750"/>
                <a:gd name="connsiteX33" fmla="*/ 243433 w 607107"/>
                <a:gd name="connsiteY33" fmla="*/ 237464 h 518750"/>
                <a:gd name="connsiteX34" fmla="*/ 250850 w 607107"/>
                <a:gd name="connsiteY34" fmla="*/ 230058 h 518750"/>
                <a:gd name="connsiteX35" fmla="*/ 250850 w 607107"/>
                <a:gd name="connsiteY35" fmla="*/ 121853 h 518750"/>
                <a:gd name="connsiteX36" fmla="*/ 243433 w 607107"/>
                <a:gd name="connsiteY36" fmla="*/ 114447 h 518750"/>
                <a:gd name="connsiteX37" fmla="*/ 230719 w 607107"/>
                <a:gd name="connsiteY37" fmla="*/ 76070 h 518750"/>
                <a:gd name="connsiteX38" fmla="*/ 330794 w 607107"/>
                <a:gd name="connsiteY38" fmla="*/ 176004 h 518750"/>
                <a:gd name="connsiteX39" fmla="*/ 230719 w 607107"/>
                <a:gd name="connsiteY39" fmla="*/ 275841 h 518750"/>
                <a:gd name="connsiteX40" fmla="*/ 130741 w 607107"/>
                <a:gd name="connsiteY40" fmla="*/ 176004 h 518750"/>
                <a:gd name="connsiteX41" fmla="*/ 230719 w 607107"/>
                <a:gd name="connsiteY41" fmla="*/ 76070 h 518750"/>
                <a:gd name="connsiteX42" fmla="*/ 371906 w 607107"/>
                <a:gd name="connsiteY42" fmla="*/ 39432 h 518750"/>
                <a:gd name="connsiteX43" fmla="*/ 368246 w 607107"/>
                <a:gd name="connsiteY43" fmla="*/ 40297 h 518750"/>
                <a:gd name="connsiteX44" fmla="*/ 344168 w 607107"/>
                <a:gd name="connsiteY44" fmla="*/ 53185 h 518750"/>
                <a:gd name="connsiteX45" fmla="*/ 340412 w 607107"/>
                <a:gd name="connsiteY45" fmla="*/ 61744 h 518750"/>
                <a:gd name="connsiteX46" fmla="*/ 343109 w 607107"/>
                <a:gd name="connsiteY46" fmla="*/ 72612 h 518750"/>
                <a:gd name="connsiteX47" fmla="*/ 347443 w 607107"/>
                <a:gd name="connsiteY47" fmla="*/ 77709 h 518750"/>
                <a:gd name="connsiteX48" fmla="*/ 354089 w 607107"/>
                <a:gd name="connsiteY48" fmla="*/ 77421 h 518750"/>
                <a:gd name="connsiteX49" fmla="*/ 362757 w 607107"/>
                <a:gd name="connsiteY49" fmla="*/ 72804 h 518750"/>
                <a:gd name="connsiteX50" fmla="*/ 362757 w 607107"/>
                <a:gd name="connsiteY50" fmla="*/ 157919 h 518750"/>
                <a:gd name="connsiteX51" fmla="*/ 370365 w 607107"/>
                <a:gd name="connsiteY51" fmla="*/ 165517 h 518750"/>
                <a:gd name="connsiteX52" fmla="*/ 384331 w 607107"/>
                <a:gd name="connsiteY52" fmla="*/ 165517 h 518750"/>
                <a:gd name="connsiteX53" fmla="*/ 391939 w 607107"/>
                <a:gd name="connsiteY53" fmla="*/ 157919 h 518750"/>
                <a:gd name="connsiteX54" fmla="*/ 391939 w 607107"/>
                <a:gd name="connsiteY54" fmla="*/ 47029 h 518750"/>
                <a:gd name="connsiteX55" fmla="*/ 384331 w 607107"/>
                <a:gd name="connsiteY55" fmla="*/ 39432 h 518750"/>
                <a:gd name="connsiteX56" fmla="*/ 371328 w 607107"/>
                <a:gd name="connsiteY56" fmla="*/ 0 h 518750"/>
                <a:gd name="connsiteX57" fmla="*/ 473901 w 607107"/>
                <a:gd name="connsiteY57" fmla="*/ 102426 h 518750"/>
                <a:gd name="connsiteX58" fmla="*/ 371328 w 607107"/>
                <a:gd name="connsiteY58" fmla="*/ 204852 h 518750"/>
                <a:gd name="connsiteX59" fmla="*/ 342531 w 607107"/>
                <a:gd name="connsiteY59" fmla="*/ 200717 h 518750"/>
                <a:gd name="connsiteX60" fmla="*/ 348117 w 607107"/>
                <a:gd name="connsiteY60" fmla="*/ 167440 h 518750"/>
                <a:gd name="connsiteX61" fmla="*/ 274342 w 607107"/>
                <a:gd name="connsiteY61" fmla="*/ 69150 h 518750"/>
                <a:gd name="connsiteX62" fmla="*/ 371328 w 607107"/>
                <a:gd name="connsiteY62" fmla="*/ 0 h 51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7107" h="518750">
                  <a:moveTo>
                    <a:pt x="560224" y="279860"/>
                  </a:moveTo>
                  <a:cubicBezTo>
                    <a:pt x="569819" y="278441"/>
                    <a:pt x="577162" y="279018"/>
                    <a:pt x="582459" y="280220"/>
                  </a:cubicBezTo>
                  <a:cubicBezTo>
                    <a:pt x="595268" y="283010"/>
                    <a:pt x="604032" y="289742"/>
                    <a:pt x="606440" y="300513"/>
                  </a:cubicBezTo>
                  <a:cubicBezTo>
                    <a:pt x="608751" y="310804"/>
                    <a:pt x="604995" y="322826"/>
                    <a:pt x="596135" y="329751"/>
                  </a:cubicBezTo>
                  <a:cubicBezTo>
                    <a:pt x="587949" y="336098"/>
                    <a:pt x="579762" y="342542"/>
                    <a:pt x="571865" y="348793"/>
                  </a:cubicBezTo>
                  <a:lnTo>
                    <a:pt x="371834" y="500269"/>
                  </a:lnTo>
                  <a:cubicBezTo>
                    <a:pt x="306826" y="545471"/>
                    <a:pt x="137614" y="493440"/>
                    <a:pt x="134050" y="494210"/>
                  </a:cubicBezTo>
                  <a:lnTo>
                    <a:pt x="67213" y="511040"/>
                  </a:lnTo>
                  <a:cubicBezTo>
                    <a:pt x="65479" y="511521"/>
                    <a:pt x="63264" y="511425"/>
                    <a:pt x="61145" y="511040"/>
                  </a:cubicBezTo>
                  <a:cubicBezTo>
                    <a:pt x="60567" y="510848"/>
                    <a:pt x="60086" y="510752"/>
                    <a:pt x="59701" y="510560"/>
                  </a:cubicBezTo>
                  <a:cubicBezTo>
                    <a:pt x="58063" y="510079"/>
                    <a:pt x="56715" y="509021"/>
                    <a:pt x="55656" y="507674"/>
                  </a:cubicBezTo>
                  <a:cubicBezTo>
                    <a:pt x="40150" y="486131"/>
                    <a:pt x="22430" y="453335"/>
                    <a:pt x="7502" y="432081"/>
                  </a:cubicBezTo>
                  <a:lnTo>
                    <a:pt x="1435" y="423521"/>
                  </a:lnTo>
                  <a:cubicBezTo>
                    <a:pt x="183" y="421694"/>
                    <a:pt x="-299" y="419289"/>
                    <a:pt x="183" y="417077"/>
                  </a:cubicBezTo>
                  <a:cubicBezTo>
                    <a:pt x="664" y="414865"/>
                    <a:pt x="1723" y="412750"/>
                    <a:pt x="4131" y="411788"/>
                  </a:cubicBezTo>
                  <a:lnTo>
                    <a:pt x="95527" y="376588"/>
                  </a:lnTo>
                  <a:cubicBezTo>
                    <a:pt x="155816" y="356487"/>
                    <a:pt x="154179" y="328885"/>
                    <a:pt x="266570" y="330231"/>
                  </a:cubicBezTo>
                  <a:cubicBezTo>
                    <a:pt x="296618" y="330520"/>
                    <a:pt x="351706" y="324172"/>
                    <a:pt x="327147" y="372741"/>
                  </a:cubicBezTo>
                  <a:cubicBezTo>
                    <a:pt x="316650" y="393515"/>
                    <a:pt x="281979" y="420059"/>
                    <a:pt x="233536" y="417943"/>
                  </a:cubicBezTo>
                  <a:cubicBezTo>
                    <a:pt x="233344" y="419193"/>
                    <a:pt x="327244" y="456605"/>
                    <a:pt x="360084" y="366393"/>
                  </a:cubicBezTo>
                  <a:cubicBezTo>
                    <a:pt x="360084" y="366393"/>
                    <a:pt x="361433" y="361007"/>
                    <a:pt x="365285" y="359372"/>
                  </a:cubicBezTo>
                  <a:cubicBezTo>
                    <a:pt x="389940" y="348793"/>
                    <a:pt x="522459" y="292338"/>
                    <a:pt x="524482" y="291473"/>
                  </a:cubicBezTo>
                  <a:cubicBezTo>
                    <a:pt x="538784" y="284693"/>
                    <a:pt x="550629" y="281278"/>
                    <a:pt x="560224" y="279860"/>
                  </a:cubicBezTo>
                  <a:close/>
                  <a:moveTo>
                    <a:pt x="231201" y="114447"/>
                  </a:moveTo>
                  <a:cubicBezTo>
                    <a:pt x="230045" y="114447"/>
                    <a:pt x="228793" y="114832"/>
                    <a:pt x="227733" y="115409"/>
                  </a:cubicBezTo>
                  <a:lnTo>
                    <a:pt x="204232" y="127912"/>
                  </a:lnTo>
                  <a:cubicBezTo>
                    <a:pt x="201246" y="129548"/>
                    <a:pt x="199705" y="133010"/>
                    <a:pt x="200572" y="136280"/>
                  </a:cubicBezTo>
                  <a:lnTo>
                    <a:pt x="203269" y="146860"/>
                  </a:lnTo>
                  <a:cubicBezTo>
                    <a:pt x="203847" y="149073"/>
                    <a:pt x="205388" y="150900"/>
                    <a:pt x="207410" y="151862"/>
                  </a:cubicBezTo>
                  <a:cubicBezTo>
                    <a:pt x="209529" y="152727"/>
                    <a:pt x="211937" y="152631"/>
                    <a:pt x="213960" y="151573"/>
                  </a:cubicBezTo>
                  <a:lnTo>
                    <a:pt x="222340" y="147053"/>
                  </a:lnTo>
                  <a:lnTo>
                    <a:pt x="222340" y="230058"/>
                  </a:lnTo>
                  <a:cubicBezTo>
                    <a:pt x="222340" y="234098"/>
                    <a:pt x="225711" y="237464"/>
                    <a:pt x="229756" y="237464"/>
                  </a:cubicBezTo>
                  <a:lnTo>
                    <a:pt x="243433" y="237464"/>
                  </a:lnTo>
                  <a:cubicBezTo>
                    <a:pt x="247479" y="237464"/>
                    <a:pt x="250850" y="234098"/>
                    <a:pt x="250850" y="230058"/>
                  </a:cubicBezTo>
                  <a:lnTo>
                    <a:pt x="250850" y="121853"/>
                  </a:lnTo>
                  <a:cubicBezTo>
                    <a:pt x="250850" y="117813"/>
                    <a:pt x="247479" y="114447"/>
                    <a:pt x="243433" y="114447"/>
                  </a:cubicBezTo>
                  <a:close/>
                  <a:moveTo>
                    <a:pt x="230719" y="76070"/>
                  </a:moveTo>
                  <a:cubicBezTo>
                    <a:pt x="286006" y="76070"/>
                    <a:pt x="330794" y="120795"/>
                    <a:pt x="330794" y="176004"/>
                  </a:cubicBezTo>
                  <a:cubicBezTo>
                    <a:pt x="330794" y="231116"/>
                    <a:pt x="286006" y="275841"/>
                    <a:pt x="230719" y="275841"/>
                  </a:cubicBezTo>
                  <a:cubicBezTo>
                    <a:pt x="175529" y="275841"/>
                    <a:pt x="130741" y="231116"/>
                    <a:pt x="130741" y="176004"/>
                  </a:cubicBezTo>
                  <a:cubicBezTo>
                    <a:pt x="130741" y="120795"/>
                    <a:pt x="175529" y="76070"/>
                    <a:pt x="230719" y="76070"/>
                  </a:cubicBezTo>
                  <a:close/>
                  <a:moveTo>
                    <a:pt x="371906" y="39432"/>
                  </a:moveTo>
                  <a:cubicBezTo>
                    <a:pt x="370654" y="39432"/>
                    <a:pt x="369402" y="39720"/>
                    <a:pt x="368246" y="40297"/>
                  </a:cubicBezTo>
                  <a:lnTo>
                    <a:pt x="344168" y="53185"/>
                  </a:lnTo>
                  <a:cubicBezTo>
                    <a:pt x="341086" y="54819"/>
                    <a:pt x="339545" y="58378"/>
                    <a:pt x="340412" y="61744"/>
                  </a:cubicBezTo>
                  <a:lnTo>
                    <a:pt x="343109" y="72612"/>
                  </a:lnTo>
                  <a:cubicBezTo>
                    <a:pt x="343687" y="74920"/>
                    <a:pt x="345324" y="76747"/>
                    <a:pt x="347443" y="77709"/>
                  </a:cubicBezTo>
                  <a:cubicBezTo>
                    <a:pt x="349562" y="78671"/>
                    <a:pt x="352066" y="78575"/>
                    <a:pt x="354089" y="77421"/>
                  </a:cubicBezTo>
                  <a:lnTo>
                    <a:pt x="362757" y="72804"/>
                  </a:lnTo>
                  <a:lnTo>
                    <a:pt x="362757" y="157919"/>
                  </a:lnTo>
                  <a:cubicBezTo>
                    <a:pt x="362757" y="162054"/>
                    <a:pt x="366224" y="165517"/>
                    <a:pt x="370365" y="165517"/>
                  </a:cubicBezTo>
                  <a:lnTo>
                    <a:pt x="384331" y="165517"/>
                  </a:lnTo>
                  <a:cubicBezTo>
                    <a:pt x="388568" y="165517"/>
                    <a:pt x="391939" y="162054"/>
                    <a:pt x="391939" y="157919"/>
                  </a:cubicBezTo>
                  <a:lnTo>
                    <a:pt x="391939" y="47029"/>
                  </a:lnTo>
                  <a:cubicBezTo>
                    <a:pt x="391939" y="42798"/>
                    <a:pt x="388568" y="39432"/>
                    <a:pt x="384331" y="39432"/>
                  </a:cubicBezTo>
                  <a:close/>
                  <a:moveTo>
                    <a:pt x="371328" y="0"/>
                  </a:moveTo>
                  <a:cubicBezTo>
                    <a:pt x="428056" y="0"/>
                    <a:pt x="473901" y="45875"/>
                    <a:pt x="473901" y="102426"/>
                  </a:cubicBezTo>
                  <a:cubicBezTo>
                    <a:pt x="473901" y="158977"/>
                    <a:pt x="428056" y="204852"/>
                    <a:pt x="371328" y="204852"/>
                  </a:cubicBezTo>
                  <a:cubicBezTo>
                    <a:pt x="361312" y="204852"/>
                    <a:pt x="351681" y="203409"/>
                    <a:pt x="342531" y="200717"/>
                  </a:cubicBezTo>
                  <a:cubicBezTo>
                    <a:pt x="346095" y="190234"/>
                    <a:pt x="348117" y="179077"/>
                    <a:pt x="348117" y="167440"/>
                  </a:cubicBezTo>
                  <a:cubicBezTo>
                    <a:pt x="348117" y="120892"/>
                    <a:pt x="317008" y="81556"/>
                    <a:pt x="274342" y="69150"/>
                  </a:cubicBezTo>
                  <a:cubicBezTo>
                    <a:pt x="288211" y="28949"/>
                    <a:pt x="326447" y="0"/>
                    <a:pt x="371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49" name="îṡḷíďê"/>
            <p:cNvSpPr/>
            <p:nvPr/>
          </p:nvSpPr>
          <p:spPr bwMode="auto">
            <a:xfrm>
              <a:off x="4466554" y="2911824"/>
              <a:ext cx="3258900" cy="572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50" name="ïṡḷíḓe"/>
            <p:cNvSpPr txBox="1"/>
            <p:nvPr/>
          </p:nvSpPr>
          <p:spPr bwMode="auto">
            <a:xfrm>
              <a:off x="4466556" y="2470018"/>
              <a:ext cx="3258900" cy="44631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>
                  <a:solidFill>
                    <a:schemeClr val="bg1"/>
                  </a:solidFill>
                </a:rPr>
                <a:t>输入标题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673100" y="4514850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i$lidè"/>
            <p:cNvSpPr/>
            <p:nvPr/>
          </p:nvSpPr>
          <p:spPr>
            <a:xfrm>
              <a:off x="1593461" y="4173407"/>
              <a:ext cx="682888" cy="6828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1</a:t>
              </a:r>
              <a:endParaRPr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53" name="iṣḻídè"/>
            <p:cNvSpPr/>
            <p:nvPr/>
          </p:nvSpPr>
          <p:spPr>
            <a:xfrm>
              <a:off x="4367524" y="4173407"/>
              <a:ext cx="682888" cy="6828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2</a:t>
              </a:r>
              <a:endParaRPr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54" name="íṡḻiḑê"/>
            <p:cNvSpPr/>
            <p:nvPr/>
          </p:nvSpPr>
          <p:spPr>
            <a:xfrm>
              <a:off x="7141587" y="4173407"/>
              <a:ext cx="682888" cy="6828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3</a:t>
              </a:r>
              <a:endParaRPr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55" name="îśľíḓê"/>
            <p:cNvSpPr/>
            <p:nvPr/>
          </p:nvSpPr>
          <p:spPr>
            <a:xfrm>
              <a:off x="9915651" y="4173407"/>
              <a:ext cx="682888" cy="6828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4</a:t>
              </a:r>
              <a:endParaRPr b="1" i="1" dirty="0">
                <a:solidFill>
                  <a:schemeClr val="accent1"/>
                </a:solidFill>
              </a:endParaRPr>
            </a:p>
          </p:txBody>
        </p:sp>
        <p:grpSp>
          <p:nvGrpSpPr>
            <p:cNvPr id="56" name="ïślïḋè"/>
            <p:cNvGrpSpPr/>
            <p:nvPr/>
          </p:nvGrpSpPr>
          <p:grpSpPr>
            <a:xfrm>
              <a:off x="673100" y="5084266"/>
              <a:ext cx="2523610" cy="908538"/>
              <a:chOff x="-342900" y="4659981"/>
              <a:chExt cx="2195910" cy="908538"/>
            </a:xfrm>
          </p:grpSpPr>
          <p:sp>
            <p:nvSpPr>
              <p:cNvPr id="66" name="išļíḋê"/>
              <p:cNvSpPr/>
              <p:nvPr/>
            </p:nvSpPr>
            <p:spPr bwMode="auto">
              <a:xfrm>
                <a:off x="-342900" y="5011120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text.….</a:t>
                </a:r>
                <a:endParaRPr lang="en-US" altLang="zh-CN" sz="1100" dirty="0"/>
              </a:p>
            </p:txBody>
          </p:sp>
          <p:sp>
            <p:nvSpPr>
              <p:cNvPr id="67" name="işlíďe"/>
              <p:cNvSpPr txBox="1"/>
              <p:nvPr/>
            </p:nvSpPr>
            <p:spPr bwMode="auto">
              <a:xfrm>
                <a:off x="-342900" y="4659981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</p:grpSp>
        <p:grpSp>
          <p:nvGrpSpPr>
            <p:cNvPr id="57" name="îŝḷiḍè"/>
            <p:cNvGrpSpPr/>
            <p:nvPr/>
          </p:nvGrpSpPr>
          <p:grpSpPr>
            <a:xfrm>
              <a:off x="3447163" y="5084266"/>
              <a:ext cx="2523610" cy="908538"/>
              <a:chOff x="-342900" y="4659981"/>
              <a:chExt cx="2195910" cy="908538"/>
            </a:xfrm>
          </p:grpSpPr>
          <p:sp>
            <p:nvSpPr>
              <p:cNvPr id="64" name="ïş1ídé"/>
              <p:cNvSpPr/>
              <p:nvPr/>
            </p:nvSpPr>
            <p:spPr bwMode="auto">
              <a:xfrm>
                <a:off x="-342900" y="5011120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text.….</a:t>
                </a:r>
                <a:endParaRPr lang="en-US" altLang="zh-CN" sz="1100" dirty="0"/>
              </a:p>
            </p:txBody>
          </p:sp>
          <p:sp>
            <p:nvSpPr>
              <p:cNvPr id="65" name="iṡlídé"/>
              <p:cNvSpPr txBox="1"/>
              <p:nvPr/>
            </p:nvSpPr>
            <p:spPr bwMode="auto">
              <a:xfrm>
                <a:off x="-342900" y="4659981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</p:grpSp>
        <p:grpSp>
          <p:nvGrpSpPr>
            <p:cNvPr id="58" name="iṡlïďe"/>
            <p:cNvGrpSpPr/>
            <p:nvPr/>
          </p:nvGrpSpPr>
          <p:grpSpPr>
            <a:xfrm>
              <a:off x="6221226" y="5084266"/>
              <a:ext cx="2523610" cy="908538"/>
              <a:chOff x="-342900" y="4659981"/>
              <a:chExt cx="2195910" cy="908538"/>
            </a:xfrm>
          </p:grpSpPr>
          <p:sp>
            <p:nvSpPr>
              <p:cNvPr id="62" name="ïṧḻîḓè"/>
              <p:cNvSpPr/>
              <p:nvPr/>
            </p:nvSpPr>
            <p:spPr bwMode="auto">
              <a:xfrm>
                <a:off x="-342900" y="5011120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text.….</a:t>
                </a:r>
                <a:endParaRPr lang="en-US" altLang="zh-CN" sz="1100" dirty="0"/>
              </a:p>
            </p:txBody>
          </p:sp>
          <p:sp>
            <p:nvSpPr>
              <p:cNvPr id="63" name="îṣļíde"/>
              <p:cNvSpPr txBox="1"/>
              <p:nvPr/>
            </p:nvSpPr>
            <p:spPr bwMode="auto">
              <a:xfrm>
                <a:off x="-342900" y="4659981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</p:grpSp>
        <p:grpSp>
          <p:nvGrpSpPr>
            <p:cNvPr id="59" name="îṩḻïḓè"/>
            <p:cNvGrpSpPr/>
            <p:nvPr/>
          </p:nvGrpSpPr>
          <p:grpSpPr>
            <a:xfrm>
              <a:off x="8995290" y="5084266"/>
              <a:ext cx="2523610" cy="908538"/>
              <a:chOff x="-342900" y="4659981"/>
              <a:chExt cx="2195910" cy="908538"/>
            </a:xfrm>
          </p:grpSpPr>
          <p:sp>
            <p:nvSpPr>
              <p:cNvPr id="60" name="îṧlïḋe"/>
              <p:cNvSpPr/>
              <p:nvPr/>
            </p:nvSpPr>
            <p:spPr bwMode="auto">
              <a:xfrm>
                <a:off x="-342900" y="5011120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text.….</a:t>
                </a:r>
                <a:endParaRPr lang="en-US" altLang="zh-CN" sz="1100" dirty="0"/>
              </a:p>
            </p:txBody>
          </p:sp>
          <p:sp>
            <p:nvSpPr>
              <p:cNvPr id="61" name="išľïdé"/>
              <p:cNvSpPr txBox="1"/>
              <p:nvPr/>
            </p:nvSpPr>
            <p:spPr bwMode="auto">
              <a:xfrm>
                <a:off x="-342900" y="4659981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 lnSpcReduction="10000"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b="34376"/>
          <a:stretch>
            <a:fillRect/>
          </a:stretch>
        </p:blipFill>
        <p:spPr>
          <a:xfrm rot="16200000">
            <a:off x="6888555" y="1554554"/>
            <a:ext cx="5451941" cy="5154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9" r="42762"/>
          <a:stretch>
            <a:fillRect/>
          </a:stretch>
        </p:blipFill>
        <p:spPr>
          <a:xfrm flipH="1">
            <a:off x="0" y="0"/>
            <a:ext cx="3401791" cy="289496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19760" y="553720"/>
            <a:ext cx="10952480" cy="5770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408141" y="1076414"/>
            <a:ext cx="9394188" cy="3900991"/>
            <a:chOff x="1408141" y="1299933"/>
            <a:chExt cx="9394188" cy="3900991"/>
          </a:xfrm>
        </p:grpSpPr>
        <p:grpSp>
          <p:nvGrpSpPr>
            <p:cNvPr id="13" name="组合 12"/>
            <p:cNvGrpSpPr/>
            <p:nvPr/>
          </p:nvGrpSpPr>
          <p:grpSpPr>
            <a:xfrm>
              <a:off x="1408141" y="2467213"/>
              <a:ext cx="9394188" cy="2733711"/>
              <a:chOff x="673448" y="2081942"/>
              <a:chExt cx="10845103" cy="3155928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9008416" y="2081942"/>
                <a:ext cx="0" cy="315592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6095999" y="2081942"/>
                <a:ext cx="0" cy="315592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3183582" y="2081942"/>
                <a:ext cx="0" cy="315592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íšḷiḋê"/>
              <p:cNvSpPr/>
              <p:nvPr/>
            </p:nvSpPr>
            <p:spPr bwMode="auto">
              <a:xfrm>
                <a:off x="1473302" y="2695125"/>
                <a:ext cx="371458" cy="880512"/>
              </a:xfrm>
              <a:custGeom>
                <a:avLst/>
                <a:gdLst/>
                <a:ahLst/>
                <a:cxnLst/>
                <a:rect l="l" t="t" r="r" b="b"/>
                <a:pathLst>
                  <a:path w="1216619" h="2883903">
                    <a:moveTo>
                      <a:pt x="792673" y="0"/>
                    </a:moveTo>
                    <a:lnTo>
                      <a:pt x="1216619" y="0"/>
                    </a:lnTo>
                    <a:lnTo>
                      <a:pt x="1216619" y="2883903"/>
                    </a:lnTo>
                    <a:lnTo>
                      <a:pt x="496979" y="2883903"/>
                    </a:lnTo>
                    <a:lnTo>
                      <a:pt x="496979" y="1337746"/>
                    </a:lnTo>
                    <a:cubicBezTo>
                      <a:pt x="496979" y="1114492"/>
                      <a:pt x="491635" y="980302"/>
                      <a:pt x="480947" y="935176"/>
                    </a:cubicBezTo>
                    <a:cubicBezTo>
                      <a:pt x="470260" y="890050"/>
                      <a:pt x="440868" y="855908"/>
                      <a:pt x="392774" y="832752"/>
                    </a:cubicBezTo>
                    <a:cubicBezTo>
                      <a:pt x="344679" y="809595"/>
                      <a:pt x="237505" y="798017"/>
                      <a:pt x="71251" y="798017"/>
                    </a:cubicBezTo>
                    <a:lnTo>
                      <a:pt x="0" y="798017"/>
                    </a:lnTo>
                    <a:lnTo>
                      <a:pt x="0" y="461799"/>
                    </a:lnTo>
                    <a:cubicBezTo>
                      <a:pt x="347945" y="386911"/>
                      <a:pt x="612169" y="232977"/>
                      <a:pt x="792673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1" name="ïṩ1îḓè"/>
              <p:cNvSpPr/>
              <p:nvPr/>
            </p:nvSpPr>
            <p:spPr bwMode="auto">
              <a:xfrm rot="5400000">
                <a:off x="1704514" y="3269859"/>
                <a:ext cx="45718" cy="12560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grpSp>
            <p:nvGrpSpPr>
              <p:cNvPr id="22" name="isļíḋê"/>
              <p:cNvGrpSpPr/>
              <p:nvPr/>
            </p:nvGrpSpPr>
            <p:grpSpPr>
              <a:xfrm>
                <a:off x="673448" y="4061351"/>
                <a:ext cx="2107852" cy="1176518"/>
                <a:chOff x="364976" y="4080001"/>
                <a:chExt cx="2213143" cy="1176518"/>
              </a:xfrm>
            </p:grpSpPr>
            <p:sp>
              <p:nvSpPr>
                <p:cNvPr id="38" name="iśḷíḓé"/>
                <p:cNvSpPr txBox="1"/>
                <p:nvPr/>
              </p:nvSpPr>
              <p:spPr bwMode="auto">
                <a:xfrm>
                  <a:off x="364976" y="4682289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000" dirty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text……</a:t>
                  </a:r>
                  <a:endParaRPr lang="en-US" altLang="zh-CN" sz="10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9" name="îṣļiḓe"/>
                <p:cNvSpPr/>
                <p:nvPr/>
              </p:nvSpPr>
              <p:spPr>
                <a:xfrm>
                  <a:off x="364978" y="4080001"/>
                  <a:ext cx="2213137" cy="461665"/>
                </a:xfrm>
                <a:prstGeom prst="rect">
                  <a:avLst/>
                </a:prstGeom>
                <a:noFill/>
              </p:spPr>
              <p:txBody>
                <a:bodyPr wrap="none">
                  <a:normAutofit fontScale="92500" lnSpcReduction="10000"/>
                </a:bodyPr>
                <a:lstStyle/>
                <a:p>
                  <a:pPr algn="ctr"/>
                  <a:r>
                    <a:rPr lang="zh-CN" altLang="en-US" sz="2400" b="1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400" b="1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23" name="ïšľïḋè"/>
              <p:cNvSpPr/>
              <p:nvPr/>
            </p:nvSpPr>
            <p:spPr bwMode="auto">
              <a:xfrm>
                <a:off x="4392538" y="2733965"/>
                <a:ext cx="503072" cy="897372"/>
              </a:xfrm>
              <a:custGeom>
                <a:avLst/>
                <a:gdLst/>
                <a:ahLst/>
                <a:cxnLst/>
                <a:rect l="l" t="t" r="r" b="b"/>
                <a:pathLst>
                  <a:path w="1647690" h="2939123">
                    <a:moveTo>
                      <a:pt x="778422" y="0"/>
                    </a:moveTo>
                    <a:cubicBezTo>
                      <a:pt x="1064615" y="0"/>
                      <a:pt x="1281042" y="70955"/>
                      <a:pt x="1427701" y="212864"/>
                    </a:cubicBezTo>
                    <a:cubicBezTo>
                      <a:pt x="1574360" y="354773"/>
                      <a:pt x="1647690" y="534386"/>
                      <a:pt x="1647690" y="751703"/>
                    </a:cubicBezTo>
                    <a:cubicBezTo>
                      <a:pt x="1647690" y="916769"/>
                      <a:pt x="1606419" y="1091335"/>
                      <a:pt x="1523876" y="1275402"/>
                    </a:cubicBezTo>
                    <a:cubicBezTo>
                      <a:pt x="1441334" y="1459468"/>
                      <a:pt x="1198175" y="1850163"/>
                      <a:pt x="794398" y="2447488"/>
                    </a:cubicBezTo>
                    <a:lnTo>
                      <a:pt x="1583563" y="2447488"/>
                    </a:lnTo>
                    <a:lnTo>
                      <a:pt x="1583563" y="2939123"/>
                    </a:lnTo>
                    <a:lnTo>
                      <a:pt x="0" y="2939123"/>
                    </a:lnTo>
                    <a:lnTo>
                      <a:pt x="445" y="2527646"/>
                    </a:lnTo>
                    <a:cubicBezTo>
                      <a:pt x="469517" y="1760505"/>
                      <a:pt x="748289" y="1285792"/>
                      <a:pt x="836759" y="1103507"/>
                    </a:cubicBezTo>
                    <a:cubicBezTo>
                      <a:pt x="925230" y="921222"/>
                      <a:pt x="969465" y="779016"/>
                      <a:pt x="969465" y="676889"/>
                    </a:cubicBezTo>
                    <a:cubicBezTo>
                      <a:pt x="969465" y="598513"/>
                      <a:pt x="956087" y="540027"/>
                      <a:pt x="929330" y="501432"/>
                    </a:cubicBezTo>
                    <a:cubicBezTo>
                      <a:pt x="902574" y="462838"/>
                      <a:pt x="861845" y="443541"/>
                      <a:pt x="807145" y="443541"/>
                    </a:cubicBezTo>
                    <a:cubicBezTo>
                      <a:pt x="752445" y="443541"/>
                      <a:pt x="711717" y="464916"/>
                      <a:pt x="684960" y="507667"/>
                    </a:cubicBezTo>
                    <a:cubicBezTo>
                      <a:pt x="658204" y="550418"/>
                      <a:pt x="644825" y="635326"/>
                      <a:pt x="644825" y="762391"/>
                    </a:cubicBezTo>
                    <a:lnTo>
                      <a:pt x="644825" y="1036709"/>
                    </a:lnTo>
                    <a:lnTo>
                      <a:pt x="0" y="1036709"/>
                    </a:lnTo>
                    <a:lnTo>
                      <a:pt x="0" y="931613"/>
                    </a:lnTo>
                    <a:cubicBezTo>
                      <a:pt x="0" y="770110"/>
                      <a:pt x="8312" y="642748"/>
                      <a:pt x="24938" y="549527"/>
                    </a:cubicBezTo>
                    <a:cubicBezTo>
                      <a:pt x="41563" y="456306"/>
                      <a:pt x="82533" y="364570"/>
                      <a:pt x="147846" y="274318"/>
                    </a:cubicBezTo>
                    <a:cubicBezTo>
                      <a:pt x="213160" y="184067"/>
                      <a:pt x="298068" y="115784"/>
                      <a:pt x="402570" y="69470"/>
                    </a:cubicBezTo>
                    <a:cubicBezTo>
                      <a:pt x="507073" y="23157"/>
                      <a:pt x="632356" y="0"/>
                      <a:pt x="778422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4" name="îśḷíḓê"/>
              <p:cNvSpPr/>
              <p:nvPr/>
            </p:nvSpPr>
            <p:spPr bwMode="auto">
              <a:xfrm rot="5400000">
                <a:off x="4610034" y="3269860"/>
                <a:ext cx="45718" cy="12560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grpSp>
            <p:nvGrpSpPr>
              <p:cNvPr id="25" name="iṧḷïḋê"/>
              <p:cNvGrpSpPr/>
              <p:nvPr/>
            </p:nvGrpSpPr>
            <p:grpSpPr>
              <a:xfrm>
                <a:off x="3585865" y="4061351"/>
                <a:ext cx="2107852" cy="1176518"/>
                <a:chOff x="364976" y="4080001"/>
                <a:chExt cx="2213143" cy="1176518"/>
              </a:xfrm>
            </p:grpSpPr>
            <p:sp>
              <p:nvSpPr>
                <p:cNvPr id="36" name="iṥľiḓe"/>
                <p:cNvSpPr txBox="1"/>
                <p:nvPr/>
              </p:nvSpPr>
              <p:spPr bwMode="auto">
                <a:xfrm>
                  <a:off x="364976" y="4682289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000" dirty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text……</a:t>
                  </a:r>
                  <a:endParaRPr lang="en-US" altLang="zh-CN" sz="10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7" name="îṡļíḍé"/>
                <p:cNvSpPr/>
                <p:nvPr/>
              </p:nvSpPr>
              <p:spPr>
                <a:xfrm>
                  <a:off x="364982" y="4080001"/>
                  <a:ext cx="2213128" cy="461665"/>
                </a:xfrm>
                <a:prstGeom prst="rect">
                  <a:avLst/>
                </a:prstGeom>
                <a:noFill/>
              </p:spPr>
              <p:txBody>
                <a:bodyPr wrap="none">
                  <a:normAutofit fontScale="92500" lnSpcReduction="10000"/>
                </a:bodyPr>
                <a:lstStyle/>
                <a:p>
                  <a:pPr algn="ctr"/>
                  <a:r>
                    <a:rPr lang="zh-CN" altLang="en-US" sz="2400" b="1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400" b="1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26" name="işḷíḍê"/>
              <p:cNvSpPr/>
              <p:nvPr/>
            </p:nvSpPr>
            <p:spPr bwMode="auto">
              <a:xfrm>
                <a:off x="7291880" y="2720095"/>
                <a:ext cx="518300" cy="915319"/>
              </a:xfrm>
              <a:custGeom>
                <a:avLst/>
                <a:gdLst/>
                <a:ahLst/>
                <a:cxnLst/>
                <a:rect l="l" t="t" r="r" b="b"/>
                <a:pathLst>
                  <a:path w="1697566" h="2997905">
                    <a:moveTo>
                      <a:pt x="789110" y="0"/>
                    </a:moveTo>
                    <a:cubicBezTo>
                      <a:pt x="1132304" y="0"/>
                      <a:pt x="1365059" y="67049"/>
                      <a:pt x="1487374" y="201146"/>
                    </a:cubicBezTo>
                    <a:cubicBezTo>
                      <a:pt x="1609689" y="335244"/>
                      <a:pt x="1670846" y="521555"/>
                      <a:pt x="1670846" y="760081"/>
                    </a:cubicBezTo>
                    <a:cubicBezTo>
                      <a:pt x="1670846" y="921473"/>
                      <a:pt x="1648877" y="1038068"/>
                      <a:pt x="1604939" y="1109867"/>
                    </a:cubicBezTo>
                    <a:cubicBezTo>
                      <a:pt x="1561001" y="1181666"/>
                      <a:pt x="1483812" y="1247235"/>
                      <a:pt x="1373372" y="1306574"/>
                    </a:cubicBezTo>
                    <a:cubicBezTo>
                      <a:pt x="1482624" y="1343406"/>
                      <a:pt x="1563970" y="1403705"/>
                      <a:pt x="1617408" y="1487472"/>
                    </a:cubicBezTo>
                    <a:cubicBezTo>
                      <a:pt x="1670846" y="1571239"/>
                      <a:pt x="1697566" y="1767584"/>
                      <a:pt x="1697566" y="2076507"/>
                    </a:cubicBezTo>
                    <a:cubicBezTo>
                      <a:pt x="1697566" y="2305811"/>
                      <a:pt x="1671440" y="2483730"/>
                      <a:pt x="1619189" y="2610267"/>
                    </a:cubicBezTo>
                    <a:cubicBezTo>
                      <a:pt x="1566938" y="2736803"/>
                      <a:pt x="1476686" y="2833043"/>
                      <a:pt x="1348434" y="2898988"/>
                    </a:cubicBezTo>
                    <a:cubicBezTo>
                      <a:pt x="1220181" y="2964933"/>
                      <a:pt x="1055709" y="2997905"/>
                      <a:pt x="855017" y="2997905"/>
                    </a:cubicBezTo>
                    <a:cubicBezTo>
                      <a:pt x="627013" y="2997905"/>
                      <a:pt x="447994" y="2959608"/>
                      <a:pt x="317960" y="2883012"/>
                    </a:cubicBezTo>
                    <a:cubicBezTo>
                      <a:pt x="187926" y="2806417"/>
                      <a:pt x="102424" y="2712603"/>
                      <a:pt x="61454" y="2601569"/>
                    </a:cubicBezTo>
                    <a:cubicBezTo>
                      <a:pt x="20485" y="2490536"/>
                      <a:pt x="0" y="2297860"/>
                      <a:pt x="0" y="2023541"/>
                    </a:cubicBezTo>
                    <a:lnTo>
                      <a:pt x="0" y="1795537"/>
                    </a:lnTo>
                    <a:lnTo>
                      <a:pt x="719640" y="1795537"/>
                    </a:lnTo>
                    <a:lnTo>
                      <a:pt x="719640" y="2264015"/>
                    </a:lnTo>
                    <a:cubicBezTo>
                      <a:pt x="719640" y="2388705"/>
                      <a:pt x="727062" y="2467973"/>
                      <a:pt x="741906" y="2501817"/>
                    </a:cubicBezTo>
                    <a:cubicBezTo>
                      <a:pt x="756750" y="2535661"/>
                      <a:pt x="789704" y="2552584"/>
                      <a:pt x="840767" y="2552584"/>
                    </a:cubicBezTo>
                    <a:cubicBezTo>
                      <a:pt x="896581" y="2552584"/>
                      <a:pt x="933394" y="2531208"/>
                      <a:pt x="951207" y="2488457"/>
                    </a:cubicBezTo>
                    <a:cubicBezTo>
                      <a:pt x="969020" y="2445706"/>
                      <a:pt x="977926" y="2334079"/>
                      <a:pt x="977926" y="2153575"/>
                    </a:cubicBezTo>
                    <a:lnTo>
                      <a:pt x="977926" y="1954071"/>
                    </a:lnTo>
                    <a:cubicBezTo>
                      <a:pt x="977926" y="1843631"/>
                      <a:pt x="965457" y="1762880"/>
                      <a:pt x="940519" y="1711816"/>
                    </a:cubicBezTo>
                    <a:cubicBezTo>
                      <a:pt x="915581" y="1660753"/>
                      <a:pt x="878768" y="1627205"/>
                      <a:pt x="830079" y="1611174"/>
                    </a:cubicBezTo>
                    <a:cubicBezTo>
                      <a:pt x="781391" y="1595142"/>
                      <a:pt x="686983" y="1585939"/>
                      <a:pt x="546855" y="1583564"/>
                    </a:cubicBezTo>
                    <a:lnTo>
                      <a:pt x="546855" y="1164961"/>
                    </a:lnTo>
                    <a:cubicBezTo>
                      <a:pt x="717858" y="1164961"/>
                      <a:pt x="823548" y="1158430"/>
                      <a:pt x="863924" y="1145367"/>
                    </a:cubicBezTo>
                    <a:cubicBezTo>
                      <a:pt x="904300" y="1132305"/>
                      <a:pt x="933394" y="1103804"/>
                      <a:pt x="951207" y="1059866"/>
                    </a:cubicBezTo>
                    <a:cubicBezTo>
                      <a:pt x="969020" y="1015927"/>
                      <a:pt x="977926" y="947051"/>
                      <a:pt x="977926" y="853236"/>
                    </a:cubicBezTo>
                    <a:lnTo>
                      <a:pt x="977926" y="692921"/>
                    </a:lnTo>
                    <a:cubicBezTo>
                      <a:pt x="977926" y="591981"/>
                      <a:pt x="967535" y="525480"/>
                      <a:pt x="946754" y="493416"/>
                    </a:cubicBezTo>
                    <a:cubicBezTo>
                      <a:pt x="925972" y="461353"/>
                      <a:pt x="893612" y="445322"/>
                      <a:pt x="849674" y="445322"/>
                    </a:cubicBezTo>
                    <a:cubicBezTo>
                      <a:pt x="799798" y="445322"/>
                      <a:pt x="765656" y="462244"/>
                      <a:pt x="747250" y="496088"/>
                    </a:cubicBezTo>
                    <a:cubicBezTo>
                      <a:pt x="728843" y="529933"/>
                      <a:pt x="719640" y="602075"/>
                      <a:pt x="719640" y="712515"/>
                    </a:cubicBezTo>
                    <a:lnTo>
                      <a:pt x="719640" y="949426"/>
                    </a:lnTo>
                    <a:lnTo>
                      <a:pt x="0" y="949426"/>
                    </a:lnTo>
                    <a:lnTo>
                      <a:pt x="0" y="703608"/>
                    </a:lnTo>
                    <a:cubicBezTo>
                      <a:pt x="0" y="428103"/>
                      <a:pt x="62939" y="241958"/>
                      <a:pt x="188816" y="145175"/>
                    </a:cubicBezTo>
                    <a:cubicBezTo>
                      <a:pt x="314694" y="48391"/>
                      <a:pt x="514792" y="0"/>
                      <a:pt x="78911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7" name="íṡlîḍè"/>
              <p:cNvSpPr/>
              <p:nvPr/>
            </p:nvSpPr>
            <p:spPr bwMode="auto">
              <a:xfrm rot="5400000">
                <a:off x="7529349" y="3269860"/>
                <a:ext cx="45718" cy="12560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grpSp>
            <p:nvGrpSpPr>
              <p:cNvPr id="28" name="ïšlïďé"/>
              <p:cNvGrpSpPr/>
              <p:nvPr/>
            </p:nvGrpSpPr>
            <p:grpSpPr>
              <a:xfrm>
                <a:off x="6498282" y="4061351"/>
                <a:ext cx="2107852" cy="1176518"/>
                <a:chOff x="364976" y="4080001"/>
                <a:chExt cx="2213143" cy="1176518"/>
              </a:xfrm>
            </p:grpSpPr>
            <p:sp>
              <p:nvSpPr>
                <p:cNvPr id="34" name="îSlîdè"/>
                <p:cNvSpPr txBox="1"/>
                <p:nvPr/>
              </p:nvSpPr>
              <p:spPr bwMode="auto">
                <a:xfrm>
                  <a:off x="364976" y="4682289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000" dirty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text……</a:t>
                  </a:r>
                  <a:endParaRPr lang="en-US" altLang="zh-CN" sz="10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5" name="îṧļïḍe"/>
                <p:cNvSpPr/>
                <p:nvPr/>
              </p:nvSpPr>
              <p:spPr>
                <a:xfrm>
                  <a:off x="364986" y="4080001"/>
                  <a:ext cx="2213120" cy="461665"/>
                </a:xfrm>
                <a:prstGeom prst="rect">
                  <a:avLst/>
                </a:prstGeom>
                <a:noFill/>
              </p:spPr>
              <p:txBody>
                <a:bodyPr wrap="none">
                  <a:normAutofit fontScale="92500" lnSpcReduction="10000"/>
                </a:bodyPr>
                <a:lstStyle/>
                <a:p>
                  <a:pPr algn="ctr"/>
                  <a:r>
                    <a:rPr lang="zh-CN" altLang="en-US" sz="2400" b="1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400" b="1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29" name="iṥḻíḑè"/>
              <p:cNvSpPr/>
              <p:nvPr/>
            </p:nvSpPr>
            <p:spPr bwMode="auto">
              <a:xfrm>
                <a:off x="10182813" y="2725013"/>
                <a:ext cx="543318" cy="880512"/>
              </a:xfrm>
              <a:custGeom>
                <a:avLst/>
                <a:gdLst/>
                <a:ahLst/>
                <a:cxnLst/>
                <a:rect l="l" t="t" r="r" b="b"/>
                <a:pathLst>
                  <a:path w="1779505" h="2883903">
                    <a:moveTo>
                      <a:pt x="621669" y="0"/>
                    </a:moveTo>
                    <a:lnTo>
                      <a:pt x="1574657" y="0"/>
                    </a:lnTo>
                    <a:lnTo>
                      <a:pt x="1574657" y="1884601"/>
                    </a:lnTo>
                    <a:lnTo>
                      <a:pt x="1779505" y="1884601"/>
                    </a:lnTo>
                    <a:lnTo>
                      <a:pt x="1779505" y="2376236"/>
                    </a:lnTo>
                    <a:lnTo>
                      <a:pt x="1574657" y="2376236"/>
                    </a:lnTo>
                    <a:lnTo>
                      <a:pt x="1574657" y="2883903"/>
                    </a:lnTo>
                    <a:lnTo>
                      <a:pt x="855018" y="2883903"/>
                    </a:lnTo>
                    <a:lnTo>
                      <a:pt x="855018" y="2376236"/>
                    </a:lnTo>
                    <a:lnTo>
                      <a:pt x="0" y="2376236"/>
                    </a:lnTo>
                    <a:lnTo>
                      <a:pt x="0" y="1884601"/>
                    </a:lnTo>
                    <a:lnTo>
                      <a:pt x="621669" y="0"/>
                    </a:lnTo>
                    <a:close/>
                    <a:moveTo>
                      <a:pt x="855018" y="657295"/>
                    </a:moveTo>
                    <a:lnTo>
                      <a:pt x="537058" y="1884601"/>
                    </a:lnTo>
                    <a:lnTo>
                      <a:pt x="855018" y="1884601"/>
                    </a:lnTo>
                    <a:lnTo>
                      <a:pt x="855018" y="65729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30" name="íṩļîďè"/>
              <p:cNvSpPr/>
              <p:nvPr/>
            </p:nvSpPr>
            <p:spPr bwMode="auto">
              <a:xfrm rot="5400000">
                <a:off x="10441766" y="3269860"/>
                <a:ext cx="45718" cy="12560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grpSp>
            <p:nvGrpSpPr>
              <p:cNvPr id="31" name="íşļiḋe"/>
              <p:cNvGrpSpPr/>
              <p:nvPr/>
            </p:nvGrpSpPr>
            <p:grpSpPr>
              <a:xfrm>
                <a:off x="9410699" y="4061351"/>
                <a:ext cx="2107852" cy="1176518"/>
                <a:chOff x="364976" y="4080001"/>
                <a:chExt cx="2213143" cy="1176518"/>
              </a:xfrm>
            </p:grpSpPr>
            <p:sp>
              <p:nvSpPr>
                <p:cNvPr id="32" name="îṡḻîdè"/>
                <p:cNvSpPr txBox="1"/>
                <p:nvPr/>
              </p:nvSpPr>
              <p:spPr bwMode="auto">
                <a:xfrm>
                  <a:off x="364976" y="4682289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en-US" altLang="zh-CN" sz="1000" dirty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text……</a:t>
                  </a:r>
                  <a:endParaRPr lang="en-US" altLang="zh-CN" sz="10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3" name="îṡliḑé"/>
                <p:cNvSpPr/>
                <p:nvPr/>
              </p:nvSpPr>
              <p:spPr>
                <a:xfrm>
                  <a:off x="364990" y="4080001"/>
                  <a:ext cx="2213114" cy="461665"/>
                </a:xfrm>
                <a:prstGeom prst="rect">
                  <a:avLst/>
                </a:prstGeom>
                <a:noFill/>
              </p:spPr>
              <p:txBody>
                <a:bodyPr wrap="none">
                  <a:normAutofit fontScale="92500" lnSpcReduction="10000"/>
                </a:bodyPr>
                <a:lstStyle/>
                <a:p>
                  <a:pPr algn="ctr"/>
                  <a:r>
                    <a:rPr lang="zh-CN" altLang="en-US" sz="2400" b="1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400" b="1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4" name="组合 13"/>
            <p:cNvGrpSpPr/>
            <p:nvPr/>
          </p:nvGrpSpPr>
          <p:grpSpPr>
            <a:xfrm>
              <a:off x="4529953" y="1299933"/>
              <a:ext cx="3060130" cy="805433"/>
              <a:chOff x="4529953" y="1059789"/>
              <a:chExt cx="3060130" cy="805433"/>
            </a:xfrm>
          </p:grpSpPr>
          <p:sp>
            <p:nvSpPr>
              <p:cNvPr id="15" name="íṩḻiḑê"/>
              <p:cNvSpPr/>
              <p:nvPr/>
            </p:nvSpPr>
            <p:spPr bwMode="auto">
              <a:xfrm rot="5400000">
                <a:off x="6073139" y="966062"/>
                <a:ext cx="45720" cy="1752600"/>
              </a:xfrm>
              <a:prstGeom prst="rect">
                <a:avLst/>
              </a:prstGeom>
              <a:solidFill>
                <a:schemeClr val="accent4"/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sz="240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6" name="ïšľíḑé"/>
              <p:cNvSpPr/>
              <p:nvPr/>
            </p:nvSpPr>
            <p:spPr>
              <a:xfrm>
                <a:off x="4529953" y="1059789"/>
                <a:ext cx="3060130" cy="54864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none">
                <a:noAutofit/>
              </a:bodyPr>
              <a:lstStyle/>
              <a:p>
                <a:pPr algn="ctr"/>
                <a:r>
                  <a:rPr lang="en-US" altLang="zh-CN" sz="3200" b="1" spc="6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Open Sans" panose="020B0606030504020204" pitchFamily="34" charset="0"/>
                  </a:rPr>
                  <a:t>CONTENT</a:t>
                </a:r>
                <a:endParaRPr lang="en-US" altLang="zh-CN" sz="3200" b="1" spc="6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584200 w 12192000"/>
              <a:gd name="connsiteY0" fmla="*/ 568960 h 6858000"/>
              <a:gd name="connsiteX1" fmla="*/ 584200 w 12192000"/>
              <a:gd name="connsiteY1" fmla="*/ 6289040 h 6858000"/>
              <a:gd name="connsiteX2" fmla="*/ 11607800 w 12192000"/>
              <a:gd name="connsiteY2" fmla="*/ 6289040 h 6858000"/>
              <a:gd name="connsiteX3" fmla="*/ 11607800 w 12192000"/>
              <a:gd name="connsiteY3" fmla="*/ 56896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84200" y="568960"/>
                </a:moveTo>
                <a:lnTo>
                  <a:pt x="584200" y="6289040"/>
                </a:lnTo>
                <a:lnTo>
                  <a:pt x="11607800" y="6289040"/>
                </a:lnTo>
                <a:lnTo>
                  <a:pt x="11607800" y="568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203200">
              <a:schemeClr val="tx1">
                <a:lumMod val="50000"/>
                <a:lumOff val="5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96" y="4782457"/>
            <a:ext cx="1011183" cy="10111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b="34376"/>
          <a:stretch>
            <a:fillRect/>
          </a:stretch>
        </p:blipFill>
        <p:spPr>
          <a:xfrm rot="16200000">
            <a:off x="6313265" y="1012092"/>
            <a:ext cx="5451941" cy="5154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9" r="42762"/>
          <a:stretch>
            <a:fillRect/>
          </a:stretch>
        </p:blipFill>
        <p:spPr>
          <a:xfrm flipH="1">
            <a:off x="590492" y="569599"/>
            <a:ext cx="3401791" cy="28949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597441"/>
            <a:ext cx="12192000" cy="166311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69900" sx="102000" sy="102000" algn="ctr" rotWithShape="0">
              <a:schemeClr val="tx1">
                <a:lumMod val="65000"/>
                <a:lumOff val="3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spc="2000" dirty="0" smtClean="0"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  <a:sym typeface="+mn-lt"/>
              </a:rPr>
              <a:t>PART FOUR</a:t>
            </a:r>
            <a:endParaRPr lang="zh-CN" altLang="en-US" sz="7200" spc="2000" dirty="0"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18630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352045" y="1397967"/>
            <a:ext cx="10309594" cy="4745330"/>
            <a:chOff x="1352045" y="1268760"/>
            <a:chExt cx="10309594" cy="4745330"/>
          </a:xfrm>
        </p:grpSpPr>
        <p:sp>
          <p:nvSpPr>
            <p:cNvPr id="7" name="ïSļîḍê"/>
            <p:cNvSpPr/>
            <p:nvPr/>
          </p:nvSpPr>
          <p:spPr bwMode="auto">
            <a:xfrm>
              <a:off x="1352045" y="1551977"/>
              <a:ext cx="2673513" cy="4024336"/>
            </a:xfrm>
            <a:custGeom>
              <a:avLst/>
              <a:gdLst>
                <a:gd name="connsiteX0" fmla="*/ 1301755 w 2673513"/>
                <a:gd name="connsiteY0" fmla="*/ 3424138 h 4024336"/>
                <a:gd name="connsiteX1" fmla="*/ 1601854 w 2673513"/>
                <a:gd name="connsiteY1" fmla="*/ 3724237 h 4024336"/>
                <a:gd name="connsiteX2" fmla="*/ 1301755 w 2673513"/>
                <a:gd name="connsiteY2" fmla="*/ 4024336 h 4024336"/>
                <a:gd name="connsiteX3" fmla="*/ 1001656 w 2673513"/>
                <a:gd name="connsiteY3" fmla="*/ 3724237 h 4024336"/>
                <a:gd name="connsiteX4" fmla="*/ 1301755 w 2673513"/>
                <a:gd name="connsiteY4" fmla="*/ 3424138 h 4024336"/>
                <a:gd name="connsiteX5" fmla="*/ 1366007 w 2673513"/>
                <a:gd name="connsiteY5" fmla="*/ 315 h 4024336"/>
                <a:gd name="connsiteX6" fmla="*/ 2302245 w 2673513"/>
                <a:gd name="connsiteY6" fmla="*/ 412118 h 4024336"/>
                <a:gd name="connsiteX7" fmla="*/ 2261192 w 2673513"/>
                <a:gd name="connsiteY7" fmla="*/ 2302437 h 4024336"/>
                <a:gd name="connsiteX8" fmla="*/ 1295850 w 2673513"/>
                <a:gd name="connsiteY8" fmla="*/ 3226776 h 4024336"/>
                <a:gd name="connsiteX9" fmla="*/ 370974 w 2673513"/>
                <a:gd name="connsiteY9" fmla="*/ 2261382 h 4024336"/>
                <a:gd name="connsiteX10" fmla="*/ 412614 w 2673513"/>
                <a:gd name="connsiteY10" fmla="*/ 371062 h 4024336"/>
                <a:gd name="connsiteX11" fmla="*/ 1366007 w 2673513"/>
                <a:gd name="connsiteY11" fmla="*/ 315 h 402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3513" h="4024336">
                  <a:moveTo>
                    <a:pt x="1301755" y="3424138"/>
                  </a:moveTo>
                  <a:cubicBezTo>
                    <a:pt x="1467495" y="3424138"/>
                    <a:pt x="1601854" y="3558497"/>
                    <a:pt x="1601854" y="3724237"/>
                  </a:cubicBezTo>
                  <a:cubicBezTo>
                    <a:pt x="1601854" y="3889977"/>
                    <a:pt x="1467495" y="4024336"/>
                    <a:pt x="1301755" y="4024336"/>
                  </a:cubicBezTo>
                  <a:cubicBezTo>
                    <a:pt x="1136015" y="4024336"/>
                    <a:pt x="1001656" y="3889977"/>
                    <a:pt x="1001656" y="3724237"/>
                  </a:cubicBezTo>
                  <a:cubicBezTo>
                    <a:pt x="1001656" y="3558497"/>
                    <a:pt x="1136015" y="3424138"/>
                    <a:pt x="1301755" y="3424138"/>
                  </a:cubicBezTo>
                  <a:close/>
                  <a:moveTo>
                    <a:pt x="1366007" y="315"/>
                  </a:moveTo>
                  <a:cubicBezTo>
                    <a:pt x="1707997" y="7720"/>
                    <a:pt x="2047127" y="145549"/>
                    <a:pt x="2302245" y="412118"/>
                  </a:cubicBezTo>
                  <a:cubicBezTo>
                    <a:pt x="2813067" y="945841"/>
                    <a:pt x="2794300" y="1792174"/>
                    <a:pt x="2261192" y="2302437"/>
                  </a:cubicBezTo>
                  <a:cubicBezTo>
                    <a:pt x="1939216" y="2610941"/>
                    <a:pt x="1617239" y="2918858"/>
                    <a:pt x="1295850" y="3226776"/>
                  </a:cubicBezTo>
                  <a:cubicBezTo>
                    <a:pt x="987362" y="2905369"/>
                    <a:pt x="679462" y="2583375"/>
                    <a:pt x="370974" y="2261382"/>
                  </a:cubicBezTo>
                  <a:cubicBezTo>
                    <a:pt x="-139261" y="1728244"/>
                    <a:pt x="-121080" y="881912"/>
                    <a:pt x="412614" y="371062"/>
                  </a:cubicBezTo>
                  <a:cubicBezTo>
                    <a:pt x="679168" y="115931"/>
                    <a:pt x="1024017" y="-7090"/>
                    <a:pt x="1366007" y="315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-1905000" ty="25400" sx="100000" sy="100000" flip="xy" algn="b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5030501" y="1268760"/>
              <a:ext cx="0" cy="4608512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030501" y="1733550"/>
              <a:ext cx="2865699" cy="0"/>
            </a:xfrm>
            <a:prstGeom prst="line">
              <a:avLst/>
            </a:prstGeom>
            <a:ln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030501" y="3631290"/>
              <a:ext cx="2865699" cy="0"/>
            </a:xfrm>
            <a:prstGeom prst="line">
              <a:avLst/>
            </a:prstGeom>
            <a:ln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030501" y="5527260"/>
              <a:ext cx="2865699" cy="0"/>
            </a:xfrm>
            <a:prstGeom prst="line">
              <a:avLst/>
            </a:prstGeom>
            <a:ln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iṥ1îḓê"/>
            <p:cNvGrpSpPr/>
            <p:nvPr/>
          </p:nvGrpSpPr>
          <p:grpSpPr>
            <a:xfrm>
              <a:off x="4761590" y="1471046"/>
              <a:ext cx="537820" cy="537824"/>
              <a:chOff x="5371847" y="2312243"/>
              <a:chExt cx="656438" cy="656442"/>
            </a:xfrm>
          </p:grpSpPr>
          <p:sp>
            <p:nvSpPr>
              <p:cNvPr id="34" name="ï$ľîďé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5" name="îṩ1iḓè"/>
              <p:cNvSpPr/>
              <p:nvPr/>
            </p:nvSpPr>
            <p:spPr bwMode="auto">
              <a:xfrm>
                <a:off x="5532706" y="2519691"/>
                <a:ext cx="334720" cy="241545"/>
              </a:xfrm>
              <a:custGeom>
                <a:avLst/>
                <a:gdLst>
                  <a:gd name="connsiteX0" fmla="*/ 91000 w 605879"/>
                  <a:gd name="connsiteY0" fmla="*/ 173662 h 437224"/>
                  <a:gd name="connsiteX1" fmla="*/ 331193 w 605879"/>
                  <a:gd name="connsiteY1" fmla="*/ 173662 h 437224"/>
                  <a:gd name="connsiteX2" fmla="*/ 342454 w 605879"/>
                  <a:gd name="connsiteY2" fmla="*/ 184882 h 437224"/>
                  <a:gd name="connsiteX3" fmla="*/ 331193 w 605879"/>
                  <a:gd name="connsiteY3" fmla="*/ 196102 h 437224"/>
                  <a:gd name="connsiteX4" fmla="*/ 91000 w 605879"/>
                  <a:gd name="connsiteY4" fmla="*/ 196102 h 437224"/>
                  <a:gd name="connsiteX5" fmla="*/ 79739 w 605879"/>
                  <a:gd name="connsiteY5" fmla="*/ 184882 h 437224"/>
                  <a:gd name="connsiteX6" fmla="*/ 91000 w 605879"/>
                  <a:gd name="connsiteY6" fmla="*/ 173662 h 437224"/>
                  <a:gd name="connsiteX7" fmla="*/ 421630 w 605879"/>
                  <a:gd name="connsiteY7" fmla="*/ 131441 h 437224"/>
                  <a:gd name="connsiteX8" fmla="*/ 423552 w 605879"/>
                  <a:gd name="connsiteY8" fmla="*/ 152274 h 437224"/>
                  <a:gd name="connsiteX9" fmla="*/ 275961 w 605879"/>
                  <a:gd name="connsiteY9" fmla="*/ 300986 h 437224"/>
                  <a:gd name="connsiteX10" fmla="*/ 408175 w 605879"/>
                  <a:gd name="connsiteY10" fmla="*/ 358277 h 437224"/>
                  <a:gd name="connsiteX11" fmla="*/ 418060 w 605879"/>
                  <a:gd name="connsiteY11" fmla="*/ 365267 h 437224"/>
                  <a:gd name="connsiteX12" fmla="*/ 488218 w 605879"/>
                  <a:gd name="connsiteY12" fmla="*/ 410360 h 437224"/>
                  <a:gd name="connsiteX13" fmla="*/ 474214 w 605879"/>
                  <a:gd name="connsiteY13" fmla="*/ 363348 h 437224"/>
                  <a:gd name="connsiteX14" fmla="*/ 482039 w 605879"/>
                  <a:gd name="connsiteY14" fmla="*/ 349916 h 437224"/>
                  <a:gd name="connsiteX15" fmla="*/ 583363 w 605879"/>
                  <a:gd name="connsiteY15" fmla="*/ 244928 h 437224"/>
                  <a:gd name="connsiteX16" fmla="*/ 421630 w 605879"/>
                  <a:gd name="connsiteY16" fmla="*/ 131441 h 437224"/>
                  <a:gd name="connsiteX17" fmla="*/ 75898 w 605879"/>
                  <a:gd name="connsiteY17" fmla="*/ 120173 h 437224"/>
                  <a:gd name="connsiteX18" fmla="*/ 340509 w 605879"/>
                  <a:gd name="connsiteY18" fmla="*/ 120173 h 437224"/>
                  <a:gd name="connsiteX19" fmla="*/ 351769 w 605879"/>
                  <a:gd name="connsiteY19" fmla="*/ 131428 h 437224"/>
                  <a:gd name="connsiteX20" fmla="*/ 340509 w 605879"/>
                  <a:gd name="connsiteY20" fmla="*/ 142683 h 437224"/>
                  <a:gd name="connsiteX21" fmla="*/ 75898 w 605879"/>
                  <a:gd name="connsiteY21" fmla="*/ 142683 h 437224"/>
                  <a:gd name="connsiteX22" fmla="*/ 64638 w 605879"/>
                  <a:gd name="connsiteY22" fmla="*/ 131428 h 437224"/>
                  <a:gd name="connsiteX23" fmla="*/ 75898 w 605879"/>
                  <a:gd name="connsiteY23" fmla="*/ 120173 h 437224"/>
                  <a:gd name="connsiteX24" fmla="*/ 210609 w 605879"/>
                  <a:gd name="connsiteY24" fmla="*/ 22478 h 437224"/>
                  <a:gd name="connsiteX25" fmla="*/ 22516 w 605879"/>
                  <a:gd name="connsiteY25" fmla="*/ 153508 h 437224"/>
                  <a:gd name="connsiteX26" fmla="*/ 139216 w 605879"/>
                  <a:gd name="connsiteY26" fmla="*/ 274807 h 437224"/>
                  <a:gd name="connsiteX27" fmla="*/ 147042 w 605879"/>
                  <a:gd name="connsiteY27" fmla="*/ 288102 h 437224"/>
                  <a:gd name="connsiteX28" fmla="*/ 130017 w 605879"/>
                  <a:gd name="connsiteY28" fmla="*/ 344297 h 437224"/>
                  <a:gd name="connsiteX29" fmla="*/ 214041 w 605879"/>
                  <a:gd name="connsiteY29" fmla="*/ 291254 h 437224"/>
                  <a:gd name="connsiteX30" fmla="*/ 223927 w 605879"/>
                  <a:gd name="connsiteY30" fmla="*/ 284264 h 437224"/>
                  <a:gd name="connsiteX31" fmla="*/ 398839 w 605879"/>
                  <a:gd name="connsiteY31" fmla="*/ 152960 h 437224"/>
                  <a:gd name="connsiteX32" fmla="*/ 369596 w 605879"/>
                  <a:gd name="connsiteY32" fmla="*/ 80592 h 437224"/>
                  <a:gd name="connsiteX33" fmla="*/ 210609 w 605879"/>
                  <a:gd name="connsiteY33" fmla="*/ 22478 h 437224"/>
                  <a:gd name="connsiteX34" fmla="*/ 210609 w 605879"/>
                  <a:gd name="connsiteY34" fmla="*/ 0 h 437224"/>
                  <a:gd name="connsiteX35" fmla="*/ 385796 w 605879"/>
                  <a:gd name="connsiteY35" fmla="*/ 64967 h 437224"/>
                  <a:gd name="connsiteX36" fmla="*/ 414079 w 605879"/>
                  <a:gd name="connsiteY36" fmla="*/ 109100 h 437224"/>
                  <a:gd name="connsiteX37" fmla="*/ 419845 w 605879"/>
                  <a:gd name="connsiteY37" fmla="*/ 108963 h 437224"/>
                  <a:gd name="connsiteX38" fmla="*/ 605879 w 605879"/>
                  <a:gd name="connsiteY38" fmla="*/ 244928 h 437224"/>
                  <a:gd name="connsiteX39" fmla="*/ 498515 w 605879"/>
                  <a:gd name="connsiteY39" fmla="*/ 368420 h 437224"/>
                  <a:gd name="connsiteX40" fmla="*/ 516088 w 605879"/>
                  <a:gd name="connsiteY40" fmla="*/ 414609 h 437224"/>
                  <a:gd name="connsiteX41" fmla="*/ 522953 w 605879"/>
                  <a:gd name="connsiteY41" fmla="*/ 428178 h 437224"/>
                  <a:gd name="connsiteX42" fmla="*/ 510185 w 605879"/>
                  <a:gd name="connsiteY42" fmla="*/ 437224 h 437224"/>
                  <a:gd name="connsiteX43" fmla="*/ 400487 w 605879"/>
                  <a:gd name="connsiteY43" fmla="*/ 380344 h 437224"/>
                  <a:gd name="connsiteX44" fmla="*/ 250836 w 605879"/>
                  <a:gd name="connsiteY44" fmla="*/ 304275 h 437224"/>
                  <a:gd name="connsiteX45" fmla="*/ 231752 w 605879"/>
                  <a:gd name="connsiteY45" fmla="*/ 306331 h 437224"/>
                  <a:gd name="connsiteX46" fmla="*/ 107639 w 605879"/>
                  <a:gd name="connsiteY46" fmla="*/ 371161 h 437224"/>
                  <a:gd name="connsiteX47" fmla="*/ 94596 w 605879"/>
                  <a:gd name="connsiteY47" fmla="*/ 361978 h 437224"/>
                  <a:gd name="connsiteX48" fmla="*/ 102009 w 605879"/>
                  <a:gd name="connsiteY48" fmla="*/ 348135 h 437224"/>
                  <a:gd name="connsiteX49" fmla="*/ 122741 w 605879"/>
                  <a:gd name="connsiteY49" fmla="*/ 293173 h 437224"/>
                  <a:gd name="connsiteX50" fmla="*/ 0 w 605879"/>
                  <a:gd name="connsiteY50" fmla="*/ 153508 h 437224"/>
                  <a:gd name="connsiteX51" fmla="*/ 210609 w 605879"/>
                  <a:gd name="connsiteY51" fmla="*/ 0 h 4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5879" h="437224">
                    <a:moveTo>
                      <a:pt x="91000" y="173662"/>
                    </a:moveTo>
                    <a:lnTo>
                      <a:pt x="331193" y="173662"/>
                    </a:lnTo>
                    <a:cubicBezTo>
                      <a:pt x="337373" y="173662"/>
                      <a:pt x="342454" y="178725"/>
                      <a:pt x="342454" y="184882"/>
                    </a:cubicBezTo>
                    <a:cubicBezTo>
                      <a:pt x="342454" y="191040"/>
                      <a:pt x="337373" y="196102"/>
                      <a:pt x="331193" y="196102"/>
                    </a:cubicBezTo>
                    <a:lnTo>
                      <a:pt x="91000" y="196102"/>
                    </a:lnTo>
                    <a:cubicBezTo>
                      <a:pt x="84683" y="196102"/>
                      <a:pt x="79739" y="191040"/>
                      <a:pt x="79739" y="184882"/>
                    </a:cubicBezTo>
                    <a:cubicBezTo>
                      <a:pt x="79739" y="178725"/>
                      <a:pt x="84683" y="173662"/>
                      <a:pt x="91000" y="173662"/>
                    </a:cubicBezTo>
                    <a:close/>
                    <a:moveTo>
                      <a:pt x="421630" y="131441"/>
                    </a:moveTo>
                    <a:cubicBezTo>
                      <a:pt x="423003" y="138294"/>
                      <a:pt x="423552" y="145284"/>
                      <a:pt x="423552" y="152274"/>
                    </a:cubicBezTo>
                    <a:cubicBezTo>
                      <a:pt x="423552" y="220668"/>
                      <a:pt x="362456" y="281249"/>
                      <a:pt x="275961" y="300986"/>
                    </a:cubicBezTo>
                    <a:cubicBezTo>
                      <a:pt x="302047" y="334017"/>
                      <a:pt x="350924" y="355536"/>
                      <a:pt x="408175" y="358277"/>
                    </a:cubicBezTo>
                    <a:cubicBezTo>
                      <a:pt x="412569" y="358551"/>
                      <a:pt x="416413" y="361293"/>
                      <a:pt x="418060" y="365267"/>
                    </a:cubicBezTo>
                    <a:cubicBezTo>
                      <a:pt x="427259" y="388019"/>
                      <a:pt x="463505" y="403370"/>
                      <a:pt x="488218" y="410360"/>
                    </a:cubicBezTo>
                    <a:cubicBezTo>
                      <a:pt x="483962" y="399944"/>
                      <a:pt x="479156" y="385004"/>
                      <a:pt x="474214" y="363348"/>
                    </a:cubicBezTo>
                    <a:cubicBezTo>
                      <a:pt x="472841" y="357455"/>
                      <a:pt x="476273" y="351698"/>
                      <a:pt x="482039" y="349916"/>
                    </a:cubicBezTo>
                    <a:cubicBezTo>
                      <a:pt x="543685" y="332236"/>
                      <a:pt x="583500" y="290980"/>
                      <a:pt x="583363" y="244928"/>
                    </a:cubicBezTo>
                    <a:cubicBezTo>
                      <a:pt x="583363" y="182839"/>
                      <a:pt x="511009" y="132126"/>
                      <a:pt x="421630" y="131441"/>
                    </a:cubicBezTo>
                    <a:close/>
                    <a:moveTo>
                      <a:pt x="75898" y="120173"/>
                    </a:moveTo>
                    <a:lnTo>
                      <a:pt x="340509" y="120173"/>
                    </a:lnTo>
                    <a:cubicBezTo>
                      <a:pt x="346826" y="120173"/>
                      <a:pt x="351769" y="125114"/>
                      <a:pt x="351769" y="131428"/>
                    </a:cubicBezTo>
                    <a:cubicBezTo>
                      <a:pt x="351769" y="137604"/>
                      <a:pt x="346826" y="142683"/>
                      <a:pt x="340509" y="142683"/>
                    </a:cubicBezTo>
                    <a:lnTo>
                      <a:pt x="75898" y="142683"/>
                    </a:lnTo>
                    <a:cubicBezTo>
                      <a:pt x="69719" y="142683"/>
                      <a:pt x="64638" y="137604"/>
                      <a:pt x="64638" y="131428"/>
                    </a:cubicBezTo>
                    <a:cubicBezTo>
                      <a:pt x="64638" y="125114"/>
                      <a:pt x="69719" y="120173"/>
                      <a:pt x="75898" y="120173"/>
                    </a:cubicBezTo>
                    <a:close/>
                    <a:moveTo>
                      <a:pt x="210609" y="22478"/>
                    </a:moveTo>
                    <a:cubicBezTo>
                      <a:pt x="106952" y="22478"/>
                      <a:pt x="22516" y="81277"/>
                      <a:pt x="22516" y="153508"/>
                    </a:cubicBezTo>
                    <a:cubicBezTo>
                      <a:pt x="22516" y="206688"/>
                      <a:pt x="68372" y="254385"/>
                      <a:pt x="139216" y="274807"/>
                    </a:cubicBezTo>
                    <a:cubicBezTo>
                      <a:pt x="144983" y="276452"/>
                      <a:pt x="148415" y="282208"/>
                      <a:pt x="147042" y="288102"/>
                    </a:cubicBezTo>
                    <a:cubicBezTo>
                      <a:pt x="140864" y="314966"/>
                      <a:pt x="135097" y="332647"/>
                      <a:pt x="130017" y="344297"/>
                    </a:cubicBezTo>
                    <a:cubicBezTo>
                      <a:pt x="158437" y="336622"/>
                      <a:pt x="203058" y="318667"/>
                      <a:pt x="214041" y="291254"/>
                    </a:cubicBezTo>
                    <a:cubicBezTo>
                      <a:pt x="215689" y="287280"/>
                      <a:pt x="219533" y="284538"/>
                      <a:pt x="223927" y="284264"/>
                    </a:cubicBezTo>
                    <a:cubicBezTo>
                      <a:pt x="320170" y="279604"/>
                      <a:pt x="395407" y="223135"/>
                      <a:pt x="398839" y="152960"/>
                    </a:cubicBezTo>
                    <a:cubicBezTo>
                      <a:pt x="400075" y="126918"/>
                      <a:pt x="389915" y="101836"/>
                      <a:pt x="369596" y="80592"/>
                    </a:cubicBezTo>
                    <a:cubicBezTo>
                      <a:pt x="334860" y="44133"/>
                      <a:pt x="275412" y="22478"/>
                      <a:pt x="210609" y="22478"/>
                    </a:cubicBezTo>
                    <a:close/>
                    <a:moveTo>
                      <a:pt x="210609" y="0"/>
                    </a:moveTo>
                    <a:cubicBezTo>
                      <a:pt x="281453" y="0"/>
                      <a:pt x="346942" y="24260"/>
                      <a:pt x="385796" y="64967"/>
                    </a:cubicBezTo>
                    <a:cubicBezTo>
                      <a:pt x="398702" y="78536"/>
                      <a:pt x="408175" y="93338"/>
                      <a:pt x="414079" y="109100"/>
                    </a:cubicBezTo>
                    <a:cubicBezTo>
                      <a:pt x="416001" y="108963"/>
                      <a:pt x="417923" y="108963"/>
                      <a:pt x="419845" y="108963"/>
                    </a:cubicBezTo>
                    <a:cubicBezTo>
                      <a:pt x="522404" y="108963"/>
                      <a:pt x="606016" y="169955"/>
                      <a:pt x="605879" y="244928"/>
                    </a:cubicBezTo>
                    <a:cubicBezTo>
                      <a:pt x="605879" y="298519"/>
                      <a:pt x="564141" y="346079"/>
                      <a:pt x="498515" y="368420"/>
                    </a:cubicBezTo>
                    <a:cubicBezTo>
                      <a:pt x="506066" y="398025"/>
                      <a:pt x="512931" y="412279"/>
                      <a:pt x="516088" y="414609"/>
                    </a:cubicBezTo>
                    <a:cubicBezTo>
                      <a:pt x="524601" y="418858"/>
                      <a:pt x="523228" y="426671"/>
                      <a:pt x="522953" y="428178"/>
                    </a:cubicBezTo>
                    <a:cubicBezTo>
                      <a:pt x="522541" y="429686"/>
                      <a:pt x="520207" y="437224"/>
                      <a:pt x="510185" y="437224"/>
                    </a:cubicBezTo>
                    <a:cubicBezTo>
                      <a:pt x="497828" y="437224"/>
                      <a:pt x="423689" y="421325"/>
                      <a:pt x="400487" y="380344"/>
                    </a:cubicBezTo>
                    <a:cubicBezTo>
                      <a:pt x="333899" y="375410"/>
                      <a:pt x="277746" y="346764"/>
                      <a:pt x="250836" y="304275"/>
                    </a:cubicBezTo>
                    <a:cubicBezTo>
                      <a:pt x="244521" y="305098"/>
                      <a:pt x="238205" y="305783"/>
                      <a:pt x="231752" y="306331"/>
                    </a:cubicBezTo>
                    <a:cubicBezTo>
                      <a:pt x="206216" y="353069"/>
                      <a:pt x="121643" y="371161"/>
                      <a:pt x="107639" y="371161"/>
                    </a:cubicBezTo>
                    <a:cubicBezTo>
                      <a:pt x="97616" y="371161"/>
                      <a:pt x="95145" y="364171"/>
                      <a:pt x="94596" y="361978"/>
                    </a:cubicBezTo>
                    <a:cubicBezTo>
                      <a:pt x="94184" y="360470"/>
                      <a:pt x="92948" y="352658"/>
                      <a:pt x="102009" y="348135"/>
                    </a:cubicBezTo>
                    <a:cubicBezTo>
                      <a:pt x="105030" y="345942"/>
                      <a:pt x="113130" y="331550"/>
                      <a:pt x="122741" y="293173"/>
                    </a:cubicBezTo>
                    <a:cubicBezTo>
                      <a:pt x="47778" y="268228"/>
                      <a:pt x="0" y="214226"/>
                      <a:pt x="0" y="153508"/>
                    </a:cubicBezTo>
                    <a:cubicBezTo>
                      <a:pt x="0" y="68804"/>
                      <a:pt x="94458" y="0"/>
                      <a:pt x="2106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13" name="ïṥ1íḍé"/>
            <p:cNvGrpSpPr/>
            <p:nvPr/>
          </p:nvGrpSpPr>
          <p:grpSpPr>
            <a:xfrm>
              <a:off x="4761590" y="3364697"/>
              <a:ext cx="537820" cy="537824"/>
              <a:chOff x="5371847" y="2312243"/>
              <a:chExt cx="656438" cy="656442"/>
            </a:xfrm>
          </p:grpSpPr>
          <p:sp>
            <p:nvSpPr>
              <p:cNvPr id="32" name="îsḷïdê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3" name="íslîḓè"/>
              <p:cNvSpPr/>
              <p:nvPr/>
            </p:nvSpPr>
            <p:spPr bwMode="auto">
              <a:xfrm>
                <a:off x="5532706" y="2473323"/>
                <a:ext cx="334720" cy="334280"/>
              </a:xfrm>
              <a:custGeom>
                <a:avLst/>
                <a:gdLst>
                  <a:gd name="connsiteX0" fmla="*/ 86413 w 591547"/>
                  <a:gd name="connsiteY0" fmla="*/ 515758 h 590770"/>
                  <a:gd name="connsiteX1" fmla="*/ 171919 w 591547"/>
                  <a:gd name="connsiteY1" fmla="*/ 515758 h 590770"/>
                  <a:gd name="connsiteX2" fmla="*/ 171919 w 591547"/>
                  <a:gd name="connsiteY2" fmla="*/ 537523 h 590770"/>
                  <a:gd name="connsiteX3" fmla="*/ 86413 w 591547"/>
                  <a:gd name="connsiteY3" fmla="*/ 537523 h 590770"/>
                  <a:gd name="connsiteX4" fmla="*/ 86413 w 591547"/>
                  <a:gd name="connsiteY4" fmla="*/ 461733 h 590770"/>
                  <a:gd name="connsiteX5" fmla="*/ 171919 w 591547"/>
                  <a:gd name="connsiteY5" fmla="*/ 461733 h 590770"/>
                  <a:gd name="connsiteX6" fmla="*/ 171919 w 591547"/>
                  <a:gd name="connsiteY6" fmla="*/ 483498 h 590770"/>
                  <a:gd name="connsiteX7" fmla="*/ 86413 w 591547"/>
                  <a:gd name="connsiteY7" fmla="*/ 483498 h 590770"/>
                  <a:gd name="connsiteX8" fmla="*/ 86413 w 591547"/>
                  <a:gd name="connsiteY8" fmla="*/ 408616 h 590770"/>
                  <a:gd name="connsiteX9" fmla="*/ 171919 w 591547"/>
                  <a:gd name="connsiteY9" fmla="*/ 408616 h 590770"/>
                  <a:gd name="connsiteX10" fmla="*/ 171919 w 591547"/>
                  <a:gd name="connsiteY10" fmla="*/ 429474 h 590770"/>
                  <a:gd name="connsiteX11" fmla="*/ 86413 w 591547"/>
                  <a:gd name="connsiteY11" fmla="*/ 429474 h 590770"/>
                  <a:gd name="connsiteX12" fmla="*/ 204177 w 591547"/>
                  <a:gd name="connsiteY12" fmla="*/ 357041 h 590770"/>
                  <a:gd name="connsiteX13" fmla="*/ 204177 w 591547"/>
                  <a:gd name="connsiteY13" fmla="*/ 569815 h 590770"/>
                  <a:gd name="connsiteX14" fmla="*/ 333300 w 591547"/>
                  <a:gd name="connsiteY14" fmla="*/ 569815 h 590770"/>
                  <a:gd name="connsiteX15" fmla="*/ 333300 w 591547"/>
                  <a:gd name="connsiteY15" fmla="*/ 382026 h 590770"/>
                  <a:gd name="connsiteX16" fmla="*/ 183194 w 591547"/>
                  <a:gd name="connsiteY16" fmla="*/ 357041 h 590770"/>
                  <a:gd name="connsiteX17" fmla="*/ 75053 w 591547"/>
                  <a:gd name="connsiteY17" fmla="*/ 382026 h 590770"/>
                  <a:gd name="connsiteX18" fmla="*/ 75053 w 591547"/>
                  <a:gd name="connsiteY18" fmla="*/ 569815 h 590770"/>
                  <a:gd name="connsiteX19" fmla="*/ 183194 w 591547"/>
                  <a:gd name="connsiteY19" fmla="*/ 569815 h 590770"/>
                  <a:gd name="connsiteX20" fmla="*/ 247709 w 591547"/>
                  <a:gd name="connsiteY20" fmla="*/ 311838 h 590770"/>
                  <a:gd name="connsiteX21" fmla="*/ 322851 w 591547"/>
                  <a:gd name="connsiteY21" fmla="*/ 311838 h 590770"/>
                  <a:gd name="connsiteX22" fmla="*/ 322851 w 591547"/>
                  <a:gd name="connsiteY22" fmla="*/ 332826 h 590770"/>
                  <a:gd name="connsiteX23" fmla="*/ 247709 w 591547"/>
                  <a:gd name="connsiteY23" fmla="*/ 332826 h 590770"/>
                  <a:gd name="connsiteX24" fmla="*/ 247709 w 591547"/>
                  <a:gd name="connsiteY24" fmla="*/ 257944 h 590770"/>
                  <a:gd name="connsiteX25" fmla="*/ 322851 w 591547"/>
                  <a:gd name="connsiteY25" fmla="*/ 257944 h 590770"/>
                  <a:gd name="connsiteX26" fmla="*/ 322851 w 591547"/>
                  <a:gd name="connsiteY26" fmla="*/ 279580 h 590770"/>
                  <a:gd name="connsiteX27" fmla="*/ 247709 w 591547"/>
                  <a:gd name="connsiteY27" fmla="*/ 279580 h 590770"/>
                  <a:gd name="connsiteX28" fmla="*/ 247709 w 591547"/>
                  <a:gd name="connsiteY28" fmla="*/ 203919 h 590770"/>
                  <a:gd name="connsiteX29" fmla="*/ 322851 w 591547"/>
                  <a:gd name="connsiteY29" fmla="*/ 203919 h 590770"/>
                  <a:gd name="connsiteX30" fmla="*/ 322851 w 591547"/>
                  <a:gd name="connsiteY30" fmla="*/ 225684 h 590770"/>
                  <a:gd name="connsiteX31" fmla="*/ 247709 w 591547"/>
                  <a:gd name="connsiteY31" fmla="*/ 225684 h 590770"/>
                  <a:gd name="connsiteX32" fmla="*/ 247709 w 591547"/>
                  <a:gd name="connsiteY32" fmla="*/ 150672 h 590770"/>
                  <a:gd name="connsiteX33" fmla="*/ 322851 w 591547"/>
                  <a:gd name="connsiteY33" fmla="*/ 150672 h 590770"/>
                  <a:gd name="connsiteX34" fmla="*/ 322851 w 591547"/>
                  <a:gd name="connsiteY34" fmla="*/ 171660 h 590770"/>
                  <a:gd name="connsiteX35" fmla="*/ 247709 w 591547"/>
                  <a:gd name="connsiteY35" fmla="*/ 171660 h 590770"/>
                  <a:gd name="connsiteX36" fmla="*/ 355090 w 591547"/>
                  <a:gd name="connsiteY36" fmla="*/ 102357 h 590770"/>
                  <a:gd name="connsiteX37" fmla="*/ 355090 w 591547"/>
                  <a:gd name="connsiteY37" fmla="*/ 373160 h 590770"/>
                  <a:gd name="connsiteX38" fmla="*/ 355090 w 591547"/>
                  <a:gd name="connsiteY38" fmla="*/ 376384 h 590770"/>
                  <a:gd name="connsiteX39" fmla="*/ 355090 w 591547"/>
                  <a:gd name="connsiteY39" fmla="*/ 569815 h 590770"/>
                  <a:gd name="connsiteX40" fmla="*/ 484213 w 591547"/>
                  <a:gd name="connsiteY40" fmla="*/ 569815 h 590770"/>
                  <a:gd name="connsiteX41" fmla="*/ 484213 w 591547"/>
                  <a:gd name="connsiteY41" fmla="*/ 154744 h 590770"/>
                  <a:gd name="connsiteX42" fmla="*/ 333300 w 591547"/>
                  <a:gd name="connsiteY42" fmla="*/ 99939 h 590770"/>
                  <a:gd name="connsiteX43" fmla="*/ 236458 w 591547"/>
                  <a:gd name="connsiteY43" fmla="*/ 125730 h 590770"/>
                  <a:gd name="connsiteX44" fmla="*/ 236458 w 591547"/>
                  <a:gd name="connsiteY44" fmla="*/ 341728 h 590770"/>
                  <a:gd name="connsiteX45" fmla="*/ 333300 w 591547"/>
                  <a:gd name="connsiteY45" fmla="*/ 360265 h 590770"/>
                  <a:gd name="connsiteX46" fmla="*/ 397862 w 591547"/>
                  <a:gd name="connsiteY46" fmla="*/ 21761 h 590770"/>
                  <a:gd name="connsiteX47" fmla="*/ 387371 w 591547"/>
                  <a:gd name="connsiteY47" fmla="*/ 32238 h 590770"/>
                  <a:gd name="connsiteX48" fmla="*/ 397862 w 591547"/>
                  <a:gd name="connsiteY48" fmla="*/ 42716 h 590770"/>
                  <a:gd name="connsiteX49" fmla="*/ 409160 w 591547"/>
                  <a:gd name="connsiteY49" fmla="*/ 32238 h 590770"/>
                  <a:gd name="connsiteX50" fmla="*/ 397862 w 591547"/>
                  <a:gd name="connsiteY50" fmla="*/ 21761 h 590770"/>
                  <a:gd name="connsiteX51" fmla="*/ 397862 w 591547"/>
                  <a:gd name="connsiteY51" fmla="*/ 0 h 590770"/>
                  <a:gd name="connsiteX52" fmla="*/ 430143 w 591547"/>
                  <a:gd name="connsiteY52" fmla="*/ 32238 h 590770"/>
                  <a:gd name="connsiteX53" fmla="*/ 409160 w 591547"/>
                  <a:gd name="connsiteY53" fmla="*/ 62865 h 590770"/>
                  <a:gd name="connsiteX54" fmla="*/ 409160 w 591547"/>
                  <a:gd name="connsiteY54" fmla="*/ 100745 h 590770"/>
                  <a:gd name="connsiteX55" fmla="*/ 498740 w 591547"/>
                  <a:gd name="connsiteY55" fmla="*/ 137819 h 590770"/>
                  <a:gd name="connsiteX56" fmla="*/ 506003 w 591547"/>
                  <a:gd name="connsiteY56" fmla="*/ 147491 h 590770"/>
                  <a:gd name="connsiteX57" fmla="*/ 506003 w 591547"/>
                  <a:gd name="connsiteY57" fmla="*/ 569815 h 590770"/>
                  <a:gd name="connsiteX58" fmla="*/ 591547 w 591547"/>
                  <a:gd name="connsiteY58" fmla="*/ 569815 h 590770"/>
                  <a:gd name="connsiteX59" fmla="*/ 591547 w 591547"/>
                  <a:gd name="connsiteY59" fmla="*/ 590770 h 590770"/>
                  <a:gd name="connsiteX60" fmla="*/ 494705 w 591547"/>
                  <a:gd name="connsiteY60" fmla="*/ 590770 h 590770"/>
                  <a:gd name="connsiteX61" fmla="*/ 344598 w 591547"/>
                  <a:gd name="connsiteY61" fmla="*/ 590770 h 590770"/>
                  <a:gd name="connsiteX62" fmla="*/ 193685 w 591547"/>
                  <a:gd name="connsiteY62" fmla="*/ 590770 h 590770"/>
                  <a:gd name="connsiteX63" fmla="*/ 64562 w 591547"/>
                  <a:gd name="connsiteY63" fmla="*/ 590770 h 590770"/>
                  <a:gd name="connsiteX64" fmla="*/ 0 w 591547"/>
                  <a:gd name="connsiteY64" fmla="*/ 590770 h 590770"/>
                  <a:gd name="connsiteX65" fmla="*/ 0 w 591547"/>
                  <a:gd name="connsiteY65" fmla="*/ 569815 h 590770"/>
                  <a:gd name="connsiteX66" fmla="*/ 54070 w 591547"/>
                  <a:gd name="connsiteY66" fmla="*/ 569815 h 590770"/>
                  <a:gd name="connsiteX67" fmla="*/ 54070 w 591547"/>
                  <a:gd name="connsiteY67" fmla="*/ 373160 h 590770"/>
                  <a:gd name="connsiteX68" fmla="*/ 62141 w 591547"/>
                  <a:gd name="connsiteY68" fmla="*/ 362683 h 590770"/>
                  <a:gd name="connsiteX69" fmla="*/ 191264 w 591547"/>
                  <a:gd name="connsiteY69" fmla="*/ 333668 h 590770"/>
                  <a:gd name="connsiteX70" fmla="*/ 195299 w 591547"/>
                  <a:gd name="connsiteY70" fmla="*/ 333668 h 590770"/>
                  <a:gd name="connsiteX71" fmla="*/ 196106 w 591547"/>
                  <a:gd name="connsiteY71" fmla="*/ 333668 h 590770"/>
                  <a:gd name="connsiteX72" fmla="*/ 215475 w 591547"/>
                  <a:gd name="connsiteY72" fmla="*/ 336892 h 590770"/>
                  <a:gd name="connsiteX73" fmla="*/ 215475 w 591547"/>
                  <a:gd name="connsiteY73" fmla="*/ 116864 h 590770"/>
                  <a:gd name="connsiteX74" fmla="*/ 223545 w 591547"/>
                  <a:gd name="connsiteY74" fmla="*/ 106387 h 590770"/>
                  <a:gd name="connsiteX75" fmla="*/ 341370 w 591547"/>
                  <a:gd name="connsiteY75" fmla="*/ 75760 h 590770"/>
                  <a:gd name="connsiteX76" fmla="*/ 342984 w 591547"/>
                  <a:gd name="connsiteY76" fmla="*/ 75760 h 590770"/>
                  <a:gd name="connsiteX77" fmla="*/ 345405 w 591547"/>
                  <a:gd name="connsiteY77" fmla="*/ 75760 h 590770"/>
                  <a:gd name="connsiteX78" fmla="*/ 347020 w 591547"/>
                  <a:gd name="connsiteY78" fmla="*/ 75760 h 590770"/>
                  <a:gd name="connsiteX79" fmla="*/ 348634 w 591547"/>
                  <a:gd name="connsiteY79" fmla="*/ 75760 h 590770"/>
                  <a:gd name="connsiteX80" fmla="*/ 387371 w 591547"/>
                  <a:gd name="connsiteY80" fmla="*/ 91879 h 590770"/>
                  <a:gd name="connsiteX81" fmla="*/ 387371 w 591547"/>
                  <a:gd name="connsiteY81" fmla="*/ 62865 h 590770"/>
                  <a:gd name="connsiteX82" fmla="*/ 365581 w 591547"/>
                  <a:gd name="connsiteY82" fmla="*/ 32238 h 590770"/>
                  <a:gd name="connsiteX83" fmla="*/ 397862 w 591547"/>
                  <a:gd name="connsiteY83" fmla="*/ 0 h 5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1547" h="590770">
                    <a:moveTo>
                      <a:pt x="86413" y="515758"/>
                    </a:moveTo>
                    <a:lnTo>
                      <a:pt x="171919" y="515758"/>
                    </a:lnTo>
                    <a:lnTo>
                      <a:pt x="171919" y="537523"/>
                    </a:lnTo>
                    <a:lnTo>
                      <a:pt x="86413" y="537523"/>
                    </a:lnTo>
                    <a:close/>
                    <a:moveTo>
                      <a:pt x="86413" y="461733"/>
                    </a:moveTo>
                    <a:lnTo>
                      <a:pt x="171919" y="461733"/>
                    </a:lnTo>
                    <a:lnTo>
                      <a:pt x="171919" y="483498"/>
                    </a:lnTo>
                    <a:lnTo>
                      <a:pt x="86413" y="483498"/>
                    </a:lnTo>
                    <a:close/>
                    <a:moveTo>
                      <a:pt x="86413" y="408616"/>
                    </a:moveTo>
                    <a:lnTo>
                      <a:pt x="171919" y="408616"/>
                    </a:lnTo>
                    <a:lnTo>
                      <a:pt x="171919" y="429474"/>
                    </a:lnTo>
                    <a:lnTo>
                      <a:pt x="86413" y="429474"/>
                    </a:lnTo>
                    <a:close/>
                    <a:moveTo>
                      <a:pt x="204177" y="357041"/>
                    </a:moveTo>
                    <a:lnTo>
                      <a:pt x="204177" y="569815"/>
                    </a:lnTo>
                    <a:lnTo>
                      <a:pt x="333300" y="569815"/>
                    </a:lnTo>
                    <a:lnTo>
                      <a:pt x="333300" y="382026"/>
                    </a:lnTo>
                    <a:close/>
                    <a:moveTo>
                      <a:pt x="183194" y="357041"/>
                    </a:moveTo>
                    <a:lnTo>
                      <a:pt x="75053" y="382026"/>
                    </a:lnTo>
                    <a:lnTo>
                      <a:pt x="75053" y="569815"/>
                    </a:lnTo>
                    <a:lnTo>
                      <a:pt x="183194" y="569815"/>
                    </a:lnTo>
                    <a:close/>
                    <a:moveTo>
                      <a:pt x="247709" y="311838"/>
                    </a:moveTo>
                    <a:lnTo>
                      <a:pt x="322851" y="311838"/>
                    </a:lnTo>
                    <a:lnTo>
                      <a:pt x="322851" y="332826"/>
                    </a:lnTo>
                    <a:lnTo>
                      <a:pt x="247709" y="332826"/>
                    </a:lnTo>
                    <a:close/>
                    <a:moveTo>
                      <a:pt x="247709" y="257944"/>
                    </a:moveTo>
                    <a:lnTo>
                      <a:pt x="322851" y="257944"/>
                    </a:lnTo>
                    <a:lnTo>
                      <a:pt x="322851" y="279580"/>
                    </a:lnTo>
                    <a:lnTo>
                      <a:pt x="247709" y="279580"/>
                    </a:lnTo>
                    <a:close/>
                    <a:moveTo>
                      <a:pt x="247709" y="203919"/>
                    </a:moveTo>
                    <a:lnTo>
                      <a:pt x="322851" y="203919"/>
                    </a:lnTo>
                    <a:lnTo>
                      <a:pt x="322851" y="225684"/>
                    </a:lnTo>
                    <a:lnTo>
                      <a:pt x="247709" y="225684"/>
                    </a:lnTo>
                    <a:close/>
                    <a:moveTo>
                      <a:pt x="247709" y="150672"/>
                    </a:moveTo>
                    <a:lnTo>
                      <a:pt x="322851" y="150672"/>
                    </a:lnTo>
                    <a:lnTo>
                      <a:pt x="322851" y="171660"/>
                    </a:lnTo>
                    <a:lnTo>
                      <a:pt x="247709" y="171660"/>
                    </a:lnTo>
                    <a:close/>
                    <a:moveTo>
                      <a:pt x="355090" y="102357"/>
                    </a:moveTo>
                    <a:lnTo>
                      <a:pt x="355090" y="373160"/>
                    </a:lnTo>
                    <a:lnTo>
                      <a:pt x="355090" y="376384"/>
                    </a:lnTo>
                    <a:lnTo>
                      <a:pt x="355090" y="569815"/>
                    </a:lnTo>
                    <a:lnTo>
                      <a:pt x="484213" y="569815"/>
                    </a:lnTo>
                    <a:lnTo>
                      <a:pt x="484213" y="154744"/>
                    </a:lnTo>
                    <a:close/>
                    <a:moveTo>
                      <a:pt x="333300" y="99939"/>
                    </a:moveTo>
                    <a:lnTo>
                      <a:pt x="236458" y="125730"/>
                    </a:lnTo>
                    <a:lnTo>
                      <a:pt x="236458" y="341728"/>
                    </a:lnTo>
                    <a:lnTo>
                      <a:pt x="333300" y="360265"/>
                    </a:lnTo>
                    <a:close/>
                    <a:moveTo>
                      <a:pt x="397862" y="21761"/>
                    </a:moveTo>
                    <a:cubicBezTo>
                      <a:pt x="392213" y="21761"/>
                      <a:pt x="387371" y="26596"/>
                      <a:pt x="387371" y="32238"/>
                    </a:cubicBezTo>
                    <a:cubicBezTo>
                      <a:pt x="387371" y="37880"/>
                      <a:pt x="392213" y="42716"/>
                      <a:pt x="397862" y="42716"/>
                    </a:cubicBezTo>
                    <a:cubicBezTo>
                      <a:pt x="404318" y="42716"/>
                      <a:pt x="409160" y="37880"/>
                      <a:pt x="409160" y="32238"/>
                    </a:cubicBezTo>
                    <a:cubicBezTo>
                      <a:pt x="409160" y="26596"/>
                      <a:pt x="404318" y="21761"/>
                      <a:pt x="397862" y="21761"/>
                    </a:cubicBezTo>
                    <a:close/>
                    <a:moveTo>
                      <a:pt x="397862" y="0"/>
                    </a:moveTo>
                    <a:cubicBezTo>
                      <a:pt x="415616" y="0"/>
                      <a:pt x="430143" y="14507"/>
                      <a:pt x="430143" y="32238"/>
                    </a:cubicBezTo>
                    <a:cubicBezTo>
                      <a:pt x="430143" y="45940"/>
                      <a:pt x="421266" y="58029"/>
                      <a:pt x="409160" y="62865"/>
                    </a:cubicBezTo>
                    <a:lnTo>
                      <a:pt x="409160" y="100745"/>
                    </a:lnTo>
                    <a:lnTo>
                      <a:pt x="498740" y="137819"/>
                    </a:lnTo>
                    <a:cubicBezTo>
                      <a:pt x="502775" y="139431"/>
                      <a:pt x="506003" y="143461"/>
                      <a:pt x="506003" y="147491"/>
                    </a:cubicBezTo>
                    <a:lnTo>
                      <a:pt x="506003" y="569815"/>
                    </a:lnTo>
                    <a:lnTo>
                      <a:pt x="591547" y="569815"/>
                    </a:lnTo>
                    <a:lnTo>
                      <a:pt x="591547" y="590770"/>
                    </a:lnTo>
                    <a:lnTo>
                      <a:pt x="494705" y="590770"/>
                    </a:lnTo>
                    <a:lnTo>
                      <a:pt x="344598" y="590770"/>
                    </a:lnTo>
                    <a:lnTo>
                      <a:pt x="193685" y="590770"/>
                    </a:lnTo>
                    <a:lnTo>
                      <a:pt x="64562" y="590770"/>
                    </a:lnTo>
                    <a:lnTo>
                      <a:pt x="0" y="590770"/>
                    </a:lnTo>
                    <a:lnTo>
                      <a:pt x="0" y="569815"/>
                    </a:lnTo>
                    <a:lnTo>
                      <a:pt x="54070" y="569815"/>
                    </a:lnTo>
                    <a:lnTo>
                      <a:pt x="54070" y="373160"/>
                    </a:lnTo>
                    <a:cubicBezTo>
                      <a:pt x="54070" y="368324"/>
                      <a:pt x="57298" y="364294"/>
                      <a:pt x="62141" y="362683"/>
                    </a:cubicBezTo>
                    <a:lnTo>
                      <a:pt x="191264" y="333668"/>
                    </a:lnTo>
                    <a:cubicBezTo>
                      <a:pt x="192878" y="332862"/>
                      <a:pt x="194492" y="332862"/>
                      <a:pt x="195299" y="333668"/>
                    </a:cubicBezTo>
                    <a:cubicBezTo>
                      <a:pt x="196106" y="333668"/>
                      <a:pt x="196106" y="333668"/>
                      <a:pt x="196106" y="333668"/>
                    </a:cubicBezTo>
                    <a:lnTo>
                      <a:pt x="215475" y="336892"/>
                    </a:lnTo>
                    <a:lnTo>
                      <a:pt x="215475" y="116864"/>
                    </a:lnTo>
                    <a:cubicBezTo>
                      <a:pt x="215475" y="112028"/>
                      <a:pt x="218703" y="107999"/>
                      <a:pt x="223545" y="106387"/>
                    </a:cubicBezTo>
                    <a:lnTo>
                      <a:pt x="341370" y="75760"/>
                    </a:lnTo>
                    <a:cubicBezTo>
                      <a:pt x="342177" y="75760"/>
                      <a:pt x="342177" y="75760"/>
                      <a:pt x="342984" y="75760"/>
                    </a:cubicBezTo>
                    <a:cubicBezTo>
                      <a:pt x="343791" y="75760"/>
                      <a:pt x="344598" y="74954"/>
                      <a:pt x="345405" y="75760"/>
                    </a:cubicBezTo>
                    <a:cubicBezTo>
                      <a:pt x="346213" y="75760"/>
                      <a:pt x="347020" y="75760"/>
                      <a:pt x="347020" y="75760"/>
                    </a:cubicBezTo>
                    <a:cubicBezTo>
                      <a:pt x="347827" y="75760"/>
                      <a:pt x="347827" y="75760"/>
                      <a:pt x="348634" y="75760"/>
                    </a:cubicBezTo>
                    <a:lnTo>
                      <a:pt x="387371" y="91879"/>
                    </a:lnTo>
                    <a:lnTo>
                      <a:pt x="387371" y="62865"/>
                    </a:lnTo>
                    <a:cubicBezTo>
                      <a:pt x="375265" y="58029"/>
                      <a:pt x="365581" y="45940"/>
                      <a:pt x="365581" y="32238"/>
                    </a:cubicBezTo>
                    <a:cubicBezTo>
                      <a:pt x="365581" y="14507"/>
                      <a:pt x="380107" y="0"/>
                      <a:pt x="3978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14" name="iṥlíḓè"/>
            <p:cNvGrpSpPr/>
            <p:nvPr/>
          </p:nvGrpSpPr>
          <p:grpSpPr>
            <a:xfrm>
              <a:off x="4761590" y="5258348"/>
              <a:ext cx="537820" cy="537824"/>
              <a:chOff x="5371847" y="2312243"/>
              <a:chExt cx="656438" cy="656442"/>
            </a:xfrm>
          </p:grpSpPr>
          <p:sp>
            <p:nvSpPr>
              <p:cNvPr id="30" name="íṥḷïḍê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1" name="iśľïdè"/>
              <p:cNvSpPr/>
              <p:nvPr/>
            </p:nvSpPr>
            <p:spPr bwMode="auto">
              <a:xfrm>
                <a:off x="5532706" y="2526260"/>
                <a:ext cx="334720" cy="228406"/>
              </a:xfrm>
              <a:custGeom>
                <a:avLst/>
                <a:gdLst>
                  <a:gd name="connsiteX0" fmla="*/ 20293 w 607639"/>
                  <a:gd name="connsiteY0" fmla="*/ 364067 h 414642"/>
                  <a:gd name="connsiteX1" fmla="*/ 20293 w 607639"/>
                  <a:gd name="connsiteY1" fmla="*/ 384244 h 414642"/>
                  <a:gd name="connsiteX2" fmla="*/ 30351 w 607639"/>
                  <a:gd name="connsiteY2" fmla="*/ 394377 h 414642"/>
                  <a:gd name="connsiteX3" fmla="*/ 577199 w 607639"/>
                  <a:gd name="connsiteY3" fmla="*/ 394377 h 414642"/>
                  <a:gd name="connsiteX4" fmla="*/ 587346 w 607639"/>
                  <a:gd name="connsiteY4" fmla="*/ 384244 h 414642"/>
                  <a:gd name="connsiteX5" fmla="*/ 587346 w 607639"/>
                  <a:gd name="connsiteY5" fmla="*/ 364067 h 414642"/>
                  <a:gd name="connsiteX6" fmla="*/ 556995 w 607639"/>
                  <a:gd name="connsiteY6" fmla="*/ 364067 h 414642"/>
                  <a:gd name="connsiteX7" fmla="*/ 394916 w 607639"/>
                  <a:gd name="connsiteY7" fmla="*/ 364067 h 414642"/>
                  <a:gd name="connsiteX8" fmla="*/ 394916 w 607639"/>
                  <a:gd name="connsiteY8" fmla="*/ 374200 h 414642"/>
                  <a:gd name="connsiteX9" fmla="*/ 384859 w 607639"/>
                  <a:gd name="connsiteY9" fmla="*/ 384244 h 414642"/>
                  <a:gd name="connsiteX10" fmla="*/ 222780 w 607639"/>
                  <a:gd name="connsiteY10" fmla="*/ 384244 h 414642"/>
                  <a:gd name="connsiteX11" fmla="*/ 212634 w 607639"/>
                  <a:gd name="connsiteY11" fmla="*/ 374200 h 414642"/>
                  <a:gd name="connsiteX12" fmla="*/ 212634 w 607639"/>
                  <a:gd name="connsiteY12" fmla="*/ 364067 h 414642"/>
                  <a:gd name="connsiteX13" fmla="*/ 50644 w 607639"/>
                  <a:gd name="connsiteY13" fmla="*/ 364067 h 414642"/>
                  <a:gd name="connsiteX14" fmla="*/ 263288 w 607639"/>
                  <a:gd name="connsiteY14" fmla="*/ 252811 h 414642"/>
                  <a:gd name="connsiteX15" fmla="*/ 243084 w 607639"/>
                  <a:gd name="connsiteY15" fmla="*/ 273078 h 414642"/>
                  <a:gd name="connsiteX16" fmla="*/ 263288 w 607639"/>
                  <a:gd name="connsiteY16" fmla="*/ 293255 h 414642"/>
                  <a:gd name="connsiteX17" fmla="*/ 283580 w 607639"/>
                  <a:gd name="connsiteY17" fmla="*/ 273078 h 414642"/>
                  <a:gd name="connsiteX18" fmla="*/ 278685 w 607639"/>
                  <a:gd name="connsiteY18" fmla="*/ 260011 h 414642"/>
                  <a:gd name="connsiteX19" fmla="*/ 277528 w 607639"/>
                  <a:gd name="connsiteY19" fmla="*/ 258944 h 414642"/>
                  <a:gd name="connsiteX20" fmla="*/ 276549 w 607639"/>
                  <a:gd name="connsiteY20" fmla="*/ 257789 h 414642"/>
                  <a:gd name="connsiteX21" fmla="*/ 263288 w 607639"/>
                  <a:gd name="connsiteY21" fmla="*/ 252811 h 414642"/>
                  <a:gd name="connsiteX22" fmla="*/ 121505 w 607639"/>
                  <a:gd name="connsiteY22" fmla="*/ 252811 h 414642"/>
                  <a:gd name="connsiteX23" fmla="*/ 101302 w 607639"/>
                  <a:gd name="connsiteY23" fmla="*/ 273078 h 414642"/>
                  <a:gd name="connsiteX24" fmla="*/ 121505 w 607639"/>
                  <a:gd name="connsiteY24" fmla="*/ 293255 h 414642"/>
                  <a:gd name="connsiteX25" fmla="*/ 141798 w 607639"/>
                  <a:gd name="connsiteY25" fmla="*/ 273078 h 414642"/>
                  <a:gd name="connsiteX26" fmla="*/ 121505 w 607639"/>
                  <a:gd name="connsiteY26" fmla="*/ 252811 h 414642"/>
                  <a:gd name="connsiteX27" fmla="*/ 486063 w 607639"/>
                  <a:gd name="connsiteY27" fmla="*/ 232633 h 414642"/>
                  <a:gd name="connsiteX28" fmla="*/ 465859 w 607639"/>
                  <a:gd name="connsiteY28" fmla="*/ 252811 h 414642"/>
                  <a:gd name="connsiteX29" fmla="*/ 486063 w 607639"/>
                  <a:gd name="connsiteY29" fmla="*/ 273078 h 414642"/>
                  <a:gd name="connsiteX30" fmla="*/ 506355 w 607639"/>
                  <a:gd name="connsiteY30" fmla="*/ 252811 h 414642"/>
                  <a:gd name="connsiteX31" fmla="*/ 486063 w 607639"/>
                  <a:gd name="connsiteY31" fmla="*/ 232633 h 414642"/>
                  <a:gd name="connsiteX32" fmla="*/ 192441 w 607639"/>
                  <a:gd name="connsiteY32" fmla="*/ 182056 h 414642"/>
                  <a:gd name="connsiteX33" fmla="*/ 172148 w 607639"/>
                  <a:gd name="connsiteY33" fmla="*/ 202233 h 414642"/>
                  <a:gd name="connsiteX34" fmla="*/ 192441 w 607639"/>
                  <a:gd name="connsiteY34" fmla="*/ 222500 h 414642"/>
                  <a:gd name="connsiteX35" fmla="*/ 212645 w 607639"/>
                  <a:gd name="connsiteY35" fmla="*/ 202233 h 414642"/>
                  <a:gd name="connsiteX36" fmla="*/ 192441 w 607639"/>
                  <a:gd name="connsiteY36" fmla="*/ 182056 h 414642"/>
                  <a:gd name="connsiteX37" fmla="*/ 394923 w 607639"/>
                  <a:gd name="connsiteY37" fmla="*/ 131478 h 414642"/>
                  <a:gd name="connsiteX38" fmla="*/ 374720 w 607639"/>
                  <a:gd name="connsiteY38" fmla="*/ 151744 h 414642"/>
                  <a:gd name="connsiteX39" fmla="*/ 394923 w 607639"/>
                  <a:gd name="connsiteY39" fmla="*/ 171922 h 414642"/>
                  <a:gd name="connsiteX40" fmla="*/ 415216 w 607639"/>
                  <a:gd name="connsiteY40" fmla="*/ 151744 h 414642"/>
                  <a:gd name="connsiteX41" fmla="*/ 394923 w 607639"/>
                  <a:gd name="connsiteY41" fmla="*/ 131478 h 414642"/>
                  <a:gd name="connsiteX42" fmla="*/ 394923 w 607639"/>
                  <a:gd name="connsiteY42" fmla="*/ 111211 h 414642"/>
                  <a:gd name="connsiteX43" fmla="*/ 435420 w 607639"/>
                  <a:gd name="connsiteY43" fmla="*/ 151744 h 414642"/>
                  <a:gd name="connsiteX44" fmla="*/ 433106 w 607639"/>
                  <a:gd name="connsiteY44" fmla="*/ 165344 h 414642"/>
                  <a:gd name="connsiteX45" fmla="*/ 472979 w 607639"/>
                  <a:gd name="connsiteY45" fmla="*/ 214589 h 414642"/>
                  <a:gd name="connsiteX46" fmla="*/ 486063 w 607639"/>
                  <a:gd name="connsiteY46" fmla="*/ 212367 h 414642"/>
                  <a:gd name="connsiteX47" fmla="*/ 526559 w 607639"/>
                  <a:gd name="connsiteY47" fmla="*/ 252811 h 414642"/>
                  <a:gd name="connsiteX48" fmla="*/ 486063 w 607639"/>
                  <a:gd name="connsiteY48" fmla="*/ 293255 h 414642"/>
                  <a:gd name="connsiteX49" fmla="*/ 445566 w 607639"/>
                  <a:gd name="connsiteY49" fmla="*/ 252811 h 414642"/>
                  <a:gd name="connsiteX50" fmla="*/ 456157 w 607639"/>
                  <a:gd name="connsiteY50" fmla="*/ 225700 h 414642"/>
                  <a:gd name="connsiteX51" fmla="*/ 421090 w 607639"/>
                  <a:gd name="connsiteY51" fmla="*/ 182500 h 414642"/>
                  <a:gd name="connsiteX52" fmla="*/ 394923 w 607639"/>
                  <a:gd name="connsiteY52" fmla="*/ 192189 h 414642"/>
                  <a:gd name="connsiteX53" fmla="*/ 368489 w 607639"/>
                  <a:gd name="connsiteY53" fmla="*/ 182233 h 414642"/>
                  <a:gd name="connsiteX54" fmla="*/ 298088 w 607639"/>
                  <a:gd name="connsiteY54" fmla="*/ 252455 h 414642"/>
                  <a:gd name="connsiteX55" fmla="*/ 303784 w 607639"/>
                  <a:gd name="connsiteY55" fmla="*/ 273078 h 414642"/>
                  <a:gd name="connsiteX56" fmla="*/ 263288 w 607639"/>
                  <a:gd name="connsiteY56" fmla="*/ 313522 h 414642"/>
                  <a:gd name="connsiteX57" fmla="*/ 222791 w 607639"/>
                  <a:gd name="connsiteY57" fmla="*/ 273078 h 414642"/>
                  <a:gd name="connsiteX58" fmla="*/ 232759 w 607639"/>
                  <a:gd name="connsiteY58" fmla="*/ 246589 h 414642"/>
                  <a:gd name="connsiteX59" fmla="*/ 218964 w 607639"/>
                  <a:gd name="connsiteY59" fmla="*/ 232811 h 414642"/>
                  <a:gd name="connsiteX60" fmla="*/ 192441 w 607639"/>
                  <a:gd name="connsiteY60" fmla="*/ 242767 h 414642"/>
                  <a:gd name="connsiteX61" fmla="*/ 165918 w 607639"/>
                  <a:gd name="connsiteY61" fmla="*/ 232811 h 414642"/>
                  <a:gd name="connsiteX62" fmla="*/ 152123 w 607639"/>
                  <a:gd name="connsiteY62" fmla="*/ 246589 h 414642"/>
                  <a:gd name="connsiteX63" fmla="*/ 162002 w 607639"/>
                  <a:gd name="connsiteY63" fmla="*/ 273078 h 414642"/>
                  <a:gd name="connsiteX64" fmla="*/ 121505 w 607639"/>
                  <a:gd name="connsiteY64" fmla="*/ 313522 h 414642"/>
                  <a:gd name="connsiteX65" fmla="*/ 81009 w 607639"/>
                  <a:gd name="connsiteY65" fmla="*/ 273078 h 414642"/>
                  <a:gd name="connsiteX66" fmla="*/ 121505 w 607639"/>
                  <a:gd name="connsiteY66" fmla="*/ 232633 h 414642"/>
                  <a:gd name="connsiteX67" fmla="*/ 136013 w 607639"/>
                  <a:gd name="connsiteY67" fmla="*/ 235300 h 414642"/>
                  <a:gd name="connsiteX68" fmla="*/ 154615 w 607639"/>
                  <a:gd name="connsiteY68" fmla="*/ 216722 h 414642"/>
                  <a:gd name="connsiteX69" fmla="*/ 151945 w 607639"/>
                  <a:gd name="connsiteY69" fmla="*/ 202233 h 414642"/>
                  <a:gd name="connsiteX70" fmla="*/ 192441 w 607639"/>
                  <a:gd name="connsiteY70" fmla="*/ 161789 h 414642"/>
                  <a:gd name="connsiteX71" fmla="*/ 232937 w 607639"/>
                  <a:gd name="connsiteY71" fmla="*/ 202233 h 414642"/>
                  <a:gd name="connsiteX72" fmla="*/ 230534 w 607639"/>
                  <a:gd name="connsiteY72" fmla="*/ 216011 h 414642"/>
                  <a:gd name="connsiteX73" fmla="*/ 249492 w 607639"/>
                  <a:gd name="connsiteY73" fmla="*/ 235033 h 414642"/>
                  <a:gd name="connsiteX74" fmla="*/ 263288 w 607639"/>
                  <a:gd name="connsiteY74" fmla="*/ 232633 h 414642"/>
                  <a:gd name="connsiteX75" fmla="*/ 283936 w 607639"/>
                  <a:gd name="connsiteY75" fmla="*/ 238322 h 414642"/>
                  <a:gd name="connsiteX76" fmla="*/ 356830 w 607639"/>
                  <a:gd name="connsiteY76" fmla="*/ 165433 h 414642"/>
                  <a:gd name="connsiteX77" fmla="*/ 354427 w 607639"/>
                  <a:gd name="connsiteY77" fmla="*/ 151744 h 414642"/>
                  <a:gd name="connsiteX78" fmla="*/ 394923 w 607639"/>
                  <a:gd name="connsiteY78" fmla="*/ 111211 h 414642"/>
                  <a:gd name="connsiteX79" fmla="*/ 324090 w 607639"/>
                  <a:gd name="connsiteY79" fmla="*/ 80938 h 414642"/>
                  <a:gd name="connsiteX80" fmla="*/ 334234 w 607639"/>
                  <a:gd name="connsiteY80" fmla="*/ 80938 h 414642"/>
                  <a:gd name="connsiteX81" fmla="*/ 344289 w 607639"/>
                  <a:gd name="connsiteY81" fmla="*/ 91064 h 414642"/>
                  <a:gd name="connsiteX82" fmla="*/ 334234 w 607639"/>
                  <a:gd name="connsiteY82" fmla="*/ 101190 h 414642"/>
                  <a:gd name="connsiteX83" fmla="*/ 324090 w 607639"/>
                  <a:gd name="connsiteY83" fmla="*/ 101190 h 414642"/>
                  <a:gd name="connsiteX84" fmla="*/ 313946 w 607639"/>
                  <a:gd name="connsiteY84" fmla="*/ 91064 h 414642"/>
                  <a:gd name="connsiteX85" fmla="*/ 324090 w 607639"/>
                  <a:gd name="connsiteY85" fmla="*/ 80938 h 414642"/>
                  <a:gd name="connsiteX86" fmla="*/ 192417 w 607639"/>
                  <a:gd name="connsiteY86" fmla="*/ 80938 h 414642"/>
                  <a:gd name="connsiteX87" fmla="*/ 283548 w 607639"/>
                  <a:gd name="connsiteY87" fmla="*/ 80938 h 414642"/>
                  <a:gd name="connsiteX88" fmla="*/ 293694 w 607639"/>
                  <a:gd name="connsiteY88" fmla="*/ 91064 h 414642"/>
                  <a:gd name="connsiteX89" fmla="*/ 283548 w 607639"/>
                  <a:gd name="connsiteY89" fmla="*/ 101190 h 414642"/>
                  <a:gd name="connsiteX90" fmla="*/ 192417 w 607639"/>
                  <a:gd name="connsiteY90" fmla="*/ 101190 h 414642"/>
                  <a:gd name="connsiteX91" fmla="*/ 182271 w 607639"/>
                  <a:gd name="connsiteY91" fmla="*/ 91064 h 414642"/>
                  <a:gd name="connsiteX92" fmla="*/ 192417 w 607639"/>
                  <a:gd name="connsiteY92" fmla="*/ 80938 h 414642"/>
                  <a:gd name="connsiteX93" fmla="*/ 91157 w 607639"/>
                  <a:gd name="connsiteY93" fmla="*/ 80938 h 414642"/>
                  <a:gd name="connsiteX94" fmla="*/ 151959 w 607639"/>
                  <a:gd name="connsiteY94" fmla="*/ 80938 h 414642"/>
                  <a:gd name="connsiteX95" fmla="*/ 162018 w 607639"/>
                  <a:gd name="connsiteY95" fmla="*/ 91064 h 414642"/>
                  <a:gd name="connsiteX96" fmla="*/ 151959 w 607639"/>
                  <a:gd name="connsiteY96" fmla="*/ 101190 h 414642"/>
                  <a:gd name="connsiteX97" fmla="*/ 91157 w 607639"/>
                  <a:gd name="connsiteY97" fmla="*/ 101190 h 414642"/>
                  <a:gd name="connsiteX98" fmla="*/ 81009 w 607639"/>
                  <a:gd name="connsiteY98" fmla="*/ 91064 h 414642"/>
                  <a:gd name="connsiteX99" fmla="*/ 91157 w 607639"/>
                  <a:gd name="connsiteY99" fmla="*/ 80938 h 414642"/>
                  <a:gd name="connsiteX100" fmla="*/ 243084 w 607639"/>
                  <a:gd name="connsiteY100" fmla="*/ 40505 h 414642"/>
                  <a:gd name="connsiteX101" fmla="*/ 334231 w 607639"/>
                  <a:gd name="connsiteY101" fmla="*/ 40505 h 414642"/>
                  <a:gd name="connsiteX102" fmla="*/ 344289 w 607639"/>
                  <a:gd name="connsiteY102" fmla="*/ 50631 h 414642"/>
                  <a:gd name="connsiteX103" fmla="*/ 334231 w 607639"/>
                  <a:gd name="connsiteY103" fmla="*/ 60757 h 414642"/>
                  <a:gd name="connsiteX104" fmla="*/ 243084 w 607639"/>
                  <a:gd name="connsiteY104" fmla="*/ 60757 h 414642"/>
                  <a:gd name="connsiteX105" fmla="*/ 232937 w 607639"/>
                  <a:gd name="connsiteY105" fmla="*/ 50631 h 414642"/>
                  <a:gd name="connsiteX106" fmla="*/ 243084 w 607639"/>
                  <a:gd name="connsiteY106" fmla="*/ 40505 h 414642"/>
                  <a:gd name="connsiteX107" fmla="*/ 91153 w 607639"/>
                  <a:gd name="connsiteY107" fmla="*/ 40505 h 414642"/>
                  <a:gd name="connsiteX108" fmla="*/ 202559 w 607639"/>
                  <a:gd name="connsiteY108" fmla="*/ 40505 h 414642"/>
                  <a:gd name="connsiteX109" fmla="*/ 212614 w 607639"/>
                  <a:gd name="connsiteY109" fmla="*/ 50631 h 414642"/>
                  <a:gd name="connsiteX110" fmla="*/ 202559 w 607639"/>
                  <a:gd name="connsiteY110" fmla="*/ 60757 h 414642"/>
                  <a:gd name="connsiteX111" fmla="*/ 91153 w 607639"/>
                  <a:gd name="connsiteY111" fmla="*/ 60757 h 414642"/>
                  <a:gd name="connsiteX112" fmla="*/ 81009 w 607639"/>
                  <a:gd name="connsiteY112" fmla="*/ 50631 h 414642"/>
                  <a:gd name="connsiteX113" fmla="*/ 91153 w 607639"/>
                  <a:gd name="connsiteY113" fmla="*/ 40505 h 414642"/>
                  <a:gd name="connsiteX114" fmla="*/ 70848 w 607639"/>
                  <a:gd name="connsiteY114" fmla="*/ 20176 h 414642"/>
                  <a:gd name="connsiteX115" fmla="*/ 60791 w 607639"/>
                  <a:gd name="connsiteY115" fmla="*/ 30309 h 414642"/>
                  <a:gd name="connsiteX116" fmla="*/ 60791 w 607639"/>
                  <a:gd name="connsiteY116" fmla="*/ 343802 h 414642"/>
                  <a:gd name="connsiteX117" fmla="*/ 222780 w 607639"/>
                  <a:gd name="connsiteY117" fmla="*/ 343802 h 414642"/>
                  <a:gd name="connsiteX118" fmla="*/ 232927 w 607639"/>
                  <a:gd name="connsiteY118" fmla="*/ 353935 h 414642"/>
                  <a:gd name="connsiteX119" fmla="*/ 232927 w 607639"/>
                  <a:gd name="connsiteY119" fmla="*/ 364067 h 414642"/>
                  <a:gd name="connsiteX120" fmla="*/ 374712 w 607639"/>
                  <a:gd name="connsiteY120" fmla="*/ 364067 h 414642"/>
                  <a:gd name="connsiteX121" fmla="*/ 374712 w 607639"/>
                  <a:gd name="connsiteY121" fmla="*/ 353935 h 414642"/>
                  <a:gd name="connsiteX122" fmla="*/ 384859 w 607639"/>
                  <a:gd name="connsiteY122" fmla="*/ 343802 h 414642"/>
                  <a:gd name="connsiteX123" fmla="*/ 546848 w 607639"/>
                  <a:gd name="connsiteY123" fmla="*/ 343802 h 414642"/>
                  <a:gd name="connsiteX124" fmla="*/ 546848 w 607639"/>
                  <a:gd name="connsiteY124" fmla="*/ 30309 h 414642"/>
                  <a:gd name="connsiteX125" fmla="*/ 536702 w 607639"/>
                  <a:gd name="connsiteY125" fmla="*/ 20176 h 414642"/>
                  <a:gd name="connsiteX126" fmla="*/ 70848 w 607639"/>
                  <a:gd name="connsiteY126" fmla="*/ 0 h 414642"/>
                  <a:gd name="connsiteX127" fmla="*/ 536702 w 607639"/>
                  <a:gd name="connsiteY127" fmla="*/ 0 h 414642"/>
                  <a:gd name="connsiteX128" fmla="*/ 567142 w 607639"/>
                  <a:gd name="connsiteY128" fmla="*/ 30309 h 414642"/>
                  <a:gd name="connsiteX129" fmla="*/ 567142 w 607639"/>
                  <a:gd name="connsiteY129" fmla="*/ 343802 h 414642"/>
                  <a:gd name="connsiteX130" fmla="*/ 597492 w 607639"/>
                  <a:gd name="connsiteY130" fmla="*/ 343802 h 414642"/>
                  <a:gd name="connsiteX131" fmla="*/ 607639 w 607639"/>
                  <a:gd name="connsiteY131" fmla="*/ 353935 h 414642"/>
                  <a:gd name="connsiteX132" fmla="*/ 607639 w 607639"/>
                  <a:gd name="connsiteY132" fmla="*/ 384244 h 414642"/>
                  <a:gd name="connsiteX133" fmla="*/ 577199 w 607639"/>
                  <a:gd name="connsiteY133" fmla="*/ 414642 h 414642"/>
                  <a:gd name="connsiteX134" fmla="*/ 30351 w 607639"/>
                  <a:gd name="connsiteY134" fmla="*/ 414642 h 414642"/>
                  <a:gd name="connsiteX135" fmla="*/ 0 w 607639"/>
                  <a:gd name="connsiteY135" fmla="*/ 384244 h 414642"/>
                  <a:gd name="connsiteX136" fmla="*/ 0 w 607639"/>
                  <a:gd name="connsiteY136" fmla="*/ 353935 h 414642"/>
                  <a:gd name="connsiteX137" fmla="*/ 10147 w 607639"/>
                  <a:gd name="connsiteY137" fmla="*/ 343802 h 414642"/>
                  <a:gd name="connsiteX138" fmla="*/ 40497 w 607639"/>
                  <a:gd name="connsiteY138" fmla="*/ 343802 h 414642"/>
                  <a:gd name="connsiteX139" fmla="*/ 40497 w 607639"/>
                  <a:gd name="connsiteY139" fmla="*/ 30309 h 414642"/>
                  <a:gd name="connsiteX140" fmla="*/ 70848 w 607639"/>
                  <a:gd name="connsiteY140" fmla="*/ 0 h 41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607639" h="414642">
                    <a:moveTo>
                      <a:pt x="20293" y="364067"/>
                    </a:moveTo>
                    <a:lnTo>
                      <a:pt x="20293" y="384244"/>
                    </a:lnTo>
                    <a:cubicBezTo>
                      <a:pt x="20293" y="390377"/>
                      <a:pt x="24298" y="394377"/>
                      <a:pt x="30351" y="394377"/>
                    </a:cubicBezTo>
                    <a:lnTo>
                      <a:pt x="577199" y="394377"/>
                    </a:lnTo>
                    <a:cubicBezTo>
                      <a:pt x="583341" y="394377"/>
                      <a:pt x="587346" y="390377"/>
                      <a:pt x="587346" y="384244"/>
                    </a:cubicBezTo>
                    <a:lnTo>
                      <a:pt x="587346" y="364067"/>
                    </a:lnTo>
                    <a:lnTo>
                      <a:pt x="556995" y="364067"/>
                    </a:lnTo>
                    <a:lnTo>
                      <a:pt x="394916" y="364067"/>
                    </a:lnTo>
                    <a:lnTo>
                      <a:pt x="394916" y="374200"/>
                    </a:lnTo>
                    <a:cubicBezTo>
                      <a:pt x="394916" y="380244"/>
                      <a:pt x="390911" y="384244"/>
                      <a:pt x="384859" y="384244"/>
                    </a:cubicBezTo>
                    <a:lnTo>
                      <a:pt x="222780" y="384244"/>
                    </a:lnTo>
                    <a:cubicBezTo>
                      <a:pt x="216728" y="384244"/>
                      <a:pt x="212634" y="380244"/>
                      <a:pt x="212634" y="374200"/>
                    </a:cubicBezTo>
                    <a:lnTo>
                      <a:pt x="212634" y="364067"/>
                    </a:lnTo>
                    <a:lnTo>
                      <a:pt x="50644" y="364067"/>
                    </a:lnTo>
                    <a:close/>
                    <a:moveTo>
                      <a:pt x="263288" y="252811"/>
                    </a:moveTo>
                    <a:cubicBezTo>
                      <a:pt x="252162" y="252811"/>
                      <a:pt x="243084" y="261967"/>
                      <a:pt x="243084" y="273078"/>
                    </a:cubicBezTo>
                    <a:cubicBezTo>
                      <a:pt x="243084" y="284189"/>
                      <a:pt x="252162" y="293255"/>
                      <a:pt x="263288" y="293255"/>
                    </a:cubicBezTo>
                    <a:cubicBezTo>
                      <a:pt x="274413" y="293255"/>
                      <a:pt x="283580" y="284189"/>
                      <a:pt x="283580" y="273078"/>
                    </a:cubicBezTo>
                    <a:cubicBezTo>
                      <a:pt x="283580" y="268100"/>
                      <a:pt x="281711" y="263567"/>
                      <a:pt x="278685" y="260011"/>
                    </a:cubicBezTo>
                    <a:cubicBezTo>
                      <a:pt x="278329" y="259655"/>
                      <a:pt x="277884" y="259300"/>
                      <a:pt x="277528" y="258944"/>
                    </a:cubicBezTo>
                    <a:cubicBezTo>
                      <a:pt x="277172" y="258589"/>
                      <a:pt x="276816" y="258144"/>
                      <a:pt x="276549" y="257789"/>
                    </a:cubicBezTo>
                    <a:cubicBezTo>
                      <a:pt x="272989" y="254678"/>
                      <a:pt x="268361" y="252811"/>
                      <a:pt x="263288" y="252811"/>
                    </a:cubicBezTo>
                    <a:close/>
                    <a:moveTo>
                      <a:pt x="121505" y="252811"/>
                    </a:moveTo>
                    <a:cubicBezTo>
                      <a:pt x="110380" y="252811"/>
                      <a:pt x="101302" y="261967"/>
                      <a:pt x="101302" y="273078"/>
                    </a:cubicBezTo>
                    <a:cubicBezTo>
                      <a:pt x="101302" y="284189"/>
                      <a:pt x="110380" y="293255"/>
                      <a:pt x="121505" y="293255"/>
                    </a:cubicBezTo>
                    <a:cubicBezTo>
                      <a:pt x="132631" y="293255"/>
                      <a:pt x="141798" y="284189"/>
                      <a:pt x="141798" y="273078"/>
                    </a:cubicBezTo>
                    <a:cubicBezTo>
                      <a:pt x="141798" y="261967"/>
                      <a:pt x="132631" y="252811"/>
                      <a:pt x="121505" y="252811"/>
                    </a:cubicBezTo>
                    <a:close/>
                    <a:moveTo>
                      <a:pt x="486063" y="232633"/>
                    </a:moveTo>
                    <a:cubicBezTo>
                      <a:pt x="474937" y="232633"/>
                      <a:pt x="465859" y="241700"/>
                      <a:pt x="465859" y="252811"/>
                    </a:cubicBezTo>
                    <a:cubicBezTo>
                      <a:pt x="465859" y="263922"/>
                      <a:pt x="474937" y="273078"/>
                      <a:pt x="486063" y="273078"/>
                    </a:cubicBezTo>
                    <a:cubicBezTo>
                      <a:pt x="497188" y="273078"/>
                      <a:pt x="506355" y="263922"/>
                      <a:pt x="506355" y="252811"/>
                    </a:cubicBezTo>
                    <a:cubicBezTo>
                      <a:pt x="506355" y="241700"/>
                      <a:pt x="497188" y="232633"/>
                      <a:pt x="486063" y="232633"/>
                    </a:cubicBezTo>
                    <a:close/>
                    <a:moveTo>
                      <a:pt x="192441" y="182056"/>
                    </a:moveTo>
                    <a:cubicBezTo>
                      <a:pt x="181316" y="182056"/>
                      <a:pt x="172148" y="191122"/>
                      <a:pt x="172148" y="202233"/>
                    </a:cubicBezTo>
                    <a:cubicBezTo>
                      <a:pt x="172148" y="213433"/>
                      <a:pt x="181316" y="222500"/>
                      <a:pt x="192441" y="222500"/>
                    </a:cubicBezTo>
                    <a:cubicBezTo>
                      <a:pt x="203566" y="222500"/>
                      <a:pt x="212645" y="213433"/>
                      <a:pt x="212645" y="202233"/>
                    </a:cubicBezTo>
                    <a:cubicBezTo>
                      <a:pt x="212645" y="191122"/>
                      <a:pt x="203566" y="182056"/>
                      <a:pt x="192441" y="182056"/>
                    </a:cubicBezTo>
                    <a:close/>
                    <a:moveTo>
                      <a:pt x="394923" y="131478"/>
                    </a:moveTo>
                    <a:cubicBezTo>
                      <a:pt x="383798" y="131478"/>
                      <a:pt x="374720" y="140544"/>
                      <a:pt x="374720" y="151744"/>
                    </a:cubicBezTo>
                    <a:cubicBezTo>
                      <a:pt x="374720" y="162856"/>
                      <a:pt x="383798" y="171922"/>
                      <a:pt x="394923" y="171922"/>
                    </a:cubicBezTo>
                    <a:cubicBezTo>
                      <a:pt x="406049" y="171922"/>
                      <a:pt x="415216" y="162856"/>
                      <a:pt x="415216" y="151744"/>
                    </a:cubicBezTo>
                    <a:cubicBezTo>
                      <a:pt x="415216" y="140544"/>
                      <a:pt x="406049" y="131478"/>
                      <a:pt x="394923" y="131478"/>
                    </a:cubicBezTo>
                    <a:close/>
                    <a:moveTo>
                      <a:pt x="394923" y="111211"/>
                    </a:moveTo>
                    <a:cubicBezTo>
                      <a:pt x="417263" y="111211"/>
                      <a:pt x="435420" y="129433"/>
                      <a:pt x="435420" y="151744"/>
                    </a:cubicBezTo>
                    <a:cubicBezTo>
                      <a:pt x="435420" y="156456"/>
                      <a:pt x="434619" y="161078"/>
                      <a:pt x="433106" y="165344"/>
                    </a:cubicBezTo>
                    <a:lnTo>
                      <a:pt x="472979" y="214589"/>
                    </a:lnTo>
                    <a:cubicBezTo>
                      <a:pt x="477162" y="213167"/>
                      <a:pt x="481523" y="212367"/>
                      <a:pt x="486063" y="212367"/>
                    </a:cubicBezTo>
                    <a:cubicBezTo>
                      <a:pt x="508402" y="212367"/>
                      <a:pt x="526559" y="230589"/>
                      <a:pt x="526559" y="252811"/>
                    </a:cubicBezTo>
                    <a:cubicBezTo>
                      <a:pt x="526559" y="275122"/>
                      <a:pt x="508402" y="293255"/>
                      <a:pt x="486063" y="293255"/>
                    </a:cubicBezTo>
                    <a:cubicBezTo>
                      <a:pt x="463812" y="293255"/>
                      <a:pt x="445566" y="275122"/>
                      <a:pt x="445566" y="252811"/>
                    </a:cubicBezTo>
                    <a:cubicBezTo>
                      <a:pt x="445566" y="242411"/>
                      <a:pt x="449571" y="232900"/>
                      <a:pt x="456157" y="225700"/>
                    </a:cubicBezTo>
                    <a:lnTo>
                      <a:pt x="421090" y="182500"/>
                    </a:lnTo>
                    <a:cubicBezTo>
                      <a:pt x="414059" y="188544"/>
                      <a:pt x="404892" y="192189"/>
                      <a:pt x="394923" y="192189"/>
                    </a:cubicBezTo>
                    <a:cubicBezTo>
                      <a:pt x="384866" y="192189"/>
                      <a:pt x="375610" y="188367"/>
                      <a:pt x="368489" y="182233"/>
                    </a:cubicBezTo>
                    <a:lnTo>
                      <a:pt x="298088" y="252455"/>
                    </a:lnTo>
                    <a:cubicBezTo>
                      <a:pt x="301737" y="258500"/>
                      <a:pt x="303784" y="265522"/>
                      <a:pt x="303784" y="273078"/>
                    </a:cubicBezTo>
                    <a:cubicBezTo>
                      <a:pt x="303784" y="295300"/>
                      <a:pt x="285627" y="313522"/>
                      <a:pt x="263288" y="313522"/>
                    </a:cubicBezTo>
                    <a:cubicBezTo>
                      <a:pt x="241037" y="313522"/>
                      <a:pt x="222791" y="295300"/>
                      <a:pt x="222791" y="273078"/>
                    </a:cubicBezTo>
                    <a:cubicBezTo>
                      <a:pt x="222791" y="262944"/>
                      <a:pt x="226529" y="253700"/>
                      <a:pt x="232759" y="246589"/>
                    </a:cubicBezTo>
                    <a:lnTo>
                      <a:pt x="218964" y="232811"/>
                    </a:lnTo>
                    <a:cubicBezTo>
                      <a:pt x="211844" y="238944"/>
                      <a:pt x="202498" y="242767"/>
                      <a:pt x="192441" y="242767"/>
                    </a:cubicBezTo>
                    <a:cubicBezTo>
                      <a:pt x="182295" y="242767"/>
                      <a:pt x="173038" y="238944"/>
                      <a:pt x="165918" y="232811"/>
                    </a:cubicBezTo>
                    <a:lnTo>
                      <a:pt x="152123" y="246589"/>
                    </a:lnTo>
                    <a:cubicBezTo>
                      <a:pt x="158264" y="253700"/>
                      <a:pt x="162002" y="262944"/>
                      <a:pt x="162002" y="273078"/>
                    </a:cubicBezTo>
                    <a:cubicBezTo>
                      <a:pt x="162002" y="295300"/>
                      <a:pt x="143845" y="313522"/>
                      <a:pt x="121505" y="313522"/>
                    </a:cubicBezTo>
                    <a:cubicBezTo>
                      <a:pt x="99255" y="313522"/>
                      <a:pt x="81009" y="295300"/>
                      <a:pt x="81009" y="273078"/>
                    </a:cubicBezTo>
                    <a:cubicBezTo>
                      <a:pt x="81009" y="250856"/>
                      <a:pt x="99255" y="232633"/>
                      <a:pt x="121505" y="232633"/>
                    </a:cubicBezTo>
                    <a:cubicBezTo>
                      <a:pt x="126668" y="232633"/>
                      <a:pt x="131563" y="233611"/>
                      <a:pt x="136013" y="235300"/>
                    </a:cubicBezTo>
                    <a:lnTo>
                      <a:pt x="154615" y="216722"/>
                    </a:lnTo>
                    <a:cubicBezTo>
                      <a:pt x="152924" y="212278"/>
                      <a:pt x="151945" y="207389"/>
                      <a:pt x="151945" y="202233"/>
                    </a:cubicBezTo>
                    <a:cubicBezTo>
                      <a:pt x="151945" y="180011"/>
                      <a:pt x="170101" y="161789"/>
                      <a:pt x="192441" y="161789"/>
                    </a:cubicBezTo>
                    <a:cubicBezTo>
                      <a:pt x="214692" y="161789"/>
                      <a:pt x="232937" y="180011"/>
                      <a:pt x="232937" y="202233"/>
                    </a:cubicBezTo>
                    <a:cubicBezTo>
                      <a:pt x="232937" y="207122"/>
                      <a:pt x="232047" y="211744"/>
                      <a:pt x="230534" y="216011"/>
                    </a:cubicBezTo>
                    <a:lnTo>
                      <a:pt x="249492" y="235033"/>
                    </a:lnTo>
                    <a:cubicBezTo>
                      <a:pt x="253853" y="233433"/>
                      <a:pt x="258481" y="232633"/>
                      <a:pt x="263288" y="232633"/>
                    </a:cubicBezTo>
                    <a:cubicBezTo>
                      <a:pt x="270853" y="232633"/>
                      <a:pt x="277884" y="234678"/>
                      <a:pt x="283936" y="238322"/>
                    </a:cubicBezTo>
                    <a:lnTo>
                      <a:pt x="356830" y="165433"/>
                    </a:lnTo>
                    <a:cubicBezTo>
                      <a:pt x="355317" y="161167"/>
                      <a:pt x="354427" y="156544"/>
                      <a:pt x="354427" y="151744"/>
                    </a:cubicBezTo>
                    <a:cubicBezTo>
                      <a:pt x="354427" y="129433"/>
                      <a:pt x="372672" y="111211"/>
                      <a:pt x="394923" y="111211"/>
                    </a:cubicBezTo>
                    <a:close/>
                    <a:moveTo>
                      <a:pt x="324090" y="80938"/>
                    </a:moveTo>
                    <a:lnTo>
                      <a:pt x="334234" y="80938"/>
                    </a:lnTo>
                    <a:cubicBezTo>
                      <a:pt x="340285" y="80938"/>
                      <a:pt x="344289" y="85024"/>
                      <a:pt x="344289" y="91064"/>
                    </a:cubicBezTo>
                    <a:cubicBezTo>
                      <a:pt x="344289" y="97104"/>
                      <a:pt x="340285" y="101190"/>
                      <a:pt x="334234" y="101190"/>
                    </a:cubicBezTo>
                    <a:lnTo>
                      <a:pt x="324090" y="101190"/>
                    </a:lnTo>
                    <a:cubicBezTo>
                      <a:pt x="318039" y="101190"/>
                      <a:pt x="313946" y="97104"/>
                      <a:pt x="313946" y="91064"/>
                    </a:cubicBezTo>
                    <a:cubicBezTo>
                      <a:pt x="313946" y="85024"/>
                      <a:pt x="318039" y="80938"/>
                      <a:pt x="324090" y="80938"/>
                    </a:cubicBezTo>
                    <a:close/>
                    <a:moveTo>
                      <a:pt x="192417" y="80938"/>
                    </a:moveTo>
                    <a:lnTo>
                      <a:pt x="283548" y="80938"/>
                    </a:lnTo>
                    <a:cubicBezTo>
                      <a:pt x="289600" y="80938"/>
                      <a:pt x="293694" y="85024"/>
                      <a:pt x="293694" y="91064"/>
                    </a:cubicBezTo>
                    <a:cubicBezTo>
                      <a:pt x="293694" y="97104"/>
                      <a:pt x="289600" y="101190"/>
                      <a:pt x="283548" y="101190"/>
                    </a:cubicBezTo>
                    <a:lnTo>
                      <a:pt x="192417" y="101190"/>
                    </a:lnTo>
                    <a:cubicBezTo>
                      <a:pt x="186365" y="101190"/>
                      <a:pt x="182271" y="97104"/>
                      <a:pt x="182271" y="91064"/>
                    </a:cubicBezTo>
                    <a:cubicBezTo>
                      <a:pt x="182271" y="85024"/>
                      <a:pt x="186365" y="80938"/>
                      <a:pt x="192417" y="80938"/>
                    </a:cubicBezTo>
                    <a:close/>
                    <a:moveTo>
                      <a:pt x="91157" y="80938"/>
                    </a:moveTo>
                    <a:lnTo>
                      <a:pt x="151959" y="80938"/>
                    </a:lnTo>
                    <a:cubicBezTo>
                      <a:pt x="158012" y="80938"/>
                      <a:pt x="162018" y="85024"/>
                      <a:pt x="162018" y="91064"/>
                    </a:cubicBezTo>
                    <a:cubicBezTo>
                      <a:pt x="162018" y="97104"/>
                      <a:pt x="158012" y="101190"/>
                      <a:pt x="151959" y="101190"/>
                    </a:cubicBezTo>
                    <a:lnTo>
                      <a:pt x="91157" y="101190"/>
                    </a:lnTo>
                    <a:cubicBezTo>
                      <a:pt x="85104" y="101190"/>
                      <a:pt x="81009" y="97104"/>
                      <a:pt x="81009" y="91064"/>
                    </a:cubicBezTo>
                    <a:cubicBezTo>
                      <a:pt x="81009" y="85024"/>
                      <a:pt x="85104" y="80938"/>
                      <a:pt x="91157" y="80938"/>
                    </a:cubicBezTo>
                    <a:close/>
                    <a:moveTo>
                      <a:pt x="243084" y="40505"/>
                    </a:moveTo>
                    <a:lnTo>
                      <a:pt x="334231" y="40505"/>
                    </a:lnTo>
                    <a:cubicBezTo>
                      <a:pt x="340284" y="40505"/>
                      <a:pt x="344289" y="44591"/>
                      <a:pt x="344289" y="50631"/>
                    </a:cubicBezTo>
                    <a:cubicBezTo>
                      <a:pt x="344289" y="56671"/>
                      <a:pt x="340284" y="60757"/>
                      <a:pt x="334231" y="60757"/>
                    </a:cubicBezTo>
                    <a:lnTo>
                      <a:pt x="243084" y="60757"/>
                    </a:lnTo>
                    <a:cubicBezTo>
                      <a:pt x="236942" y="60757"/>
                      <a:pt x="232937" y="56671"/>
                      <a:pt x="232937" y="50631"/>
                    </a:cubicBezTo>
                    <a:cubicBezTo>
                      <a:pt x="232937" y="44591"/>
                      <a:pt x="236942" y="40505"/>
                      <a:pt x="243084" y="40505"/>
                    </a:cubicBezTo>
                    <a:close/>
                    <a:moveTo>
                      <a:pt x="91153" y="40505"/>
                    </a:moveTo>
                    <a:lnTo>
                      <a:pt x="202559" y="40505"/>
                    </a:lnTo>
                    <a:cubicBezTo>
                      <a:pt x="208610" y="40505"/>
                      <a:pt x="212614" y="44591"/>
                      <a:pt x="212614" y="50631"/>
                    </a:cubicBezTo>
                    <a:cubicBezTo>
                      <a:pt x="212614" y="56671"/>
                      <a:pt x="208610" y="60757"/>
                      <a:pt x="202559" y="60757"/>
                    </a:cubicBezTo>
                    <a:lnTo>
                      <a:pt x="91153" y="60757"/>
                    </a:lnTo>
                    <a:cubicBezTo>
                      <a:pt x="85102" y="60757"/>
                      <a:pt x="81009" y="56671"/>
                      <a:pt x="81009" y="50631"/>
                    </a:cubicBezTo>
                    <a:cubicBezTo>
                      <a:pt x="81009" y="44591"/>
                      <a:pt x="85102" y="40505"/>
                      <a:pt x="91153" y="40505"/>
                    </a:cubicBezTo>
                    <a:close/>
                    <a:moveTo>
                      <a:pt x="70848" y="20176"/>
                    </a:moveTo>
                    <a:cubicBezTo>
                      <a:pt x="64796" y="20176"/>
                      <a:pt x="60791" y="24265"/>
                      <a:pt x="60791" y="30309"/>
                    </a:cubicBezTo>
                    <a:lnTo>
                      <a:pt x="60791" y="343802"/>
                    </a:lnTo>
                    <a:lnTo>
                      <a:pt x="222780" y="343802"/>
                    </a:lnTo>
                    <a:cubicBezTo>
                      <a:pt x="228833" y="343802"/>
                      <a:pt x="232927" y="347891"/>
                      <a:pt x="232927" y="353935"/>
                    </a:cubicBezTo>
                    <a:lnTo>
                      <a:pt x="232927" y="364067"/>
                    </a:lnTo>
                    <a:lnTo>
                      <a:pt x="374712" y="364067"/>
                    </a:lnTo>
                    <a:lnTo>
                      <a:pt x="374712" y="353935"/>
                    </a:lnTo>
                    <a:cubicBezTo>
                      <a:pt x="374712" y="347891"/>
                      <a:pt x="378717" y="343802"/>
                      <a:pt x="384859" y="343802"/>
                    </a:cubicBezTo>
                    <a:lnTo>
                      <a:pt x="546848" y="343802"/>
                    </a:lnTo>
                    <a:lnTo>
                      <a:pt x="546848" y="30309"/>
                    </a:lnTo>
                    <a:cubicBezTo>
                      <a:pt x="546848" y="24265"/>
                      <a:pt x="542754" y="20176"/>
                      <a:pt x="536702" y="20176"/>
                    </a:cubicBezTo>
                    <a:close/>
                    <a:moveTo>
                      <a:pt x="70848" y="0"/>
                    </a:moveTo>
                    <a:lnTo>
                      <a:pt x="536702" y="0"/>
                    </a:lnTo>
                    <a:cubicBezTo>
                      <a:pt x="553969" y="0"/>
                      <a:pt x="567142" y="13155"/>
                      <a:pt x="567142" y="30309"/>
                    </a:cubicBezTo>
                    <a:lnTo>
                      <a:pt x="567142" y="343802"/>
                    </a:lnTo>
                    <a:lnTo>
                      <a:pt x="597492" y="343802"/>
                    </a:lnTo>
                    <a:cubicBezTo>
                      <a:pt x="603545" y="343802"/>
                      <a:pt x="607639" y="347891"/>
                      <a:pt x="607639" y="353935"/>
                    </a:cubicBezTo>
                    <a:lnTo>
                      <a:pt x="607639" y="384244"/>
                    </a:lnTo>
                    <a:cubicBezTo>
                      <a:pt x="607639" y="401487"/>
                      <a:pt x="594466" y="414642"/>
                      <a:pt x="577199" y="414642"/>
                    </a:cubicBezTo>
                    <a:lnTo>
                      <a:pt x="30351" y="414642"/>
                    </a:lnTo>
                    <a:cubicBezTo>
                      <a:pt x="13173" y="414642"/>
                      <a:pt x="0" y="401487"/>
                      <a:pt x="0" y="384244"/>
                    </a:cubicBezTo>
                    <a:lnTo>
                      <a:pt x="0" y="353935"/>
                    </a:lnTo>
                    <a:cubicBezTo>
                      <a:pt x="0" y="347891"/>
                      <a:pt x="4094" y="343802"/>
                      <a:pt x="10147" y="343802"/>
                    </a:cubicBezTo>
                    <a:lnTo>
                      <a:pt x="40497" y="343802"/>
                    </a:lnTo>
                    <a:lnTo>
                      <a:pt x="40497" y="30309"/>
                    </a:lnTo>
                    <a:cubicBezTo>
                      <a:pt x="40497" y="13155"/>
                      <a:pt x="53670" y="0"/>
                      <a:pt x="708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15" name="íŝḻîde"/>
            <p:cNvGrpSpPr/>
            <p:nvPr/>
          </p:nvGrpSpPr>
          <p:grpSpPr>
            <a:xfrm>
              <a:off x="7970199" y="1268760"/>
              <a:ext cx="3691440" cy="973662"/>
              <a:chOff x="4282358" y="4917293"/>
              <a:chExt cx="3691440" cy="973662"/>
            </a:xfrm>
          </p:grpSpPr>
          <p:sp>
            <p:nvSpPr>
              <p:cNvPr id="28" name="iṡḷîďe"/>
              <p:cNvSpPr/>
              <p:nvPr/>
            </p:nvSpPr>
            <p:spPr bwMode="auto">
              <a:xfrm>
                <a:off x="4282358" y="528376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9" name="îşlîḑê"/>
              <p:cNvSpPr txBox="1"/>
              <p:nvPr/>
            </p:nvSpPr>
            <p:spPr bwMode="auto">
              <a:xfrm>
                <a:off x="4282358" y="4917293"/>
                <a:ext cx="36914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16" name="îšļiḑé"/>
            <p:cNvGrpSpPr/>
            <p:nvPr/>
          </p:nvGrpSpPr>
          <p:grpSpPr>
            <a:xfrm>
              <a:off x="7970199" y="3143574"/>
              <a:ext cx="3691440" cy="973662"/>
              <a:chOff x="4282358" y="4917293"/>
              <a:chExt cx="3691440" cy="973662"/>
            </a:xfrm>
          </p:grpSpPr>
          <p:sp>
            <p:nvSpPr>
              <p:cNvPr id="26" name="iš1îḍè"/>
              <p:cNvSpPr/>
              <p:nvPr/>
            </p:nvSpPr>
            <p:spPr bwMode="auto">
              <a:xfrm>
                <a:off x="4282358" y="528376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7" name="îśľiḋè"/>
              <p:cNvSpPr txBox="1"/>
              <p:nvPr/>
            </p:nvSpPr>
            <p:spPr bwMode="auto">
              <a:xfrm>
                <a:off x="4282358" y="4917293"/>
                <a:ext cx="36914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17" name="íŝḷïďé"/>
            <p:cNvGrpSpPr/>
            <p:nvPr/>
          </p:nvGrpSpPr>
          <p:grpSpPr>
            <a:xfrm>
              <a:off x="7970199" y="5040428"/>
              <a:ext cx="3691440" cy="973662"/>
              <a:chOff x="4282358" y="4917293"/>
              <a:chExt cx="3691440" cy="973662"/>
            </a:xfrm>
          </p:grpSpPr>
          <p:sp>
            <p:nvSpPr>
              <p:cNvPr id="24" name="ïṣ1iďé"/>
              <p:cNvSpPr/>
              <p:nvPr/>
            </p:nvSpPr>
            <p:spPr bwMode="auto">
              <a:xfrm>
                <a:off x="4282358" y="528376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5" name="ïṧḻíďé"/>
              <p:cNvSpPr txBox="1"/>
              <p:nvPr/>
            </p:nvSpPr>
            <p:spPr bwMode="auto">
              <a:xfrm>
                <a:off x="4282358" y="4917293"/>
                <a:ext cx="36914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18" name="ïṥḻiḋe"/>
            <p:cNvGrpSpPr/>
            <p:nvPr/>
          </p:nvGrpSpPr>
          <p:grpSpPr>
            <a:xfrm>
              <a:off x="5431279" y="2197855"/>
              <a:ext cx="2108063" cy="970279"/>
              <a:chOff x="9038803" y="1443040"/>
              <a:chExt cx="2108063" cy="970279"/>
            </a:xfrm>
          </p:grpSpPr>
          <p:sp>
            <p:nvSpPr>
              <p:cNvPr id="22" name="iṣlidê"/>
              <p:cNvSpPr/>
              <p:nvPr/>
            </p:nvSpPr>
            <p:spPr bwMode="auto">
              <a:xfrm>
                <a:off x="9038803" y="1855920"/>
                <a:ext cx="210806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3" name="iŝḻiḓé"/>
              <p:cNvSpPr txBox="1"/>
              <p:nvPr/>
            </p:nvSpPr>
            <p:spPr bwMode="auto">
              <a:xfrm>
                <a:off x="9038803" y="1443040"/>
                <a:ext cx="2108063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19" name="íṣliďé"/>
            <p:cNvGrpSpPr/>
            <p:nvPr/>
          </p:nvGrpSpPr>
          <p:grpSpPr>
            <a:xfrm>
              <a:off x="5431279" y="4057944"/>
              <a:ext cx="2108063" cy="970279"/>
              <a:chOff x="9038803" y="1443040"/>
              <a:chExt cx="2108063" cy="970279"/>
            </a:xfrm>
          </p:grpSpPr>
          <p:sp>
            <p:nvSpPr>
              <p:cNvPr id="20" name="ïṣḻiḋê"/>
              <p:cNvSpPr/>
              <p:nvPr/>
            </p:nvSpPr>
            <p:spPr bwMode="auto">
              <a:xfrm>
                <a:off x="9038803" y="1855920"/>
                <a:ext cx="210806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1" name="ïslíďè"/>
              <p:cNvSpPr txBox="1"/>
              <p:nvPr/>
            </p:nvSpPr>
            <p:spPr bwMode="auto">
              <a:xfrm>
                <a:off x="9038803" y="1443040"/>
                <a:ext cx="2108063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29" name="21089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129889" y="1123950"/>
            <a:ext cx="10390599" cy="4638444"/>
            <a:chOff x="1129889" y="1123950"/>
            <a:chExt cx="10390599" cy="4638444"/>
          </a:xfrm>
        </p:grpSpPr>
        <p:sp>
          <p:nvSpPr>
            <p:cNvPr id="30" name="ïṣļïḑê"/>
            <p:cNvSpPr/>
            <p:nvPr/>
          </p:nvSpPr>
          <p:spPr>
            <a:xfrm rot="15039">
              <a:off x="1129889" y="1651864"/>
              <a:ext cx="3884880" cy="3884880"/>
            </a:xfrm>
            <a:prstGeom prst="ellipse">
              <a:avLst/>
            </a:prstGeom>
            <a:blipFill>
              <a:blip r:embed="rId3"/>
              <a:tile tx="762000" ty="-1651000" sx="100000" sy="100000" flip="xy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1" name="iSľîḍê"/>
            <p:cNvSpPr txBox="1"/>
            <p:nvPr/>
          </p:nvSpPr>
          <p:spPr>
            <a:xfrm>
              <a:off x="6096000" y="1123950"/>
              <a:ext cx="5424488" cy="1082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en-US" sz="2400" b="1" dirty="0"/>
                <a:t>Unified fonts make</a:t>
              </a:r>
              <a:endParaRPr lang="en-US" sz="2400" b="1" dirty="0"/>
            </a:p>
            <a:p>
              <a:pPr>
                <a:buSzPct val="25000"/>
              </a:pPr>
              <a:r>
                <a:rPr lang="en-US" sz="2400" b="1" dirty="0"/>
                <a:t>reading more fluent.</a:t>
              </a:r>
              <a:endParaRPr lang="en-US" sz="2400" b="1" dirty="0"/>
            </a:p>
          </p:txBody>
        </p:sp>
        <p:sp>
          <p:nvSpPr>
            <p:cNvPr id="32" name="ï$ľïďe"/>
            <p:cNvSpPr txBox="1"/>
            <p:nvPr/>
          </p:nvSpPr>
          <p:spPr>
            <a:xfrm>
              <a:off x="6095998" y="2266952"/>
              <a:ext cx="5424489" cy="1082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Theme color makes PPT more convenient to change.</a:t>
              </a:r>
              <a:endParaRPr lang="en-US" sz="12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Adjust the spacing to adapt to Chinese typesetting, use the reference line in PPT.</a:t>
              </a:r>
              <a:endParaRPr lang="en-US" sz="1200" dirty="0"/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3041964" y="3594304"/>
              <a:ext cx="8478524" cy="0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íšḻïḑe"/>
            <p:cNvSpPr/>
            <p:nvPr/>
          </p:nvSpPr>
          <p:spPr bwMode="auto">
            <a:xfrm>
              <a:off x="6677416" y="4087895"/>
              <a:ext cx="533190" cy="496807"/>
            </a:xfrm>
            <a:custGeom>
              <a:avLst/>
              <a:gdLst>
                <a:gd name="connsiteX0" fmla="*/ 484855 w 606016"/>
                <a:gd name="connsiteY0" fmla="*/ 473988 h 564664"/>
                <a:gd name="connsiteX1" fmla="*/ 505037 w 606016"/>
                <a:gd name="connsiteY1" fmla="*/ 494170 h 564664"/>
                <a:gd name="connsiteX2" fmla="*/ 484855 w 606016"/>
                <a:gd name="connsiteY2" fmla="*/ 514352 h 564664"/>
                <a:gd name="connsiteX3" fmla="*/ 464673 w 606016"/>
                <a:gd name="connsiteY3" fmla="*/ 494170 h 564664"/>
                <a:gd name="connsiteX4" fmla="*/ 484855 w 606016"/>
                <a:gd name="connsiteY4" fmla="*/ 473988 h 564664"/>
                <a:gd name="connsiteX5" fmla="*/ 121232 w 606016"/>
                <a:gd name="connsiteY5" fmla="*/ 473988 h 564664"/>
                <a:gd name="connsiteX6" fmla="*/ 141414 w 606016"/>
                <a:gd name="connsiteY6" fmla="*/ 494170 h 564664"/>
                <a:gd name="connsiteX7" fmla="*/ 121232 w 606016"/>
                <a:gd name="connsiteY7" fmla="*/ 514352 h 564664"/>
                <a:gd name="connsiteX8" fmla="*/ 101050 w 606016"/>
                <a:gd name="connsiteY8" fmla="*/ 494170 h 564664"/>
                <a:gd name="connsiteX9" fmla="*/ 121232 w 606016"/>
                <a:gd name="connsiteY9" fmla="*/ 473988 h 564664"/>
                <a:gd name="connsiteX10" fmla="*/ 484813 w 606016"/>
                <a:gd name="connsiteY10" fmla="*/ 443658 h 564664"/>
                <a:gd name="connsiteX11" fmla="*/ 434364 w 606016"/>
                <a:gd name="connsiteY11" fmla="*/ 494115 h 564664"/>
                <a:gd name="connsiteX12" fmla="*/ 484813 w 606016"/>
                <a:gd name="connsiteY12" fmla="*/ 544482 h 564664"/>
                <a:gd name="connsiteX13" fmla="*/ 535352 w 606016"/>
                <a:gd name="connsiteY13" fmla="*/ 494115 h 564664"/>
                <a:gd name="connsiteX14" fmla="*/ 484813 w 606016"/>
                <a:gd name="connsiteY14" fmla="*/ 443658 h 564664"/>
                <a:gd name="connsiteX15" fmla="*/ 121293 w 606016"/>
                <a:gd name="connsiteY15" fmla="*/ 443658 h 564664"/>
                <a:gd name="connsiteX16" fmla="*/ 70755 w 606016"/>
                <a:gd name="connsiteY16" fmla="*/ 494115 h 564664"/>
                <a:gd name="connsiteX17" fmla="*/ 121293 w 606016"/>
                <a:gd name="connsiteY17" fmla="*/ 544482 h 564664"/>
                <a:gd name="connsiteX18" fmla="*/ 171742 w 606016"/>
                <a:gd name="connsiteY18" fmla="*/ 494115 h 564664"/>
                <a:gd name="connsiteX19" fmla="*/ 121293 w 606016"/>
                <a:gd name="connsiteY19" fmla="*/ 443658 h 564664"/>
                <a:gd name="connsiteX20" fmla="*/ 303053 w 606016"/>
                <a:gd name="connsiteY20" fmla="*/ 373109 h 564664"/>
                <a:gd name="connsiteX21" fmla="*/ 292945 w 606016"/>
                <a:gd name="connsiteY21" fmla="*/ 383200 h 564664"/>
                <a:gd name="connsiteX22" fmla="*/ 303053 w 606016"/>
                <a:gd name="connsiteY22" fmla="*/ 393292 h 564664"/>
                <a:gd name="connsiteX23" fmla="*/ 343484 w 606016"/>
                <a:gd name="connsiteY23" fmla="*/ 393292 h 564664"/>
                <a:gd name="connsiteX24" fmla="*/ 343484 w 606016"/>
                <a:gd name="connsiteY24" fmla="*/ 403383 h 564664"/>
                <a:gd name="connsiteX25" fmla="*/ 353592 w 606016"/>
                <a:gd name="connsiteY25" fmla="*/ 413474 h 564664"/>
                <a:gd name="connsiteX26" fmla="*/ 363610 w 606016"/>
                <a:gd name="connsiteY26" fmla="*/ 403383 h 564664"/>
                <a:gd name="connsiteX27" fmla="*/ 363610 w 606016"/>
                <a:gd name="connsiteY27" fmla="*/ 383200 h 564664"/>
                <a:gd name="connsiteX28" fmla="*/ 353592 w 606016"/>
                <a:gd name="connsiteY28" fmla="*/ 373109 h 564664"/>
                <a:gd name="connsiteX29" fmla="*/ 313169 w 606016"/>
                <a:gd name="connsiteY29" fmla="*/ 282403 h 564664"/>
                <a:gd name="connsiteX30" fmla="*/ 447018 w 606016"/>
                <a:gd name="connsiteY30" fmla="*/ 282403 h 564664"/>
                <a:gd name="connsiteX31" fmla="*/ 465069 w 606016"/>
                <a:gd name="connsiteY31" fmla="*/ 311699 h 564664"/>
                <a:gd name="connsiteX32" fmla="*/ 473282 w 606016"/>
                <a:gd name="connsiteY32" fmla="*/ 322696 h 564664"/>
                <a:gd name="connsiteX33" fmla="*/ 313169 w 606016"/>
                <a:gd name="connsiteY33" fmla="*/ 322696 h 564664"/>
                <a:gd name="connsiteX34" fmla="*/ 161665 w 606016"/>
                <a:gd name="connsiteY34" fmla="*/ 282403 h 564664"/>
                <a:gd name="connsiteX35" fmla="*/ 292917 w 606016"/>
                <a:gd name="connsiteY35" fmla="*/ 282403 h 564664"/>
                <a:gd name="connsiteX36" fmla="*/ 292917 w 606016"/>
                <a:gd name="connsiteY36" fmla="*/ 322696 h 564664"/>
                <a:gd name="connsiteX37" fmla="*/ 161665 w 606016"/>
                <a:gd name="connsiteY37" fmla="*/ 322696 h 564664"/>
                <a:gd name="connsiteX38" fmla="*/ 191958 w 606016"/>
                <a:gd name="connsiteY38" fmla="*/ 0 h 564664"/>
                <a:gd name="connsiteX39" fmla="*/ 202066 w 606016"/>
                <a:gd name="connsiteY39" fmla="*/ 10092 h 564664"/>
                <a:gd name="connsiteX40" fmla="*/ 202066 w 606016"/>
                <a:gd name="connsiteY40" fmla="*/ 40366 h 564664"/>
                <a:gd name="connsiteX41" fmla="*/ 222281 w 606016"/>
                <a:gd name="connsiteY41" fmla="*/ 40366 h 564664"/>
                <a:gd name="connsiteX42" fmla="*/ 222281 w 606016"/>
                <a:gd name="connsiteY42" fmla="*/ 10092 h 564664"/>
                <a:gd name="connsiteX43" fmla="*/ 232389 w 606016"/>
                <a:gd name="connsiteY43" fmla="*/ 0 h 564664"/>
                <a:gd name="connsiteX44" fmla="*/ 242406 w 606016"/>
                <a:gd name="connsiteY44" fmla="*/ 10092 h 564664"/>
                <a:gd name="connsiteX45" fmla="*/ 242406 w 606016"/>
                <a:gd name="connsiteY45" fmla="*/ 40366 h 564664"/>
                <a:gd name="connsiteX46" fmla="*/ 252514 w 606016"/>
                <a:gd name="connsiteY46" fmla="*/ 50457 h 564664"/>
                <a:gd name="connsiteX47" fmla="*/ 252514 w 606016"/>
                <a:gd name="connsiteY47" fmla="*/ 100823 h 564664"/>
                <a:gd name="connsiteX48" fmla="*/ 242406 w 606016"/>
                <a:gd name="connsiteY48" fmla="*/ 110915 h 564664"/>
                <a:gd name="connsiteX49" fmla="*/ 221379 w 606016"/>
                <a:gd name="connsiteY49" fmla="*/ 110915 h 564664"/>
                <a:gd name="connsiteX50" fmla="*/ 161634 w 606016"/>
                <a:gd name="connsiteY50" fmla="*/ 161371 h 564664"/>
                <a:gd name="connsiteX51" fmla="*/ 101078 w 606016"/>
                <a:gd name="connsiteY51" fmla="*/ 100823 h 564664"/>
                <a:gd name="connsiteX52" fmla="*/ 60647 w 606016"/>
                <a:gd name="connsiteY52" fmla="*/ 60548 h 564664"/>
                <a:gd name="connsiteX53" fmla="*/ 20216 w 606016"/>
                <a:gd name="connsiteY53" fmla="*/ 100823 h 564664"/>
                <a:gd name="connsiteX54" fmla="*/ 20216 w 606016"/>
                <a:gd name="connsiteY54" fmla="*/ 231921 h 564664"/>
                <a:gd name="connsiteX55" fmla="*/ 80862 w 606016"/>
                <a:gd name="connsiteY55" fmla="*/ 292469 h 564664"/>
                <a:gd name="connsiteX56" fmla="*/ 82126 w 606016"/>
                <a:gd name="connsiteY56" fmla="*/ 292649 h 564664"/>
                <a:gd name="connsiteX57" fmla="*/ 105229 w 606016"/>
                <a:gd name="connsiteY57" fmla="*/ 255167 h 564664"/>
                <a:gd name="connsiteX58" fmla="*/ 164883 w 606016"/>
                <a:gd name="connsiteY58" fmla="*/ 221829 h 564664"/>
                <a:gd name="connsiteX59" fmla="*/ 370559 w 606016"/>
                <a:gd name="connsiteY59" fmla="*/ 221829 h 564664"/>
                <a:gd name="connsiteX60" fmla="*/ 430213 w 606016"/>
                <a:gd name="connsiteY60" fmla="*/ 255077 h 564664"/>
                <a:gd name="connsiteX61" fmla="*/ 434545 w 606016"/>
                <a:gd name="connsiteY61" fmla="*/ 262195 h 564664"/>
                <a:gd name="connsiteX62" fmla="*/ 159920 w 606016"/>
                <a:gd name="connsiteY62" fmla="*/ 262195 h 564664"/>
                <a:gd name="connsiteX63" fmla="*/ 141419 w 606016"/>
                <a:gd name="connsiteY63" fmla="*/ 280575 h 564664"/>
                <a:gd name="connsiteX64" fmla="*/ 141419 w 606016"/>
                <a:gd name="connsiteY64" fmla="*/ 324455 h 564664"/>
                <a:gd name="connsiteX65" fmla="*/ 159920 w 606016"/>
                <a:gd name="connsiteY65" fmla="*/ 342835 h 564664"/>
                <a:gd name="connsiteX66" fmla="*/ 498801 w 606016"/>
                <a:gd name="connsiteY66" fmla="*/ 342835 h 564664"/>
                <a:gd name="connsiteX67" fmla="*/ 538962 w 606016"/>
                <a:gd name="connsiteY67" fmla="*/ 352926 h 564664"/>
                <a:gd name="connsiteX68" fmla="*/ 580566 w 606016"/>
                <a:gd name="connsiteY68" fmla="*/ 352926 h 564664"/>
                <a:gd name="connsiteX69" fmla="*/ 606016 w 606016"/>
                <a:gd name="connsiteY69" fmla="*/ 378335 h 564664"/>
                <a:gd name="connsiteX70" fmla="*/ 606016 w 606016"/>
                <a:gd name="connsiteY70" fmla="*/ 403383 h 564664"/>
                <a:gd name="connsiteX71" fmla="*/ 555567 w 606016"/>
                <a:gd name="connsiteY71" fmla="*/ 403383 h 564664"/>
                <a:gd name="connsiteX72" fmla="*/ 545460 w 606016"/>
                <a:gd name="connsiteY72" fmla="*/ 413474 h 564664"/>
                <a:gd name="connsiteX73" fmla="*/ 555567 w 606016"/>
                <a:gd name="connsiteY73" fmla="*/ 423476 h 564664"/>
                <a:gd name="connsiteX74" fmla="*/ 606016 w 606016"/>
                <a:gd name="connsiteY74" fmla="*/ 423476 h 564664"/>
                <a:gd name="connsiteX75" fmla="*/ 606016 w 606016"/>
                <a:gd name="connsiteY75" fmla="*/ 463391 h 564664"/>
                <a:gd name="connsiteX76" fmla="*/ 565224 w 606016"/>
                <a:gd name="connsiteY76" fmla="*/ 504206 h 564664"/>
                <a:gd name="connsiteX77" fmla="*/ 554755 w 606016"/>
                <a:gd name="connsiteY77" fmla="*/ 504206 h 564664"/>
                <a:gd name="connsiteX78" fmla="*/ 484813 w 606016"/>
                <a:gd name="connsiteY78" fmla="*/ 564664 h 564664"/>
                <a:gd name="connsiteX79" fmla="*/ 414961 w 606016"/>
                <a:gd name="connsiteY79" fmla="*/ 504206 h 564664"/>
                <a:gd name="connsiteX80" fmla="*/ 191145 w 606016"/>
                <a:gd name="connsiteY80" fmla="*/ 504206 h 564664"/>
                <a:gd name="connsiteX81" fmla="*/ 121293 w 606016"/>
                <a:gd name="connsiteY81" fmla="*/ 564664 h 564664"/>
                <a:gd name="connsiteX82" fmla="*/ 51351 w 606016"/>
                <a:gd name="connsiteY82" fmla="*/ 504206 h 564664"/>
                <a:gd name="connsiteX83" fmla="*/ 35377 w 606016"/>
                <a:gd name="connsiteY83" fmla="*/ 504206 h 564664"/>
                <a:gd name="connsiteX84" fmla="*/ 90 w 606016"/>
                <a:gd name="connsiteY84" fmla="*/ 468977 h 564664"/>
                <a:gd name="connsiteX85" fmla="*/ 0 w 606016"/>
                <a:gd name="connsiteY85" fmla="*/ 423476 h 564664"/>
                <a:gd name="connsiteX86" fmla="*/ 50539 w 606016"/>
                <a:gd name="connsiteY86" fmla="*/ 423476 h 564664"/>
                <a:gd name="connsiteX87" fmla="*/ 60647 w 606016"/>
                <a:gd name="connsiteY87" fmla="*/ 413474 h 564664"/>
                <a:gd name="connsiteX88" fmla="*/ 50539 w 606016"/>
                <a:gd name="connsiteY88" fmla="*/ 403383 h 564664"/>
                <a:gd name="connsiteX89" fmla="*/ 0 w 606016"/>
                <a:gd name="connsiteY89" fmla="*/ 403383 h 564664"/>
                <a:gd name="connsiteX90" fmla="*/ 0 w 606016"/>
                <a:gd name="connsiteY90" fmla="*/ 378335 h 564664"/>
                <a:gd name="connsiteX91" fmla="*/ 7400 w 606016"/>
                <a:gd name="connsiteY91" fmla="*/ 360405 h 564664"/>
                <a:gd name="connsiteX92" fmla="*/ 25540 w 606016"/>
                <a:gd name="connsiteY92" fmla="*/ 352926 h 564664"/>
                <a:gd name="connsiteX93" fmla="*/ 54961 w 606016"/>
                <a:gd name="connsiteY93" fmla="*/ 336798 h 564664"/>
                <a:gd name="connsiteX94" fmla="*/ 70303 w 606016"/>
                <a:gd name="connsiteY94" fmla="*/ 311840 h 564664"/>
                <a:gd name="connsiteX95" fmla="*/ 90 w 606016"/>
                <a:gd name="connsiteY95" fmla="*/ 231921 h 564664"/>
                <a:gd name="connsiteX96" fmla="*/ 90 w 606016"/>
                <a:gd name="connsiteY96" fmla="*/ 100823 h 564664"/>
                <a:gd name="connsiteX97" fmla="*/ 60647 w 606016"/>
                <a:gd name="connsiteY97" fmla="*/ 40366 h 564664"/>
                <a:gd name="connsiteX98" fmla="*/ 121293 w 606016"/>
                <a:gd name="connsiteY98" fmla="*/ 100823 h 564664"/>
                <a:gd name="connsiteX99" fmla="*/ 161634 w 606016"/>
                <a:gd name="connsiteY99" fmla="*/ 141189 h 564664"/>
                <a:gd name="connsiteX100" fmla="*/ 200622 w 606016"/>
                <a:gd name="connsiteY100" fmla="*/ 110915 h 564664"/>
                <a:gd name="connsiteX101" fmla="*/ 181850 w 606016"/>
                <a:gd name="connsiteY101" fmla="*/ 110915 h 564664"/>
                <a:gd name="connsiteX102" fmla="*/ 171742 w 606016"/>
                <a:gd name="connsiteY102" fmla="*/ 100823 h 564664"/>
                <a:gd name="connsiteX103" fmla="*/ 171742 w 606016"/>
                <a:gd name="connsiteY103" fmla="*/ 50457 h 564664"/>
                <a:gd name="connsiteX104" fmla="*/ 181850 w 606016"/>
                <a:gd name="connsiteY104" fmla="*/ 40366 h 564664"/>
                <a:gd name="connsiteX105" fmla="*/ 181850 w 606016"/>
                <a:gd name="connsiteY105" fmla="*/ 10092 h 564664"/>
                <a:gd name="connsiteX106" fmla="*/ 191958 w 606016"/>
                <a:gd name="connsiteY106" fmla="*/ 0 h 56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06016" h="564664">
                  <a:moveTo>
                    <a:pt x="484855" y="473988"/>
                  </a:moveTo>
                  <a:cubicBezTo>
                    <a:pt x="496001" y="473988"/>
                    <a:pt x="505037" y="483024"/>
                    <a:pt x="505037" y="494170"/>
                  </a:cubicBezTo>
                  <a:cubicBezTo>
                    <a:pt x="505037" y="505316"/>
                    <a:pt x="496001" y="514352"/>
                    <a:pt x="484855" y="514352"/>
                  </a:cubicBezTo>
                  <a:cubicBezTo>
                    <a:pt x="473709" y="514352"/>
                    <a:pt x="464673" y="505316"/>
                    <a:pt x="464673" y="494170"/>
                  </a:cubicBezTo>
                  <a:cubicBezTo>
                    <a:pt x="464673" y="483024"/>
                    <a:pt x="473709" y="473988"/>
                    <a:pt x="484855" y="473988"/>
                  </a:cubicBezTo>
                  <a:close/>
                  <a:moveTo>
                    <a:pt x="121232" y="473988"/>
                  </a:moveTo>
                  <a:cubicBezTo>
                    <a:pt x="132378" y="473988"/>
                    <a:pt x="141414" y="483024"/>
                    <a:pt x="141414" y="494170"/>
                  </a:cubicBezTo>
                  <a:cubicBezTo>
                    <a:pt x="141414" y="505316"/>
                    <a:pt x="132378" y="514352"/>
                    <a:pt x="121232" y="514352"/>
                  </a:cubicBezTo>
                  <a:cubicBezTo>
                    <a:pt x="110086" y="514352"/>
                    <a:pt x="101050" y="505316"/>
                    <a:pt x="101050" y="494170"/>
                  </a:cubicBezTo>
                  <a:cubicBezTo>
                    <a:pt x="101050" y="483024"/>
                    <a:pt x="110086" y="473988"/>
                    <a:pt x="121232" y="473988"/>
                  </a:cubicBezTo>
                  <a:close/>
                  <a:moveTo>
                    <a:pt x="484813" y="443658"/>
                  </a:moveTo>
                  <a:cubicBezTo>
                    <a:pt x="457016" y="443658"/>
                    <a:pt x="434364" y="466274"/>
                    <a:pt x="434364" y="494115"/>
                  </a:cubicBezTo>
                  <a:cubicBezTo>
                    <a:pt x="434364" y="521866"/>
                    <a:pt x="457016" y="544482"/>
                    <a:pt x="484813" y="544482"/>
                  </a:cubicBezTo>
                  <a:cubicBezTo>
                    <a:pt x="512699" y="544482"/>
                    <a:pt x="535352" y="521866"/>
                    <a:pt x="535352" y="494115"/>
                  </a:cubicBezTo>
                  <a:cubicBezTo>
                    <a:pt x="535352" y="466274"/>
                    <a:pt x="512699" y="443658"/>
                    <a:pt x="484813" y="443658"/>
                  </a:cubicBezTo>
                  <a:close/>
                  <a:moveTo>
                    <a:pt x="121293" y="443658"/>
                  </a:moveTo>
                  <a:cubicBezTo>
                    <a:pt x="93407" y="443658"/>
                    <a:pt x="70755" y="466274"/>
                    <a:pt x="70755" y="494115"/>
                  </a:cubicBezTo>
                  <a:cubicBezTo>
                    <a:pt x="70755" y="521866"/>
                    <a:pt x="93407" y="544482"/>
                    <a:pt x="121293" y="544482"/>
                  </a:cubicBezTo>
                  <a:cubicBezTo>
                    <a:pt x="149090" y="544482"/>
                    <a:pt x="171742" y="521866"/>
                    <a:pt x="171742" y="494115"/>
                  </a:cubicBezTo>
                  <a:cubicBezTo>
                    <a:pt x="171742" y="466274"/>
                    <a:pt x="149090" y="443658"/>
                    <a:pt x="121293" y="443658"/>
                  </a:cubicBezTo>
                  <a:close/>
                  <a:moveTo>
                    <a:pt x="303053" y="373109"/>
                  </a:moveTo>
                  <a:cubicBezTo>
                    <a:pt x="297458" y="373109"/>
                    <a:pt x="292945" y="377614"/>
                    <a:pt x="292945" y="383200"/>
                  </a:cubicBezTo>
                  <a:cubicBezTo>
                    <a:pt x="292945" y="388787"/>
                    <a:pt x="297458" y="393292"/>
                    <a:pt x="303053" y="393292"/>
                  </a:cubicBezTo>
                  <a:lnTo>
                    <a:pt x="343484" y="393292"/>
                  </a:lnTo>
                  <a:lnTo>
                    <a:pt x="343484" y="403383"/>
                  </a:lnTo>
                  <a:cubicBezTo>
                    <a:pt x="343484" y="408879"/>
                    <a:pt x="347997" y="413474"/>
                    <a:pt x="353592" y="413474"/>
                  </a:cubicBezTo>
                  <a:cubicBezTo>
                    <a:pt x="359097" y="413474"/>
                    <a:pt x="363610" y="408969"/>
                    <a:pt x="363610" y="403383"/>
                  </a:cubicBezTo>
                  <a:lnTo>
                    <a:pt x="363610" y="383200"/>
                  </a:lnTo>
                  <a:cubicBezTo>
                    <a:pt x="363610" y="377614"/>
                    <a:pt x="359097" y="373109"/>
                    <a:pt x="353592" y="373109"/>
                  </a:cubicBezTo>
                  <a:close/>
                  <a:moveTo>
                    <a:pt x="313169" y="282403"/>
                  </a:moveTo>
                  <a:lnTo>
                    <a:pt x="447018" y="282403"/>
                  </a:lnTo>
                  <a:lnTo>
                    <a:pt x="465069" y="311699"/>
                  </a:lnTo>
                  <a:cubicBezTo>
                    <a:pt x="467506" y="315665"/>
                    <a:pt x="470304" y="319271"/>
                    <a:pt x="473282" y="322696"/>
                  </a:cubicBezTo>
                  <a:lnTo>
                    <a:pt x="313169" y="322696"/>
                  </a:lnTo>
                  <a:close/>
                  <a:moveTo>
                    <a:pt x="161665" y="282403"/>
                  </a:moveTo>
                  <a:lnTo>
                    <a:pt x="292917" y="282403"/>
                  </a:lnTo>
                  <a:lnTo>
                    <a:pt x="292917" y="322696"/>
                  </a:lnTo>
                  <a:lnTo>
                    <a:pt x="161665" y="322696"/>
                  </a:lnTo>
                  <a:close/>
                  <a:moveTo>
                    <a:pt x="191958" y="0"/>
                  </a:moveTo>
                  <a:cubicBezTo>
                    <a:pt x="197553" y="0"/>
                    <a:pt x="202066" y="4505"/>
                    <a:pt x="202066" y="10092"/>
                  </a:cubicBezTo>
                  <a:lnTo>
                    <a:pt x="202066" y="40366"/>
                  </a:lnTo>
                  <a:lnTo>
                    <a:pt x="222281" y="40366"/>
                  </a:lnTo>
                  <a:lnTo>
                    <a:pt x="222281" y="10092"/>
                  </a:lnTo>
                  <a:cubicBezTo>
                    <a:pt x="222281" y="4505"/>
                    <a:pt x="226793" y="0"/>
                    <a:pt x="232389" y="0"/>
                  </a:cubicBezTo>
                  <a:cubicBezTo>
                    <a:pt x="237894" y="0"/>
                    <a:pt x="242406" y="4505"/>
                    <a:pt x="242406" y="10092"/>
                  </a:cubicBezTo>
                  <a:lnTo>
                    <a:pt x="242406" y="40366"/>
                  </a:lnTo>
                  <a:cubicBezTo>
                    <a:pt x="248002" y="40366"/>
                    <a:pt x="252514" y="44871"/>
                    <a:pt x="252514" y="50457"/>
                  </a:cubicBezTo>
                  <a:lnTo>
                    <a:pt x="252514" y="100823"/>
                  </a:lnTo>
                  <a:cubicBezTo>
                    <a:pt x="252514" y="106410"/>
                    <a:pt x="248002" y="110915"/>
                    <a:pt x="242406" y="110915"/>
                  </a:cubicBezTo>
                  <a:lnTo>
                    <a:pt x="221379" y="110915"/>
                  </a:lnTo>
                  <a:cubicBezTo>
                    <a:pt x="216505" y="139477"/>
                    <a:pt x="191597" y="161371"/>
                    <a:pt x="161634" y="161371"/>
                  </a:cubicBezTo>
                  <a:cubicBezTo>
                    <a:pt x="128243" y="161371"/>
                    <a:pt x="101078" y="134251"/>
                    <a:pt x="101078" y="100823"/>
                  </a:cubicBezTo>
                  <a:cubicBezTo>
                    <a:pt x="101078" y="78568"/>
                    <a:pt x="82938" y="60548"/>
                    <a:pt x="60647" y="60548"/>
                  </a:cubicBezTo>
                  <a:cubicBezTo>
                    <a:pt x="38355" y="60548"/>
                    <a:pt x="20216" y="78568"/>
                    <a:pt x="20216" y="100823"/>
                  </a:cubicBezTo>
                  <a:lnTo>
                    <a:pt x="20216" y="231921"/>
                  </a:lnTo>
                  <a:cubicBezTo>
                    <a:pt x="20216" y="265258"/>
                    <a:pt x="47470" y="292469"/>
                    <a:pt x="80862" y="292469"/>
                  </a:cubicBezTo>
                  <a:cubicBezTo>
                    <a:pt x="81314" y="292469"/>
                    <a:pt x="81675" y="292649"/>
                    <a:pt x="82126" y="292649"/>
                  </a:cubicBezTo>
                  <a:lnTo>
                    <a:pt x="105229" y="255167"/>
                  </a:lnTo>
                  <a:cubicBezTo>
                    <a:pt x="117864" y="234624"/>
                    <a:pt x="140697" y="221829"/>
                    <a:pt x="164883" y="221829"/>
                  </a:cubicBezTo>
                  <a:lnTo>
                    <a:pt x="370559" y="221829"/>
                  </a:lnTo>
                  <a:cubicBezTo>
                    <a:pt x="394655" y="221829"/>
                    <a:pt x="417578" y="234624"/>
                    <a:pt x="430213" y="255077"/>
                  </a:cubicBezTo>
                  <a:lnTo>
                    <a:pt x="434545" y="262195"/>
                  </a:lnTo>
                  <a:lnTo>
                    <a:pt x="159920" y="262195"/>
                  </a:lnTo>
                  <a:cubicBezTo>
                    <a:pt x="149722" y="262195"/>
                    <a:pt x="141419" y="270484"/>
                    <a:pt x="141419" y="280575"/>
                  </a:cubicBezTo>
                  <a:lnTo>
                    <a:pt x="141419" y="324455"/>
                  </a:lnTo>
                  <a:cubicBezTo>
                    <a:pt x="141419" y="334546"/>
                    <a:pt x="149722" y="342835"/>
                    <a:pt x="159920" y="342835"/>
                  </a:cubicBezTo>
                  <a:lnTo>
                    <a:pt x="498801" y="342835"/>
                  </a:lnTo>
                  <a:cubicBezTo>
                    <a:pt x="511075" y="349322"/>
                    <a:pt x="524793" y="352926"/>
                    <a:pt x="538962" y="352926"/>
                  </a:cubicBezTo>
                  <a:lnTo>
                    <a:pt x="580566" y="352926"/>
                  </a:lnTo>
                  <a:cubicBezTo>
                    <a:pt x="594645" y="352926"/>
                    <a:pt x="606016" y="364369"/>
                    <a:pt x="606016" y="378335"/>
                  </a:cubicBezTo>
                  <a:lnTo>
                    <a:pt x="606016" y="403383"/>
                  </a:lnTo>
                  <a:lnTo>
                    <a:pt x="555567" y="403383"/>
                  </a:lnTo>
                  <a:cubicBezTo>
                    <a:pt x="549972" y="403383"/>
                    <a:pt x="545460" y="407888"/>
                    <a:pt x="545460" y="413474"/>
                  </a:cubicBezTo>
                  <a:cubicBezTo>
                    <a:pt x="545460" y="418971"/>
                    <a:pt x="549972" y="423476"/>
                    <a:pt x="555567" y="423476"/>
                  </a:cubicBezTo>
                  <a:lnTo>
                    <a:pt x="606016" y="423476"/>
                  </a:lnTo>
                  <a:lnTo>
                    <a:pt x="606016" y="463391"/>
                  </a:lnTo>
                  <a:cubicBezTo>
                    <a:pt x="606016" y="485916"/>
                    <a:pt x="587696" y="504206"/>
                    <a:pt x="565224" y="504206"/>
                  </a:cubicBezTo>
                  <a:lnTo>
                    <a:pt x="554755" y="504206"/>
                  </a:lnTo>
                  <a:cubicBezTo>
                    <a:pt x="549791" y="538355"/>
                    <a:pt x="520371" y="564664"/>
                    <a:pt x="484813" y="564664"/>
                  </a:cubicBezTo>
                  <a:cubicBezTo>
                    <a:pt x="449345" y="564664"/>
                    <a:pt x="419924" y="538355"/>
                    <a:pt x="414961" y="504206"/>
                  </a:cubicBezTo>
                  <a:lnTo>
                    <a:pt x="191145" y="504206"/>
                  </a:lnTo>
                  <a:cubicBezTo>
                    <a:pt x="186182" y="538355"/>
                    <a:pt x="156761" y="564664"/>
                    <a:pt x="121293" y="564664"/>
                  </a:cubicBezTo>
                  <a:cubicBezTo>
                    <a:pt x="85736" y="564664"/>
                    <a:pt x="56315" y="538355"/>
                    <a:pt x="51351" y="504206"/>
                  </a:cubicBezTo>
                  <a:lnTo>
                    <a:pt x="35377" y="504206"/>
                  </a:lnTo>
                  <a:cubicBezTo>
                    <a:pt x="15884" y="504206"/>
                    <a:pt x="90" y="488349"/>
                    <a:pt x="90" y="468977"/>
                  </a:cubicBezTo>
                  <a:lnTo>
                    <a:pt x="0" y="423476"/>
                  </a:lnTo>
                  <a:lnTo>
                    <a:pt x="50539" y="423476"/>
                  </a:lnTo>
                  <a:cubicBezTo>
                    <a:pt x="56134" y="423476"/>
                    <a:pt x="60647" y="418971"/>
                    <a:pt x="60647" y="413474"/>
                  </a:cubicBezTo>
                  <a:cubicBezTo>
                    <a:pt x="60647" y="407888"/>
                    <a:pt x="56134" y="403383"/>
                    <a:pt x="50539" y="403383"/>
                  </a:cubicBezTo>
                  <a:lnTo>
                    <a:pt x="0" y="403383"/>
                  </a:lnTo>
                  <a:lnTo>
                    <a:pt x="0" y="378335"/>
                  </a:lnTo>
                  <a:cubicBezTo>
                    <a:pt x="0" y="371577"/>
                    <a:pt x="2617" y="365180"/>
                    <a:pt x="7400" y="360405"/>
                  </a:cubicBezTo>
                  <a:cubicBezTo>
                    <a:pt x="12274" y="355630"/>
                    <a:pt x="18681" y="352926"/>
                    <a:pt x="25540" y="352926"/>
                  </a:cubicBezTo>
                  <a:cubicBezTo>
                    <a:pt x="37814" y="352926"/>
                    <a:pt x="48824" y="346710"/>
                    <a:pt x="54961" y="336798"/>
                  </a:cubicBezTo>
                  <a:lnTo>
                    <a:pt x="70303" y="311840"/>
                  </a:lnTo>
                  <a:cubicBezTo>
                    <a:pt x="30775" y="306614"/>
                    <a:pt x="90" y="272827"/>
                    <a:pt x="90" y="231921"/>
                  </a:cubicBezTo>
                  <a:lnTo>
                    <a:pt x="90" y="100823"/>
                  </a:lnTo>
                  <a:cubicBezTo>
                    <a:pt x="90" y="67486"/>
                    <a:pt x="27255" y="40366"/>
                    <a:pt x="60647" y="40366"/>
                  </a:cubicBezTo>
                  <a:cubicBezTo>
                    <a:pt x="94039" y="40366"/>
                    <a:pt x="121293" y="67486"/>
                    <a:pt x="121293" y="100823"/>
                  </a:cubicBezTo>
                  <a:cubicBezTo>
                    <a:pt x="121293" y="123078"/>
                    <a:pt x="139343" y="141189"/>
                    <a:pt x="161634" y="141189"/>
                  </a:cubicBezTo>
                  <a:cubicBezTo>
                    <a:pt x="180406" y="141189"/>
                    <a:pt x="196109" y="128304"/>
                    <a:pt x="200622" y="110915"/>
                  </a:cubicBezTo>
                  <a:lnTo>
                    <a:pt x="181850" y="110915"/>
                  </a:lnTo>
                  <a:cubicBezTo>
                    <a:pt x="176255" y="110915"/>
                    <a:pt x="171742" y="106410"/>
                    <a:pt x="171742" y="100823"/>
                  </a:cubicBezTo>
                  <a:lnTo>
                    <a:pt x="171742" y="50457"/>
                  </a:lnTo>
                  <a:cubicBezTo>
                    <a:pt x="171742" y="44871"/>
                    <a:pt x="176255" y="40366"/>
                    <a:pt x="181850" y="40366"/>
                  </a:cubicBezTo>
                  <a:lnTo>
                    <a:pt x="181850" y="10092"/>
                  </a:lnTo>
                  <a:cubicBezTo>
                    <a:pt x="181850" y="4505"/>
                    <a:pt x="186362" y="0"/>
                    <a:pt x="191958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35" name="íslïḑe"/>
            <p:cNvSpPr/>
            <p:nvPr/>
          </p:nvSpPr>
          <p:spPr bwMode="auto">
            <a:xfrm>
              <a:off x="8570660" y="4069704"/>
              <a:ext cx="470687" cy="53319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4" h="6062">
                  <a:moveTo>
                    <a:pt x="2976" y="1855"/>
                  </a:moveTo>
                  <a:cubicBezTo>
                    <a:pt x="2574" y="614"/>
                    <a:pt x="3142" y="0"/>
                    <a:pt x="3142" y="0"/>
                  </a:cubicBezTo>
                  <a:cubicBezTo>
                    <a:pt x="3142" y="0"/>
                    <a:pt x="1278" y="896"/>
                    <a:pt x="726" y="3310"/>
                  </a:cubicBezTo>
                  <a:cubicBezTo>
                    <a:pt x="493" y="2976"/>
                    <a:pt x="291" y="2793"/>
                    <a:pt x="314" y="2853"/>
                  </a:cubicBezTo>
                  <a:cubicBezTo>
                    <a:pt x="563" y="3499"/>
                    <a:pt x="0" y="3788"/>
                    <a:pt x="7" y="4468"/>
                  </a:cubicBezTo>
                  <a:cubicBezTo>
                    <a:pt x="15" y="5149"/>
                    <a:pt x="1189" y="5928"/>
                    <a:pt x="1189" y="5928"/>
                  </a:cubicBezTo>
                  <a:cubicBezTo>
                    <a:pt x="1189" y="5927"/>
                    <a:pt x="1190" y="5927"/>
                    <a:pt x="1190" y="5927"/>
                  </a:cubicBezTo>
                  <a:cubicBezTo>
                    <a:pt x="1236" y="5961"/>
                    <a:pt x="1285" y="5993"/>
                    <a:pt x="1336" y="6024"/>
                  </a:cubicBezTo>
                  <a:cubicBezTo>
                    <a:pt x="1292" y="5972"/>
                    <a:pt x="1251" y="5918"/>
                    <a:pt x="1213" y="5864"/>
                  </a:cubicBezTo>
                  <a:cubicBezTo>
                    <a:pt x="1086" y="5682"/>
                    <a:pt x="996" y="5491"/>
                    <a:pt x="994" y="5306"/>
                  </a:cubicBezTo>
                  <a:cubicBezTo>
                    <a:pt x="990" y="4941"/>
                    <a:pt x="1150" y="4689"/>
                    <a:pt x="1261" y="4434"/>
                  </a:cubicBezTo>
                  <a:cubicBezTo>
                    <a:pt x="1357" y="4213"/>
                    <a:pt x="1417" y="3990"/>
                    <a:pt x="1301" y="3690"/>
                  </a:cubicBezTo>
                  <a:cubicBezTo>
                    <a:pt x="1283" y="3643"/>
                    <a:pt x="1405" y="3747"/>
                    <a:pt x="1572" y="3957"/>
                  </a:cubicBezTo>
                  <a:cubicBezTo>
                    <a:pt x="1896" y="3077"/>
                    <a:pt x="2216" y="2314"/>
                    <a:pt x="2216" y="2314"/>
                  </a:cubicBezTo>
                  <a:cubicBezTo>
                    <a:pt x="2216" y="2314"/>
                    <a:pt x="2225" y="3512"/>
                    <a:pt x="2631" y="4281"/>
                  </a:cubicBezTo>
                  <a:cubicBezTo>
                    <a:pt x="3012" y="5002"/>
                    <a:pt x="2989" y="5372"/>
                    <a:pt x="2989" y="5372"/>
                  </a:cubicBezTo>
                  <a:cubicBezTo>
                    <a:pt x="3683" y="4709"/>
                    <a:pt x="3915" y="3655"/>
                    <a:pt x="3915" y="3655"/>
                  </a:cubicBezTo>
                  <a:cubicBezTo>
                    <a:pt x="4167" y="3877"/>
                    <a:pt x="4312" y="4160"/>
                    <a:pt x="4394" y="4444"/>
                  </a:cubicBezTo>
                  <a:cubicBezTo>
                    <a:pt x="4566" y="5041"/>
                    <a:pt x="4211" y="5642"/>
                    <a:pt x="4203" y="5700"/>
                  </a:cubicBezTo>
                  <a:cubicBezTo>
                    <a:pt x="4199" y="5724"/>
                    <a:pt x="4193" y="5747"/>
                    <a:pt x="4188" y="5770"/>
                  </a:cubicBezTo>
                  <a:cubicBezTo>
                    <a:pt x="4164" y="5879"/>
                    <a:pt x="4120" y="5976"/>
                    <a:pt x="4060" y="6062"/>
                  </a:cubicBezTo>
                  <a:cubicBezTo>
                    <a:pt x="4125" y="6021"/>
                    <a:pt x="4187" y="5975"/>
                    <a:pt x="4246" y="5927"/>
                  </a:cubicBezTo>
                  <a:cubicBezTo>
                    <a:pt x="4246" y="5927"/>
                    <a:pt x="4247" y="5927"/>
                    <a:pt x="4247" y="5928"/>
                  </a:cubicBezTo>
                  <a:cubicBezTo>
                    <a:pt x="4247" y="5928"/>
                    <a:pt x="5329" y="5149"/>
                    <a:pt x="5337" y="4468"/>
                  </a:cubicBezTo>
                  <a:cubicBezTo>
                    <a:pt x="5344" y="3788"/>
                    <a:pt x="4781" y="3498"/>
                    <a:pt x="5030" y="2853"/>
                  </a:cubicBezTo>
                  <a:cubicBezTo>
                    <a:pt x="5052" y="2797"/>
                    <a:pt x="4887" y="2952"/>
                    <a:pt x="4689" y="3246"/>
                  </a:cubicBezTo>
                  <a:cubicBezTo>
                    <a:pt x="4492" y="2640"/>
                    <a:pt x="4366" y="2150"/>
                    <a:pt x="3709" y="1570"/>
                  </a:cubicBezTo>
                  <a:cubicBezTo>
                    <a:pt x="3709" y="1570"/>
                    <a:pt x="3831" y="2888"/>
                    <a:pt x="3132" y="3843"/>
                  </a:cubicBezTo>
                  <a:cubicBezTo>
                    <a:pt x="3132" y="3843"/>
                    <a:pt x="3378" y="3097"/>
                    <a:pt x="2976" y="18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36" name="iṩḻiďè"/>
            <p:cNvSpPr/>
            <p:nvPr/>
          </p:nvSpPr>
          <p:spPr bwMode="auto">
            <a:xfrm>
              <a:off x="10401402" y="4091339"/>
              <a:ext cx="533190" cy="48991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08909" h="559493">
                  <a:moveTo>
                    <a:pt x="470180" y="272856"/>
                  </a:moveTo>
                  <a:lnTo>
                    <a:pt x="476019" y="272856"/>
                  </a:lnTo>
                  <a:lnTo>
                    <a:pt x="481953" y="272856"/>
                  </a:lnTo>
                  <a:cubicBezTo>
                    <a:pt x="509171" y="272856"/>
                    <a:pt x="531210" y="294963"/>
                    <a:pt x="531210" y="322056"/>
                  </a:cubicBezTo>
                  <a:lnTo>
                    <a:pt x="531210" y="376617"/>
                  </a:lnTo>
                  <a:cubicBezTo>
                    <a:pt x="531210" y="385084"/>
                    <a:pt x="526783" y="392609"/>
                    <a:pt x="520096" y="397031"/>
                  </a:cubicBezTo>
                  <a:lnTo>
                    <a:pt x="520096" y="449711"/>
                  </a:lnTo>
                  <a:cubicBezTo>
                    <a:pt x="520096" y="450558"/>
                    <a:pt x="520661" y="451498"/>
                    <a:pt x="521509" y="451875"/>
                  </a:cubicBezTo>
                  <a:cubicBezTo>
                    <a:pt x="528949" y="455450"/>
                    <a:pt x="565492" y="473888"/>
                    <a:pt x="599209" y="501639"/>
                  </a:cubicBezTo>
                  <a:cubicBezTo>
                    <a:pt x="605425" y="506625"/>
                    <a:pt x="608909" y="514150"/>
                    <a:pt x="608909" y="522052"/>
                  </a:cubicBezTo>
                  <a:lnTo>
                    <a:pt x="608909" y="559493"/>
                  </a:lnTo>
                  <a:lnTo>
                    <a:pt x="483083" y="559493"/>
                  </a:lnTo>
                  <a:lnTo>
                    <a:pt x="483083" y="515561"/>
                  </a:lnTo>
                  <a:cubicBezTo>
                    <a:pt x="483083" y="499475"/>
                    <a:pt x="476019" y="484424"/>
                    <a:pt x="463587" y="474264"/>
                  </a:cubicBezTo>
                  <a:cubicBezTo>
                    <a:pt x="453039" y="465609"/>
                    <a:pt x="442302" y="457707"/>
                    <a:pt x="431848" y="450558"/>
                  </a:cubicBezTo>
                  <a:cubicBezTo>
                    <a:pt x="431848" y="450370"/>
                    <a:pt x="431942" y="450087"/>
                    <a:pt x="431942" y="449711"/>
                  </a:cubicBezTo>
                  <a:lnTo>
                    <a:pt x="431942" y="397031"/>
                  </a:lnTo>
                  <a:cubicBezTo>
                    <a:pt x="425350" y="392609"/>
                    <a:pt x="420923" y="385084"/>
                    <a:pt x="420923" y="376617"/>
                  </a:cubicBezTo>
                  <a:lnTo>
                    <a:pt x="420923" y="322056"/>
                  </a:lnTo>
                  <a:cubicBezTo>
                    <a:pt x="420923" y="294775"/>
                    <a:pt x="443056" y="272856"/>
                    <a:pt x="470180" y="272856"/>
                  </a:cubicBezTo>
                  <a:close/>
                  <a:moveTo>
                    <a:pt x="127004" y="272856"/>
                  </a:moveTo>
                  <a:lnTo>
                    <a:pt x="132940" y="272856"/>
                  </a:lnTo>
                  <a:lnTo>
                    <a:pt x="138781" y="272856"/>
                  </a:lnTo>
                  <a:cubicBezTo>
                    <a:pt x="166104" y="272856"/>
                    <a:pt x="188057" y="294963"/>
                    <a:pt x="188057" y="322056"/>
                  </a:cubicBezTo>
                  <a:lnTo>
                    <a:pt x="188057" y="376617"/>
                  </a:lnTo>
                  <a:cubicBezTo>
                    <a:pt x="188057" y="385084"/>
                    <a:pt x="183629" y="392609"/>
                    <a:pt x="177033" y="397031"/>
                  </a:cubicBezTo>
                  <a:lnTo>
                    <a:pt x="177033" y="449711"/>
                  </a:lnTo>
                  <a:cubicBezTo>
                    <a:pt x="177033" y="449993"/>
                    <a:pt x="177128" y="450370"/>
                    <a:pt x="177128" y="450558"/>
                  </a:cubicBezTo>
                  <a:cubicBezTo>
                    <a:pt x="166670" y="457613"/>
                    <a:pt x="155929" y="465609"/>
                    <a:pt x="145376" y="474264"/>
                  </a:cubicBezTo>
                  <a:cubicBezTo>
                    <a:pt x="133034" y="484424"/>
                    <a:pt x="125874" y="499475"/>
                    <a:pt x="125874" y="515561"/>
                  </a:cubicBezTo>
                  <a:lnTo>
                    <a:pt x="125874" y="559493"/>
                  </a:lnTo>
                  <a:lnTo>
                    <a:pt x="0" y="559493"/>
                  </a:lnTo>
                  <a:lnTo>
                    <a:pt x="0" y="522052"/>
                  </a:lnTo>
                  <a:cubicBezTo>
                    <a:pt x="0" y="514150"/>
                    <a:pt x="3486" y="506625"/>
                    <a:pt x="9704" y="501639"/>
                  </a:cubicBezTo>
                  <a:cubicBezTo>
                    <a:pt x="43434" y="473888"/>
                    <a:pt x="79990" y="455450"/>
                    <a:pt x="87433" y="451875"/>
                  </a:cubicBezTo>
                  <a:cubicBezTo>
                    <a:pt x="88281" y="451498"/>
                    <a:pt x="88846" y="450558"/>
                    <a:pt x="88846" y="449711"/>
                  </a:cubicBezTo>
                  <a:lnTo>
                    <a:pt x="88846" y="397031"/>
                  </a:lnTo>
                  <a:cubicBezTo>
                    <a:pt x="82157" y="392609"/>
                    <a:pt x="77729" y="385084"/>
                    <a:pt x="77729" y="376617"/>
                  </a:cubicBezTo>
                  <a:lnTo>
                    <a:pt x="77729" y="322056"/>
                  </a:lnTo>
                  <a:cubicBezTo>
                    <a:pt x="77729" y="294775"/>
                    <a:pt x="99870" y="272856"/>
                    <a:pt x="127004" y="272856"/>
                  </a:cubicBezTo>
                  <a:close/>
                  <a:moveTo>
                    <a:pt x="297600" y="222543"/>
                  </a:moveTo>
                  <a:lnTo>
                    <a:pt x="304477" y="222543"/>
                  </a:lnTo>
                  <a:lnTo>
                    <a:pt x="311260" y="222543"/>
                  </a:lnTo>
                  <a:cubicBezTo>
                    <a:pt x="343291" y="222543"/>
                    <a:pt x="369198" y="248506"/>
                    <a:pt x="369198" y="280395"/>
                  </a:cubicBezTo>
                  <a:lnTo>
                    <a:pt x="369198" y="344455"/>
                  </a:lnTo>
                  <a:cubicBezTo>
                    <a:pt x="369198" y="354520"/>
                    <a:pt x="364017" y="363456"/>
                    <a:pt x="356198" y="368536"/>
                  </a:cubicBezTo>
                  <a:lnTo>
                    <a:pt x="356198" y="430432"/>
                  </a:lnTo>
                  <a:cubicBezTo>
                    <a:pt x="356198" y="431561"/>
                    <a:pt x="356857" y="432502"/>
                    <a:pt x="357893" y="433066"/>
                  </a:cubicBezTo>
                  <a:cubicBezTo>
                    <a:pt x="366655" y="437299"/>
                    <a:pt x="409520" y="459029"/>
                    <a:pt x="449275" y="491576"/>
                  </a:cubicBezTo>
                  <a:cubicBezTo>
                    <a:pt x="456435" y="497502"/>
                    <a:pt x="460580" y="506251"/>
                    <a:pt x="460580" y="515563"/>
                  </a:cubicBezTo>
                  <a:lnTo>
                    <a:pt x="460580" y="559493"/>
                  </a:lnTo>
                  <a:lnTo>
                    <a:pt x="304477" y="559493"/>
                  </a:lnTo>
                  <a:lnTo>
                    <a:pt x="148187" y="559493"/>
                  </a:lnTo>
                  <a:lnTo>
                    <a:pt x="148187" y="515563"/>
                  </a:lnTo>
                  <a:cubicBezTo>
                    <a:pt x="148187" y="506251"/>
                    <a:pt x="152332" y="497502"/>
                    <a:pt x="159492" y="491576"/>
                  </a:cubicBezTo>
                  <a:cubicBezTo>
                    <a:pt x="199342" y="459029"/>
                    <a:pt x="242206" y="437299"/>
                    <a:pt x="250967" y="433066"/>
                  </a:cubicBezTo>
                  <a:cubicBezTo>
                    <a:pt x="252004" y="432502"/>
                    <a:pt x="252569" y="431561"/>
                    <a:pt x="252569" y="430432"/>
                  </a:cubicBezTo>
                  <a:lnTo>
                    <a:pt x="252569" y="368536"/>
                  </a:lnTo>
                  <a:cubicBezTo>
                    <a:pt x="244844" y="363456"/>
                    <a:pt x="239663" y="354520"/>
                    <a:pt x="239663" y="344455"/>
                  </a:cubicBezTo>
                  <a:lnTo>
                    <a:pt x="239663" y="280395"/>
                  </a:lnTo>
                  <a:cubicBezTo>
                    <a:pt x="239663" y="248412"/>
                    <a:pt x="265664" y="222543"/>
                    <a:pt x="297600" y="222543"/>
                  </a:cubicBezTo>
                  <a:close/>
                  <a:moveTo>
                    <a:pt x="492495" y="40775"/>
                  </a:moveTo>
                  <a:cubicBezTo>
                    <a:pt x="488350" y="40775"/>
                    <a:pt x="487596" y="41528"/>
                    <a:pt x="487502" y="45854"/>
                  </a:cubicBezTo>
                  <a:lnTo>
                    <a:pt x="487502" y="51498"/>
                  </a:lnTo>
                  <a:cubicBezTo>
                    <a:pt x="487502" y="57142"/>
                    <a:pt x="487502" y="56953"/>
                    <a:pt x="482038" y="59023"/>
                  </a:cubicBezTo>
                  <a:cubicBezTo>
                    <a:pt x="469036" y="63726"/>
                    <a:pt x="460934" y="72661"/>
                    <a:pt x="460086" y="86864"/>
                  </a:cubicBezTo>
                  <a:cubicBezTo>
                    <a:pt x="459332" y="99374"/>
                    <a:pt x="465833" y="107934"/>
                    <a:pt x="476196" y="114048"/>
                  </a:cubicBezTo>
                  <a:cubicBezTo>
                    <a:pt x="482414" y="117810"/>
                    <a:pt x="489480" y="120068"/>
                    <a:pt x="496264" y="123078"/>
                  </a:cubicBezTo>
                  <a:cubicBezTo>
                    <a:pt x="498902" y="124206"/>
                    <a:pt x="501445" y="125617"/>
                    <a:pt x="503706" y="127310"/>
                  </a:cubicBezTo>
                  <a:cubicBezTo>
                    <a:pt x="510207" y="132578"/>
                    <a:pt x="508982" y="141513"/>
                    <a:pt x="501257" y="144900"/>
                  </a:cubicBezTo>
                  <a:cubicBezTo>
                    <a:pt x="497112" y="146781"/>
                    <a:pt x="492778" y="147157"/>
                    <a:pt x="488350" y="146687"/>
                  </a:cubicBezTo>
                  <a:cubicBezTo>
                    <a:pt x="481472" y="145746"/>
                    <a:pt x="474783" y="144053"/>
                    <a:pt x="468659" y="140761"/>
                  </a:cubicBezTo>
                  <a:cubicBezTo>
                    <a:pt x="464985" y="138880"/>
                    <a:pt x="463949" y="139350"/>
                    <a:pt x="462724" y="143301"/>
                  </a:cubicBezTo>
                  <a:cubicBezTo>
                    <a:pt x="461593" y="146687"/>
                    <a:pt x="460557" y="150167"/>
                    <a:pt x="459709" y="153553"/>
                  </a:cubicBezTo>
                  <a:cubicBezTo>
                    <a:pt x="458484" y="158162"/>
                    <a:pt x="458861" y="159291"/>
                    <a:pt x="463572" y="161548"/>
                  </a:cubicBezTo>
                  <a:cubicBezTo>
                    <a:pt x="469130" y="164370"/>
                    <a:pt x="475160" y="165687"/>
                    <a:pt x="481284" y="166722"/>
                  </a:cubicBezTo>
                  <a:cubicBezTo>
                    <a:pt x="486089" y="167474"/>
                    <a:pt x="486371" y="167568"/>
                    <a:pt x="486371" y="172647"/>
                  </a:cubicBezTo>
                  <a:lnTo>
                    <a:pt x="486371" y="179420"/>
                  </a:lnTo>
                  <a:cubicBezTo>
                    <a:pt x="486371" y="182147"/>
                    <a:pt x="487690" y="183934"/>
                    <a:pt x="490611" y="183934"/>
                  </a:cubicBezTo>
                  <a:cubicBezTo>
                    <a:pt x="493908" y="184029"/>
                    <a:pt x="497300" y="184029"/>
                    <a:pt x="500503" y="183934"/>
                  </a:cubicBezTo>
                  <a:cubicBezTo>
                    <a:pt x="503330" y="183934"/>
                    <a:pt x="504649" y="182430"/>
                    <a:pt x="504649" y="179608"/>
                  </a:cubicBezTo>
                  <a:cubicBezTo>
                    <a:pt x="504649" y="176504"/>
                    <a:pt x="504837" y="173494"/>
                    <a:pt x="504649" y="170390"/>
                  </a:cubicBezTo>
                  <a:cubicBezTo>
                    <a:pt x="504554" y="167192"/>
                    <a:pt x="505968" y="165687"/>
                    <a:pt x="508982" y="164840"/>
                  </a:cubicBezTo>
                  <a:cubicBezTo>
                    <a:pt x="515860" y="162959"/>
                    <a:pt x="521889" y="159197"/>
                    <a:pt x="526412" y="153647"/>
                  </a:cubicBezTo>
                  <a:cubicBezTo>
                    <a:pt x="538942" y="138221"/>
                    <a:pt x="534231" y="115835"/>
                    <a:pt x="516237" y="105865"/>
                  </a:cubicBezTo>
                  <a:cubicBezTo>
                    <a:pt x="510584" y="102761"/>
                    <a:pt x="504554" y="100503"/>
                    <a:pt x="498619" y="97964"/>
                  </a:cubicBezTo>
                  <a:cubicBezTo>
                    <a:pt x="495227" y="96647"/>
                    <a:pt x="492024" y="94860"/>
                    <a:pt x="489104" y="92602"/>
                  </a:cubicBezTo>
                  <a:cubicBezTo>
                    <a:pt x="483451" y="88087"/>
                    <a:pt x="484581" y="80657"/>
                    <a:pt x="491270" y="77835"/>
                  </a:cubicBezTo>
                  <a:cubicBezTo>
                    <a:pt x="493155" y="76894"/>
                    <a:pt x="495133" y="76706"/>
                    <a:pt x="497112" y="76518"/>
                  </a:cubicBezTo>
                  <a:cubicBezTo>
                    <a:pt x="504931" y="76142"/>
                    <a:pt x="512186" y="77553"/>
                    <a:pt x="519252" y="80939"/>
                  </a:cubicBezTo>
                  <a:cubicBezTo>
                    <a:pt x="522643" y="82538"/>
                    <a:pt x="523868" y="82067"/>
                    <a:pt x="524998" y="78399"/>
                  </a:cubicBezTo>
                  <a:cubicBezTo>
                    <a:pt x="526317" y="74543"/>
                    <a:pt x="527260" y="70686"/>
                    <a:pt x="528390" y="66736"/>
                  </a:cubicBezTo>
                  <a:cubicBezTo>
                    <a:pt x="529144" y="64102"/>
                    <a:pt x="528296" y="62503"/>
                    <a:pt x="525752" y="61374"/>
                  </a:cubicBezTo>
                  <a:cubicBezTo>
                    <a:pt x="521230" y="59399"/>
                    <a:pt x="516708" y="57988"/>
                    <a:pt x="511809" y="57236"/>
                  </a:cubicBezTo>
                  <a:cubicBezTo>
                    <a:pt x="505402" y="56201"/>
                    <a:pt x="505402" y="56201"/>
                    <a:pt x="505402" y="49805"/>
                  </a:cubicBezTo>
                  <a:cubicBezTo>
                    <a:pt x="505402" y="40775"/>
                    <a:pt x="505402" y="40775"/>
                    <a:pt x="496358" y="40775"/>
                  </a:cubicBezTo>
                  <a:close/>
                  <a:moveTo>
                    <a:pt x="496111" y="0"/>
                  </a:moveTo>
                  <a:cubicBezTo>
                    <a:pt x="524951" y="0"/>
                    <a:pt x="553781" y="10958"/>
                    <a:pt x="575779" y="32874"/>
                  </a:cubicBezTo>
                  <a:cubicBezTo>
                    <a:pt x="619776" y="76894"/>
                    <a:pt x="619776" y="148192"/>
                    <a:pt x="575779" y="192024"/>
                  </a:cubicBezTo>
                  <a:cubicBezTo>
                    <a:pt x="538754" y="229083"/>
                    <a:pt x="482226" y="234821"/>
                    <a:pt x="438982" y="209519"/>
                  </a:cubicBezTo>
                  <a:lnTo>
                    <a:pt x="438700" y="209237"/>
                  </a:lnTo>
                  <a:cubicBezTo>
                    <a:pt x="421742" y="222029"/>
                    <a:pt x="403559" y="224286"/>
                    <a:pt x="390840" y="222311"/>
                  </a:cubicBezTo>
                  <a:cubicBezTo>
                    <a:pt x="386600" y="221653"/>
                    <a:pt x="385752" y="215915"/>
                    <a:pt x="389615" y="214034"/>
                  </a:cubicBezTo>
                  <a:cubicBezTo>
                    <a:pt x="401297" y="208202"/>
                    <a:pt x="408552" y="196915"/>
                    <a:pt x="412886" y="187791"/>
                  </a:cubicBezTo>
                  <a:lnTo>
                    <a:pt x="411567" y="187038"/>
                  </a:lnTo>
                  <a:cubicBezTo>
                    <a:pt x="372374" y="142736"/>
                    <a:pt x="374070" y="75201"/>
                    <a:pt x="416371" y="32874"/>
                  </a:cubicBezTo>
                  <a:cubicBezTo>
                    <a:pt x="438417" y="10958"/>
                    <a:pt x="467270" y="0"/>
                    <a:pt x="49611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grpSp>
          <p:nvGrpSpPr>
            <p:cNvPr id="37" name="íşlidè"/>
            <p:cNvGrpSpPr/>
            <p:nvPr/>
          </p:nvGrpSpPr>
          <p:grpSpPr>
            <a:xfrm>
              <a:off x="6132214" y="4737306"/>
              <a:ext cx="1623594" cy="951664"/>
              <a:chOff x="6553263" y="4439485"/>
              <a:chExt cx="1361802" cy="951664"/>
            </a:xfrm>
          </p:grpSpPr>
          <p:sp>
            <p:nvSpPr>
              <p:cNvPr id="46" name="îSļíḑê"/>
              <p:cNvSpPr/>
              <p:nvPr/>
            </p:nvSpPr>
            <p:spPr bwMode="auto">
              <a:xfrm>
                <a:off x="6553263" y="4881290"/>
                <a:ext cx="1361802" cy="509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7" name="ïśļiḓè"/>
              <p:cNvSpPr txBox="1"/>
              <p:nvPr/>
            </p:nvSpPr>
            <p:spPr bwMode="auto">
              <a:xfrm>
                <a:off x="6553263" y="4439485"/>
                <a:ext cx="1361802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38" name="îsliḑe"/>
            <p:cNvGrpSpPr/>
            <p:nvPr/>
          </p:nvGrpSpPr>
          <p:grpSpPr>
            <a:xfrm>
              <a:off x="7994207" y="4737306"/>
              <a:ext cx="1623594" cy="951664"/>
              <a:chOff x="8750374" y="4439485"/>
              <a:chExt cx="1361802" cy="951664"/>
            </a:xfrm>
          </p:grpSpPr>
          <p:sp>
            <p:nvSpPr>
              <p:cNvPr id="44" name="iṥḷíḓé"/>
              <p:cNvSpPr/>
              <p:nvPr/>
            </p:nvSpPr>
            <p:spPr bwMode="auto">
              <a:xfrm>
                <a:off x="8750374" y="4881290"/>
                <a:ext cx="1361802" cy="509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5" name="ïš1íḑè"/>
              <p:cNvSpPr txBox="1"/>
              <p:nvPr/>
            </p:nvSpPr>
            <p:spPr bwMode="auto">
              <a:xfrm>
                <a:off x="8750374" y="4439485"/>
                <a:ext cx="1361802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39" name="íṣḷíḍe"/>
            <p:cNvGrpSpPr/>
            <p:nvPr/>
          </p:nvGrpSpPr>
          <p:grpSpPr>
            <a:xfrm>
              <a:off x="9856200" y="4737306"/>
              <a:ext cx="1623594" cy="951664"/>
              <a:chOff x="10118873" y="4439485"/>
              <a:chExt cx="1361802" cy="951664"/>
            </a:xfrm>
          </p:grpSpPr>
          <p:sp>
            <p:nvSpPr>
              <p:cNvPr id="42" name="ísľíḑê"/>
              <p:cNvSpPr/>
              <p:nvPr/>
            </p:nvSpPr>
            <p:spPr bwMode="auto">
              <a:xfrm>
                <a:off x="10118873" y="4881290"/>
                <a:ext cx="1361802" cy="509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43" name="ïṧliḋê"/>
              <p:cNvSpPr txBox="1"/>
              <p:nvPr/>
            </p:nvSpPr>
            <p:spPr bwMode="auto">
              <a:xfrm>
                <a:off x="10118873" y="4439485"/>
                <a:ext cx="1361802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cxnSp>
          <p:nvCxnSpPr>
            <p:cNvPr id="40" name="直接连接符 39"/>
            <p:cNvCxnSpPr/>
            <p:nvPr/>
          </p:nvCxnSpPr>
          <p:spPr>
            <a:xfrm>
              <a:off x="7875007" y="4866101"/>
              <a:ext cx="0" cy="8962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9737000" y="4866101"/>
              <a:ext cx="0" cy="8962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22382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5823183"/>
            <a:chOff x="0" y="0"/>
            <a:chExt cx="12192000" cy="5823183"/>
          </a:xfrm>
        </p:grpSpPr>
        <p:grpSp>
          <p:nvGrpSpPr>
            <p:cNvPr id="35" name="ï$ļîḑé"/>
            <p:cNvGrpSpPr/>
            <p:nvPr/>
          </p:nvGrpSpPr>
          <p:grpSpPr>
            <a:xfrm>
              <a:off x="6305551" y="2433168"/>
              <a:ext cx="5213350" cy="1028700"/>
              <a:chOff x="6305551" y="2401236"/>
              <a:chExt cx="5213350" cy="1028700"/>
            </a:xfrm>
          </p:grpSpPr>
          <p:sp>
            <p:nvSpPr>
              <p:cNvPr id="51" name="íş1íďe"/>
              <p:cNvSpPr txBox="1"/>
              <p:nvPr/>
            </p:nvSpPr>
            <p:spPr>
              <a:xfrm>
                <a:off x="6305551" y="2401236"/>
                <a:ext cx="5213348" cy="39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buSzPct val="25000"/>
                </a:pPr>
                <a:r>
                  <a:rPr lang="en-US" sz="2000" b="1" dirty="0"/>
                  <a:t>Unified fonts make reading more fluent.</a:t>
                </a:r>
                <a:endParaRPr lang="en-US" sz="2000" b="1" dirty="0"/>
              </a:p>
            </p:txBody>
          </p:sp>
          <p:sp>
            <p:nvSpPr>
              <p:cNvPr id="52" name="ïṥḻïḓe"/>
              <p:cNvSpPr txBox="1"/>
              <p:nvPr/>
            </p:nvSpPr>
            <p:spPr>
              <a:xfrm>
                <a:off x="6305551" y="2800765"/>
                <a:ext cx="5213350" cy="6291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100" dirty="0"/>
                  <a:t>Theme color makes PPT more convenient to change.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100" dirty="0"/>
                  <a:t>Adjust the spacing to adapt to Chinese typesetting, use the reference line in PPT.</a:t>
                </a:r>
                <a:endParaRPr lang="en-US" altLang="zh-CN" sz="1100" dirty="0"/>
              </a:p>
            </p:txBody>
          </p:sp>
        </p:grpSp>
        <p:cxnSp>
          <p:nvCxnSpPr>
            <p:cNvPr id="36" name="直接连接符 35"/>
            <p:cNvCxnSpPr/>
            <p:nvPr/>
          </p:nvCxnSpPr>
          <p:spPr>
            <a:xfrm>
              <a:off x="5019675" y="3639486"/>
              <a:ext cx="650081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ï$lîḍê"/>
            <p:cNvGrpSpPr/>
            <p:nvPr/>
          </p:nvGrpSpPr>
          <p:grpSpPr>
            <a:xfrm>
              <a:off x="6572562" y="3962400"/>
              <a:ext cx="4679329" cy="812020"/>
              <a:chOff x="5445747" y="4114800"/>
              <a:chExt cx="4679329" cy="812020"/>
            </a:xfrm>
          </p:grpSpPr>
          <p:sp>
            <p:nvSpPr>
              <p:cNvPr id="47" name="ïslíḋê"/>
              <p:cNvSpPr/>
              <p:nvPr/>
            </p:nvSpPr>
            <p:spPr>
              <a:xfrm>
                <a:off x="5445747" y="4242033"/>
                <a:ext cx="557554" cy="55755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algn="ctr">
                  <a:buSzPct val="25000"/>
                </a:pPr>
                <a:r>
                  <a:rPr lang="en-US" altLang="zh-CN" sz="2000" b="1" i="1" dirty="0"/>
                  <a:t>01</a:t>
                </a:r>
                <a:endParaRPr lang="zh-CN" altLang="en-US" sz="2000" b="1" i="1" dirty="0"/>
              </a:p>
            </p:txBody>
          </p:sp>
          <p:grpSp>
            <p:nvGrpSpPr>
              <p:cNvPr id="48" name="i$ḻîdê"/>
              <p:cNvGrpSpPr/>
              <p:nvPr/>
            </p:nvGrpSpPr>
            <p:grpSpPr>
              <a:xfrm>
                <a:off x="6142688" y="4114800"/>
                <a:ext cx="3982388" cy="812020"/>
                <a:chOff x="6142688" y="4114800"/>
                <a:chExt cx="3982388" cy="812020"/>
              </a:xfrm>
            </p:grpSpPr>
            <p:sp>
              <p:nvSpPr>
                <p:cNvPr id="49" name="íşļiḍe"/>
                <p:cNvSpPr txBox="1"/>
                <p:nvPr/>
              </p:nvSpPr>
              <p:spPr bwMode="auto">
                <a:xfrm>
                  <a:off x="6142688" y="4114800"/>
                  <a:ext cx="3982388" cy="392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  <a:spcBef>
                      <a:spcPct val="0"/>
                    </a:spcBef>
                  </a:pP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  <p:sp>
              <p:nvSpPr>
                <p:cNvPr id="50" name="îṧlîďè"/>
                <p:cNvSpPr/>
                <p:nvPr/>
              </p:nvSpPr>
              <p:spPr bwMode="auto">
                <a:xfrm>
                  <a:off x="6142688" y="4507202"/>
                  <a:ext cx="3982388" cy="419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altLang="zh-CN" sz="1100" dirty="0"/>
                    <a:t>Copy paste fonts. Choose the only option to retain text……</a:t>
                  </a:r>
                  <a:endParaRPr lang="en-US" altLang="zh-CN" sz="1100" dirty="0"/>
                </a:p>
              </p:txBody>
            </p:sp>
          </p:grpSp>
        </p:grpSp>
        <p:grpSp>
          <p:nvGrpSpPr>
            <p:cNvPr id="38" name="iṣļiḍe"/>
            <p:cNvGrpSpPr/>
            <p:nvPr/>
          </p:nvGrpSpPr>
          <p:grpSpPr>
            <a:xfrm>
              <a:off x="6572562" y="5011163"/>
              <a:ext cx="4679329" cy="812020"/>
              <a:chOff x="5445747" y="5163563"/>
              <a:chExt cx="4679329" cy="812020"/>
            </a:xfrm>
          </p:grpSpPr>
          <p:sp>
            <p:nvSpPr>
              <p:cNvPr id="43" name="íS1ïďé"/>
              <p:cNvSpPr/>
              <p:nvPr/>
            </p:nvSpPr>
            <p:spPr>
              <a:xfrm>
                <a:off x="5445747" y="5290796"/>
                <a:ext cx="557554" cy="55755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algn="ctr">
                  <a:buSzPct val="25000"/>
                </a:pPr>
                <a:r>
                  <a:rPr lang="en-US" altLang="zh-CN" sz="2000" b="1" i="1" dirty="0"/>
                  <a:t>02</a:t>
                </a:r>
                <a:endParaRPr lang="zh-CN" altLang="en-US" sz="2000" b="1" i="1" dirty="0"/>
              </a:p>
            </p:txBody>
          </p:sp>
          <p:grpSp>
            <p:nvGrpSpPr>
              <p:cNvPr id="44" name="iṡlidê"/>
              <p:cNvGrpSpPr/>
              <p:nvPr/>
            </p:nvGrpSpPr>
            <p:grpSpPr>
              <a:xfrm>
                <a:off x="6142688" y="5163563"/>
                <a:ext cx="3982388" cy="812020"/>
                <a:chOff x="6142688" y="5163563"/>
                <a:chExt cx="3982388" cy="812020"/>
              </a:xfrm>
            </p:grpSpPr>
            <p:sp>
              <p:nvSpPr>
                <p:cNvPr id="45" name="ïṡḷide"/>
                <p:cNvSpPr txBox="1"/>
                <p:nvPr/>
              </p:nvSpPr>
              <p:spPr bwMode="auto">
                <a:xfrm>
                  <a:off x="6142688" y="5163563"/>
                  <a:ext cx="3982388" cy="392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  <a:spcBef>
                      <a:spcPct val="0"/>
                    </a:spcBef>
                  </a:pP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  <p:sp>
              <p:nvSpPr>
                <p:cNvPr id="46" name="iŝ1ïḋe"/>
                <p:cNvSpPr/>
                <p:nvPr/>
              </p:nvSpPr>
              <p:spPr bwMode="auto">
                <a:xfrm>
                  <a:off x="6142688" y="5555965"/>
                  <a:ext cx="3982388" cy="419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altLang="zh-CN" sz="1100" dirty="0"/>
                    <a:t>Copy paste fonts. Choose the only option to retain text……</a:t>
                  </a:r>
                  <a:endParaRPr lang="en-US" altLang="zh-CN" sz="1100" dirty="0"/>
                </a:p>
              </p:txBody>
            </p:sp>
          </p:grpSp>
        </p:grpSp>
        <p:grpSp>
          <p:nvGrpSpPr>
            <p:cNvPr id="39" name="isļîḋê"/>
            <p:cNvGrpSpPr/>
            <p:nvPr/>
          </p:nvGrpSpPr>
          <p:grpSpPr>
            <a:xfrm>
              <a:off x="0" y="0"/>
              <a:ext cx="12192000" cy="5123061"/>
              <a:chOff x="0" y="0"/>
              <a:chExt cx="12192000" cy="5123061"/>
            </a:xfrm>
          </p:grpSpPr>
          <p:sp>
            <p:nvSpPr>
              <p:cNvPr id="41" name="iš1ïḓê"/>
              <p:cNvSpPr/>
              <p:nvPr/>
            </p:nvSpPr>
            <p:spPr bwMode="auto">
              <a:xfrm>
                <a:off x="3943" y="0"/>
                <a:ext cx="12184113" cy="5123061"/>
              </a:xfrm>
              <a:custGeom>
                <a:avLst/>
                <a:gdLst>
                  <a:gd name="connsiteX0" fmla="*/ 0 w 12263438"/>
                  <a:gd name="connsiteY0" fmla="*/ 0 h 5123061"/>
                  <a:gd name="connsiteX1" fmla="*/ 12263438 w 12263438"/>
                  <a:gd name="connsiteY1" fmla="*/ 0 h 5123061"/>
                  <a:gd name="connsiteX2" fmla="*/ 12263438 w 12263438"/>
                  <a:gd name="connsiteY2" fmla="*/ 929373 h 5123061"/>
                  <a:gd name="connsiteX3" fmla="*/ 6131719 w 12263438"/>
                  <a:gd name="connsiteY3" fmla="*/ 2602243 h 5123061"/>
                  <a:gd name="connsiteX4" fmla="*/ 0 w 12263438"/>
                  <a:gd name="connsiteY4" fmla="*/ 4275114 h 5123061"/>
                  <a:gd name="connsiteX5" fmla="*/ 0 w 12263438"/>
                  <a:gd name="connsiteY5" fmla="*/ 0 h 5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63438" h="5123061">
                    <a:moveTo>
                      <a:pt x="0" y="0"/>
                    </a:moveTo>
                    <a:cubicBezTo>
                      <a:pt x="4135347" y="0"/>
                      <a:pt x="8128093" y="0"/>
                      <a:pt x="12263438" y="0"/>
                    </a:cubicBezTo>
                    <a:cubicBezTo>
                      <a:pt x="12263438" y="371749"/>
                      <a:pt x="12263438" y="557624"/>
                      <a:pt x="12263438" y="929373"/>
                    </a:cubicBezTo>
                    <a:cubicBezTo>
                      <a:pt x="10124467" y="-185875"/>
                      <a:pt x="8128093" y="557624"/>
                      <a:pt x="6131719" y="2602243"/>
                    </a:cubicBezTo>
                    <a:cubicBezTo>
                      <a:pt x="4135347" y="4646863"/>
                      <a:pt x="2138972" y="6133859"/>
                      <a:pt x="0" y="4275114"/>
                    </a:cubicBezTo>
                    <a:cubicBezTo>
                      <a:pt x="0" y="2788118"/>
                      <a:pt x="0" y="13011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îsľïḓe"/>
              <p:cNvSpPr/>
              <p:nvPr/>
            </p:nvSpPr>
            <p:spPr bwMode="auto">
              <a:xfrm>
                <a:off x="0" y="0"/>
                <a:ext cx="12192000" cy="4230037"/>
              </a:xfrm>
              <a:custGeom>
                <a:avLst/>
                <a:gdLst>
                  <a:gd name="connsiteX0" fmla="*/ 0 w 12263438"/>
                  <a:gd name="connsiteY0" fmla="*/ 0 h 5123061"/>
                  <a:gd name="connsiteX1" fmla="*/ 12263438 w 12263438"/>
                  <a:gd name="connsiteY1" fmla="*/ 0 h 5123061"/>
                  <a:gd name="connsiteX2" fmla="*/ 12263438 w 12263438"/>
                  <a:gd name="connsiteY2" fmla="*/ 929373 h 5123061"/>
                  <a:gd name="connsiteX3" fmla="*/ 6131719 w 12263438"/>
                  <a:gd name="connsiteY3" fmla="*/ 2602243 h 5123061"/>
                  <a:gd name="connsiteX4" fmla="*/ 0 w 12263438"/>
                  <a:gd name="connsiteY4" fmla="*/ 4275114 h 5123061"/>
                  <a:gd name="connsiteX5" fmla="*/ 0 w 12263438"/>
                  <a:gd name="connsiteY5" fmla="*/ 0 h 5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63438" h="5123061">
                    <a:moveTo>
                      <a:pt x="0" y="0"/>
                    </a:moveTo>
                    <a:cubicBezTo>
                      <a:pt x="4135347" y="0"/>
                      <a:pt x="8128093" y="0"/>
                      <a:pt x="12263438" y="0"/>
                    </a:cubicBezTo>
                    <a:cubicBezTo>
                      <a:pt x="12263438" y="371749"/>
                      <a:pt x="12263438" y="557624"/>
                      <a:pt x="12263438" y="929373"/>
                    </a:cubicBezTo>
                    <a:cubicBezTo>
                      <a:pt x="10124467" y="-185875"/>
                      <a:pt x="8128093" y="557624"/>
                      <a:pt x="6131719" y="2602243"/>
                    </a:cubicBezTo>
                    <a:cubicBezTo>
                      <a:pt x="4135347" y="4646863"/>
                      <a:pt x="2138972" y="6133859"/>
                      <a:pt x="0" y="4275114"/>
                    </a:cubicBezTo>
                    <a:cubicBezTo>
                      <a:pt x="0" y="2788118"/>
                      <a:pt x="0" y="1301121"/>
                      <a:pt x="0" y="0"/>
                    </a:cubicBezTo>
                    <a:close/>
                  </a:path>
                </a:pathLst>
              </a:custGeom>
              <a:blipFill dpi="0" rotWithShape="1">
                <a:blip r:embed="rId2"/>
                <a:srcRect/>
                <a:tile tx="762000" ty="-1651000" sx="100000" sy="100000" flip="xy" algn="ctr"/>
              </a:blipFill>
              <a:ln w="22225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en-US" sz="2800" b="1">
                  <a:solidFill>
                    <a:schemeClr val="lt1"/>
                  </a:solidFill>
                </a:endParaRPr>
              </a:p>
            </p:txBody>
          </p:sp>
        </p:grpSp>
        <p:cxnSp>
          <p:nvCxnSpPr>
            <p:cNvPr id="40" name="直接连接符 39"/>
            <p:cNvCxnSpPr/>
            <p:nvPr/>
          </p:nvCxnSpPr>
          <p:spPr>
            <a:xfrm>
              <a:off x="7362825" y="4850620"/>
              <a:ext cx="415766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23" name="2156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 flipH="1">
            <a:off x="657225" y="1228051"/>
            <a:ext cx="11522075" cy="4915574"/>
            <a:chOff x="0" y="1228051"/>
            <a:chExt cx="11522075" cy="4915574"/>
          </a:xfrm>
        </p:grpSpPr>
        <p:sp>
          <p:nvSpPr>
            <p:cNvPr id="25" name="ïṧḷiḑè"/>
            <p:cNvSpPr/>
            <p:nvPr/>
          </p:nvSpPr>
          <p:spPr>
            <a:xfrm>
              <a:off x="0" y="1600200"/>
              <a:ext cx="3432128" cy="4076700"/>
            </a:xfrm>
            <a:custGeom>
              <a:avLst/>
              <a:gdLst>
                <a:gd name="connsiteX0" fmla="*/ 1393778 w 3432128"/>
                <a:gd name="connsiteY0" fmla="*/ 0 h 4076700"/>
                <a:gd name="connsiteX1" fmla="*/ 3432128 w 3432128"/>
                <a:gd name="connsiteY1" fmla="*/ 2038350 h 4076700"/>
                <a:gd name="connsiteX2" fmla="*/ 1393778 w 3432128"/>
                <a:gd name="connsiteY2" fmla="*/ 4076700 h 4076700"/>
                <a:gd name="connsiteX3" fmla="*/ 97198 w 3432128"/>
                <a:gd name="connsiteY3" fmla="*/ 3611240 h 4076700"/>
                <a:gd name="connsiteX4" fmla="*/ 0 w 3432128"/>
                <a:gd name="connsiteY4" fmla="*/ 3522901 h 4076700"/>
                <a:gd name="connsiteX5" fmla="*/ 0 w 3432128"/>
                <a:gd name="connsiteY5" fmla="*/ 553799 h 4076700"/>
                <a:gd name="connsiteX6" fmla="*/ 97198 w 3432128"/>
                <a:gd name="connsiteY6" fmla="*/ 465460 h 4076700"/>
                <a:gd name="connsiteX7" fmla="*/ 1393778 w 3432128"/>
                <a:gd name="connsiteY7" fmla="*/ 0 h 407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128" h="4076700">
                  <a:moveTo>
                    <a:pt x="1393778" y="0"/>
                  </a:moveTo>
                  <a:cubicBezTo>
                    <a:pt x="2519528" y="0"/>
                    <a:pt x="3432128" y="912601"/>
                    <a:pt x="3432128" y="2038350"/>
                  </a:cubicBezTo>
                  <a:cubicBezTo>
                    <a:pt x="3432128" y="3164100"/>
                    <a:pt x="2519528" y="4076700"/>
                    <a:pt x="1393778" y="4076700"/>
                  </a:cubicBezTo>
                  <a:cubicBezTo>
                    <a:pt x="901263" y="4076700"/>
                    <a:pt x="449545" y="3902023"/>
                    <a:pt x="97198" y="3611240"/>
                  </a:cubicBezTo>
                  <a:lnTo>
                    <a:pt x="0" y="3522901"/>
                  </a:lnTo>
                  <a:lnTo>
                    <a:pt x="0" y="553799"/>
                  </a:lnTo>
                  <a:lnTo>
                    <a:pt x="97198" y="465460"/>
                  </a:lnTo>
                  <a:cubicBezTo>
                    <a:pt x="449545" y="174678"/>
                    <a:pt x="901263" y="0"/>
                    <a:pt x="1393778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762000" ty="-1651000" sx="100000" sy="100000" flip="xy" algn="ctr"/>
            </a:blipFill>
            <a:ln w="3175" cap="rnd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6" name="iṩ1íḑé"/>
            <p:cNvGrpSpPr/>
            <p:nvPr/>
          </p:nvGrpSpPr>
          <p:grpSpPr>
            <a:xfrm>
              <a:off x="4182913" y="1228051"/>
              <a:ext cx="7335987" cy="1671276"/>
              <a:chOff x="4182913" y="1285875"/>
              <a:chExt cx="7335987" cy="1671276"/>
            </a:xfrm>
          </p:grpSpPr>
          <p:sp>
            <p:nvSpPr>
              <p:cNvPr id="50" name="išļíḑé"/>
              <p:cNvSpPr txBox="1"/>
              <p:nvPr/>
            </p:nvSpPr>
            <p:spPr>
              <a:xfrm>
                <a:off x="4182915" y="1285875"/>
                <a:ext cx="7335985" cy="956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buSzPct val="25000"/>
                </a:pPr>
                <a:r>
                  <a:rPr lang="en-US" sz="2800" b="1" dirty="0"/>
                  <a:t>Unified fonts make</a:t>
                </a:r>
                <a:endParaRPr lang="en-US" sz="2800" b="1" dirty="0"/>
              </a:p>
              <a:p>
                <a:pPr algn="r">
                  <a:buSzPct val="25000"/>
                </a:pPr>
                <a:r>
                  <a:rPr lang="en-US" sz="2800" b="1" dirty="0"/>
                  <a:t>reading more fluent.</a:t>
                </a:r>
                <a:endParaRPr lang="en-US" sz="2800" b="1" dirty="0"/>
              </a:p>
            </p:txBody>
          </p:sp>
          <p:sp>
            <p:nvSpPr>
              <p:cNvPr id="51" name="îṡḻîḓè"/>
              <p:cNvSpPr txBox="1"/>
              <p:nvPr/>
            </p:nvSpPr>
            <p:spPr>
              <a:xfrm>
                <a:off x="4182913" y="2242721"/>
                <a:ext cx="7335987" cy="7144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50000"/>
                  </a:lnSpc>
                  <a:buSzPct val="25000"/>
                </a:pPr>
                <a:r>
                  <a:rPr lang="en-US" sz="1200" dirty="0"/>
                  <a:t>Theme color makes PPT more convenient to change.</a:t>
                </a:r>
                <a:endParaRPr lang="en-US" sz="1200" dirty="0"/>
              </a:p>
              <a:p>
                <a:pPr algn="r">
                  <a:lnSpc>
                    <a:spcPct val="150000"/>
                  </a:lnSpc>
                  <a:buSzPct val="25000"/>
                </a:pPr>
                <a:r>
                  <a:rPr lang="en-US" sz="1200" dirty="0"/>
                  <a:t>Adjust the spacing to adapt to Chinese typesetting, use the reference line in PPT.</a:t>
                </a:r>
                <a:endParaRPr lang="en-US" sz="1200" dirty="0"/>
              </a:p>
            </p:txBody>
          </p:sp>
        </p:grpSp>
        <p:grpSp>
          <p:nvGrpSpPr>
            <p:cNvPr id="27" name="iSlïḋé"/>
            <p:cNvGrpSpPr/>
            <p:nvPr/>
          </p:nvGrpSpPr>
          <p:grpSpPr>
            <a:xfrm>
              <a:off x="9060954" y="3564633"/>
              <a:ext cx="2457946" cy="2112267"/>
              <a:chOff x="9060954" y="3564633"/>
              <a:chExt cx="2457946" cy="2112267"/>
            </a:xfrm>
          </p:grpSpPr>
          <p:grpSp>
            <p:nvGrpSpPr>
              <p:cNvPr id="44" name="ïṩ1ïḋé"/>
              <p:cNvGrpSpPr/>
              <p:nvPr/>
            </p:nvGrpSpPr>
            <p:grpSpPr>
              <a:xfrm>
                <a:off x="9060954" y="4640958"/>
                <a:ext cx="2457946" cy="1035942"/>
                <a:chOff x="4371477" y="4162425"/>
                <a:chExt cx="2457946" cy="1035942"/>
              </a:xfrm>
            </p:grpSpPr>
            <p:sp>
              <p:nvSpPr>
                <p:cNvPr id="48" name="îsḷíde"/>
                <p:cNvSpPr txBox="1"/>
                <p:nvPr/>
              </p:nvSpPr>
              <p:spPr>
                <a:xfrm flipH="1">
                  <a:off x="4371477" y="4670256"/>
                  <a:ext cx="2457946" cy="52811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Copy paste fonts. Choose the only option to retain text……</a:t>
                  </a:r>
                  <a:endParaRPr lang="en-US" altLang="zh-CN" sz="1100" dirty="0"/>
                </a:p>
              </p:txBody>
            </p:sp>
            <p:sp>
              <p:nvSpPr>
                <p:cNvPr id="49" name="ïṡlîḋè"/>
                <p:cNvSpPr/>
                <p:nvPr/>
              </p:nvSpPr>
              <p:spPr>
                <a:xfrm flipH="1">
                  <a:off x="4371477" y="4162425"/>
                  <a:ext cx="2457946" cy="507831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2000" b="1" dirty="0" smtClean="0"/>
                    <a:t>输入标题</a:t>
                  </a:r>
                  <a:endParaRPr lang="zh-CN" altLang="en-US" sz="2000" b="1" dirty="0"/>
                </a:p>
              </p:txBody>
            </p:sp>
          </p:grpSp>
          <p:grpSp>
            <p:nvGrpSpPr>
              <p:cNvPr id="45" name="íṧlíďè"/>
              <p:cNvGrpSpPr/>
              <p:nvPr/>
            </p:nvGrpSpPr>
            <p:grpSpPr>
              <a:xfrm>
                <a:off x="9823202" y="3564633"/>
                <a:ext cx="933450" cy="933450"/>
                <a:chOff x="9823202" y="3564633"/>
                <a:chExt cx="933450" cy="933450"/>
              </a:xfrm>
            </p:grpSpPr>
            <p:sp>
              <p:nvSpPr>
                <p:cNvPr id="46" name="ïślíḑê"/>
                <p:cNvSpPr/>
                <p:nvPr/>
              </p:nvSpPr>
              <p:spPr>
                <a:xfrm>
                  <a:off x="9823202" y="3564633"/>
                  <a:ext cx="933450" cy="93345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iṣḷïdê"/>
                <p:cNvSpPr/>
                <p:nvPr/>
              </p:nvSpPr>
              <p:spPr bwMode="auto">
                <a:xfrm>
                  <a:off x="10065647" y="3822382"/>
                  <a:ext cx="448560" cy="417952"/>
                </a:xfrm>
                <a:custGeom>
                  <a:avLst/>
                  <a:gdLst>
                    <a:gd name="connsiteX0" fmla="*/ 484855 w 606016"/>
                    <a:gd name="connsiteY0" fmla="*/ 473988 h 564664"/>
                    <a:gd name="connsiteX1" fmla="*/ 505037 w 606016"/>
                    <a:gd name="connsiteY1" fmla="*/ 494170 h 564664"/>
                    <a:gd name="connsiteX2" fmla="*/ 484855 w 606016"/>
                    <a:gd name="connsiteY2" fmla="*/ 514352 h 564664"/>
                    <a:gd name="connsiteX3" fmla="*/ 464673 w 606016"/>
                    <a:gd name="connsiteY3" fmla="*/ 494170 h 564664"/>
                    <a:gd name="connsiteX4" fmla="*/ 484855 w 606016"/>
                    <a:gd name="connsiteY4" fmla="*/ 473988 h 564664"/>
                    <a:gd name="connsiteX5" fmla="*/ 121232 w 606016"/>
                    <a:gd name="connsiteY5" fmla="*/ 473988 h 564664"/>
                    <a:gd name="connsiteX6" fmla="*/ 141414 w 606016"/>
                    <a:gd name="connsiteY6" fmla="*/ 494170 h 564664"/>
                    <a:gd name="connsiteX7" fmla="*/ 121232 w 606016"/>
                    <a:gd name="connsiteY7" fmla="*/ 514352 h 564664"/>
                    <a:gd name="connsiteX8" fmla="*/ 101050 w 606016"/>
                    <a:gd name="connsiteY8" fmla="*/ 494170 h 564664"/>
                    <a:gd name="connsiteX9" fmla="*/ 121232 w 606016"/>
                    <a:gd name="connsiteY9" fmla="*/ 473988 h 564664"/>
                    <a:gd name="connsiteX10" fmla="*/ 484813 w 606016"/>
                    <a:gd name="connsiteY10" fmla="*/ 443658 h 564664"/>
                    <a:gd name="connsiteX11" fmla="*/ 434364 w 606016"/>
                    <a:gd name="connsiteY11" fmla="*/ 494115 h 564664"/>
                    <a:gd name="connsiteX12" fmla="*/ 484813 w 606016"/>
                    <a:gd name="connsiteY12" fmla="*/ 544482 h 564664"/>
                    <a:gd name="connsiteX13" fmla="*/ 535352 w 606016"/>
                    <a:gd name="connsiteY13" fmla="*/ 494115 h 564664"/>
                    <a:gd name="connsiteX14" fmla="*/ 484813 w 606016"/>
                    <a:gd name="connsiteY14" fmla="*/ 443658 h 564664"/>
                    <a:gd name="connsiteX15" fmla="*/ 121293 w 606016"/>
                    <a:gd name="connsiteY15" fmla="*/ 443658 h 564664"/>
                    <a:gd name="connsiteX16" fmla="*/ 70755 w 606016"/>
                    <a:gd name="connsiteY16" fmla="*/ 494115 h 564664"/>
                    <a:gd name="connsiteX17" fmla="*/ 121293 w 606016"/>
                    <a:gd name="connsiteY17" fmla="*/ 544482 h 564664"/>
                    <a:gd name="connsiteX18" fmla="*/ 171742 w 606016"/>
                    <a:gd name="connsiteY18" fmla="*/ 494115 h 564664"/>
                    <a:gd name="connsiteX19" fmla="*/ 121293 w 606016"/>
                    <a:gd name="connsiteY19" fmla="*/ 443658 h 564664"/>
                    <a:gd name="connsiteX20" fmla="*/ 303053 w 606016"/>
                    <a:gd name="connsiteY20" fmla="*/ 373109 h 564664"/>
                    <a:gd name="connsiteX21" fmla="*/ 292945 w 606016"/>
                    <a:gd name="connsiteY21" fmla="*/ 383200 h 564664"/>
                    <a:gd name="connsiteX22" fmla="*/ 303053 w 606016"/>
                    <a:gd name="connsiteY22" fmla="*/ 393292 h 564664"/>
                    <a:gd name="connsiteX23" fmla="*/ 343484 w 606016"/>
                    <a:gd name="connsiteY23" fmla="*/ 393292 h 564664"/>
                    <a:gd name="connsiteX24" fmla="*/ 343484 w 606016"/>
                    <a:gd name="connsiteY24" fmla="*/ 403383 h 564664"/>
                    <a:gd name="connsiteX25" fmla="*/ 353592 w 606016"/>
                    <a:gd name="connsiteY25" fmla="*/ 413474 h 564664"/>
                    <a:gd name="connsiteX26" fmla="*/ 363610 w 606016"/>
                    <a:gd name="connsiteY26" fmla="*/ 403383 h 564664"/>
                    <a:gd name="connsiteX27" fmla="*/ 363610 w 606016"/>
                    <a:gd name="connsiteY27" fmla="*/ 383200 h 564664"/>
                    <a:gd name="connsiteX28" fmla="*/ 353592 w 606016"/>
                    <a:gd name="connsiteY28" fmla="*/ 373109 h 564664"/>
                    <a:gd name="connsiteX29" fmla="*/ 313169 w 606016"/>
                    <a:gd name="connsiteY29" fmla="*/ 282403 h 564664"/>
                    <a:gd name="connsiteX30" fmla="*/ 447018 w 606016"/>
                    <a:gd name="connsiteY30" fmla="*/ 282403 h 564664"/>
                    <a:gd name="connsiteX31" fmla="*/ 465069 w 606016"/>
                    <a:gd name="connsiteY31" fmla="*/ 311699 h 564664"/>
                    <a:gd name="connsiteX32" fmla="*/ 473282 w 606016"/>
                    <a:gd name="connsiteY32" fmla="*/ 322696 h 564664"/>
                    <a:gd name="connsiteX33" fmla="*/ 313169 w 606016"/>
                    <a:gd name="connsiteY33" fmla="*/ 322696 h 564664"/>
                    <a:gd name="connsiteX34" fmla="*/ 161665 w 606016"/>
                    <a:gd name="connsiteY34" fmla="*/ 282403 h 564664"/>
                    <a:gd name="connsiteX35" fmla="*/ 292917 w 606016"/>
                    <a:gd name="connsiteY35" fmla="*/ 282403 h 564664"/>
                    <a:gd name="connsiteX36" fmla="*/ 292917 w 606016"/>
                    <a:gd name="connsiteY36" fmla="*/ 322696 h 564664"/>
                    <a:gd name="connsiteX37" fmla="*/ 161665 w 606016"/>
                    <a:gd name="connsiteY37" fmla="*/ 322696 h 564664"/>
                    <a:gd name="connsiteX38" fmla="*/ 191958 w 606016"/>
                    <a:gd name="connsiteY38" fmla="*/ 0 h 564664"/>
                    <a:gd name="connsiteX39" fmla="*/ 202066 w 606016"/>
                    <a:gd name="connsiteY39" fmla="*/ 10092 h 564664"/>
                    <a:gd name="connsiteX40" fmla="*/ 202066 w 606016"/>
                    <a:gd name="connsiteY40" fmla="*/ 40366 h 564664"/>
                    <a:gd name="connsiteX41" fmla="*/ 222281 w 606016"/>
                    <a:gd name="connsiteY41" fmla="*/ 40366 h 564664"/>
                    <a:gd name="connsiteX42" fmla="*/ 222281 w 606016"/>
                    <a:gd name="connsiteY42" fmla="*/ 10092 h 564664"/>
                    <a:gd name="connsiteX43" fmla="*/ 232389 w 606016"/>
                    <a:gd name="connsiteY43" fmla="*/ 0 h 564664"/>
                    <a:gd name="connsiteX44" fmla="*/ 242406 w 606016"/>
                    <a:gd name="connsiteY44" fmla="*/ 10092 h 564664"/>
                    <a:gd name="connsiteX45" fmla="*/ 242406 w 606016"/>
                    <a:gd name="connsiteY45" fmla="*/ 40366 h 564664"/>
                    <a:gd name="connsiteX46" fmla="*/ 252514 w 606016"/>
                    <a:gd name="connsiteY46" fmla="*/ 50457 h 564664"/>
                    <a:gd name="connsiteX47" fmla="*/ 252514 w 606016"/>
                    <a:gd name="connsiteY47" fmla="*/ 100823 h 564664"/>
                    <a:gd name="connsiteX48" fmla="*/ 242406 w 606016"/>
                    <a:gd name="connsiteY48" fmla="*/ 110915 h 564664"/>
                    <a:gd name="connsiteX49" fmla="*/ 221379 w 606016"/>
                    <a:gd name="connsiteY49" fmla="*/ 110915 h 564664"/>
                    <a:gd name="connsiteX50" fmla="*/ 161634 w 606016"/>
                    <a:gd name="connsiteY50" fmla="*/ 161371 h 564664"/>
                    <a:gd name="connsiteX51" fmla="*/ 101078 w 606016"/>
                    <a:gd name="connsiteY51" fmla="*/ 100823 h 564664"/>
                    <a:gd name="connsiteX52" fmla="*/ 60647 w 606016"/>
                    <a:gd name="connsiteY52" fmla="*/ 60548 h 564664"/>
                    <a:gd name="connsiteX53" fmla="*/ 20216 w 606016"/>
                    <a:gd name="connsiteY53" fmla="*/ 100823 h 564664"/>
                    <a:gd name="connsiteX54" fmla="*/ 20216 w 606016"/>
                    <a:gd name="connsiteY54" fmla="*/ 231921 h 564664"/>
                    <a:gd name="connsiteX55" fmla="*/ 80862 w 606016"/>
                    <a:gd name="connsiteY55" fmla="*/ 292469 h 564664"/>
                    <a:gd name="connsiteX56" fmla="*/ 82126 w 606016"/>
                    <a:gd name="connsiteY56" fmla="*/ 292649 h 564664"/>
                    <a:gd name="connsiteX57" fmla="*/ 105229 w 606016"/>
                    <a:gd name="connsiteY57" fmla="*/ 255167 h 564664"/>
                    <a:gd name="connsiteX58" fmla="*/ 164883 w 606016"/>
                    <a:gd name="connsiteY58" fmla="*/ 221829 h 564664"/>
                    <a:gd name="connsiteX59" fmla="*/ 370559 w 606016"/>
                    <a:gd name="connsiteY59" fmla="*/ 221829 h 564664"/>
                    <a:gd name="connsiteX60" fmla="*/ 430213 w 606016"/>
                    <a:gd name="connsiteY60" fmla="*/ 255077 h 564664"/>
                    <a:gd name="connsiteX61" fmla="*/ 434545 w 606016"/>
                    <a:gd name="connsiteY61" fmla="*/ 262195 h 564664"/>
                    <a:gd name="connsiteX62" fmla="*/ 159920 w 606016"/>
                    <a:gd name="connsiteY62" fmla="*/ 262195 h 564664"/>
                    <a:gd name="connsiteX63" fmla="*/ 141419 w 606016"/>
                    <a:gd name="connsiteY63" fmla="*/ 280575 h 564664"/>
                    <a:gd name="connsiteX64" fmla="*/ 141419 w 606016"/>
                    <a:gd name="connsiteY64" fmla="*/ 324455 h 564664"/>
                    <a:gd name="connsiteX65" fmla="*/ 159920 w 606016"/>
                    <a:gd name="connsiteY65" fmla="*/ 342835 h 564664"/>
                    <a:gd name="connsiteX66" fmla="*/ 498801 w 606016"/>
                    <a:gd name="connsiteY66" fmla="*/ 342835 h 564664"/>
                    <a:gd name="connsiteX67" fmla="*/ 538962 w 606016"/>
                    <a:gd name="connsiteY67" fmla="*/ 352926 h 564664"/>
                    <a:gd name="connsiteX68" fmla="*/ 580566 w 606016"/>
                    <a:gd name="connsiteY68" fmla="*/ 352926 h 564664"/>
                    <a:gd name="connsiteX69" fmla="*/ 606016 w 606016"/>
                    <a:gd name="connsiteY69" fmla="*/ 378335 h 564664"/>
                    <a:gd name="connsiteX70" fmla="*/ 606016 w 606016"/>
                    <a:gd name="connsiteY70" fmla="*/ 403383 h 564664"/>
                    <a:gd name="connsiteX71" fmla="*/ 555567 w 606016"/>
                    <a:gd name="connsiteY71" fmla="*/ 403383 h 564664"/>
                    <a:gd name="connsiteX72" fmla="*/ 545460 w 606016"/>
                    <a:gd name="connsiteY72" fmla="*/ 413474 h 564664"/>
                    <a:gd name="connsiteX73" fmla="*/ 555567 w 606016"/>
                    <a:gd name="connsiteY73" fmla="*/ 423476 h 564664"/>
                    <a:gd name="connsiteX74" fmla="*/ 606016 w 606016"/>
                    <a:gd name="connsiteY74" fmla="*/ 423476 h 564664"/>
                    <a:gd name="connsiteX75" fmla="*/ 606016 w 606016"/>
                    <a:gd name="connsiteY75" fmla="*/ 463391 h 564664"/>
                    <a:gd name="connsiteX76" fmla="*/ 565224 w 606016"/>
                    <a:gd name="connsiteY76" fmla="*/ 504206 h 564664"/>
                    <a:gd name="connsiteX77" fmla="*/ 554755 w 606016"/>
                    <a:gd name="connsiteY77" fmla="*/ 504206 h 564664"/>
                    <a:gd name="connsiteX78" fmla="*/ 484813 w 606016"/>
                    <a:gd name="connsiteY78" fmla="*/ 564664 h 564664"/>
                    <a:gd name="connsiteX79" fmla="*/ 414961 w 606016"/>
                    <a:gd name="connsiteY79" fmla="*/ 504206 h 564664"/>
                    <a:gd name="connsiteX80" fmla="*/ 191145 w 606016"/>
                    <a:gd name="connsiteY80" fmla="*/ 504206 h 564664"/>
                    <a:gd name="connsiteX81" fmla="*/ 121293 w 606016"/>
                    <a:gd name="connsiteY81" fmla="*/ 564664 h 564664"/>
                    <a:gd name="connsiteX82" fmla="*/ 51351 w 606016"/>
                    <a:gd name="connsiteY82" fmla="*/ 504206 h 564664"/>
                    <a:gd name="connsiteX83" fmla="*/ 35377 w 606016"/>
                    <a:gd name="connsiteY83" fmla="*/ 504206 h 564664"/>
                    <a:gd name="connsiteX84" fmla="*/ 90 w 606016"/>
                    <a:gd name="connsiteY84" fmla="*/ 468977 h 564664"/>
                    <a:gd name="connsiteX85" fmla="*/ 0 w 606016"/>
                    <a:gd name="connsiteY85" fmla="*/ 423476 h 564664"/>
                    <a:gd name="connsiteX86" fmla="*/ 50539 w 606016"/>
                    <a:gd name="connsiteY86" fmla="*/ 423476 h 564664"/>
                    <a:gd name="connsiteX87" fmla="*/ 60647 w 606016"/>
                    <a:gd name="connsiteY87" fmla="*/ 413474 h 564664"/>
                    <a:gd name="connsiteX88" fmla="*/ 50539 w 606016"/>
                    <a:gd name="connsiteY88" fmla="*/ 403383 h 564664"/>
                    <a:gd name="connsiteX89" fmla="*/ 0 w 606016"/>
                    <a:gd name="connsiteY89" fmla="*/ 403383 h 564664"/>
                    <a:gd name="connsiteX90" fmla="*/ 0 w 606016"/>
                    <a:gd name="connsiteY90" fmla="*/ 378335 h 564664"/>
                    <a:gd name="connsiteX91" fmla="*/ 7400 w 606016"/>
                    <a:gd name="connsiteY91" fmla="*/ 360405 h 564664"/>
                    <a:gd name="connsiteX92" fmla="*/ 25540 w 606016"/>
                    <a:gd name="connsiteY92" fmla="*/ 352926 h 564664"/>
                    <a:gd name="connsiteX93" fmla="*/ 54961 w 606016"/>
                    <a:gd name="connsiteY93" fmla="*/ 336798 h 564664"/>
                    <a:gd name="connsiteX94" fmla="*/ 70303 w 606016"/>
                    <a:gd name="connsiteY94" fmla="*/ 311840 h 564664"/>
                    <a:gd name="connsiteX95" fmla="*/ 90 w 606016"/>
                    <a:gd name="connsiteY95" fmla="*/ 231921 h 564664"/>
                    <a:gd name="connsiteX96" fmla="*/ 90 w 606016"/>
                    <a:gd name="connsiteY96" fmla="*/ 100823 h 564664"/>
                    <a:gd name="connsiteX97" fmla="*/ 60647 w 606016"/>
                    <a:gd name="connsiteY97" fmla="*/ 40366 h 564664"/>
                    <a:gd name="connsiteX98" fmla="*/ 121293 w 606016"/>
                    <a:gd name="connsiteY98" fmla="*/ 100823 h 564664"/>
                    <a:gd name="connsiteX99" fmla="*/ 161634 w 606016"/>
                    <a:gd name="connsiteY99" fmla="*/ 141189 h 564664"/>
                    <a:gd name="connsiteX100" fmla="*/ 200622 w 606016"/>
                    <a:gd name="connsiteY100" fmla="*/ 110915 h 564664"/>
                    <a:gd name="connsiteX101" fmla="*/ 181850 w 606016"/>
                    <a:gd name="connsiteY101" fmla="*/ 110915 h 564664"/>
                    <a:gd name="connsiteX102" fmla="*/ 171742 w 606016"/>
                    <a:gd name="connsiteY102" fmla="*/ 100823 h 564664"/>
                    <a:gd name="connsiteX103" fmla="*/ 171742 w 606016"/>
                    <a:gd name="connsiteY103" fmla="*/ 50457 h 564664"/>
                    <a:gd name="connsiteX104" fmla="*/ 181850 w 606016"/>
                    <a:gd name="connsiteY104" fmla="*/ 40366 h 564664"/>
                    <a:gd name="connsiteX105" fmla="*/ 181850 w 606016"/>
                    <a:gd name="connsiteY105" fmla="*/ 10092 h 564664"/>
                    <a:gd name="connsiteX106" fmla="*/ 191958 w 606016"/>
                    <a:gd name="connsiteY106" fmla="*/ 0 h 5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6016" h="564664">
                      <a:moveTo>
                        <a:pt x="484855" y="473988"/>
                      </a:moveTo>
                      <a:cubicBezTo>
                        <a:pt x="496001" y="473988"/>
                        <a:pt x="505037" y="483024"/>
                        <a:pt x="505037" y="494170"/>
                      </a:cubicBezTo>
                      <a:cubicBezTo>
                        <a:pt x="505037" y="505316"/>
                        <a:pt x="496001" y="514352"/>
                        <a:pt x="484855" y="514352"/>
                      </a:cubicBezTo>
                      <a:cubicBezTo>
                        <a:pt x="473709" y="514352"/>
                        <a:pt x="464673" y="505316"/>
                        <a:pt x="464673" y="494170"/>
                      </a:cubicBezTo>
                      <a:cubicBezTo>
                        <a:pt x="464673" y="483024"/>
                        <a:pt x="473709" y="473988"/>
                        <a:pt x="484855" y="473988"/>
                      </a:cubicBezTo>
                      <a:close/>
                      <a:moveTo>
                        <a:pt x="121232" y="473988"/>
                      </a:moveTo>
                      <a:cubicBezTo>
                        <a:pt x="132378" y="473988"/>
                        <a:pt x="141414" y="483024"/>
                        <a:pt x="141414" y="494170"/>
                      </a:cubicBezTo>
                      <a:cubicBezTo>
                        <a:pt x="141414" y="505316"/>
                        <a:pt x="132378" y="514352"/>
                        <a:pt x="121232" y="514352"/>
                      </a:cubicBezTo>
                      <a:cubicBezTo>
                        <a:pt x="110086" y="514352"/>
                        <a:pt x="101050" y="505316"/>
                        <a:pt x="101050" y="494170"/>
                      </a:cubicBezTo>
                      <a:cubicBezTo>
                        <a:pt x="101050" y="483024"/>
                        <a:pt x="110086" y="473988"/>
                        <a:pt x="121232" y="473988"/>
                      </a:cubicBezTo>
                      <a:close/>
                      <a:moveTo>
                        <a:pt x="484813" y="443658"/>
                      </a:moveTo>
                      <a:cubicBezTo>
                        <a:pt x="457016" y="443658"/>
                        <a:pt x="434364" y="466274"/>
                        <a:pt x="434364" y="494115"/>
                      </a:cubicBezTo>
                      <a:cubicBezTo>
                        <a:pt x="434364" y="521866"/>
                        <a:pt x="457016" y="544482"/>
                        <a:pt x="484813" y="544482"/>
                      </a:cubicBezTo>
                      <a:cubicBezTo>
                        <a:pt x="512699" y="544482"/>
                        <a:pt x="535352" y="521866"/>
                        <a:pt x="535352" y="494115"/>
                      </a:cubicBezTo>
                      <a:cubicBezTo>
                        <a:pt x="535352" y="466274"/>
                        <a:pt x="512699" y="443658"/>
                        <a:pt x="484813" y="443658"/>
                      </a:cubicBezTo>
                      <a:close/>
                      <a:moveTo>
                        <a:pt x="121293" y="443658"/>
                      </a:moveTo>
                      <a:cubicBezTo>
                        <a:pt x="93407" y="443658"/>
                        <a:pt x="70755" y="466274"/>
                        <a:pt x="70755" y="494115"/>
                      </a:cubicBezTo>
                      <a:cubicBezTo>
                        <a:pt x="70755" y="521866"/>
                        <a:pt x="93407" y="544482"/>
                        <a:pt x="121293" y="544482"/>
                      </a:cubicBezTo>
                      <a:cubicBezTo>
                        <a:pt x="149090" y="544482"/>
                        <a:pt x="171742" y="521866"/>
                        <a:pt x="171742" y="494115"/>
                      </a:cubicBezTo>
                      <a:cubicBezTo>
                        <a:pt x="171742" y="466274"/>
                        <a:pt x="149090" y="443658"/>
                        <a:pt x="121293" y="443658"/>
                      </a:cubicBezTo>
                      <a:close/>
                      <a:moveTo>
                        <a:pt x="303053" y="373109"/>
                      </a:moveTo>
                      <a:cubicBezTo>
                        <a:pt x="297458" y="373109"/>
                        <a:pt x="292945" y="377614"/>
                        <a:pt x="292945" y="383200"/>
                      </a:cubicBezTo>
                      <a:cubicBezTo>
                        <a:pt x="292945" y="388787"/>
                        <a:pt x="297458" y="393292"/>
                        <a:pt x="303053" y="393292"/>
                      </a:cubicBezTo>
                      <a:lnTo>
                        <a:pt x="343484" y="393292"/>
                      </a:lnTo>
                      <a:lnTo>
                        <a:pt x="343484" y="403383"/>
                      </a:lnTo>
                      <a:cubicBezTo>
                        <a:pt x="343484" y="408879"/>
                        <a:pt x="347997" y="413474"/>
                        <a:pt x="353592" y="413474"/>
                      </a:cubicBezTo>
                      <a:cubicBezTo>
                        <a:pt x="359097" y="413474"/>
                        <a:pt x="363610" y="408969"/>
                        <a:pt x="363610" y="403383"/>
                      </a:cubicBezTo>
                      <a:lnTo>
                        <a:pt x="363610" y="383200"/>
                      </a:lnTo>
                      <a:cubicBezTo>
                        <a:pt x="363610" y="377614"/>
                        <a:pt x="359097" y="373109"/>
                        <a:pt x="353592" y="373109"/>
                      </a:cubicBezTo>
                      <a:close/>
                      <a:moveTo>
                        <a:pt x="313169" y="282403"/>
                      </a:moveTo>
                      <a:lnTo>
                        <a:pt x="447018" y="282403"/>
                      </a:lnTo>
                      <a:lnTo>
                        <a:pt x="465069" y="311699"/>
                      </a:lnTo>
                      <a:cubicBezTo>
                        <a:pt x="467506" y="315665"/>
                        <a:pt x="470304" y="319271"/>
                        <a:pt x="473282" y="322696"/>
                      </a:cubicBezTo>
                      <a:lnTo>
                        <a:pt x="313169" y="322696"/>
                      </a:lnTo>
                      <a:close/>
                      <a:moveTo>
                        <a:pt x="161665" y="282403"/>
                      </a:moveTo>
                      <a:lnTo>
                        <a:pt x="292917" y="282403"/>
                      </a:lnTo>
                      <a:lnTo>
                        <a:pt x="292917" y="322696"/>
                      </a:lnTo>
                      <a:lnTo>
                        <a:pt x="161665" y="322696"/>
                      </a:lnTo>
                      <a:close/>
                      <a:moveTo>
                        <a:pt x="191958" y="0"/>
                      </a:moveTo>
                      <a:cubicBezTo>
                        <a:pt x="197553" y="0"/>
                        <a:pt x="202066" y="4505"/>
                        <a:pt x="202066" y="10092"/>
                      </a:cubicBezTo>
                      <a:lnTo>
                        <a:pt x="202066" y="40366"/>
                      </a:lnTo>
                      <a:lnTo>
                        <a:pt x="222281" y="40366"/>
                      </a:lnTo>
                      <a:lnTo>
                        <a:pt x="222281" y="10092"/>
                      </a:lnTo>
                      <a:cubicBezTo>
                        <a:pt x="222281" y="4505"/>
                        <a:pt x="226793" y="0"/>
                        <a:pt x="232389" y="0"/>
                      </a:cubicBezTo>
                      <a:cubicBezTo>
                        <a:pt x="237894" y="0"/>
                        <a:pt x="242406" y="4505"/>
                        <a:pt x="242406" y="10092"/>
                      </a:cubicBezTo>
                      <a:lnTo>
                        <a:pt x="242406" y="40366"/>
                      </a:lnTo>
                      <a:cubicBezTo>
                        <a:pt x="248002" y="40366"/>
                        <a:pt x="252514" y="44871"/>
                        <a:pt x="252514" y="50457"/>
                      </a:cubicBezTo>
                      <a:lnTo>
                        <a:pt x="252514" y="100823"/>
                      </a:lnTo>
                      <a:cubicBezTo>
                        <a:pt x="252514" y="106410"/>
                        <a:pt x="248002" y="110915"/>
                        <a:pt x="242406" y="110915"/>
                      </a:cubicBezTo>
                      <a:lnTo>
                        <a:pt x="221379" y="110915"/>
                      </a:lnTo>
                      <a:cubicBezTo>
                        <a:pt x="216505" y="139477"/>
                        <a:pt x="191597" y="161371"/>
                        <a:pt x="161634" y="161371"/>
                      </a:cubicBezTo>
                      <a:cubicBezTo>
                        <a:pt x="128243" y="161371"/>
                        <a:pt x="101078" y="134251"/>
                        <a:pt x="101078" y="100823"/>
                      </a:cubicBezTo>
                      <a:cubicBezTo>
                        <a:pt x="101078" y="78568"/>
                        <a:pt x="82938" y="60548"/>
                        <a:pt x="60647" y="60548"/>
                      </a:cubicBezTo>
                      <a:cubicBezTo>
                        <a:pt x="38355" y="60548"/>
                        <a:pt x="20216" y="78568"/>
                        <a:pt x="20216" y="100823"/>
                      </a:cubicBezTo>
                      <a:lnTo>
                        <a:pt x="20216" y="231921"/>
                      </a:lnTo>
                      <a:cubicBezTo>
                        <a:pt x="20216" y="265258"/>
                        <a:pt x="47470" y="292469"/>
                        <a:pt x="80862" y="292469"/>
                      </a:cubicBezTo>
                      <a:cubicBezTo>
                        <a:pt x="81314" y="292469"/>
                        <a:pt x="81675" y="292649"/>
                        <a:pt x="82126" y="292649"/>
                      </a:cubicBezTo>
                      <a:lnTo>
                        <a:pt x="105229" y="255167"/>
                      </a:lnTo>
                      <a:cubicBezTo>
                        <a:pt x="117864" y="234624"/>
                        <a:pt x="140697" y="221829"/>
                        <a:pt x="164883" y="221829"/>
                      </a:cubicBezTo>
                      <a:lnTo>
                        <a:pt x="370559" y="221829"/>
                      </a:lnTo>
                      <a:cubicBezTo>
                        <a:pt x="394655" y="221829"/>
                        <a:pt x="417578" y="234624"/>
                        <a:pt x="430213" y="255077"/>
                      </a:cubicBezTo>
                      <a:lnTo>
                        <a:pt x="434545" y="262195"/>
                      </a:lnTo>
                      <a:lnTo>
                        <a:pt x="159920" y="262195"/>
                      </a:lnTo>
                      <a:cubicBezTo>
                        <a:pt x="149722" y="262195"/>
                        <a:pt x="141419" y="270484"/>
                        <a:pt x="141419" y="280575"/>
                      </a:cubicBezTo>
                      <a:lnTo>
                        <a:pt x="141419" y="324455"/>
                      </a:lnTo>
                      <a:cubicBezTo>
                        <a:pt x="141419" y="334546"/>
                        <a:pt x="149722" y="342835"/>
                        <a:pt x="159920" y="342835"/>
                      </a:cubicBezTo>
                      <a:lnTo>
                        <a:pt x="498801" y="342835"/>
                      </a:lnTo>
                      <a:cubicBezTo>
                        <a:pt x="511075" y="349322"/>
                        <a:pt x="524793" y="352926"/>
                        <a:pt x="538962" y="352926"/>
                      </a:cubicBezTo>
                      <a:lnTo>
                        <a:pt x="580566" y="352926"/>
                      </a:lnTo>
                      <a:cubicBezTo>
                        <a:pt x="594645" y="352926"/>
                        <a:pt x="606016" y="364369"/>
                        <a:pt x="606016" y="378335"/>
                      </a:cubicBezTo>
                      <a:lnTo>
                        <a:pt x="606016" y="403383"/>
                      </a:lnTo>
                      <a:lnTo>
                        <a:pt x="555567" y="403383"/>
                      </a:lnTo>
                      <a:cubicBezTo>
                        <a:pt x="549972" y="403383"/>
                        <a:pt x="545460" y="407888"/>
                        <a:pt x="545460" y="413474"/>
                      </a:cubicBezTo>
                      <a:cubicBezTo>
                        <a:pt x="545460" y="418971"/>
                        <a:pt x="549972" y="423476"/>
                        <a:pt x="555567" y="423476"/>
                      </a:cubicBezTo>
                      <a:lnTo>
                        <a:pt x="606016" y="423476"/>
                      </a:lnTo>
                      <a:lnTo>
                        <a:pt x="606016" y="463391"/>
                      </a:lnTo>
                      <a:cubicBezTo>
                        <a:pt x="606016" y="485916"/>
                        <a:pt x="587696" y="504206"/>
                        <a:pt x="565224" y="504206"/>
                      </a:cubicBezTo>
                      <a:lnTo>
                        <a:pt x="554755" y="504206"/>
                      </a:lnTo>
                      <a:cubicBezTo>
                        <a:pt x="549791" y="538355"/>
                        <a:pt x="520371" y="564664"/>
                        <a:pt x="484813" y="564664"/>
                      </a:cubicBezTo>
                      <a:cubicBezTo>
                        <a:pt x="449345" y="564664"/>
                        <a:pt x="419924" y="538355"/>
                        <a:pt x="414961" y="504206"/>
                      </a:cubicBezTo>
                      <a:lnTo>
                        <a:pt x="191145" y="504206"/>
                      </a:lnTo>
                      <a:cubicBezTo>
                        <a:pt x="186182" y="538355"/>
                        <a:pt x="156761" y="564664"/>
                        <a:pt x="121293" y="564664"/>
                      </a:cubicBezTo>
                      <a:cubicBezTo>
                        <a:pt x="85736" y="564664"/>
                        <a:pt x="56315" y="538355"/>
                        <a:pt x="51351" y="504206"/>
                      </a:cubicBezTo>
                      <a:lnTo>
                        <a:pt x="35377" y="504206"/>
                      </a:lnTo>
                      <a:cubicBezTo>
                        <a:pt x="15884" y="504206"/>
                        <a:pt x="90" y="488349"/>
                        <a:pt x="90" y="468977"/>
                      </a:cubicBezTo>
                      <a:lnTo>
                        <a:pt x="0" y="423476"/>
                      </a:lnTo>
                      <a:lnTo>
                        <a:pt x="50539" y="423476"/>
                      </a:lnTo>
                      <a:cubicBezTo>
                        <a:pt x="56134" y="423476"/>
                        <a:pt x="60647" y="418971"/>
                        <a:pt x="60647" y="413474"/>
                      </a:cubicBezTo>
                      <a:cubicBezTo>
                        <a:pt x="60647" y="407888"/>
                        <a:pt x="56134" y="403383"/>
                        <a:pt x="50539" y="403383"/>
                      </a:cubicBezTo>
                      <a:lnTo>
                        <a:pt x="0" y="403383"/>
                      </a:lnTo>
                      <a:lnTo>
                        <a:pt x="0" y="378335"/>
                      </a:lnTo>
                      <a:cubicBezTo>
                        <a:pt x="0" y="371577"/>
                        <a:pt x="2617" y="365180"/>
                        <a:pt x="7400" y="360405"/>
                      </a:cubicBezTo>
                      <a:cubicBezTo>
                        <a:pt x="12274" y="355630"/>
                        <a:pt x="18681" y="352926"/>
                        <a:pt x="25540" y="352926"/>
                      </a:cubicBezTo>
                      <a:cubicBezTo>
                        <a:pt x="37814" y="352926"/>
                        <a:pt x="48824" y="346710"/>
                        <a:pt x="54961" y="336798"/>
                      </a:cubicBezTo>
                      <a:lnTo>
                        <a:pt x="70303" y="311840"/>
                      </a:lnTo>
                      <a:cubicBezTo>
                        <a:pt x="30775" y="306614"/>
                        <a:pt x="90" y="272827"/>
                        <a:pt x="90" y="231921"/>
                      </a:cubicBezTo>
                      <a:lnTo>
                        <a:pt x="90" y="100823"/>
                      </a:lnTo>
                      <a:cubicBezTo>
                        <a:pt x="90" y="67486"/>
                        <a:pt x="27255" y="40366"/>
                        <a:pt x="60647" y="40366"/>
                      </a:cubicBezTo>
                      <a:cubicBezTo>
                        <a:pt x="94039" y="40366"/>
                        <a:pt x="121293" y="67486"/>
                        <a:pt x="121293" y="100823"/>
                      </a:cubicBezTo>
                      <a:cubicBezTo>
                        <a:pt x="121293" y="123078"/>
                        <a:pt x="139343" y="141189"/>
                        <a:pt x="161634" y="141189"/>
                      </a:cubicBezTo>
                      <a:cubicBezTo>
                        <a:pt x="180406" y="141189"/>
                        <a:pt x="196109" y="128304"/>
                        <a:pt x="200622" y="110915"/>
                      </a:cubicBezTo>
                      <a:lnTo>
                        <a:pt x="181850" y="110915"/>
                      </a:lnTo>
                      <a:cubicBezTo>
                        <a:pt x="176255" y="110915"/>
                        <a:pt x="171742" y="106410"/>
                        <a:pt x="171742" y="100823"/>
                      </a:cubicBezTo>
                      <a:lnTo>
                        <a:pt x="171742" y="50457"/>
                      </a:lnTo>
                      <a:cubicBezTo>
                        <a:pt x="171742" y="44871"/>
                        <a:pt x="176255" y="40366"/>
                        <a:pt x="181850" y="40366"/>
                      </a:cubicBezTo>
                      <a:lnTo>
                        <a:pt x="181850" y="10092"/>
                      </a:lnTo>
                      <a:cubicBezTo>
                        <a:pt x="181850" y="4505"/>
                        <a:pt x="186362" y="0"/>
                        <a:pt x="19195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8" name="ïṧľiḓé"/>
            <p:cNvGrpSpPr/>
            <p:nvPr/>
          </p:nvGrpSpPr>
          <p:grpSpPr>
            <a:xfrm>
              <a:off x="4182913" y="3564633"/>
              <a:ext cx="2457946" cy="2112267"/>
              <a:chOff x="4182913" y="3564633"/>
              <a:chExt cx="2457946" cy="2112267"/>
            </a:xfrm>
          </p:grpSpPr>
          <p:grpSp>
            <p:nvGrpSpPr>
              <p:cNvPr id="38" name="îṩḷïďe"/>
              <p:cNvGrpSpPr/>
              <p:nvPr/>
            </p:nvGrpSpPr>
            <p:grpSpPr>
              <a:xfrm>
                <a:off x="4182913" y="4640958"/>
                <a:ext cx="2457946" cy="1035942"/>
                <a:chOff x="4371477" y="4162425"/>
                <a:chExt cx="2457946" cy="1035942"/>
              </a:xfrm>
            </p:grpSpPr>
            <p:sp>
              <p:nvSpPr>
                <p:cNvPr id="42" name="iṧlîďê"/>
                <p:cNvSpPr txBox="1"/>
                <p:nvPr/>
              </p:nvSpPr>
              <p:spPr>
                <a:xfrm flipH="1">
                  <a:off x="4371477" y="4670256"/>
                  <a:ext cx="2457946" cy="52811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Copy paste fonts. Choose the only option to retain text……</a:t>
                  </a:r>
                  <a:endParaRPr lang="en-US" altLang="zh-CN" sz="1100" dirty="0"/>
                </a:p>
              </p:txBody>
            </p:sp>
            <p:sp>
              <p:nvSpPr>
                <p:cNvPr id="43" name="íṣḻïḑè"/>
                <p:cNvSpPr/>
                <p:nvPr/>
              </p:nvSpPr>
              <p:spPr>
                <a:xfrm flipH="1">
                  <a:off x="4371477" y="4162425"/>
                  <a:ext cx="2457946" cy="507831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2000" b="1" dirty="0" smtClean="0"/>
                    <a:t>输入标题</a:t>
                  </a:r>
                  <a:endParaRPr lang="zh-CN" altLang="en-US" sz="2000" b="1" dirty="0"/>
                </a:p>
              </p:txBody>
            </p:sp>
          </p:grpSp>
          <p:grpSp>
            <p:nvGrpSpPr>
              <p:cNvPr id="39" name="ï$lîďe"/>
              <p:cNvGrpSpPr/>
              <p:nvPr/>
            </p:nvGrpSpPr>
            <p:grpSpPr>
              <a:xfrm>
                <a:off x="4945161" y="3564633"/>
                <a:ext cx="933450" cy="933450"/>
                <a:chOff x="4945161" y="3564633"/>
                <a:chExt cx="933450" cy="933450"/>
              </a:xfrm>
            </p:grpSpPr>
            <p:sp>
              <p:nvSpPr>
                <p:cNvPr id="40" name="ïṩḷîḍè"/>
                <p:cNvSpPr/>
                <p:nvPr/>
              </p:nvSpPr>
              <p:spPr>
                <a:xfrm>
                  <a:off x="4945161" y="3564633"/>
                  <a:ext cx="933450" cy="93345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iṥļiḑè"/>
                <p:cNvSpPr/>
                <p:nvPr/>
              </p:nvSpPr>
              <p:spPr bwMode="auto">
                <a:xfrm>
                  <a:off x="5187607" y="3839720"/>
                  <a:ext cx="448558" cy="383276"/>
                </a:xfrm>
                <a:custGeom>
                  <a:avLst/>
                  <a:gdLst>
                    <a:gd name="connsiteX0" fmla="*/ 560224 w 607107"/>
                    <a:gd name="connsiteY0" fmla="*/ 279860 h 518750"/>
                    <a:gd name="connsiteX1" fmla="*/ 582459 w 607107"/>
                    <a:gd name="connsiteY1" fmla="*/ 280220 h 518750"/>
                    <a:gd name="connsiteX2" fmla="*/ 606440 w 607107"/>
                    <a:gd name="connsiteY2" fmla="*/ 300513 h 518750"/>
                    <a:gd name="connsiteX3" fmla="*/ 596135 w 607107"/>
                    <a:gd name="connsiteY3" fmla="*/ 329751 h 518750"/>
                    <a:gd name="connsiteX4" fmla="*/ 571865 w 607107"/>
                    <a:gd name="connsiteY4" fmla="*/ 348793 h 518750"/>
                    <a:gd name="connsiteX5" fmla="*/ 371834 w 607107"/>
                    <a:gd name="connsiteY5" fmla="*/ 500269 h 518750"/>
                    <a:gd name="connsiteX6" fmla="*/ 134050 w 607107"/>
                    <a:gd name="connsiteY6" fmla="*/ 494210 h 518750"/>
                    <a:gd name="connsiteX7" fmla="*/ 67213 w 607107"/>
                    <a:gd name="connsiteY7" fmla="*/ 511040 h 518750"/>
                    <a:gd name="connsiteX8" fmla="*/ 61145 w 607107"/>
                    <a:gd name="connsiteY8" fmla="*/ 511040 h 518750"/>
                    <a:gd name="connsiteX9" fmla="*/ 59701 w 607107"/>
                    <a:gd name="connsiteY9" fmla="*/ 510560 h 518750"/>
                    <a:gd name="connsiteX10" fmla="*/ 55656 w 607107"/>
                    <a:gd name="connsiteY10" fmla="*/ 507674 h 518750"/>
                    <a:gd name="connsiteX11" fmla="*/ 7502 w 607107"/>
                    <a:gd name="connsiteY11" fmla="*/ 432081 h 518750"/>
                    <a:gd name="connsiteX12" fmla="*/ 1435 w 607107"/>
                    <a:gd name="connsiteY12" fmla="*/ 423521 h 518750"/>
                    <a:gd name="connsiteX13" fmla="*/ 183 w 607107"/>
                    <a:gd name="connsiteY13" fmla="*/ 417077 h 518750"/>
                    <a:gd name="connsiteX14" fmla="*/ 4131 w 607107"/>
                    <a:gd name="connsiteY14" fmla="*/ 411788 h 518750"/>
                    <a:gd name="connsiteX15" fmla="*/ 95527 w 607107"/>
                    <a:gd name="connsiteY15" fmla="*/ 376588 h 518750"/>
                    <a:gd name="connsiteX16" fmla="*/ 266570 w 607107"/>
                    <a:gd name="connsiteY16" fmla="*/ 330231 h 518750"/>
                    <a:gd name="connsiteX17" fmla="*/ 327147 w 607107"/>
                    <a:gd name="connsiteY17" fmla="*/ 372741 h 518750"/>
                    <a:gd name="connsiteX18" fmla="*/ 233536 w 607107"/>
                    <a:gd name="connsiteY18" fmla="*/ 417943 h 518750"/>
                    <a:gd name="connsiteX19" fmla="*/ 360084 w 607107"/>
                    <a:gd name="connsiteY19" fmla="*/ 366393 h 518750"/>
                    <a:gd name="connsiteX20" fmla="*/ 365285 w 607107"/>
                    <a:gd name="connsiteY20" fmla="*/ 359372 h 518750"/>
                    <a:gd name="connsiteX21" fmla="*/ 524482 w 607107"/>
                    <a:gd name="connsiteY21" fmla="*/ 291473 h 518750"/>
                    <a:gd name="connsiteX22" fmla="*/ 560224 w 607107"/>
                    <a:gd name="connsiteY22" fmla="*/ 279860 h 518750"/>
                    <a:gd name="connsiteX23" fmla="*/ 231201 w 607107"/>
                    <a:gd name="connsiteY23" fmla="*/ 114447 h 518750"/>
                    <a:gd name="connsiteX24" fmla="*/ 227733 w 607107"/>
                    <a:gd name="connsiteY24" fmla="*/ 115409 h 518750"/>
                    <a:gd name="connsiteX25" fmla="*/ 204232 w 607107"/>
                    <a:gd name="connsiteY25" fmla="*/ 127912 h 518750"/>
                    <a:gd name="connsiteX26" fmla="*/ 200572 w 607107"/>
                    <a:gd name="connsiteY26" fmla="*/ 136280 h 518750"/>
                    <a:gd name="connsiteX27" fmla="*/ 203269 w 607107"/>
                    <a:gd name="connsiteY27" fmla="*/ 146860 h 518750"/>
                    <a:gd name="connsiteX28" fmla="*/ 207410 w 607107"/>
                    <a:gd name="connsiteY28" fmla="*/ 151862 h 518750"/>
                    <a:gd name="connsiteX29" fmla="*/ 213960 w 607107"/>
                    <a:gd name="connsiteY29" fmla="*/ 151573 h 518750"/>
                    <a:gd name="connsiteX30" fmla="*/ 222340 w 607107"/>
                    <a:gd name="connsiteY30" fmla="*/ 147053 h 518750"/>
                    <a:gd name="connsiteX31" fmla="*/ 222340 w 607107"/>
                    <a:gd name="connsiteY31" fmla="*/ 230058 h 518750"/>
                    <a:gd name="connsiteX32" fmla="*/ 229756 w 607107"/>
                    <a:gd name="connsiteY32" fmla="*/ 237464 h 518750"/>
                    <a:gd name="connsiteX33" fmla="*/ 243433 w 607107"/>
                    <a:gd name="connsiteY33" fmla="*/ 237464 h 518750"/>
                    <a:gd name="connsiteX34" fmla="*/ 250850 w 607107"/>
                    <a:gd name="connsiteY34" fmla="*/ 230058 h 518750"/>
                    <a:gd name="connsiteX35" fmla="*/ 250850 w 607107"/>
                    <a:gd name="connsiteY35" fmla="*/ 121853 h 518750"/>
                    <a:gd name="connsiteX36" fmla="*/ 243433 w 607107"/>
                    <a:gd name="connsiteY36" fmla="*/ 114447 h 518750"/>
                    <a:gd name="connsiteX37" fmla="*/ 230719 w 607107"/>
                    <a:gd name="connsiteY37" fmla="*/ 76070 h 518750"/>
                    <a:gd name="connsiteX38" fmla="*/ 330794 w 607107"/>
                    <a:gd name="connsiteY38" fmla="*/ 176004 h 518750"/>
                    <a:gd name="connsiteX39" fmla="*/ 230719 w 607107"/>
                    <a:gd name="connsiteY39" fmla="*/ 275841 h 518750"/>
                    <a:gd name="connsiteX40" fmla="*/ 130741 w 607107"/>
                    <a:gd name="connsiteY40" fmla="*/ 176004 h 518750"/>
                    <a:gd name="connsiteX41" fmla="*/ 230719 w 607107"/>
                    <a:gd name="connsiteY41" fmla="*/ 76070 h 518750"/>
                    <a:gd name="connsiteX42" fmla="*/ 371906 w 607107"/>
                    <a:gd name="connsiteY42" fmla="*/ 39432 h 518750"/>
                    <a:gd name="connsiteX43" fmla="*/ 368246 w 607107"/>
                    <a:gd name="connsiteY43" fmla="*/ 40297 h 518750"/>
                    <a:gd name="connsiteX44" fmla="*/ 344168 w 607107"/>
                    <a:gd name="connsiteY44" fmla="*/ 53185 h 518750"/>
                    <a:gd name="connsiteX45" fmla="*/ 340412 w 607107"/>
                    <a:gd name="connsiteY45" fmla="*/ 61744 h 518750"/>
                    <a:gd name="connsiteX46" fmla="*/ 343109 w 607107"/>
                    <a:gd name="connsiteY46" fmla="*/ 72612 h 518750"/>
                    <a:gd name="connsiteX47" fmla="*/ 347443 w 607107"/>
                    <a:gd name="connsiteY47" fmla="*/ 77709 h 518750"/>
                    <a:gd name="connsiteX48" fmla="*/ 354089 w 607107"/>
                    <a:gd name="connsiteY48" fmla="*/ 77421 h 518750"/>
                    <a:gd name="connsiteX49" fmla="*/ 362757 w 607107"/>
                    <a:gd name="connsiteY49" fmla="*/ 72804 h 518750"/>
                    <a:gd name="connsiteX50" fmla="*/ 362757 w 607107"/>
                    <a:gd name="connsiteY50" fmla="*/ 157919 h 518750"/>
                    <a:gd name="connsiteX51" fmla="*/ 370365 w 607107"/>
                    <a:gd name="connsiteY51" fmla="*/ 165517 h 518750"/>
                    <a:gd name="connsiteX52" fmla="*/ 384331 w 607107"/>
                    <a:gd name="connsiteY52" fmla="*/ 165517 h 518750"/>
                    <a:gd name="connsiteX53" fmla="*/ 391939 w 607107"/>
                    <a:gd name="connsiteY53" fmla="*/ 157919 h 518750"/>
                    <a:gd name="connsiteX54" fmla="*/ 391939 w 607107"/>
                    <a:gd name="connsiteY54" fmla="*/ 47029 h 518750"/>
                    <a:gd name="connsiteX55" fmla="*/ 384331 w 607107"/>
                    <a:gd name="connsiteY55" fmla="*/ 39432 h 518750"/>
                    <a:gd name="connsiteX56" fmla="*/ 371328 w 607107"/>
                    <a:gd name="connsiteY56" fmla="*/ 0 h 518750"/>
                    <a:gd name="connsiteX57" fmla="*/ 473901 w 607107"/>
                    <a:gd name="connsiteY57" fmla="*/ 102426 h 518750"/>
                    <a:gd name="connsiteX58" fmla="*/ 371328 w 607107"/>
                    <a:gd name="connsiteY58" fmla="*/ 204852 h 518750"/>
                    <a:gd name="connsiteX59" fmla="*/ 342531 w 607107"/>
                    <a:gd name="connsiteY59" fmla="*/ 200717 h 518750"/>
                    <a:gd name="connsiteX60" fmla="*/ 348117 w 607107"/>
                    <a:gd name="connsiteY60" fmla="*/ 167440 h 518750"/>
                    <a:gd name="connsiteX61" fmla="*/ 274342 w 607107"/>
                    <a:gd name="connsiteY61" fmla="*/ 69150 h 518750"/>
                    <a:gd name="connsiteX62" fmla="*/ 371328 w 607107"/>
                    <a:gd name="connsiteY62" fmla="*/ 0 h 518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07107" h="518750">
                      <a:moveTo>
                        <a:pt x="560224" y="279860"/>
                      </a:moveTo>
                      <a:cubicBezTo>
                        <a:pt x="569819" y="278441"/>
                        <a:pt x="577162" y="279018"/>
                        <a:pt x="582459" y="280220"/>
                      </a:cubicBezTo>
                      <a:cubicBezTo>
                        <a:pt x="595268" y="283010"/>
                        <a:pt x="604032" y="289742"/>
                        <a:pt x="606440" y="300513"/>
                      </a:cubicBezTo>
                      <a:cubicBezTo>
                        <a:pt x="608751" y="310804"/>
                        <a:pt x="604995" y="322826"/>
                        <a:pt x="596135" y="329751"/>
                      </a:cubicBezTo>
                      <a:cubicBezTo>
                        <a:pt x="587949" y="336098"/>
                        <a:pt x="579762" y="342542"/>
                        <a:pt x="571865" y="348793"/>
                      </a:cubicBezTo>
                      <a:lnTo>
                        <a:pt x="371834" y="500269"/>
                      </a:lnTo>
                      <a:cubicBezTo>
                        <a:pt x="306826" y="545471"/>
                        <a:pt x="137614" y="493440"/>
                        <a:pt x="134050" y="494210"/>
                      </a:cubicBezTo>
                      <a:lnTo>
                        <a:pt x="67213" y="511040"/>
                      </a:lnTo>
                      <a:cubicBezTo>
                        <a:pt x="65479" y="511521"/>
                        <a:pt x="63264" y="511425"/>
                        <a:pt x="61145" y="511040"/>
                      </a:cubicBezTo>
                      <a:cubicBezTo>
                        <a:pt x="60567" y="510848"/>
                        <a:pt x="60086" y="510752"/>
                        <a:pt x="59701" y="510560"/>
                      </a:cubicBezTo>
                      <a:cubicBezTo>
                        <a:pt x="58063" y="510079"/>
                        <a:pt x="56715" y="509021"/>
                        <a:pt x="55656" y="507674"/>
                      </a:cubicBezTo>
                      <a:cubicBezTo>
                        <a:pt x="40150" y="486131"/>
                        <a:pt x="22430" y="453335"/>
                        <a:pt x="7502" y="432081"/>
                      </a:cubicBezTo>
                      <a:lnTo>
                        <a:pt x="1435" y="423521"/>
                      </a:lnTo>
                      <a:cubicBezTo>
                        <a:pt x="183" y="421694"/>
                        <a:pt x="-299" y="419289"/>
                        <a:pt x="183" y="417077"/>
                      </a:cubicBezTo>
                      <a:cubicBezTo>
                        <a:pt x="664" y="414865"/>
                        <a:pt x="1723" y="412750"/>
                        <a:pt x="4131" y="411788"/>
                      </a:cubicBezTo>
                      <a:lnTo>
                        <a:pt x="95527" y="376588"/>
                      </a:lnTo>
                      <a:cubicBezTo>
                        <a:pt x="155816" y="356487"/>
                        <a:pt x="154179" y="328885"/>
                        <a:pt x="266570" y="330231"/>
                      </a:cubicBezTo>
                      <a:cubicBezTo>
                        <a:pt x="296618" y="330520"/>
                        <a:pt x="351706" y="324172"/>
                        <a:pt x="327147" y="372741"/>
                      </a:cubicBezTo>
                      <a:cubicBezTo>
                        <a:pt x="316650" y="393515"/>
                        <a:pt x="281979" y="420059"/>
                        <a:pt x="233536" y="417943"/>
                      </a:cubicBezTo>
                      <a:cubicBezTo>
                        <a:pt x="233344" y="419193"/>
                        <a:pt x="327244" y="456605"/>
                        <a:pt x="360084" y="366393"/>
                      </a:cubicBezTo>
                      <a:cubicBezTo>
                        <a:pt x="360084" y="366393"/>
                        <a:pt x="361433" y="361007"/>
                        <a:pt x="365285" y="359372"/>
                      </a:cubicBezTo>
                      <a:cubicBezTo>
                        <a:pt x="389940" y="348793"/>
                        <a:pt x="522459" y="292338"/>
                        <a:pt x="524482" y="291473"/>
                      </a:cubicBezTo>
                      <a:cubicBezTo>
                        <a:pt x="538784" y="284693"/>
                        <a:pt x="550629" y="281278"/>
                        <a:pt x="560224" y="279860"/>
                      </a:cubicBezTo>
                      <a:close/>
                      <a:moveTo>
                        <a:pt x="231201" y="114447"/>
                      </a:moveTo>
                      <a:cubicBezTo>
                        <a:pt x="230045" y="114447"/>
                        <a:pt x="228793" y="114832"/>
                        <a:pt x="227733" y="115409"/>
                      </a:cubicBezTo>
                      <a:lnTo>
                        <a:pt x="204232" y="127912"/>
                      </a:lnTo>
                      <a:cubicBezTo>
                        <a:pt x="201246" y="129548"/>
                        <a:pt x="199705" y="133010"/>
                        <a:pt x="200572" y="136280"/>
                      </a:cubicBezTo>
                      <a:lnTo>
                        <a:pt x="203269" y="146860"/>
                      </a:lnTo>
                      <a:cubicBezTo>
                        <a:pt x="203847" y="149073"/>
                        <a:pt x="205388" y="150900"/>
                        <a:pt x="207410" y="151862"/>
                      </a:cubicBezTo>
                      <a:cubicBezTo>
                        <a:pt x="209529" y="152727"/>
                        <a:pt x="211937" y="152631"/>
                        <a:pt x="213960" y="151573"/>
                      </a:cubicBezTo>
                      <a:lnTo>
                        <a:pt x="222340" y="147053"/>
                      </a:lnTo>
                      <a:lnTo>
                        <a:pt x="222340" y="230058"/>
                      </a:lnTo>
                      <a:cubicBezTo>
                        <a:pt x="222340" y="234098"/>
                        <a:pt x="225711" y="237464"/>
                        <a:pt x="229756" y="237464"/>
                      </a:cubicBezTo>
                      <a:lnTo>
                        <a:pt x="243433" y="237464"/>
                      </a:lnTo>
                      <a:cubicBezTo>
                        <a:pt x="247479" y="237464"/>
                        <a:pt x="250850" y="234098"/>
                        <a:pt x="250850" y="230058"/>
                      </a:cubicBezTo>
                      <a:lnTo>
                        <a:pt x="250850" y="121853"/>
                      </a:lnTo>
                      <a:cubicBezTo>
                        <a:pt x="250850" y="117813"/>
                        <a:pt x="247479" y="114447"/>
                        <a:pt x="243433" y="114447"/>
                      </a:cubicBezTo>
                      <a:close/>
                      <a:moveTo>
                        <a:pt x="230719" y="76070"/>
                      </a:moveTo>
                      <a:cubicBezTo>
                        <a:pt x="286006" y="76070"/>
                        <a:pt x="330794" y="120795"/>
                        <a:pt x="330794" y="176004"/>
                      </a:cubicBezTo>
                      <a:cubicBezTo>
                        <a:pt x="330794" y="231116"/>
                        <a:pt x="286006" y="275841"/>
                        <a:pt x="230719" y="275841"/>
                      </a:cubicBezTo>
                      <a:cubicBezTo>
                        <a:pt x="175529" y="275841"/>
                        <a:pt x="130741" y="231116"/>
                        <a:pt x="130741" y="176004"/>
                      </a:cubicBezTo>
                      <a:cubicBezTo>
                        <a:pt x="130741" y="120795"/>
                        <a:pt x="175529" y="76070"/>
                        <a:pt x="230719" y="76070"/>
                      </a:cubicBezTo>
                      <a:close/>
                      <a:moveTo>
                        <a:pt x="371906" y="39432"/>
                      </a:moveTo>
                      <a:cubicBezTo>
                        <a:pt x="370654" y="39432"/>
                        <a:pt x="369402" y="39720"/>
                        <a:pt x="368246" y="40297"/>
                      </a:cubicBezTo>
                      <a:lnTo>
                        <a:pt x="344168" y="53185"/>
                      </a:lnTo>
                      <a:cubicBezTo>
                        <a:pt x="341086" y="54819"/>
                        <a:pt x="339545" y="58378"/>
                        <a:pt x="340412" y="61744"/>
                      </a:cubicBezTo>
                      <a:lnTo>
                        <a:pt x="343109" y="72612"/>
                      </a:lnTo>
                      <a:cubicBezTo>
                        <a:pt x="343687" y="74920"/>
                        <a:pt x="345324" y="76747"/>
                        <a:pt x="347443" y="77709"/>
                      </a:cubicBezTo>
                      <a:cubicBezTo>
                        <a:pt x="349562" y="78671"/>
                        <a:pt x="352066" y="78575"/>
                        <a:pt x="354089" y="77421"/>
                      </a:cubicBezTo>
                      <a:lnTo>
                        <a:pt x="362757" y="72804"/>
                      </a:lnTo>
                      <a:lnTo>
                        <a:pt x="362757" y="157919"/>
                      </a:lnTo>
                      <a:cubicBezTo>
                        <a:pt x="362757" y="162054"/>
                        <a:pt x="366224" y="165517"/>
                        <a:pt x="370365" y="165517"/>
                      </a:cubicBezTo>
                      <a:lnTo>
                        <a:pt x="384331" y="165517"/>
                      </a:lnTo>
                      <a:cubicBezTo>
                        <a:pt x="388568" y="165517"/>
                        <a:pt x="391939" y="162054"/>
                        <a:pt x="391939" y="157919"/>
                      </a:cubicBezTo>
                      <a:lnTo>
                        <a:pt x="391939" y="47029"/>
                      </a:lnTo>
                      <a:cubicBezTo>
                        <a:pt x="391939" y="42798"/>
                        <a:pt x="388568" y="39432"/>
                        <a:pt x="384331" y="39432"/>
                      </a:cubicBezTo>
                      <a:close/>
                      <a:moveTo>
                        <a:pt x="371328" y="0"/>
                      </a:moveTo>
                      <a:cubicBezTo>
                        <a:pt x="428056" y="0"/>
                        <a:pt x="473901" y="45875"/>
                        <a:pt x="473901" y="102426"/>
                      </a:cubicBezTo>
                      <a:cubicBezTo>
                        <a:pt x="473901" y="158977"/>
                        <a:pt x="428056" y="204852"/>
                        <a:pt x="371328" y="204852"/>
                      </a:cubicBezTo>
                      <a:cubicBezTo>
                        <a:pt x="361312" y="204852"/>
                        <a:pt x="351681" y="203409"/>
                        <a:pt x="342531" y="200717"/>
                      </a:cubicBezTo>
                      <a:cubicBezTo>
                        <a:pt x="346095" y="190234"/>
                        <a:pt x="348117" y="179077"/>
                        <a:pt x="348117" y="167440"/>
                      </a:cubicBezTo>
                      <a:cubicBezTo>
                        <a:pt x="348117" y="120892"/>
                        <a:pt x="317008" y="81556"/>
                        <a:pt x="274342" y="69150"/>
                      </a:cubicBezTo>
                      <a:cubicBezTo>
                        <a:pt x="288211" y="28949"/>
                        <a:pt x="326447" y="0"/>
                        <a:pt x="37132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endParaRPr lang="zh-CN" altLang="en-US"/>
                </a:p>
              </p:txBody>
            </p:sp>
          </p:grpSp>
        </p:grpSp>
        <p:cxnSp>
          <p:nvCxnSpPr>
            <p:cNvPr id="29" name="直接连接符 28"/>
            <p:cNvCxnSpPr/>
            <p:nvPr/>
          </p:nvCxnSpPr>
          <p:spPr>
            <a:xfrm>
              <a:off x="6631396" y="4240334"/>
              <a:ext cx="0" cy="1903291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9070416" y="4240334"/>
              <a:ext cx="0" cy="1903291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352800" y="3330909"/>
              <a:ext cx="8169275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ïšḻîḍé"/>
            <p:cNvGrpSpPr/>
            <p:nvPr/>
          </p:nvGrpSpPr>
          <p:grpSpPr>
            <a:xfrm>
              <a:off x="6621933" y="2991352"/>
              <a:ext cx="2457946" cy="2112267"/>
              <a:chOff x="6621933" y="3036522"/>
              <a:chExt cx="2457946" cy="2112267"/>
            </a:xfrm>
          </p:grpSpPr>
          <p:sp>
            <p:nvSpPr>
              <p:cNvPr id="33" name="íśḻiḑe"/>
              <p:cNvSpPr/>
              <p:nvPr/>
            </p:nvSpPr>
            <p:spPr>
              <a:xfrm>
                <a:off x="7384182" y="3036522"/>
                <a:ext cx="933450" cy="9334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4" name="íṣļiḍé"/>
              <p:cNvGrpSpPr/>
              <p:nvPr/>
            </p:nvGrpSpPr>
            <p:grpSpPr>
              <a:xfrm>
                <a:off x="6621933" y="4112847"/>
                <a:ext cx="2457946" cy="1035942"/>
                <a:chOff x="4371477" y="4162425"/>
                <a:chExt cx="2457946" cy="1035942"/>
              </a:xfrm>
            </p:grpSpPr>
            <p:sp>
              <p:nvSpPr>
                <p:cNvPr id="36" name="îš1iḋe"/>
                <p:cNvSpPr txBox="1"/>
                <p:nvPr/>
              </p:nvSpPr>
              <p:spPr>
                <a:xfrm flipH="1">
                  <a:off x="4371477" y="4670256"/>
                  <a:ext cx="2457946" cy="52811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Copy paste fonts. Choose the only option to retain text……</a:t>
                  </a:r>
                  <a:endParaRPr lang="en-US" altLang="zh-CN" sz="1100" dirty="0"/>
                </a:p>
              </p:txBody>
            </p:sp>
            <p:sp>
              <p:nvSpPr>
                <p:cNvPr id="37" name="ï$ľídé"/>
                <p:cNvSpPr/>
                <p:nvPr/>
              </p:nvSpPr>
              <p:spPr>
                <a:xfrm flipH="1">
                  <a:off x="4371477" y="4162425"/>
                  <a:ext cx="2457946" cy="507831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2000" b="1" dirty="0" smtClean="0"/>
                    <a:t>输入标题</a:t>
                  </a:r>
                  <a:endParaRPr lang="zh-CN" altLang="en-US" sz="2000" b="1" dirty="0"/>
                </a:p>
              </p:txBody>
            </p:sp>
          </p:grpSp>
          <p:sp>
            <p:nvSpPr>
              <p:cNvPr id="35" name="íšḷïḍe"/>
              <p:cNvSpPr/>
              <p:nvPr/>
            </p:nvSpPr>
            <p:spPr bwMode="auto">
              <a:xfrm>
                <a:off x="7627310" y="3297797"/>
                <a:ext cx="447194" cy="410900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608909" h="559493">
                    <a:moveTo>
                      <a:pt x="470180" y="272856"/>
                    </a:moveTo>
                    <a:lnTo>
                      <a:pt x="476019" y="272856"/>
                    </a:lnTo>
                    <a:lnTo>
                      <a:pt x="481953" y="272856"/>
                    </a:lnTo>
                    <a:cubicBezTo>
                      <a:pt x="509171" y="272856"/>
                      <a:pt x="531210" y="294963"/>
                      <a:pt x="531210" y="322056"/>
                    </a:cubicBezTo>
                    <a:lnTo>
                      <a:pt x="531210" y="376617"/>
                    </a:lnTo>
                    <a:cubicBezTo>
                      <a:pt x="531210" y="385084"/>
                      <a:pt x="526783" y="392609"/>
                      <a:pt x="520096" y="397031"/>
                    </a:cubicBezTo>
                    <a:lnTo>
                      <a:pt x="520096" y="449711"/>
                    </a:lnTo>
                    <a:cubicBezTo>
                      <a:pt x="520096" y="450558"/>
                      <a:pt x="520661" y="451498"/>
                      <a:pt x="521509" y="451875"/>
                    </a:cubicBezTo>
                    <a:cubicBezTo>
                      <a:pt x="528949" y="455450"/>
                      <a:pt x="565492" y="473888"/>
                      <a:pt x="599209" y="501639"/>
                    </a:cubicBezTo>
                    <a:cubicBezTo>
                      <a:pt x="605425" y="506625"/>
                      <a:pt x="608909" y="514150"/>
                      <a:pt x="608909" y="522052"/>
                    </a:cubicBezTo>
                    <a:lnTo>
                      <a:pt x="608909" y="559493"/>
                    </a:lnTo>
                    <a:lnTo>
                      <a:pt x="483083" y="559493"/>
                    </a:lnTo>
                    <a:lnTo>
                      <a:pt x="483083" y="515561"/>
                    </a:lnTo>
                    <a:cubicBezTo>
                      <a:pt x="483083" y="499475"/>
                      <a:pt x="476019" y="484424"/>
                      <a:pt x="463587" y="474264"/>
                    </a:cubicBezTo>
                    <a:cubicBezTo>
                      <a:pt x="453039" y="465609"/>
                      <a:pt x="442302" y="457707"/>
                      <a:pt x="431848" y="450558"/>
                    </a:cubicBezTo>
                    <a:cubicBezTo>
                      <a:pt x="431848" y="450370"/>
                      <a:pt x="431942" y="450087"/>
                      <a:pt x="431942" y="449711"/>
                    </a:cubicBezTo>
                    <a:lnTo>
                      <a:pt x="431942" y="397031"/>
                    </a:lnTo>
                    <a:cubicBezTo>
                      <a:pt x="425350" y="392609"/>
                      <a:pt x="420923" y="385084"/>
                      <a:pt x="420923" y="376617"/>
                    </a:cubicBezTo>
                    <a:lnTo>
                      <a:pt x="420923" y="322056"/>
                    </a:lnTo>
                    <a:cubicBezTo>
                      <a:pt x="420923" y="294775"/>
                      <a:pt x="443056" y="272856"/>
                      <a:pt x="470180" y="272856"/>
                    </a:cubicBezTo>
                    <a:close/>
                    <a:moveTo>
                      <a:pt x="127004" y="272856"/>
                    </a:moveTo>
                    <a:lnTo>
                      <a:pt x="132940" y="272856"/>
                    </a:lnTo>
                    <a:lnTo>
                      <a:pt x="138781" y="272856"/>
                    </a:lnTo>
                    <a:cubicBezTo>
                      <a:pt x="166104" y="272856"/>
                      <a:pt x="188057" y="294963"/>
                      <a:pt x="188057" y="322056"/>
                    </a:cubicBezTo>
                    <a:lnTo>
                      <a:pt x="188057" y="376617"/>
                    </a:lnTo>
                    <a:cubicBezTo>
                      <a:pt x="188057" y="385084"/>
                      <a:pt x="183629" y="392609"/>
                      <a:pt x="177033" y="397031"/>
                    </a:cubicBezTo>
                    <a:lnTo>
                      <a:pt x="177033" y="449711"/>
                    </a:lnTo>
                    <a:cubicBezTo>
                      <a:pt x="177033" y="449993"/>
                      <a:pt x="177128" y="450370"/>
                      <a:pt x="177128" y="450558"/>
                    </a:cubicBezTo>
                    <a:cubicBezTo>
                      <a:pt x="166670" y="457613"/>
                      <a:pt x="155929" y="465609"/>
                      <a:pt x="145376" y="474264"/>
                    </a:cubicBezTo>
                    <a:cubicBezTo>
                      <a:pt x="133034" y="484424"/>
                      <a:pt x="125874" y="499475"/>
                      <a:pt x="125874" y="515561"/>
                    </a:cubicBezTo>
                    <a:lnTo>
                      <a:pt x="125874" y="559493"/>
                    </a:lnTo>
                    <a:lnTo>
                      <a:pt x="0" y="559493"/>
                    </a:lnTo>
                    <a:lnTo>
                      <a:pt x="0" y="522052"/>
                    </a:lnTo>
                    <a:cubicBezTo>
                      <a:pt x="0" y="514150"/>
                      <a:pt x="3486" y="506625"/>
                      <a:pt x="9704" y="501639"/>
                    </a:cubicBezTo>
                    <a:cubicBezTo>
                      <a:pt x="43434" y="473888"/>
                      <a:pt x="79990" y="455450"/>
                      <a:pt x="87433" y="451875"/>
                    </a:cubicBezTo>
                    <a:cubicBezTo>
                      <a:pt x="88281" y="451498"/>
                      <a:pt x="88846" y="450558"/>
                      <a:pt x="88846" y="449711"/>
                    </a:cubicBezTo>
                    <a:lnTo>
                      <a:pt x="88846" y="397031"/>
                    </a:lnTo>
                    <a:cubicBezTo>
                      <a:pt x="82157" y="392609"/>
                      <a:pt x="77729" y="385084"/>
                      <a:pt x="77729" y="376617"/>
                    </a:cubicBezTo>
                    <a:lnTo>
                      <a:pt x="77729" y="322056"/>
                    </a:lnTo>
                    <a:cubicBezTo>
                      <a:pt x="77729" y="294775"/>
                      <a:pt x="99870" y="272856"/>
                      <a:pt x="127004" y="272856"/>
                    </a:cubicBezTo>
                    <a:close/>
                    <a:moveTo>
                      <a:pt x="297600" y="222543"/>
                    </a:moveTo>
                    <a:lnTo>
                      <a:pt x="304477" y="222543"/>
                    </a:lnTo>
                    <a:lnTo>
                      <a:pt x="311260" y="222543"/>
                    </a:lnTo>
                    <a:cubicBezTo>
                      <a:pt x="343291" y="222543"/>
                      <a:pt x="369198" y="248506"/>
                      <a:pt x="369198" y="280395"/>
                    </a:cubicBezTo>
                    <a:lnTo>
                      <a:pt x="369198" y="344455"/>
                    </a:lnTo>
                    <a:cubicBezTo>
                      <a:pt x="369198" y="354520"/>
                      <a:pt x="364017" y="363456"/>
                      <a:pt x="356198" y="368536"/>
                    </a:cubicBezTo>
                    <a:lnTo>
                      <a:pt x="356198" y="430432"/>
                    </a:lnTo>
                    <a:cubicBezTo>
                      <a:pt x="356198" y="431561"/>
                      <a:pt x="356857" y="432502"/>
                      <a:pt x="357893" y="433066"/>
                    </a:cubicBezTo>
                    <a:cubicBezTo>
                      <a:pt x="366655" y="437299"/>
                      <a:pt x="409520" y="459029"/>
                      <a:pt x="449275" y="491576"/>
                    </a:cubicBezTo>
                    <a:cubicBezTo>
                      <a:pt x="456435" y="497502"/>
                      <a:pt x="460580" y="506251"/>
                      <a:pt x="460580" y="515563"/>
                    </a:cubicBezTo>
                    <a:lnTo>
                      <a:pt x="460580" y="559493"/>
                    </a:lnTo>
                    <a:lnTo>
                      <a:pt x="304477" y="559493"/>
                    </a:lnTo>
                    <a:lnTo>
                      <a:pt x="148187" y="559493"/>
                    </a:lnTo>
                    <a:lnTo>
                      <a:pt x="148187" y="515563"/>
                    </a:lnTo>
                    <a:cubicBezTo>
                      <a:pt x="148187" y="506251"/>
                      <a:pt x="152332" y="497502"/>
                      <a:pt x="159492" y="491576"/>
                    </a:cubicBezTo>
                    <a:cubicBezTo>
                      <a:pt x="199342" y="459029"/>
                      <a:pt x="242206" y="437299"/>
                      <a:pt x="250967" y="433066"/>
                    </a:cubicBezTo>
                    <a:cubicBezTo>
                      <a:pt x="252004" y="432502"/>
                      <a:pt x="252569" y="431561"/>
                      <a:pt x="252569" y="430432"/>
                    </a:cubicBezTo>
                    <a:lnTo>
                      <a:pt x="252569" y="368536"/>
                    </a:lnTo>
                    <a:cubicBezTo>
                      <a:pt x="244844" y="363456"/>
                      <a:pt x="239663" y="354520"/>
                      <a:pt x="239663" y="344455"/>
                    </a:cubicBezTo>
                    <a:lnTo>
                      <a:pt x="239663" y="280395"/>
                    </a:lnTo>
                    <a:cubicBezTo>
                      <a:pt x="239663" y="248412"/>
                      <a:pt x="265664" y="222543"/>
                      <a:pt x="297600" y="222543"/>
                    </a:cubicBezTo>
                    <a:close/>
                    <a:moveTo>
                      <a:pt x="492495" y="40775"/>
                    </a:moveTo>
                    <a:cubicBezTo>
                      <a:pt x="488350" y="40775"/>
                      <a:pt x="487596" y="41528"/>
                      <a:pt x="487502" y="45854"/>
                    </a:cubicBezTo>
                    <a:lnTo>
                      <a:pt x="487502" y="51498"/>
                    </a:lnTo>
                    <a:cubicBezTo>
                      <a:pt x="487502" y="57142"/>
                      <a:pt x="487502" y="56953"/>
                      <a:pt x="482038" y="59023"/>
                    </a:cubicBezTo>
                    <a:cubicBezTo>
                      <a:pt x="469036" y="63726"/>
                      <a:pt x="460934" y="72661"/>
                      <a:pt x="460086" y="86864"/>
                    </a:cubicBezTo>
                    <a:cubicBezTo>
                      <a:pt x="459332" y="99374"/>
                      <a:pt x="465833" y="107934"/>
                      <a:pt x="476196" y="114048"/>
                    </a:cubicBezTo>
                    <a:cubicBezTo>
                      <a:pt x="482414" y="117810"/>
                      <a:pt x="489480" y="120068"/>
                      <a:pt x="496264" y="123078"/>
                    </a:cubicBezTo>
                    <a:cubicBezTo>
                      <a:pt x="498902" y="124206"/>
                      <a:pt x="501445" y="125617"/>
                      <a:pt x="503706" y="127310"/>
                    </a:cubicBezTo>
                    <a:cubicBezTo>
                      <a:pt x="510207" y="132578"/>
                      <a:pt x="508982" y="141513"/>
                      <a:pt x="501257" y="144900"/>
                    </a:cubicBezTo>
                    <a:cubicBezTo>
                      <a:pt x="497112" y="146781"/>
                      <a:pt x="492778" y="147157"/>
                      <a:pt x="488350" y="146687"/>
                    </a:cubicBezTo>
                    <a:cubicBezTo>
                      <a:pt x="481472" y="145746"/>
                      <a:pt x="474783" y="144053"/>
                      <a:pt x="468659" y="140761"/>
                    </a:cubicBezTo>
                    <a:cubicBezTo>
                      <a:pt x="464985" y="138880"/>
                      <a:pt x="463949" y="139350"/>
                      <a:pt x="462724" y="143301"/>
                    </a:cubicBezTo>
                    <a:cubicBezTo>
                      <a:pt x="461593" y="146687"/>
                      <a:pt x="460557" y="150167"/>
                      <a:pt x="459709" y="153553"/>
                    </a:cubicBezTo>
                    <a:cubicBezTo>
                      <a:pt x="458484" y="158162"/>
                      <a:pt x="458861" y="159291"/>
                      <a:pt x="463572" y="161548"/>
                    </a:cubicBezTo>
                    <a:cubicBezTo>
                      <a:pt x="469130" y="164370"/>
                      <a:pt x="475160" y="165687"/>
                      <a:pt x="481284" y="166722"/>
                    </a:cubicBezTo>
                    <a:cubicBezTo>
                      <a:pt x="486089" y="167474"/>
                      <a:pt x="486371" y="167568"/>
                      <a:pt x="486371" y="172647"/>
                    </a:cubicBezTo>
                    <a:lnTo>
                      <a:pt x="486371" y="179420"/>
                    </a:lnTo>
                    <a:cubicBezTo>
                      <a:pt x="486371" y="182147"/>
                      <a:pt x="487690" y="183934"/>
                      <a:pt x="490611" y="183934"/>
                    </a:cubicBezTo>
                    <a:cubicBezTo>
                      <a:pt x="493908" y="184029"/>
                      <a:pt x="497300" y="184029"/>
                      <a:pt x="500503" y="183934"/>
                    </a:cubicBezTo>
                    <a:cubicBezTo>
                      <a:pt x="503330" y="183934"/>
                      <a:pt x="504649" y="182430"/>
                      <a:pt x="504649" y="179608"/>
                    </a:cubicBezTo>
                    <a:cubicBezTo>
                      <a:pt x="504649" y="176504"/>
                      <a:pt x="504837" y="173494"/>
                      <a:pt x="504649" y="170390"/>
                    </a:cubicBezTo>
                    <a:cubicBezTo>
                      <a:pt x="504554" y="167192"/>
                      <a:pt x="505968" y="165687"/>
                      <a:pt x="508982" y="164840"/>
                    </a:cubicBezTo>
                    <a:cubicBezTo>
                      <a:pt x="515860" y="162959"/>
                      <a:pt x="521889" y="159197"/>
                      <a:pt x="526412" y="153647"/>
                    </a:cubicBezTo>
                    <a:cubicBezTo>
                      <a:pt x="538942" y="138221"/>
                      <a:pt x="534231" y="115835"/>
                      <a:pt x="516237" y="105865"/>
                    </a:cubicBezTo>
                    <a:cubicBezTo>
                      <a:pt x="510584" y="102761"/>
                      <a:pt x="504554" y="100503"/>
                      <a:pt x="498619" y="97964"/>
                    </a:cubicBezTo>
                    <a:cubicBezTo>
                      <a:pt x="495227" y="96647"/>
                      <a:pt x="492024" y="94860"/>
                      <a:pt x="489104" y="92602"/>
                    </a:cubicBezTo>
                    <a:cubicBezTo>
                      <a:pt x="483451" y="88087"/>
                      <a:pt x="484581" y="80657"/>
                      <a:pt x="491270" y="77835"/>
                    </a:cubicBezTo>
                    <a:cubicBezTo>
                      <a:pt x="493155" y="76894"/>
                      <a:pt x="495133" y="76706"/>
                      <a:pt x="497112" y="76518"/>
                    </a:cubicBezTo>
                    <a:cubicBezTo>
                      <a:pt x="504931" y="76142"/>
                      <a:pt x="512186" y="77553"/>
                      <a:pt x="519252" y="80939"/>
                    </a:cubicBezTo>
                    <a:cubicBezTo>
                      <a:pt x="522643" y="82538"/>
                      <a:pt x="523868" y="82067"/>
                      <a:pt x="524998" y="78399"/>
                    </a:cubicBezTo>
                    <a:cubicBezTo>
                      <a:pt x="526317" y="74543"/>
                      <a:pt x="527260" y="70686"/>
                      <a:pt x="528390" y="66736"/>
                    </a:cubicBezTo>
                    <a:cubicBezTo>
                      <a:pt x="529144" y="64102"/>
                      <a:pt x="528296" y="62503"/>
                      <a:pt x="525752" y="61374"/>
                    </a:cubicBezTo>
                    <a:cubicBezTo>
                      <a:pt x="521230" y="59399"/>
                      <a:pt x="516708" y="57988"/>
                      <a:pt x="511809" y="57236"/>
                    </a:cubicBezTo>
                    <a:cubicBezTo>
                      <a:pt x="505402" y="56201"/>
                      <a:pt x="505402" y="56201"/>
                      <a:pt x="505402" y="49805"/>
                    </a:cubicBezTo>
                    <a:cubicBezTo>
                      <a:pt x="505402" y="40775"/>
                      <a:pt x="505402" y="40775"/>
                      <a:pt x="496358" y="40775"/>
                    </a:cubicBezTo>
                    <a:close/>
                    <a:moveTo>
                      <a:pt x="496111" y="0"/>
                    </a:moveTo>
                    <a:cubicBezTo>
                      <a:pt x="524951" y="0"/>
                      <a:pt x="553781" y="10958"/>
                      <a:pt x="575779" y="32874"/>
                    </a:cubicBezTo>
                    <a:cubicBezTo>
                      <a:pt x="619776" y="76894"/>
                      <a:pt x="619776" y="148192"/>
                      <a:pt x="575779" y="192024"/>
                    </a:cubicBezTo>
                    <a:cubicBezTo>
                      <a:pt x="538754" y="229083"/>
                      <a:pt x="482226" y="234821"/>
                      <a:pt x="438982" y="209519"/>
                    </a:cubicBezTo>
                    <a:lnTo>
                      <a:pt x="438700" y="209237"/>
                    </a:lnTo>
                    <a:cubicBezTo>
                      <a:pt x="421742" y="222029"/>
                      <a:pt x="403559" y="224286"/>
                      <a:pt x="390840" y="222311"/>
                    </a:cubicBezTo>
                    <a:cubicBezTo>
                      <a:pt x="386600" y="221653"/>
                      <a:pt x="385752" y="215915"/>
                      <a:pt x="389615" y="214034"/>
                    </a:cubicBezTo>
                    <a:cubicBezTo>
                      <a:pt x="401297" y="208202"/>
                      <a:pt x="408552" y="196915"/>
                      <a:pt x="412886" y="187791"/>
                    </a:cubicBezTo>
                    <a:lnTo>
                      <a:pt x="411567" y="187038"/>
                    </a:lnTo>
                    <a:cubicBezTo>
                      <a:pt x="372374" y="142736"/>
                      <a:pt x="374070" y="75201"/>
                      <a:pt x="416371" y="32874"/>
                    </a:cubicBezTo>
                    <a:cubicBezTo>
                      <a:pt x="438417" y="10958"/>
                      <a:pt x="467270" y="0"/>
                      <a:pt x="4961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21131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" y="0"/>
            <a:ext cx="12191999" cy="5137246"/>
            <a:chOff x="1" y="0"/>
            <a:chExt cx="12191999" cy="5137246"/>
          </a:xfrm>
        </p:grpSpPr>
        <p:sp>
          <p:nvSpPr>
            <p:cNvPr id="36" name="í$ľiďè"/>
            <p:cNvSpPr/>
            <p:nvPr/>
          </p:nvSpPr>
          <p:spPr>
            <a:xfrm>
              <a:off x="3526971" y="1130300"/>
              <a:ext cx="8665029" cy="203195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íṥḷîḋe"/>
            <p:cNvSpPr/>
            <p:nvPr/>
          </p:nvSpPr>
          <p:spPr>
            <a:xfrm>
              <a:off x="2647950" y="5050971"/>
              <a:ext cx="9544050" cy="862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i$lïďê"/>
            <p:cNvSpPr/>
            <p:nvPr/>
          </p:nvSpPr>
          <p:spPr>
            <a:xfrm>
              <a:off x="1" y="0"/>
              <a:ext cx="6711261" cy="5137246"/>
            </a:xfrm>
            <a:custGeom>
              <a:avLst/>
              <a:gdLst>
                <a:gd name="connsiteX0" fmla="*/ 0 w 6711261"/>
                <a:gd name="connsiteY0" fmla="*/ 0 h 5137246"/>
                <a:gd name="connsiteX1" fmla="*/ 6562313 w 6711261"/>
                <a:gd name="connsiteY1" fmla="*/ 0 h 5137246"/>
                <a:gd name="connsiteX2" fmla="*/ 6628767 w 6711261"/>
                <a:gd name="connsiteY2" fmla="*/ 258446 h 5137246"/>
                <a:gd name="connsiteX3" fmla="*/ 6711261 w 6711261"/>
                <a:gd name="connsiteY3" fmla="*/ 1076773 h 5137246"/>
                <a:gd name="connsiteX4" fmla="*/ 2650780 w 6711261"/>
                <a:gd name="connsiteY4" fmla="*/ 5137246 h 5137246"/>
                <a:gd name="connsiteX5" fmla="*/ 67937 w 6711261"/>
                <a:gd name="connsiteY5" fmla="*/ 4210031 h 5137246"/>
                <a:gd name="connsiteX6" fmla="*/ 0 w 6711261"/>
                <a:gd name="connsiteY6" fmla="*/ 4148286 h 513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1261" h="5137246">
                  <a:moveTo>
                    <a:pt x="0" y="0"/>
                  </a:moveTo>
                  <a:lnTo>
                    <a:pt x="6562313" y="0"/>
                  </a:lnTo>
                  <a:lnTo>
                    <a:pt x="6628767" y="258446"/>
                  </a:lnTo>
                  <a:cubicBezTo>
                    <a:pt x="6682856" y="522773"/>
                    <a:pt x="6711261" y="796456"/>
                    <a:pt x="6711261" y="1076773"/>
                  </a:cubicBezTo>
                  <a:cubicBezTo>
                    <a:pt x="6711261" y="3319310"/>
                    <a:pt x="4893322" y="5137246"/>
                    <a:pt x="2650780" y="5137246"/>
                  </a:cubicBezTo>
                  <a:cubicBezTo>
                    <a:pt x="1669668" y="5137246"/>
                    <a:pt x="769828" y="4789282"/>
                    <a:pt x="67937" y="4210031"/>
                  </a:cubicBezTo>
                  <a:lnTo>
                    <a:pt x="0" y="4148286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grpSp>
          <p:nvGrpSpPr>
            <p:cNvPr id="39" name="îṧļiḋé"/>
            <p:cNvGrpSpPr/>
            <p:nvPr/>
          </p:nvGrpSpPr>
          <p:grpSpPr>
            <a:xfrm>
              <a:off x="6879771" y="1439953"/>
              <a:ext cx="4639129" cy="1412647"/>
              <a:chOff x="673100" y="2832100"/>
              <a:chExt cx="6997701" cy="1412647"/>
            </a:xfrm>
          </p:grpSpPr>
          <p:sp>
            <p:nvSpPr>
              <p:cNvPr id="47" name="íṣḷîďè"/>
              <p:cNvSpPr txBox="1"/>
              <p:nvPr/>
            </p:nvSpPr>
            <p:spPr>
              <a:xfrm>
                <a:off x="673100" y="2832100"/>
                <a:ext cx="6997699" cy="486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en-US" b="1" dirty="0">
                    <a:solidFill>
                      <a:schemeClr val="bg1"/>
                    </a:solidFill>
                  </a:rPr>
                  <a:t>Unified fonts make reading more fluent.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iṩļídê"/>
              <p:cNvSpPr txBox="1"/>
              <p:nvPr/>
            </p:nvSpPr>
            <p:spPr>
              <a:xfrm>
                <a:off x="673100" y="3318171"/>
                <a:ext cx="6997701" cy="9265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>
                    <a:solidFill>
                      <a:schemeClr val="bg1"/>
                    </a:solidFill>
                  </a:rPr>
                  <a:t>Theme color makes PPT more convenient to change.</a:t>
                </a:r>
                <a:endParaRPr lang="en-US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>
                    <a:solidFill>
                      <a:schemeClr val="bg1"/>
                    </a:solidFill>
                  </a:rPr>
                  <a:t>Adjust the spacing to adapt to Chinese typesetting, use the reference line in PPT.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iṥľiḑe"/>
            <p:cNvSpPr txBox="1"/>
            <p:nvPr/>
          </p:nvSpPr>
          <p:spPr>
            <a:xfrm flipH="1">
              <a:off x="7354018" y="3666725"/>
              <a:ext cx="4164880" cy="3602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text……</a:t>
              </a:r>
              <a:endParaRPr lang="en-US" altLang="zh-CN" sz="1100" dirty="0"/>
            </a:p>
          </p:txBody>
        </p:sp>
        <p:sp>
          <p:nvSpPr>
            <p:cNvPr id="41" name="íśḻïḓé"/>
            <p:cNvSpPr/>
            <p:nvPr/>
          </p:nvSpPr>
          <p:spPr>
            <a:xfrm flipH="1">
              <a:off x="7354017" y="3216747"/>
              <a:ext cx="4164880" cy="449978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r>
                <a:rPr lang="zh-CN" altLang="en-US" sz="2000" b="1" dirty="0" smtClean="0"/>
                <a:t>输入标题</a:t>
              </a:r>
              <a:endParaRPr lang="zh-CN" altLang="en-US" sz="2000" b="1" dirty="0"/>
            </a:p>
          </p:txBody>
        </p:sp>
        <p:sp>
          <p:nvSpPr>
            <p:cNvPr id="42" name="îšḻíďè"/>
            <p:cNvSpPr/>
            <p:nvPr/>
          </p:nvSpPr>
          <p:spPr bwMode="auto">
            <a:xfrm>
              <a:off x="6812782" y="3335240"/>
              <a:ext cx="439714" cy="457130"/>
            </a:xfrm>
            <a:custGeom>
              <a:avLst/>
              <a:gdLst>
                <a:gd name="connsiteX0" fmla="*/ 466115 w 584423"/>
                <a:gd name="connsiteY0" fmla="*/ 268189 h 607568"/>
                <a:gd name="connsiteX1" fmla="*/ 479022 w 584423"/>
                <a:gd name="connsiteY1" fmla="*/ 270337 h 607568"/>
                <a:gd name="connsiteX2" fmla="*/ 502991 w 584423"/>
                <a:gd name="connsiteY2" fmla="*/ 288288 h 607568"/>
                <a:gd name="connsiteX3" fmla="*/ 527113 w 584423"/>
                <a:gd name="connsiteY3" fmla="*/ 270337 h 607568"/>
                <a:gd name="connsiteX4" fmla="*/ 539866 w 584423"/>
                <a:gd name="connsiteY4" fmla="*/ 268189 h 607568"/>
                <a:gd name="connsiteX5" fmla="*/ 552004 w 584423"/>
                <a:gd name="connsiteY5" fmla="*/ 271871 h 607568"/>
                <a:gd name="connsiteX6" fmla="*/ 584423 w 584423"/>
                <a:gd name="connsiteY6" fmla="*/ 316826 h 607568"/>
                <a:gd name="connsiteX7" fmla="*/ 584423 w 584423"/>
                <a:gd name="connsiteY7" fmla="*/ 389092 h 607568"/>
                <a:gd name="connsiteX8" fmla="*/ 582118 w 584423"/>
                <a:gd name="connsiteY8" fmla="*/ 396917 h 607568"/>
                <a:gd name="connsiteX9" fmla="*/ 557842 w 584423"/>
                <a:gd name="connsiteY9" fmla="*/ 433894 h 607568"/>
                <a:gd name="connsiteX10" fmla="*/ 557842 w 584423"/>
                <a:gd name="connsiteY10" fmla="*/ 530708 h 607568"/>
                <a:gd name="connsiteX11" fmla="*/ 543553 w 584423"/>
                <a:gd name="connsiteY11" fmla="*/ 544977 h 607568"/>
                <a:gd name="connsiteX12" fmla="*/ 462428 w 584423"/>
                <a:gd name="connsiteY12" fmla="*/ 544977 h 607568"/>
                <a:gd name="connsiteX13" fmla="*/ 448139 w 584423"/>
                <a:gd name="connsiteY13" fmla="*/ 530708 h 607568"/>
                <a:gd name="connsiteX14" fmla="*/ 448139 w 584423"/>
                <a:gd name="connsiteY14" fmla="*/ 433894 h 607568"/>
                <a:gd name="connsiteX15" fmla="*/ 423863 w 584423"/>
                <a:gd name="connsiteY15" fmla="*/ 396917 h 607568"/>
                <a:gd name="connsiteX16" fmla="*/ 421558 w 584423"/>
                <a:gd name="connsiteY16" fmla="*/ 389092 h 607568"/>
                <a:gd name="connsiteX17" fmla="*/ 421558 w 584423"/>
                <a:gd name="connsiteY17" fmla="*/ 316826 h 607568"/>
                <a:gd name="connsiteX18" fmla="*/ 453977 w 584423"/>
                <a:gd name="connsiteY18" fmla="*/ 271871 h 607568"/>
                <a:gd name="connsiteX19" fmla="*/ 466115 w 584423"/>
                <a:gd name="connsiteY19" fmla="*/ 268189 h 607568"/>
                <a:gd name="connsiteX20" fmla="*/ 44557 w 584423"/>
                <a:gd name="connsiteY20" fmla="*/ 268189 h 607568"/>
                <a:gd name="connsiteX21" fmla="*/ 57310 w 584423"/>
                <a:gd name="connsiteY21" fmla="*/ 270337 h 607568"/>
                <a:gd name="connsiteX22" fmla="*/ 81432 w 584423"/>
                <a:gd name="connsiteY22" fmla="*/ 288288 h 607568"/>
                <a:gd name="connsiteX23" fmla="*/ 105401 w 584423"/>
                <a:gd name="connsiteY23" fmla="*/ 270337 h 607568"/>
                <a:gd name="connsiteX24" fmla="*/ 118308 w 584423"/>
                <a:gd name="connsiteY24" fmla="*/ 268189 h 607568"/>
                <a:gd name="connsiteX25" fmla="*/ 130446 w 584423"/>
                <a:gd name="connsiteY25" fmla="*/ 271871 h 607568"/>
                <a:gd name="connsiteX26" fmla="*/ 162865 w 584423"/>
                <a:gd name="connsiteY26" fmla="*/ 316826 h 607568"/>
                <a:gd name="connsiteX27" fmla="*/ 162865 w 584423"/>
                <a:gd name="connsiteY27" fmla="*/ 389092 h 607568"/>
                <a:gd name="connsiteX28" fmla="*/ 160560 w 584423"/>
                <a:gd name="connsiteY28" fmla="*/ 396917 h 607568"/>
                <a:gd name="connsiteX29" fmla="*/ 136284 w 584423"/>
                <a:gd name="connsiteY29" fmla="*/ 433894 h 607568"/>
                <a:gd name="connsiteX30" fmla="*/ 136284 w 584423"/>
                <a:gd name="connsiteY30" fmla="*/ 530708 h 607568"/>
                <a:gd name="connsiteX31" fmla="*/ 121995 w 584423"/>
                <a:gd name="connsiteY31" fmla="*/ 544977 h 607568"/>
                <a:gd name="connsiteX32" fmla="*/ 40870 w 584423"/>
                <a:gd name="connsiteY32" fmla="*/ 544977 h 607568"/>
                <a:gd name="connsiteX33" fmla="*/ 26581 w 584423"/>
                <a:gd name="connsiteY33" fmla="*/ 530708 h 607568"/>
                <a:gd name="connsiteX34" fmla="*/ 26581 w 584423"/>
                <a:gd name="connsiteY34" fmla="*/ 433894 h 607568"/>
                <a:gd name="connsiteX35" fmla="*/ 2305 w 584423"/>
                <a:gd name="connsiteY35" fmla="*/ 396917 h 607568"/>
                <a:gd name="connsiteX36" fmla="*/ 0 w 584423"/>
                <a:gd name="connsiteY36" fmla="*/ 389092 h 607568"/>
                <a:gd name="connsiteX37" fmla="*/ 0 w 584423"/>
                <a:gd name="connsiteY37" fmla="*/ 316826 h 607568"/>
                <a:gd name="connsiteX38" fmla="*/ 32419 w 584423"/>
                <a:gd name="connsiteY38" fmla="*/ 271871 h 607568"/>
                <a:gd name="connsiteX39" fmla="*/ 44557 w 584423"/>
                <a:gd name="connsiteY39" fmla="*/ 268189 h 607568"/>
                <a:gd name="connsiteX40" fmla="*/ 283757 w 584423"/>
                <a:gd name="connsiteY40" fmla="*/ 227644 h 607568"/>
                <a:gd name="connsiteX41" fmla="*/ 300667 w 584423"/>
                <a:gd name="connsiteY41" fmla="*/ 227644 h 607568"/>
                <a:gd name="connsiteX42" fmla="*/ 306663 w 584423"/>
                <a:gd name="connsiteY42" fmla="*/ 230253 h 607568"/>
                <a:gd name="connsiteX43" fmla="*/ 307739 w 584423"/>
                <a:gd name="connsiteY43" fmla="*/ 239459 h 607568"/>
                <a:gd name="connsiteX44" fmla="*/ 298669 w 584423"/>
                <a:gd name="connsiteY44" fmla="*/ 252962 h 607568"/>
                <a:gd name="connsiteX45" fmla="*/ 302973 w 584423"/>
                <a:gd name="connsiteY45" fmla="*/ 288561 h 607568"/>
                <a:gd name="connsiteX46" fmla="*/ 294672 w 584423"/>
                <a:gd name="connsiteY46" fmla="*/ 310810 h 607568"/>
                <a:gd name="connsiteX47" fmla="*/ 289752 w 584423"/>
                <a:gd name="connsiteY47" fmla="*/ 310810 h 607568"/>
                <a:gd name="connsiteX48" fmla="*/ 281451 w 584423"/>
                <a:gd name="connsiteY48" fmla="*/ 288561 h 607568"/>
                <a:gd name="connsiteX49" fmla="*/ 285755 w 584423"/>
                <a:gd name="connsiteY49" fmla="*/ 252962 h 607568"/>
                <a:gd name="connsiteX50" fmla="*/ 276685 w 584423"/>
                <a:gd name="connsiteY50" fmla="*/ 239459 h 607568"/>
                <a:gd name="connsiteX51" fmla="*/ 277761 w 584423"/>
                <a:gd name="connsiteY51" fmla="*/ 230253 h 607568"/>
                <a:gd name="connsiteX52" fmla="*/ 283757 w 584423"/>
                <a:gd name="connsiteY52" fmla="*/ 227644 h 607568"/>
                <a:gd name="connsiteX53" fmla="*/ 243694 w 584423"/>
                <a:gd name="connsiteY53" fmla="*/ 226776 h 607568"/>
                <a:gd name="connsiteX54" fmla="*/ 248918 w 584423"/>
                <a:gd name="connsiteY54" fmla="*/ 230304 h 607568"/>
                <a:gd name="connsiteX55" fmla="*/ 285947 w 584423"/>
                <a:gd name="connsiteY55" fmla="*/ 331870 h 607568"/>
                <a:gd name="connsiteX56" fmla="*/ 298546 w 584423"/>
                <a:gd name="connsiteY56" fmla="*/ 331870 h 607568"/>
                <a:gd name="connsiteX57" fmla="*/ 335575 w 584423"/>
                <a:gd name="connsiteY57" fmla="*/ 230304 h 607568"/>
                <a:gd name="connsiteX58" fmla="*/ 342336 w 584423"/>
                <a:gd name="connsiteY58" fmla="*/ 226929 h 607568"/>
                <a:gd name="connsiteX59" fmla="*/ 360005 w 584423"/>
                <a:gd name="connsiteY59" fmla="*/ 232299 h 607568"/>
                <a:gd name="connsiteX60" fmla="*/ 360005 w 584423"/>
                <a:gd name="connsiteY60" fmla="*/ 232452 h 607568"/>
                <a:gd name="connsiteX61" fmla="*/ 397495 w 584423"/>
                <a:gd name="connsiteY61" fmla="*/ 284002 h 607568"/>
                <a:gd name="connsiteX62" fmla="*/ 397495 w 584423"/>
                <a:gd name="connsiteY62" fmla="*/ 391704 h 607568"/>
                <a:gd name="connsiteX63" fmla="*/ 396573 w 584423"/>
                <a:gd name="connsiteY63" fmla="*/ 394619 h 607568"/>
                <a:gd name="connsiteX64" fmla="*/ 358008 w 584423"/>
                <a:gd name="connsiteY64" fmla="*/ 453379 h 607568"/>
                <a:gd name="connsiteX65" fmla="*/ 358008 w 584423"/>
                <a:gd name="connsiteY65" fmla="*/ 602045 h 607568"/>
                <a:gd name="connsiteX66" fmla="*/ 352476 w 584423"/>
                <a:gd name="connsiteY66" fmla="*/ 607568 h 607568"/>
                <a:gd name="connsiteX67" fmla="*/ 232017 w 584423"/>
                <a:gd name="connsiteY67" fmla="*/ 607568 h 607568"/>
                <a:gd name="connsiteX68" fmla="*/ 226485 w 584423"/>
                <a:gd name="connsiteY68" fmla="*/ 602045 h 607568"/>
                <a:gd name="connsiteX69" fmla="*/ 226485 w 584423"/>
                <a:gd name="connsiteY69" fmla="*/ 453379 h 607568"/>
                <a:gd name="connsiteX70" fmla="*/ 187920 w 584423"/>
                <a:gd name="connsiteY70" fmla="*/ 394619 h 607568"/>
                <a:gd name="connsiteX71" fmla="*/ 186998 w 584423"/>
                <a:gd name="connsiteY71" fmla="*/ 391704 h 607568"/>
                <a:gd name="connsiteX72" fmla="*/ 186998 w 584423"/>
                <a:gd name="connsiteY72" fmla="*/ 284309 h 607568"/>
                <a:gd name="connsiteX73" fmla="*/ 224488 w 584423"/>
                <a:gd name="connsiteY73" fmla="*/ 232299 h 607568"/>
                <a:gd name="connsiteX74" fmla="*/ 243694 w 584423"/>
                <a:gd name="connsiteY74" fmla="*/ 226776 h 607568"/>
                <a:gd name="connsiteX75" fmla="*/ 503026 w 584423"/>
                <a:gd name="connsiteY75" fmla="*/ 160466 h 607568"/>
                <a:gd name="connsiteX76" fmla="*/ 550975 w 584423"/>
                <a:gd name="connsiteY76" fmla="*/ 208274 h 607568"/>
                <a:gd name="connsiteX77" fmla="*/ 503026 w 584423"/>
                <a:gd name="connsiteY77" fmla="*/ 256082 h 607568"/>
                <a:gd name="connsiteX78" fmla="*/ 455077 w 584423"/>
                <a:gd name="connsiteY78" fmla="*/ 208274 h 607568"/>
                <a:gd name="connsiteX79" fmla="*/ 503026 w 584423"/>
                <a:gd name="connsiteY79" fmla="*/ 160466 h 607568"/>
                <a:gd name="connsiteX80" fmla="*/ 81397 w 584423"/>
                <a:gd name="connsiteY80" fmla="*/ 160466 h 607568"/>
                <a:gd name="connsiteX81" fmla="*/ 129346 w 584423"/>
                <a:gd name="connsiteY81" fmla="*/ 208274 h 607568"/>
                <a:gd name="connsiteX82" fmla="*/ 81397 w 584423"/>
                <a:gd name="connsiteY82" fmla="*/ 256082 h 607568"/>
                <a:gd name="connsiteX83" fmla="*/ 33448 w 584423"/>
                <a:gd name="connsiteY83" fmla="*/ 208274 h 607568"/>
                <a:gd name="connsiteX84" fmla="*/ 81397 w 584423"/>
                <a:gd name="connsiteY84" fmla="*/ 160466 h 607568"/>
                <a:gd name="connsiteX85" fmla="*/ 292212 w 584423"/>
                <a:gd name="connsiteY85" fmla="*/ 79174 h 607568"/>
                <a:gd name="connsiteX86" fmla="*/ 353957 w 584423"/>
                <a:gd name="connsiteY86" fmla="*/ 140848 h 607568"/>
                <a:gd name="connsiteX87" fmla="*/ 292212 w 584423"/>
                <a:gd name="connsiteY87" fmla="*/ 202522 h 607568"/>
                <a:gd name="connsiteX88" fmla="*/ 230467 w 584423"/>
                <a:gd name="connsiteY88" fmla="*/ 140848 h 607568"/>
                <a:gd name="connsiteX89" fmla="*/ 292212 w 584423"/>
                <a:gd name="connsiteY89" fmla="*/ 79174 h 607568"/>
                <a:gd name="connsiteX90" fmla="*/ 292212 w 584423"/>
                <a:gd name="connsiteY90" fmla="*/ 0 h 607568"/>
                <a:gd name="connsiteX91" fmla="*/ 504683 w 584423"/>
                <a:gd name="connsiteY91" fmla="*/ 105068 h 607568"/>
                <a:gd name="connsiteX92" fmla="*/ 501764 w 584423"/>
                <a:gd name="connsiteY92" fmla="*/ 126542 h 607568"/>
                <a:gd name="connsiteX93" fmla="*/ 492546 w 584423"/>
                <a:gd name="connsiteY93" fmla="*/ 129610 h 607568"/>
                <a:gd name="connsiteX94" fmla="*/ 480409 w 584423"/>
                <a:gd name="connsiteY94" fmla="*/ 123628 h 607568"/>
                <a:gd name="connsiteX95" fmla="*/ 292212 w 584423"/>
                <a:gd name="connsiteY95" fmla="*/ 30677 h 607568"/>
                <a:gd name="connsiteX96" fmla="*/ 104014 w 584423"/>
                <a:gd name="connsiteY96" fmla="*/ 123628 h 607568"/>
                <a:gd name="connsiteX97" fmla="*/ 82659 w 584423"/>
                <a:gd name="connsiteY97" fmla="*/ 126542 h 607568"/>
                <a:gd name="connsiteX98" fmla="*/ 79740 w 584423"/>
                <a:gd name="connsiteY98" fmla="*/ 105068 h 607568"/>
                <a:gd name="connsiteX99" fmla="*/ 292212 w 584423"/>
                <a:gd name="connsiteY99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584423" h="607568">
                  <a:moveTo>
                    <a:pt x="466115" y="268189"/>
                  </a:moveTo>
                  <a:cubicBezTo>
                    <a:pt x="470571" y="266808"/>
                    <a:pt x="475334" y="267575"/>
                    <a:pt x="479022" y="270337"/>
                  </a:cubicBezTo>
                  <a:lnTo>
                    <a:pt x="502991" y="288288"/>
                  </a:lnTo>
                  <a:lnTo>
                    <a:pt x="527113" y="270337"/>
                  </a:lnTo>
                  <a:cubicBezTo>
                    <a:pt x="530647" y="267575"/>
                    <a:pt x="535410" y="266808"/>
                    <a:pt x="539866" y="268189"/>
                  </a:cubicBezTo>
                  <a:cubicBezTo>
                    <a:pt x="539866" y="268189"/>
                    <a:pt x="551850" y="271871"/>
                    <a:pt x="552004" y="271871"/>
                  </a:cubicBezTo>
                  <a:cubicBezTo>
                    <a:pt x="571363" y="278315"/>
                    <a:pt x="584423" y="296420"/>
                    <a:pt x="584423" y="316826"/>
                  </a:cubicBezTo>
                  <a:lnTo>
                    <a:pt x="584423" y="389092"/>
                  </a:lnTo>
                  <a:cubicBezTo>
                    <a:pt x="584423" y="391854"/>
                    <a:pt x="583655" y="394615"/>
                    <a:pt x="582118" y="396917"/>
                  </a:cubicBezTo>
                  <a:lnTo>
                    <a:pt x="557842" y="433894"/>
                  </a:lnTo>
                  <a:lnTo>
                    <a:pt x="557842" y="530708"/>
                  </a:lnTo>
                  <a:cubicBezTo>
                    <a:pt x="557842" y="538686"/>
                    <a:pt x="551389" y="544977"/>
                    <a:pt x="543553" y="544977"/>
                  </a:cubicBezTo>
                  <a:lnTo>
                    <a:pt x="462428" y="544977"/>
                  </a:lnTo>
                  <a:cubicBezTo>
                    <a:pt x="454592" y="544977"/>
                    <a:pt x="448139" y="538686"/>
                    <a:pt x="448139" y="530708"/>
                  </a:cubicBezTo>
                  <a:lnTo>
                    <a:pt x="448139" y="433894"/>
                  </a:lnTo>
                  <a:lnTo>
                    <a:pt x="423863" y="396917"/>
                  </a:lnTo>
                  <a:cubicBezTo>
                    <a:pt x="422326" y="394615"/>
                    <a:pt x="421558" y="391854"/>
                    <a:pt x="421558" y="389092"/>
                  </a:cubicBezTo>
                  <a:lnTo>
                    <a:pt x="421558" y="316826"/>
                  </a:lnTo>
                  <a:cubicBezTo>
                    <a:pt x="421558" y="296420"/>
                    <a:pt x="434618" y="278315"/>
                    <a:pt x="453977" y="271871"/>
                  </a:cubicBezTo>
                  <a:cubicBezTo>
                    <a:pt x="454131" y="271871"/>
                    <a:pt x="466115" y="268189"/>
                    <a:pt x="466115" y="268189"/>
                  </a:cubicBezTo>
                  <a:close/>
                  <a:moveTo>
                    <a:pt x="44557" y="268189"/>
                  </a:moveTo>
                  <a:cubicBezTo>
                    <a:pt x="49013" y="266808"/>
                    <a:pt x="53776" y="267575"/>
                    <a:pt x="57310" y="270337"/>
                  </a:cubicBezTo>
                  <a:lnTo>
                    <a:pt x="81432" y="288288"/>
                  </a:lnTo>
                  <a:lnTo>
                    <a:pt x="105401" y="270337"/>
                  </a:lnTo>
                  <a:cubicBezTo>
                    <a:pt x="109089" y="267575"/>
                    <a:pt x="113852" y="266808"/>
                    <a:pt x="118308" y="268189"/>
                  </a:cubicBezTo>
                  <a:cubicBezTo>
                    <a:pt x="118308" y="268189"/>
                    <a:pt x="130292" y="271871"/>
                    <a:pt x="130446" y="271871"/>
                  </a:cubicBezTo>
                  <a:cubicBezTo>
                    <a:pt x="149805" y="278315"/>
                    <a:pt x="162865" y="296420"/>
                    <a:pt x="162865" y="316826"/>
                  </a:cubicBezTo>
                  <a:lnTo>
                    <a:pt x="162865" y="389092"/>
                  </a:lnTo>
                  <a:cubicBezTo>
                    <a:pt x="162865" y="391854"/>
                    <a:pt x="162097" y="394615"/>
                    <a:pt x="160560" y="396917"/>
                  </a:cubicBezTo>
                  <a:lnTo>
                    <a:pt x="136284" y="433894"/>
                  </a:lnTo>
                  <a:lnTo>
                    <a:pt x="136284" y="530708"/>
                  </a:lnTo>
                  <a:cubicBezTo>
                    <a:pt x="136284" y="538686"/>
                    <a:pt x="129831" y="544977"/>
                    <a:pt x="121995" y="544977"/>
                  </a:cubicBezTo>
                  <a:lnTo>
                    <a:pt x="40870" y="544977"/>
                  </a:lnTo>
                  <a:cubicBezTo>
                    <a:pt x="33034" y="544977"/>
                    <a:pt x="26581" y="538686"/>
                    <a:pt x="26581" y="530708"/>
                  </a:cubicBezTo>
                  <a:lnTo>
                    <a:pt x="26581" y="433894"/>
                  </a:lnTo>
                  <a:lnTo>
                    <a:pt x="2305" y="396917"/>
                  </a:lnTo>
                  <a:cubicBezTo>
                    <a:pt x="768" y="394615"/>
                    <a:pt x="0" y="391854"/>
                    <a:pt x="0" y="389092"/>
                  </a:cubicBezTo>
                  <a:lnTo>
                    <a:pt x="0" y="316826"/>
                  </a:lnTo>
                  <a:cubicBezTo>
                    <a:pt x="0" y="296420"/>
                    <a:pt x="13060" y="278315"/>
                    <a:pt x="32419" y="271871"/>
                  </a:cubicBezTo>
                  <a:cubicBezTo>
                    <a:pt x="32573" y="271871"/>
                    <a:pt x="44557" y="268189"/>
                    <a:pt x="44557" y="268189"/>
                  </a:cubicBezTo>
                  <a:close/>
                  <a:moveTo>
                    <a:pt x="283757" y="227644"/>
                  </a:moveTo>
                  <a:lnTo>
                    <a:pt x="300667" y="227644"/>
                  </a:lnTo>
                  <a:cubicBezTo>
                    <a:pt x="302973" y="227644"/>
                    <a:pt x="305126" y="228565"/>
                    <a:pt x="306663" y="230253"/>
                  </a:cubicBezTo>
                  <a:cubicBezTo>
                    <a:pt x="309123" y="232861"/>
                    <a:pt x="309430" y="236544"/>
                    <a:pt x="307739" y="239459"/>
                  </a:cubicBezTo>
                  <a:lnTo>
                    <a:pt x="298669" y="252962"/>
                  </a:lnTo>
                  <a:lnTo>
                    <a:pt x="302973" y="288561"/>
                  </a:lnTo>
                  <a:lnTo>
                    <a:pt x="294672" y="310810"/>
                  </a:lnTo>
                  <a:cubicBezTo>
                    <a:pt x="293749" y="312958"/>
                    <a:pt x="290675" y="312958"/>
                    <a:pt x="289752" y="310810"/>
                  </a:cubicBezTo>
                  <a:lnTo>
                    <a:pt x="281451" y="288561"/>
                  </a:lnTo>
                  <a:lnTo>
                    <a:pt x="285755" y="252962"/>
                  </a:lnTo>
                  <a:lnTo>
                    <a:pt x="276685" y="239459"/>
                  </a:lnTo>
                  <a:cubicBezTo>
                    <a:pt x="274994" y="236544"/>
                    <a:pt x="275302" y="232861"/>
                    <a:pt x="277761" y="230253"/>
                  </a:cubicBezTo>
                  <a:cubicBezTo>
                    <a:pt x="279299" y="228565"/>
                    <a:pt x="281451" y="227644"/>
                    <a:pt x="283757" y="227644"/>
                  </a:cubicBezTo>
                  <a:close/>
                  <a:moveTo>
                    <a:pt x="243694" y="226776"/>
                  </a:moveTo>
                  <a:cubicBezTo>
                    <a:pt x="245999" y="226776"/>
                    <a:pt x="248150" y="228157"/>
                    <a:pt x="248918" y="230304"/>
                  </a:cubicBezTo>
                  <a:lnTo>
                    <a:pt x="285947" y="331870"/>
                  </a:lnTo>
                  <a:cubicBezTo>
                    <a:pt x="288098" y="337700"/>
                    <a:pt x="296395" y="337700"/>
                    <a:pt x="298546" y="331870"/>
                  </a:cubicBezTo>
                  <a:lnTo>
                    <a:pt x="335575" y="230304"/>
                  </a:lnTo>
                  <a:cubicBezTo>
                    <a:pt x="336651" y="227543"/>
                    <a:pt x="339570" y="226162"/>
                    <a:pt x="342336" y="226929"/>
                  </a:cubicBezTo>
                  <a:lnTo>
                    <a:pt x="360005" y="232299"/>
                  </a:lnTo>
                  <a:lnTo>
                    <a:pt x="360005" y="232452"/>
                  </a:lnTo>
                  <a:cubicBezTo>
                    <a:pt x="382438" y="239663"/>
                    <a:pt x="397495" y="260528"/>
                    <a:pt x="397495" y="284002"/>
                  </a:cubicBezTo>
                  <a:lnTo>
                    <a:pt x="397495" y="391704"/>
                  </a:lnTo>
                  <a:cubicBezTo>
                    <a:pt x="397495" y="392778"/>
                    <a:pt x="397188" y="393852"/>
                    <a:pt x="396573" y="394619"/>
                  </a:cubicBezTo>
                  <a:lnTo>
                    <a:pt x="358008" y="453379"/>
                  </a:lnTo>
                  <a:lnTo>
                    <a:pt x="358008" y="602045"/>
                  </a:lnTo>
                  <a:cubicBezTo>
                    <a:pt x="358008" y="605113"/>
                    <a:pt x="355549" y="607568"/>
                    <a:pt x="352476" y="607568"/>
                  </a:cubicBezTo>
                  <a:lnTo>
                    <a:pt x="232017" y="607568"/>
                  </a:lnTo>
                  <a:cubicBezTo>
                    <a:pt x="228944" y="607568"/>
                    <a:pt x="226485" y="605113"/>
                    <a:pt x="226485" y="602045"/>
                  </a:cubicBezTo>
                  <a:lnTo>
                    <a:pt x="226485" y="453379"/>
                  </a:lnTo>
                  <a:lnTo>
                    <a:pt x="187920" y="394619"/>
                  </a:lnTo>
                  <a:cubicBezTo>
                    <a:pt x="187305" y="393852"/>
                    <a:pt x="186998" y="392778"/>
                    <a:pt x="186998" y="391704"/>
                  </a:cubicBezTo>
                  <a:lnTo>
                    <a:pt x="186998" y="284309"/>
                  </a:lnTo>
                  <a:cubicBezTo>
                    <a:pt x="186998" y="260682"/>
                    <a:pt x="202055" y="239817"/>
                    <a:pt x="224488" y="232299"/>
                  </a:cubicBezTo>
                  <a:cubicBezTo>
                    <a:pt x="224488" y="232299"/>
                    <a:pt x="243233" y="226776"/>
                    <a:pt x="243694" y="226776"/>
                  </a:cubicBezTo>
                  <a:close/>
                  <a:moveTo>
                    <a:pt x="503026" y="160466"/>
                  </a:moveTo>
                  <a:cubicBezTo>
                    <a:pt x="529508" y="160466"/>
                    <a:pt x="550975" y="181870"/>
                    <a:pt x="550975" y="208274"/>
                  </a:cubicBezTo>
                  <a:cubicBezTo>
                    <a:pt x="550975" y="234678"/>
                    <a:pt x="529508" y="256082"/>
                    <a:pt x="503026" y="256082"/>
                  </a:cubicBezTo>
                  <a:cubicBezTo>
                    <a:pt x="476544" y="256082"/>
                    <a:pt x="455077" y="234678"/>
                    <a:pt x="455077" y="208274"/>
                  </a:cubicBezTo>
                  <a:cubicBezTo>
                    <a:pt x="455077" y="181870"/>
                    <a:pt x="476544" y="160466"/>
                    <a:pt x="503026" y="160466"/>
                  </a:cubicBezTo>
                  <a:close/>
                  <a:moveTo>
                    <a:pt x="81397" y="160466"/>
                  </a:moveTo>
                  <a:cubicBezTo>
                    <a:pt x="107879" y="160466"/>
                    <a:pt x="129346" y="181870"/>
                    <a:pt x="129346" y="208274"/>
                  </a:cubicBezTo>
                  <a:cubicBezTo>
                    <a:pt x="129346" y="234678"/>
                    <a:pt x="107879" y="256082"/>
                    <a:pt x="81397" y="256082"/>
                  </a:cubicBezTo>
                  <a:cubicBezTo>
                    <a:pt x="54915" y="256082"/>
                    <a:pt x="33448" y="234678"/>
                    <a:pt x="33448" y="208274"/>
                  </a:cubicBezTo>
                  <a:cubicBezTo>
                    <a:pt x="33448" y="181870"/>
                    <a:pt x="54915" y="160466"/>
                    <a:pt x="81397" y="160466"/>
                  </a:cubicBezTo>
                  <a:close/>
                  <a:moveTo>
                    <a:pt x="292212" y="79174"/>
                  </a:moveTo>
                  <a:cubicBezTo>
                    <a:pt x="326313" y="79174"/>
                    <a:pt x="353957" y="106786"/>
                    <a:pt x="353957" y="140848"/>
                  </a:cubicBezTo>
                  <a:cubicBezTo>
                    <a:pt x="353957" y="174910"/>
                    <a:pt x="326313" y="202522"/>
                    <a:pt x="292212" y="202522"/>
                  </a:cubicBezTo>
                  <a:cubicBezTo>
                    <a:pt x="258111" y="202522"/>
                    <a:pt x="230467" y="174910"/>
                    <a:pt x="230467" y="140848"/>
                  </a:cubicBezTo>
                  <a:cubicBezTo>
                    <a:pt x="230467" y="106786"/>
                    <a:pt x="258111" y="79174"/>
                    <a:pt x="292212" y="79174"/>
                  </a:cubicBezTo>
                  <a:close/>
                  <a:moveTo>
                    <a:pt x="292212" y="0"/>
                  </a:moveTo>
                  <a:cubicBezTo>
                    <a:pt x="376247" y="0"/>
                    <a:pt x="453677" y="38346"/>
                    <a:pt x="504683" y="105068"/>
                  </a:cubicBezTo>
                  <a:cubicBezTo>
                    <a:pt x="509906" y="111817"/>
                    <a:pt x="508523" y="121481"/>
                    <a:pt x="501764" y="126542"/>
                  </a:cubicBezTo>
                  <a:cubicBezTo>
                    <a:pt x="498998" y="128690"/>
                    <a:pt x="495772" y="129610"/>
                    <a:pt x="492546" y="129610"/>
                  </a:cubicBezTo>
                  <a:cubicBezTo>
                    <a:pt x="487937" y="129610"/>
                    <a:pt x="483328" y="127616"/>
                    <a:pt x="480409" y="123628"/>
                  </a:cubicBezTo>
                  <a:cubicBezTo>
                    <a:pt x="435088" y="64575"/>
                    <a:pt x="366569" y="30677"/>
                    <a:pt x="292212" y="30677"/>
                  </a:cubicBezTo>
                  <a:cubicBezTo>
                    <a:pt x="217854" y="30677"/>
                    <a:pt x="149335" y="64575"/>
                    <a:pt x="104014" y="123628"/>
                  </a:cubicBezTo>
                  <a:cubicBezTo>
                    <a:pt x="98944" y="130377"/>
                    <a:pt x="89265" y="131604"/>
                    <a:pt x="82659" y="126542"/>
                  </a:cubicBezTo>
                  <a:cubicBezTo>
                    <a:pt x="75900" y="121481"/>
                    <a:pt x="74517" y="111817"/>
                    <a:pt x="79740" y="105068"/>
                  </a:cubicBezTo>
                  <a:cubicBezTo>
                    <a:pt x="130746" y="38346"/>
                    <a:pt x="208176" y="0"/>
                    <a:pt x="29221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43" name="ïṥļïdé"/>
            <p:cNvSpPr txBox="1"/>
            <p:nvPr/>
          </p:nvSpPr>
          <p:spPr>
            <a:xfrm flipH="1">
              <a:off x="7354018" y="4733856"/>
              <a:ext cx="4164880" cy="3602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text……</a:t>
              </a:r>
              <a:endParaRPr lang="en-US" altLang="zh-CN" sz="1100" dirty="0"/>
            </a:p>
          </p:txBody>
        </p:sp>
        <p:sp>
          <p:nvSpPr>
            <p:cNvPr id="44" name="iṣlidé"/>
            <p:cNvSpPr/>
            <p:nvPr/>
          </p:nvSpPr>
          <p:spPr>
            <a:xfrm flipH="1">
              <a:off x="7354017" y="4283878"/>
              <a:ext cx="4164880" cy="449978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r>
                <a:rPr lang="zh-CN" altLang="en-US" sz="2000" b="1" dirty="0" smtClean="0"/>
                <a:t>输入标题</a:t>
              </a:r>
              <a:endParaRPr lang="zh-CN" altLang="en-US" sz="2000" b="1" dirty="0"/>
            </a:p>
          </p:txBody>
        </p:sp>
        <p:sp>
          <p:nvSpPr>
            <p:cNvPr id="45" name="ïSļîḑê"/>
            <p:cNvSpPr/>
            <p:nvPr/>
          </p:nvSpPr>
          <p:spPr bwMode="auto">
            <a:xfrm>
              <a:off x="6812782" y="4402371"/>
              <a:ext cx="439714" cy="457130"/>
            </a:xfrm>
            <a:custGeom>
              <a:avLst/>
              <a:gdLst>
                <a:gd name="connsiteX0" fmla="*/ 466115 w 584423"/>
                <a:gd name="connsiteY0" fmla="*/ 268189 h 607568"/>
                <a:gd name="connsiteX1" fmla="*/ 479022 w 584423"/>
                <a:gd name="connsiteY1" fmla="*/ 270337 h 607568"/>
                <a:gd name="connsiteX2" fmla="*/ 502991 w 584423"/>
                <a:gd name="connsiteY2" fmla="*/ 288288 h 607568"/>
                <a:gd name="connsiteX3" fmla="*/ 527113 w 584423"/>
                <a:gd name="connsiteY3" fmla="*/ 270337 h 607568"/>
                <a:gd name="connsiteX4" fmla="*/ 539866 w 584423"/>
                <a:gd name="connsiteY4" fmla="*/ 268189 h 607568"/>
                <a:gd name="connsiteX5" fmla="*/ 552004 w 584423"/>
                <a:gd name="connsiteY5" fmla="*/ 271871 h 607568"/>
                <a:gd name="connsiteX6" fmla="*/ 584423 w 584423"/>
                <a:gd name="connsiteY6" fmla="*/ 316826 h 607568"/>
                <a:gd name="connsiteX7" fmla="*/ 584423 w 584423"/>
                <a:gd name="connsiteY7" fmla="*/ 389092 h 607568"/>
                <a:gd name="connsiteX8" fmla="*/ 582118 w 584423"/>
                <a:gd name="connsiteY8" fmla="*/ 396917 h 607568"/>
                <a:gd name="connsiteX9" fmla="*/ 557842 w 584423"/>
                <a:gd name="connsiteY9" fmla="*/ 433894 h 607568"/>
                <a:gd name="connsiteX10" fmla="*/ 557842 w 584423"/>
                <a:gd name="connsiteY10" fmla="*/ 530708 h 607568"/>
                <a:gd name="connsiteX11" fmla="*/ 543553 w 584423"/>
                <a:gd name="connsiteY11" fmla="*/ 544977 h 607568"/>
                <a:gd name="connsiteX12" fmla="*/ 462428 w 584423"/>
                <a:gd name="connsiteY12" fmla="*/ 544977 h 607568"/>
                <a:gd name="connsiteX13" fmla="*/ 448139 w 584423"/>
                <a:gd name="connsiteY13" fmla="*/ 530708 h 607568"/>
                <a:gd name="connsiteX14" fmla="*/ 448139 w 584423"/>
                <a:gd name="connsiteY14" fmla="*/ 433894 h 607568"/>
                <a:gd name="connsiteX15" fmla="*/ 423863 w 584423"/>
                <a:gd name="connsiteY15" fmla="*/ 396917 h 607568"/>
                <a:gd name="connsiteX16" fmla="*/ 421558 w 584423"/>
                <a:gd name="connsiteY16" fmla="*/ 389092 h 607568"/>
                <a:gd name="connsiteX17" fmla="*/ 421558 w 584423"/>
                <a:gd name="connsiteY17" fmla="*/ 316826 h 607568"/>
                <a:gd name="connsiteX18" fmla="*/ 453977 w 584423"/>
                <a:gd name="connsiteY18" fmla="*/ 271871 h 607568"/>
                <a:gd name="connsiteX19" fmla="*/ 466115 w 584423"/>
                <a:gd name="connsiteY19" fmla="*/ 268189 h 607568"/>
                <a:gd name="connsiteX20" fmla="*/ 44557 w 584423"/>
                <a:gd name="connsiteY20" fmla="*/ 268189 h 607568"/>
                <a:gd name="connsiteX21" fmla="*/ 57310 w 584423"/>
                <a:gd name="connsiteY21" fmla="*/ 270337 h 607568"/>
                <a:gd name="connsiteX22" fmla="*/ 81432 w 584423"/>
                <a:gd name="connsiteY22" fmla="*/ 288288 h 607568"/>
                <a:gd name="connsiteX23" fmla="*/ 105401 w 584423"/>
                <a:gd name="connsiteY23" fmla="*/ 270337 h 607568"/>
                <a:gd name="connsiteX24" fmla="*/ 118308 w 584423"/>
                <a:gd name="connsiteY24" fmla="*/ 268189 h 607568"/>
                <a:gd name="connsiteX25" fmla="*/ 130446 w 584423"/>
                <a:gd name="connsiteY25" fmla="*/ 271871 h 607568"/>
                <a:gd name="connsiteX26" fmla="*/ 162865 w 584423"/>
                <a:gd name="connsiteY26" fmla="*/ 316826 h 607568"/>
                <a:gd name="connsiteX27" fmla="*/ 162865 w 584423"/>
                <a:gd name="connsiteY27" fmla="*/ 389092 h 607568"/>
                <a:gd name="connsiteX28" fmla="*/ 160560 w 584423"/>
                <a:gd name="connsiteY28" fmla="*/ 396917 h 607568"/>
                <a:gd name="connsiteX29" fmla="*/ 136284 w 584423"/>
                <a:gd name="connsiteY29" fmla="*/ 433894 h 607568"/>
                <a:gd name="connsiteX30" fmla="*/ 136284 w 584423"/>
                <a:gd name="connsiteY30" fmla="*/ 530708 h 607568"/>
                <a:gd name="connsiteX31" fmla="*/ 121995 w 584423"/>
                <a:gd name="connsiteY31" fmla="*/ 544977 h 607568"/>
                <a:gd name="connsiteX32" fmla="*/ 40870 w 584423"/>
                <a:gd name="connsiteY32" fmla="*/ 544977 h 607568"/>
                <a:gd name="connsiteX33" fmla="*/ 26581 w 584423"/>
                <a:gd name="connsiteY33" fmla="*/ 530708 h 607568"/>
                <a:gd name="connsiteX34" fmla="*/ 26581 w 584423"/>
                <a:gd name="connsiteY34" fmla="*/ 433894 h 607568"/>
                <a:gd name="connsiteX35" fmla="*/ 2305 w 584423"/>
                <a:gd name="connsiteY35" fmla="*/ 396917 h 607568"/>
                <a:gd name="connsiteX36" fmla="*/ 0 w 584423"/>
                <a:gd name="connsiteY36" fmla="*/ 389092 h 607568"/>
                <a:gd name="connsiteX37" fmla="*/ 0 w 584423"/>
                <a:gd name="connsiteY37" fmla="*/ 316826 h 607568"/>
                <a:gd name="connsiteX38" fmla="*/ 32419 w 584423"/>
                <a:gd name="connsiteY38" fmla="*/ 271871 h 607568"/>
                <a:gd name="connsiteX39" fmla="*/ 44557 w 584423"/>
                <a:gd name="connsiteY39" fmla="*/ 268189 h 607568"/>
                <a:gd name="connsiteX40" fmla="*/ 283757 w 584423"/>
                <a:gd name="connsiteY40" fmla="*/ 227644 h 607568"/>
                <a:gd name="connsiteX41" fmla="*/ 300667 w 584423"/>
                <a:gd name="connsiteY41" fmla="*/ 227644 h 607568"/>
                <a:gd name="connsiteX42" fmla="*/ 306663 w 584423"/>
                <a:gd name="connsiteY42" fmla="*/ 230253 h 607568"/>
                <a:gd name="connsiteX43" fmla="*/ 307739 w 584423"/>
                <a:gd name="connsiteY43" fmla="*/ 239459 h 607568"/>
                <a:gd name="connsiteX44" fmla="*/ 298669 w 584423"/>
                <a:gd name="connsiteY44" fmla="*/ 252962 h 607568"/>
                <a:gd name="connsiteX45" fmla="*/ 302973 w 584423"/>
                <a:gd name="connsiteY45" fmla="*/ 288561 h 607568"/>
                <a:gd name="connsiteX46" fmla="*/ 294672 w 584423"/>
                <a:gd name="connsiteY46" fmla="*/ 310810 h 607568"/>
                <a:gd name="connsiteX47" fmla="*/ 289752 w 584423"/>
                <a:gd name="connsiteY47" fmla="*/ 310810 h 607568"/>
                <a:gd name="connsiteX48" fmla="*/ 281451 w 584423"/>
                <a:gd name="connsiteY48" fmla="*/ 288561 h 607568"/>
                <a:gd name="connsiteX49" fmla="*/ 285755 w 584423"/>
                <a:gd name="connsiteY49" fmla="*/ 252962 h 607568"/>
                <a:gd name="connsiteX50" fmla="*/ 276685 w 584423"/>
                <a:gd name="connsiteY50" fmla="*/ 239459 h 607568"/>
                <a:gd name="connsiteX51" fmla="*/ 277761 w 584423"/>
                <a:gd name="connsiteY51" fmla="*/ 230253 h 607568"/>
                <a:gd name="connsiteX52" fmla="*/ 283757 w 584423"/>
                <a:gd name="connsiteY52" fmla="*/ 227644 h 607568"/>
                <a:gd name="connsiteX53" fmla="*/ 243694 w 584423"/>
                <a:gd name="connsiteY53" fmla="*/ 226776 h 607568"/>
                <a:gd name="connsiteX54" fmla="*/ 248918 w 584423"/>
                <a:gd name="connsiteY54" fmla="*/ 230304 h 607568"/>
                <a:gd name="connsiteX55" fmla="*/ 285947 w 584423"/>
                <a:gd name="connsiteY55" fmla="*/ 331870 h 607568"/>
                <a:gd name="connsiteX56" fmla="*/ 298546 w 584423"/>
                <a:gd name="connsiteY56" fmla="*/ 331870 h 607568"/>
                <a:gd name="connsiteX57" fmla="*/ 335575 w 584423"/>
                <a:gd name="connsiteY57" fmla="*/ 230304 h 607568"/>
                <a:gd name="connsiteX58" fmla="*/ 342336 w 584423"/>
                <a:gd name="connsiteY58" fmla="*/ 226929 h 607568"/>
                <a:gd name="connsiteX59" fmla="*/ 360005 w 584423"/>
                <a:gd name="connsiteY59" fmla="*/ 232299 h 607568"/>
                <a:gd name="connsiteX60" fmla="*/ 360005 w 584423"/>
                <a:gd name="connsiteY60" fmla="*/ 232452 h 607568"/>
                <a:gd name="connsiteX61" fmla="*/ 397495 w 584423"/>
                <a:gd name="connsiteY61" fmla="*/ 284002 h 607568"/>
                <a:gd name="connsiteX62" fmla="*/ 397495 w 584423"/>
                <a:gd name="connsiteY62" fmla="*/ 391704 h 607568"/>
                <a:gd name="connsiteX63" fmla="*/ 396573 w 584423"/>
                <a:gd name="connsiteY63" fmla="*/ 394619 h 607568"/>
                <a:gd name="connsiteX64" fmla="*/ 358008 w 584423"/>
                <a:gd name="connsiteY64" fmla="*/ 453379 h 607568"/>
                <a:gd name="connsiteX65" fmla="*/ 358008 w 584423"/>
                <a:gd name="connsiteY65" fmla="*/ 602045 h 607568"/>
                <a:gd name="connsiteX66" fmla="*/ 352476 w 584423"/>
                <a:gd name="connsiteY66" fmla="*/ 607568 h 607568"/>
                <a:gd name="connsiteX67" fmla="*/ 232017 w 584423"/>
                <a:gd name="connsiteY67" fmla="*/ 607568 h 607568"/>
                <a:gd name="connsiteX68" fmla="*/ 226485 w 584423"/>
                <a:gd name="connsiteY68" fmla="*/ 602045 h 607568"/>
                <a:gd name="connsiteX69" fmla="*/ 226485 w 584423"/>
                <a:gd name="connsiteY69" fmla="*/ 453379 h 607568"/>
                <a:gd name="connsiteX70" fmla="*/ 187920 w 584423"/>
                <a:gd name="connsiteY70" fmla="*/ 394619 h 607568"/>
                <a:gd name="connsiteX71" fmla="*/ 186998 w 584423"/>
                <a:gd name="connsiteY71" fmla="*/ 391704 h 607568"/>
                <a:gd name="connsiteX72" fmla="*/ 186998 w 584423"/>
                <a:gd name="connsiteY72" fmla="*/ 284309 h 607568"/>
                <a:gd name="connsiteX73" fmla="*/ 224488 w 584423"/>
                <a:gd name="connsiteY73" fmla="*/ 232299 h 607568"/>
                <a:gd name="connsiteX74" fmla="*/ 243694 w 584423"/>
                <a:gd name="connsiteY74" fmla="*/ 226776 h 607568"/>
                <a:gd name="connsiteX75" fmla="*/ 503026 w 584423"/>
                <a:gd name="connsiteY75" fmla="*/ 160466 h 607568"/>
                <a:gd name="connsiteX76" fmla="*/ 550975 w 584423"/>
                <a:gd name="connsiteY76" fmla="*/ 208274 h 607568"/>
                <a:gd name="connsiteX77" fmla="*/ 503026 w 584423"/>
                <a:gd name="connsiteY77" fmla="*/ 256082 h 607568"/>
                <a:gd name="connsiteX78" fmla="*/ 455077 w 584423"/>
                <a:gd name="connsiteY78" fmla="*/ 208274 h 607568"/>
                <a:gd name="connsiteX79" fmla="*/ 503026 w 584423"/>
                <a:gd name="connsiteY79" fmla="*/ 160466 h 607568"/>
                <a:gd name="connsiteX80" fmla="*/ 81397 w 584423"/>
                <a:gd name="connsiteY80" fmla="*/ 160466 h 607568"/>
                <a:gd name="connsiteX81" fmla="*/ 129346 w 584423"/>
                <a:gd name="connsiteY81" fmla="*/ 208274 h 607568"/>
                <a:gd name="connsiteX82" fmla="*/ 81397 w 584423"/>
                <a:gd name="connsiteY82" fmla="*/ 256082 h 607568"/>
                <a:gd name="connsiteX83" fmla="*/ 33448 w 584423"/>
                <a:gd name="connsiteY83" fmla="*/ 208274 h 607568"/>
                <a:gd name="connsiteX84" fmla="*/ 81397 w 584423"/>
                <a:gd name="connsiteY84" fmla="*/ 160466 h 607568"/>
                <a:gd name="connsiteX85" fmla="*/ 292212 w 584423"/>
                <a:gd name="connsiteY85" fmla="*/ 79174 h 607568"/>
                <a:gd name="connsiteX86" fmla="*/ 353957 w 584423"/>
                <a:gd name="connsiteY86" fmla="*/ 140848 h 607568"/>
                <a:gd name="connsiteX87" fmla="*/ 292212 w 584423"/>
                <a:gd name="connsiteY87" fmla="*/ 202522 h 607568"/>
                <a:gd name="connsiteX88" fmla="*/ 230467 w 584423"/>
                <a:gd name="connsiteY88" fmla="*/ 140848 h 607568"/>
                <a:gd name="connsiteX89" fmla="*/ 292212 w 584423"/>
                <a:gd name="connsiteY89" fmla="*/ 79174 h 607568"/>
                <a:gd name="connsiteX90" fmla="*/ 292212 w 584423"/>
                <a:gd name="connsiteY90" fmla="*/ 0 h 607568"/>
                <a:gd name="connsiteX91" fmla="*/ 504683 w 584423"/>
                <a:gd name="connsiteY91" fmla="*/ 105068 h 607568"/>
                <a:gd name="connsiteX92" fmla="*/ 501764 w 584423"/>
                <a:gd name="connsiteY92" fmla="*/ 126542 h 607568"/>
                <a:gd name="connsiteX93" fmla="*/ 492546 w 584423"/>
                <a:gd name="connsiteY93" fmla="*/ 129610 h 607568"/>
                <a:gd name="connsiteX94" fmla="*/ 480409 w 584423"/>
                <a:gd name="connsiteY94" fmla="*/ 123628 h 607568"/>
                <a:gd name="connsiteX95" fmla="*/ 292212 w 584423"/>
                <a:gd name="connsiteY95" fmla="*/ 30677 h 607568"/>
                <a:gd name="connsiteX96" fmla="*/ 104014 w 584423"/>
                <a:gd name="connsiteY96" fmla="*/ 123628 h 607568"/>
                <a:gd name="connsiteX97" fmla="*/ 82659 w 584423"/>
                <a:gd name="connsiteY97" fmla="*/ 126542 h 607568"/>
                <a:gd name="connsiteX98" fmla="*/ 79740 w 584423"/>
                <a:gd name="connsiteY98" fmla="*/ 105068 h 607568"/>
                <a:gd name="connsiteX99" fmla="*/ 292212 w 584423"/>
                <a:gd name="connsiteY99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584423" h="607568">
                  <a:moveTo>
                    <a:pt x="466115" y="268189"/>
                  </a:moveTo>
                  <a:cubicBezTo>
                    <a:pt x="470571" y="266808"/>
                    <a:pt x="475334" y="267575"/>
                    <a:pt x="479022" y="270337"/>
                  </a:cubicBezTo>
                  <a:lnTo>
                    <a:pt x="502991" y="288288"/>
                  </a:lnTo>
                  <a:lnTo>
                    <a:pt x="527113" y="270337"/>
                  </a:lnTo>
                  <a:cubicBezTo>
                    <a:pt x="530647" y="267575"/>
                    <a:pt x="535410" y="266808"/>
                    <a:pt x="539866" y="268189"/>
                  </a:cubicBezTo>
                  <a:cubicBezTo>
                    <a:pt x="539866" y="268189"/>
                    <a:pt x="551850" y="271871"/>
                    <a:pt x="552004" y="271871"/>
                  </a:cubicBezTo>
                  <a:cubicBezTo>
                    <a:pt x="571363" y="278315"/>
                    <a:pt x="584423" y="296420"/>
                    <a:pt x="584423" y="316826"/>
                  </a:cubicBezTo>
                  <a:lnTo>
                    <a:pt x="584423" y="389092"/>
                  </a:lnTo>
                  <a:cubicBezTo>
                    <a:pt x="584423" y="391854"/>
                    <a:pt x="583655" y="394615"/>
                    <a:pt x="582118" y="396917"/>
                  </a:cubicBezTo>
                  <a:lnTo>
                    <a:pt x="557842" y="433894"/>
                  </a:lnTo>
                  <a:lnTo>
                    <a:pt x="557842" y="530708"/>
                  </a:lnTo>
                  <a:cubicBezTo>
                    <a:pt x="557842" y="538686"/>
                    <a:pt x="551389" y="544977"/>
                    <a:pt x="543553" y="544977"/>
                  </a:cubicBezTo>
                  <a:lnTo>
                    <a:pt x="462428" y="544977"/>
                  </a:lnTo>
                  <a:cubicBezTo>
                    <a:pt x="454592" y="544977"/>
                    <a:pt x="448139" y="538686"/>
                    <a:pt x="448139" y="530708"/>
                  </a:cubicBezTo>
                  <a:lnTo>
                    <a:pt x="448139" y="433894"/>
                  </a:lnTo>
                  <a:lnTo>
                    <a:pt x="423863" y="396917"/>
                  </a:lnTo>
                  <a:cubicBezTo>
                    <a:pt x="422326" y="394615"/>
                    <a:pt x="421558" y="391854"/>
                    <a:pt x="421558" y="389092"/>
                  </a:cubicBezTo>
                  <a:lnTo>
                    <a:pt x="421558" y="316826"/>
                  </a:lnTo>
                  <a:cubicBezTo>
                    <a:pt x="421558" y="296420"/>
                    <a:pt x="434618" y="278315"/>
                    <a:pt x="453977" y="271871"/>
                  </a:cubicBezTo>
                  <a:cubicBezTo>
                    <a:pt x="454131" y="271871"/>
                    <a:pt x="466115" y="268189"/>
                    <a:pt x="466115" y="268189"/>
                  </a:cubicBezTo>
                  <a:close/>
                  <a:moveTo>
                    <a:pt x="44557" y="268189"/>
                  </a:moveTo>
                  <a:cubicBezTo>
                    <a:pt x="49013" y="266808"/>
                    <a:pt x="53776" y="267575"/>
                    <a:pt x="57310" y="270337"/>
                  </a:cubicBezTo>
                  <a:lnTo>
                    <a:pt x="81432" y="288288"/>
                  </a:lnTo>
                  <a:lnTo>
                    <a:pt x="105401" y="270337"/>
                  </a:lnTo>
                  <a:cubicBezTo>
                    <a:pt x="109089" y="267575"/>
                    <a:pt x="113852" y="266808"/>
                    <a:pt x="118308" y="268189"/>
                  </a:cubicBezTo>
                  <a:cubicBezTo>
                    <a:pt x="118308" y="268189"/>
                    <a:pt x="130292" y="271871"/>
                    <a:pt x="130446" y="271871"/>
                  </a:cubicBezTo>
                  <a:cubicBezTo>
                    <a:pt x="149805" y="278315"/>
                    <a:pt x="162865" y="296420"/>
                    <a:pt x="162865" y="316826"/>
                  </a:cubicBezTo>
                  <a:lnTo>
                    <a:pt x="162865" y="389092"/>
                  </a:lnTo>
                  <a:cubicBezTo>
                    <a:pt x="162865" y="391854"/>
                    <a:pt x="162097" y="394615"/>
                    <a:pt x="160560" y="396917"/>
                  </a:cubicBezTo>
                  <a:lnTo>
                    <a:pt x="136284" y="433894"/>
                  </a:lnTo>
                  <a:lnTo>
                    <a:pt x="136284" y="530708"/>
                  </a:lnTo>
                  <a:cubicBezTo>
                    <a:pt x="136284" y="538686"/>
                    <a:pt x="129831" y="544977"/>
                    <a:pt x="121995" y="544977"/>
                  </a:cubicBezTo>
                  <a:lnTo>
                    <a:pt x="40870" y="544977"/>
                  </a:lnTo>
                  <a:cubicBezTo>
                    <a:pt x="33034" y="544977"/>
                    <a:pt x="26581" y="538686"/>
                    <a:pt x="26581" y="530708"/>
                  </a:cubicBezTo>
                  <a:lnTo>
                    <a:pt x="26581" y="433894"/>
                  </a:lnTo>
                  <a:lnTo>
                    <a:pt x="2305" y="396917"/>
                  </a:lnTo>
                  <a:cubicBezTo>
                    <a:pt x="768" y="394615"/>
                    <a:pt x="0" y="391854"/>
                    <a:pt x="0" y="389092"/>
                  </a:cubicBezTo>
                  <a:lnTo>
                    <a:pt x="0" y="316826"/>
                  </a:lnTo>
                  <a:cubicBezTo>
                    <a:pt x="0" y="296420"/>
                    <a:pt x="13060" y="278315"/>
                    <a:pt x="32419" y="271871"/>
                  </a:cubicBezTo>
                  <a:cubicBezTo>
                    <a:pt x="32573" y="271871"/>
                    <a:pt x="44557" y="268189"/>
                    <a:pt x="44557" y="268189"/>
                  </a:cubicBezTo>
                  <a:close/>
                  <a:moveTo>
                    <a:pt x="283757" y="227644"/>
                  </a:moveTo>
                  <a:lnTo>
                    <a:pt x="300667" y="227644"/>
                  </a:lnTo>
                  <a:cubicBezTo>
                    <a:pt x="302973" y="227644"/>
                    <a:pt x="305126" y="228565"/>
                    <a:pt x="306663" y="230253"/>
                  </a:cubicBezTo>
                  <a:cubicBezTo>
                    <a:pt x="309123" y="232861"/>
                    <a:pt x="309430" y="236544"/>
                    <a:pt x="307739" y="239459"/>
                  </a:cubicBezTo>
                  <a:lnTo>
                    <a:pt x="298669" y="252962"/>
                  </a:lnTo>
                  <a:lnTo>
                    <a:pt x="302973" y="288561"/>
                  </a:lnTo>
                  <a:lnTo>
                    <a:pt x="294672" y="310810"/>
                  </a:lnTo>
                  <a:cubicBezTo>
                    <a:pt x="293749" y="312958"/>
                    <a:pt x="290675" y="312958"/>
                    <a:pt x="289752" y="310810"/>
                  </a:cubicBezTo>
                  <a:lnTo>
                    <a:pt x="281451" y="288561"/>
                  </a:lnTo>
                  <a:lnTo>
                    <a:pt x="285755" y="252962"/>
                  </a:lnTo>
                  <a:lnTo>
                    <a:pt x="276685" y="239459"/>
                  </a:lnTo>
                  <a:cubicBezTo>
                    <a:pt x="274994" y="236544"/>
                    <a:pt x="275302" y="232861"/>
                    <a:pt x="277761" y="230253"/>
                  </a:cubicBezTo>
                  <a:cubicBezTo>
                    <a:pt x="279299" y="228565"/>
                    <a:pt x="281451" y="227644"/>
                    <a:pt x="283757" y="227644"/>
                  </a:cubicBezTo>
                  <a:close/>
                  <a:moveTo>
                    <a:pt x="243694" y="226776"/>
                  </a:moveTo>
                  <a:cubicBezTo>
                    <a:pt x="245999" y="226776"/>
                    <a:pt x="248150" y="228157"/>
                    <a:pt x="248918" y="230304"/>
                  </a:cubicBezTo>
                  <a:lnTo>
                    <a:pt x="285947" y="331870"/>
                  </a:lnTo>
                  <a:cubicBezTo>
                    <a:pt x="288098" y="337700"/>
                    <a:pt x="296395" y="337700"/>
                    <a:pt x="298546" y="331870"/>
                  </a:cubicBezTo>
                  <a:lnTo>
                    <a:pt x="335575" y="230304"/>
                  </a:lnTo>
                  <a:cubicBezTo>
                    <a:pt x="336651" y="227543"/>
                    <a:pt x="339570" y="226162"/>
                    <a:pt x="342336" y="226929"/>
                  </a:cubicBezTo>
                  <a:lnTo>
                    <a:pt x="360005" y="232299"/>
                  </a:lnTo>
                  <a:lnTo>
                    <a:pt x="360005" y="232452"/>
                  </a:lnTo>
                  <a:cubicBezTo>
                    <a:pt x="382438" y="239663"/>
                    <a:pt x="397495" y="260528"/>
                    <a:pt x="397495" y="284002"/>
                  </a:cubicBezTo>
                  <a:lnTo>
                    <a:pt x="397495" y="391704"/>
                  </a:lnTo>
                  <a:cubicBezTo>
                    <a:pt x="397495" y="392778"/>
                    <a:pt x="397188" y="393852"/>
                    <a:pt x="396573" y="394619"/>
                  </a:cubicBezTo>
                  <a:lnTo>
                    <a:pt x="358008" y="453379"/>
                  </a:lnTo>
                  <a:lnTo>
                    <a:pt x="358008" y="602045"/>
                  </a:lnTo>
                  <a:cubicBezTo>
                    <a:pt x="358008" y="605113"/>
                    <a:pt x="355549" y="607568"/>
                    <a:pt x="352476" y="607568"/>
                  </a:cubicBezTo>
                  <a:lnTo>
                    <a:pt x="232017" y="607568"/>
                  </a:lnTo>
                  <a:cubicBezTo>
                    <a:pt x="228944" y="607568"/>
                    <a:pt x="226485" y="605113"/>
                    <a:pt x="226485" y="602045"/>
                  </a:cubicBezTo>
                  <a:lnTo>
                    <a:pt x="226485" y="453379"/>
                  </a:lnTo>
                  <a:lnTo>
                    <a:pt x="187920" y="394619"/>
                  </a:lnTo>
                  <a:cubicBezTo>
                    <a:pt x="187305" y="393852"/>
                    <a:pt x="186998" y="392778"/>
                    <a:pt x="186998" y="391704"/>
                  </a:cubicBezTo>
                  <a:lnTo>
                    <a:pt x="186998" y="284309"/>
                  </a:lnTo>
                  <a:cubicBezTo>
                    <a:pt x="186998" y="260682"/>
                    <a:pt x="202055" y="239817"/>
                    <a:pt x="224488" y="232299"/>
                  </a:cubicBezTo>
                  <a:cubicBezTo>
                    <a:pt x="224488" y="232299"/>
                    <a:pt x="243233" y="226776"/>
                    <a:pt x="243694" y="226776"/>
                  </a:cubicBezTo>
                  <a:close/>
                  <a:moveTo>
                    <a:pt x="503026" y="160466"/>
                  </a:moveTo>
                  <a:cubicBezTo>
                    <a:pt x="529508" y="160466"/>
                    <a:pt x="550975" y="181870"/>
                    <a:pt x="550975" y="208274"/>
                  </a:cubicBezTo>
                  <a:cubicBezTo>
                    <a:pt x="550975" y="234678"/>
                    <a:pt x="529508" y="256082"/>
                    <a:pt x="503026" y="256082"/>
                  </a:cubicBezTo>
                  <a:cubicBezTo>
                    <a:pt x="476544" y="256082"/>
                    <a:pt x="455077" y="234678"/>
                    <a:pt x="455077" y="208274"/>
                  </a:cubicBezTo>
                  <a:cubicBezTo>
                    <a:pt x="455077" y="181870"/>
                    <a:pt x="476544" y="160466"/>
                    <a:pt x="503026" y="160466"/>
                  </a:cubicBezTo>
                  <a:close/>
                  <a:moveTo>
                    <a:pt x="81397" y="160466"/>
                  </a:moveTo>
                  <a:cubicBezTo>
                    <a:pt x="107879" y="160466"/>
                    <a:pt x="129346" y="181870"/>
                    <a:pt x="129346" y="208274"/>
                  </a:cubicBezTo>
                  <a:cubicBezTo>
                    <a:pt x="129346" y="234678"/>
                    <a:pt x="107879" y="256082"/>
                    <a:pt x="81397" y="256082"/>
                  </a:cubicBezTo>
                  <a:cubicBezTo>
                    <a:pt x="54915" y="256082"/>
                    <a:pt x="33448" y="234678"/>
                    <a:pt x="33448" y="208274"/>
                  </a:cubicBezTo>
                  <a:cubicBezTo>
                    <a:pt x="33448" y="181870"/>
                    <a:pt x="54915" y="160466"/>
                    <a:pt x="81397" y="160466"/>
                  </a:cubicBezTo>
                  <a:close/>
                  <a:moveTo>
                    <a:pt x="292212" y="79174"/>
                  </a:moveTo>
                  <a:cubicBezTo>
                    <a:pt x="326313" y="79174"/>
                    <a:pt x="353957" y="106786"/>
                    <a:pt x="353957" y="140848"/>
                  </a:cubicBezTo>
                  <a:cubicBezTo>
                    <a:pt x="353957" y="174910"/>
                    <a:pt x="326313" y="202522"/>
                    <a:pt x="292212" y="202522"/>
                  </a:cubicBezTo>
                  <a:cubicBezTo>
                    <a:pt x="258111" y="202522"/>
                    <a:pt x="230467" y="174910"/>
                    <a:pt x="230467" y="140848"/>
                  </a:cubicBezTo>
                  <a:cubicBezTo>
                    <a:pt x="230467" y="106786"/>
                    <a:pt x="258111" y="79174"/>
                    <a:pt x="292212" y="79174"/>
                  </a:cubicBezTo>
                  <a:close/>
                  <a:moveTo>
                    <a:pt x="292212" y="0"/>
                  </a:moveTo>
                  <a:cubicBezTo>
                    <a:pt x="376247" y="0"/>
                    <a:pt x="453677" y="38346"/>
                    <a:pt x="504683" y="105068"/>
                  </a:cubicBezTo>
                  <a:cubicBezTo>
                    <a:pt x="509906" y="111817"/>
                    <a:pt x="508523" y="121481"/>
                    <a:pt x="501764" y="126542"/>
                  </a:cubicBezTo>
                  <a:cubicBezTo>
                    <a:pt x="498998" y="128690"/>
                    <a:pt x="495772" y="129610"/>
                    <a:pt x="492546" y="129610"/>
                  </a:cubicBezTo>
                  <a:cubicBezTo>
                    <a:pt x="487937" y="129610"/>
                    <a:pt x="483328" y="127616"/>
                    <a:pt x="480409" y="123628"/>
                  </a:cubicBezTo>
                  <a:cubicBezTo>
                    <a:pt x="435088" y="64575"/>
                    <a:pt x="366569" y="30677"/>
                    <a:pt x="292212" y="30677"/>
                  </a:cubicBezTo>
                  <a:cubicBezTo>
                    <a:pt x="217854" y="30677"/>
                    <a:pt x="149335" y="64575"/>
                    <a:pt x="104014" y="123628"/>
                  </a:cubicBezTo>
                  <a:cubicBezTo>
                    <a:pt x="98944" y="130377"/>
                    <a:pt x="89265" y="131604"/>
                    <a:pt x="82659" y="126542"/>
                  </a:cubicBezTo>
                  <a:cubicBezTo>
                    <a:pt x="75900" y="121481"/>
                    <a:pt x="74517" y="111817"/>
                    <a:pt x="79740" y="105068"/>
                  </a:cubicBezTo>
                  <a:cubicBezTo>
                    <a:pt x="130746" y="38346"/>
                    <a:pt x="208176" y="0"/>
                    <a:pt x="29221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5413829" y="4153249"/>
              <a:ext cx="610506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b="34376"/>
          <a:stretch>
            <a:fillRect/>
          </a:stretch>
        </p:blipFill>
        <p:spPr>
          <a:xfrm>
            <a:off x="-26504" y="1741303"/>
            <a:ext cx="5432508" cy="5136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9" r="42762"/>
          <a:stretch>
            <a:fillRect/>
          </a:stretch>
        </p:blipFill>
        <p:spPr>
          <a:xfrm>
            <a:off x="7301948" y="-26504"/>
            <a:ext cx="4890052" cy="41614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13" y="5227654"/>
            <a:ext cx="1245704" cy="124570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407611" y="1026714"/>
            <a:ext cx="5381722" cy="4823792"/>
            <a:chOff x="3428877" y="1026714"/>
            <a:chExt cx="5381722" cy="4823792"/>
          </a:xfrm>
        </p:grpSpPr>
        <p:grpSp>
          <p:nvGrpSpPr>
            <p:cNvPr id="9" name="组合 8"/>
            <p:cNvGrpSpPr/>
            <p:nvPr/>
          </p:nvGrpSpPr>
          <p:grpSpPr>
            <a:xfrm>
              <a:off x="3428877" y="1026714"/>
              <a:ext cx="5381722" cy="4823792"/>
              <a:chOff x="3428877" y="1026714"/>
              <a:chExt cx="5381722" cy="48237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428877" y="1026714"/>
                <a:ext cx="5381722" cy="4823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551271" y="1143164"/>
                <a:ext cx="5100442" cy="45716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schemeClr val="tx1">
                    <a:lumMod val="50000"/>
                    <a:lumOff val="50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992442" y="1732842"/>
              <a:ext cx="4589352" cy="3440135"/>
              <a:chOff x="3992442" y="1754108"/>
              <a:chExt cx="4589352" cy="3440135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4074564" y="2155339"/>
                <a:ext cx="45072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7200" spc="3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感谢您</a:t>
                </a:r>
                <a:endParaRPr lang="zh-CN" altLang="en-US" sz="7200" spc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992442" y="1754108"/>
                <a:ext cx="4215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简</a:t>
                </a:r>
                <a:r>
                  <a:rPr lang="en-US" altLang="zh-CN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约</a:t>
                </a:r>
                <a:r>
                  <a:rPr lang="en-US" altLang="zh-CN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新</a:t>
                </a:r>
                <a:r>
                  <a:rPr lang="en-US" altLang="zh-CN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颖</a:t>
                </a:r>
                <a:r>
                  <a:rPr lang="en-US" altLang="zh-CN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策</a:t>
                </a:r>
                <a:r>
                  <a:rPr lang="en-US" altLang="zh-CN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划</a:t>
                </a:r>
                <a:r>
                  <a:rPr lang="en-US" altLang="zh-CN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模</a:t>
                </a:r>
                <a:r>
                  <a:rPr lang="en-US" altLang="zh-CN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/</a:t>
                </a:r>
                <a:r>
                  <a:rPr lang="zh-CN" altLang="en-US" spc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板</a:t>
                </a:r>
                <a:endParaRPr lang="zh-CN" altLang="en-US" spc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771390" y="3473951"/>
                <a:ext cx="2667000" cy="4383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spc="1000" dirty="0" smtClean="0"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thanks</a:t>
                </a:r>
                <a:endParaRPr lang="zh-CN" altLang="en-US" sz="2400" spc="1000" dirty="0"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286250" y="4132414"/>
                <a:ext cx="363728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义启紫水晶体" panose="02000500000000000000" pitchFamily="2" charset="-128"/>
                    <a:ea typeface="义启紫水晶体" panose="02000500000000000000" pitchFamily="2" charset="-128"/>
                    <a:cs typeface="义启紫水晶体" panose="02000500000000000000" pitchFamily="2" charset="-128"/>
                    <a:sym typeface="+mn-lt"/>
                  </a:rPr>
                  <a:t>点击输入您的文字内容，点击输入您的文字内容，点击输入您的文字内容，点击输入您的文字内容</a:t>
                </a:r>
                <a:endPara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义启紫水晶体" panose="02000500000000000000" pitchFamily="2" charset="-128"/>
                  <a:ea typeface="义启紫水晶体" panose="02000500000000000000" pitchFamily="2" charset="-128"/>
                  <a:cs typeface="义启紫水晶体" panose="02000500000000000000" pitchFamily="2" charset="-128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584200 w 12192000"/>
              <a:gd name="connsiteY0" fmla="*/ 568960 h 6858000"/>
              <a:gd name="connsiteX1" fmla="*/ 584200 w 12192000"/>
              <a:gd name="connsiteY1" fmla="*/ 6289040 h 6858000"/>
              <a:gd name="connsiteX2" fmla="*/ 11607800 w 12192000"/>
              <a:gd name="connsiteY2" fmla="*/ 6289040 h 6858000"/>
              <a:gd name="connsiteX3" fmla="*/ 11607800 w 12192000"/>
              <a:gd name="connsiteY3" fmla="*/ 56896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84200" y="568960"/>
                </a:moveTo>
                <a:lnTo>
                  <a:pt x="584200" y="6289040"/>
                </a:lnTo>
                <a:lnTo>
                  <a:pt x="11607800" y="6289040"/>
                </a:lnTo>
                <a:lnTo>
                  <a:pt x="11607800" y="568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203200">
              <a:schemeClr val="tx1">
                <a:lumMod val="50000"/>
                <a:lumOff val="5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96" y="4782457"/>
            <a:ext cx="1011183" cy="10111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b="34376"/>
          <a:stretch>
            <a:fillRect/>
          </a:stretch>
        </p:blipFill>
        <p:spPr>
          <a:xfrm rot="16200000">
            <a:off x="6313265" y="1012092"/>
            <a:ext cx="5451941" cy="5154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9" r="42762"/>
          <a:stretch>
            <a:fillRect/>
          </a:stretch>
        </p:blipFill>
        <p:spPr>
          <a:xfrm flipH="1">
            <a:off x="590492" y="569599"/>
            <a:ext cx="3401791" cy="28949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597441"/>
            <a:ext cx="12192000" cy="166311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69900" sx="102000" sy="102000" algn="ctr" rotWithShape="0">
              <a:schemeClr val="tx1">
                <a:lumMod val="65000"/>
                <a:lumOff val="3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spc="2000" dirty="0" smtClean="0"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  <a:sym typeface="+mn-lt"/>
              </a:rPr>
              <a:t>PART ONE</a:t>
            </a:r>
            <a:endParaRPr lang="zh-CN" altLang="en-US" sz="7200" spc="2000" dirty="0"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24126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 flipH="1">
            <a:off x="673100" y="1485900"/>
            <a:ext cx="10847387" cy="4946650"/>
            <a:chOff x="673100" y="1123950"/>
            <a:chExt cx="10847387" cy="4946650"/>
          </a:xfrm>
        </p:grpSpPr>
        <p:cxnSp>
          <p:nvCxnSpPr>
            <p:cNvPr id="7" name="直接连接符 6"/>
            <p:cNvCxnSpPr>
              <a:stCxn id="42" idx="6"/>
              <a:endCxn id="26" idx="2"/>
            </p:cNvCxnSpPr>
            <p:nvPr/>
          </p:nvCxnSpPr>
          <p:spPr>
            <a:xfrm>
              <a:off x="1814423" y="4627636"/>
              <a:ext cx="856315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íšļîḑé"/>
            <p:cNvGrpSpPr/>
            <p:nvPr/>
          </p:nvGrpSpPr>
          <p:grpSpPr>
            <a:xfrm>
              <a:off x="3088071" y="4353270"/>
              <a:ext cx="548728" cy="548732"/>
              <a:chOff x="3088071" y="4353270"/>
              <a:chExt cx="548728" cy="548732"/>
            </a:xfrm>
          </p:grpSpPr>
          <p:sp>
            <p:nvSpPr>
              <p:cNvPr id="46" name="ïš1iďê"/>
              <p:cNvSpPr/>
              <p:nvPr/>
            </p:nvSpPr>
            <p:spPr>
              <a:xfrm>
                <a:off x="3088071" y="4353270"/>
                <a:ext cx="548728" cy="548732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47" name="ïsḷïḑê"/>
              <p:cNvSpPr/>
              <p:nvPr/>
            </p:nvSpPr>
            <p:spPr>
              <a:xfrm>
                <a:off x="3212749" y="4478239"/>
                <a:ext cx="299371" cy="298794"/>
              </a:xfrm>
              <a:custGeom>
                <a:avLst/>
                <a:gdLst>
                  <a:gd name="T0" fmla="*/ 325 w 333"/>
                  <a:gd name="T1" fmla="*/ 136 h 333"/>
                  <a:gd name="T2" fmla="*/ 295 w 333"/>
                  <a:gd name="T3" fmla="*/ 132 h 333"/>
                  <a:gd name="T4" fmla="*/ 282 w 333"/>
                  <a:gd name="T5" fmla="*/ 100 h 333"/>
                  <a:gd name="T6" fmla="*/ 301 w 333"/>
                  <a:gd name="T7" fmla="*/ 77 h 333"/>
                  <a:gd name="T8" fmla="*/ 300 w 333"/>
                  <a:gd name="T9" fmla="*/ 64 h 333"/>
                  <a:gd name="T10" fmla="*/ 269 w 333"/>
                  <a:gd name="T11" fmla="*/ 33 h 333"/>
                  <a:gd name="T12" fmla="*/ 257 w 333"/>
                  <a:gd name="T13" fmla="*/ 33 h 333"/>
                  <a:gd name="T14" fmla="*/ 233 w 333"/>
                  <a:gd name="T15" fmla="*/ 51 h 333"/>
                  <a:gd name="T16" fmla="*/ 201 w 333"/>
                  <a:gd name="T17" fmla="*/ 38 h 333"/>
                  <a:gd name="T18" fmla="*/ 198 w 333"/>
                  <a:gd name="T19" fmla="*/ 8 h 333"/>
                  <a:gd name="T20" fmla="*/ 188 w 333"/>
                  <a:gd name="T21" fmla="*/ 0 h 333"/>
                  <a:gd name="T22" fmla="*/ 145 w 333"/>
                  <a:gd name="T23" fmla="*/ 0 h 333"/>
                  <a:gd name="T24" fmla="*/ 136 w 333"/>
                  <a:gd name="T25" fmla="*/ 8 h 333"/>
                  <a:gd name="T26" fmla="*/ 132 w 333"/>
                  <a:gd name="T27" fmla="*/ 38 h 333"/>
                  <a:gd name="T28" fmla="*/ 100 w 333"/>
                  <a:gd name="T29" fmla="*/ 51 h 333"/>
                  <a:gd name="T30" fmla="*/ 77 w 333"/>
                  <a:gd name="T31" fmla="*/ 33 h 333"/>
                  <a:gd name="T32" fmla="*/ 64 w 333"/>
                  <a:gd name="T33" fmla="*/ 33 h 333"/>
                  <a:gd name="T34" fmla="*/ 33 w 333"/>
                  <a:gd name="T35" fmla="*/ 64 h 333"/>
                  <a:gd name="T36" fmla="*/ 33 w 333"/>
                  <a:gd name="T37" fmla="*/ 77 h 333"/>
                  <a:gd name="T38" fmla="*/ 51 w 333"/>
                  <a:gd name="T39" fmla="*/ 100 h 333"/>
                  <a:gd name="T40" fmla="*/ 38 w 333"/>
                  <a:gd name="T41" fmla="*/ 132 h 333"/>
                  <a:gd name="T42" fmla="*/ 8 w 333"/>
                  <a:gd name="T43" fmla="*/ 136 h 333"/>
                  <a:gd name="T44" fmla="*/ 0 w 333"/>
                  <a:gd name="T45" fmla="*/ 145 h 333"/>
                  <a:gd name="T46" fmla="*/ 0 w 333"/>
                  <a:gd name="T47" fmla="*/ 188 h 333"/>
                  <a:gd name="T48" fmla="*/ 8 w 333"/>
                  <a:gd name="T49" fmla="*/ 198 h 333"/>
                  <a:gd name="T50" fmla="*/ 38 w 333"/>
                  <a:gd name="T51" fmla="*/ 201 h 333"/>
                  <a:gd name="T52" fmla="*/ 51 w 333"/>
                  <a:gd name="T53" fmla="*/ 233 h 333"/>
                  <a:gd name="T54" fmla="*/ 33 w 333"/>
                  <a:gd name="T55" fmla="*/ 257 h 333"/>
                  <a:gd name="T56" fmla="*/ 34 w 333"/>
                  <a:gd name="T57" fmla="*/ 269 h 333"/>
                  <a:gd name="T58" fmla="*/ 64 w 333"/>
                  <a:gd name="T59" fmla="*/ 300 h 333"/>
                  <a:gd name="T60" fmla="*/ 77 w 333"/>
                  <a:gd name="T61" fmla="*/ 301 h 333"/>
                  <a:gd name="T62" fmla="*/ 100 w 333"/>
                  <a:gd name="T63" fmla="*/ 282 h 333"/>
                  <a:gd name="T64" fmla="*/ 132 w 333"/>
                  <a:gd name="T65" fmla="*/ 295 h 333"/>
                  <a:gd name="T66" fmla="*/ 136 w 333"/>
                  <a:gd name="T67" fmla="*/ 325 h 333"/>
                  <a:gd name="T68" fmla="*/ 145 w 333"/>
                  <a:gd name="T69" fmla="*/ 333 h 333"/>
                  <a:gd name="T70" fmla="*/ 188 w 333"/>
                  <a:gd name="T71" fmla="*/ 333 h 333"/>
                  <a:gd name="T72" fmla="*/ 198 w 333"/>
                  <a:gd name="T73" fmla="*/ 325 h 333"/>
                  <a:gd name="T74" fmla="*/ 201 w 333"/>
                  <a:gd name="T75" fmla="*/ 295 h 333"/>
                  <a:gd name="T76" fmla="*/ 233 w 333"/>
                  <a:gd name="T77" fmla="*/ 282 h 333"/>
                  <a:gd name="T78" fmla="*/ 257 w 333"/>
                  <a:gd name="T79" fmla="*/ 301 h 333"/>
                  <a:gd name="T80" fmla="*/ 269 w 333"/>
                  <a:gd name="T81" fmla="*/ 300 h 333"/>
                  <a:gd name="T82" fmla="*/ 300 w 333"/>
                  <a:gd name="T83" fmla="*/ 269 h 333"/>
                  <a:gd name="T84" fmla="*/ 301 w 333"/>
                  <a:gd name="T85" fmla="*/ 257 h 333"/>
                  <a:gd name="T86" fmla="*/ 282 w 333"/>
                  <a:gd name="T87" fmla="*/ 233 h 333"/>
                  <a:gd name="T88" fmla="*/ 295 w 333"/>
                  <a:gd name="T89" fmla="*/ 201 h 333"/>
                  <a:gd name="T90" fmla="*/ 325 w 333"/>
                  <a:gd name="T91" fmla="*/ 198 h 333"/>
                  <a:gd name="T92" fmla="*/ 333 w 333"/>
                  <a:gd name="T93" fmla="*/ 188 h 333"/>
                  <a:gd name="T94" fmla="*/ 333 w 333"/>
                  <a:gd name="T95" fmla="*/ 145 h 333"/>
                  <a:gd name="T96" fmla="*/ 325 w 333"/>
                  <a:gd name="T97" fmla="*/ 136 h 333"/>
                  <a:gd name="T98" fmla="*/ 167 w 333"/>
                  <a:gd name="T99" fmla="*/ 250 h 333"/>
                  <a:gd name="T100" fmla="*/ 83 w 333"/>
                  <a:gd name="T101" fmla="*/ 167 h 333"/>
                  <a:gd name="T102" fmla="*/ 167 w 333"/>
                  <a:gd name="T103" fmla="*/ 83 h 333"/>
                  <a:gd name="T104" fmla="*/ 250 w 333"/>
                  <a:gd name="T105" fmla="*/ 167 h 333"/>
                  <a:gd name="T106" fmla="*/ 167 w 333"/>
                  <a:gd name="T107" fmla="*/ 25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3" h="333">
                    <a:moveTo>
                      <a:pt x="325" y="136"/>
                    </a:moveTo>
                    <a:lnTo>
                      <a:pt x="295" y="132"/>
                    </a:lnTo>
                    <a:cubicBezTo>
                      <a:pt x="292" y="121"/>
                      <a:pt x="288" y="110"/>
                      <a:pt x="282" y="100"/>
                    </a:cubicBezTo>
                    <a:lnTo>
                      <a:pt x="301" y="77"/>
                    </a:lnTo>
                    <a:cubicBezTo>
                      <a:pt x="303" y="73"/>
                      <a:pt x="303" y="67"/>
                      <a:pt x="300" y="64"/>
                    </a:cubicBezTo>
                    <a:lnTo>
                      <a:pt x="269" y="33"/>
                    </a:lnTo>
                    <a:cubicBezTo>
                      <a:pt x="266" y="30"/>
                      <a:pt x="260" y="30"/>
                      <a:pt x="257" y="33"/>
                    </a:cubicBezTo>
                    <a:lnTo>
                      <a:pt x="233" y="51"/>
                    </a:lnTo>
                    <a:cubicBezTo>
                      <a:pt x="223" y="45"/>
                      <a:pt x="213" y="41"/>
                      <a:pt x="201" y="38"/>
                    </a:cubicBezTo>
                    <a:lnTo>
                      <a:pt x="198" y="8"/>
                    </a:lnTo>
                    <a:cubicBezTo>
                      <a:pt x="197" y="4"/>
                      <a:pt x="193" y="0"/>
                      <a:pt x="188" y="0"/>
                    </a:cubicBezTo>
                    <a:lnTo>
                      <a:pt x="145" y="0"/>
                    </a:lnTo>
                    <a:cubicBezTo>
                      <a:pt x="140" y="0"/>
                      <a:pt x="136" y="4"/>
                      <a:pt x="136" y="8"/>
                    </a:cubicBezTo>
                    <a:lnTo>
                      <a:pt x="132" y="38"/>
                    </a:lnTo>
                    <a:cubicBezTo>
                      <a:pt x="121" y="41"/>
                      <a:pt x="110" y="46"/>
                      <a:pt x="100" y="51"/>
                    </a:cubicBezTo>
                    <a:lnTo>
                      <a:pt x="77" y="33"/>
                    </a:lnTo>
                    <a:cubicBezTo>
                      <a:pt x="73" y="30"/>
                      <a:pt x="67" y="30"/>
                      <a:pt x="64" y="33"/>
                    </a:cubicBezTo>
                    <a:lnTo>
                      <a:pt x="33" y="64"/>
                    </a:lnTo>
                    <a:cubicBezTo>
                      <a:pt x="30" y="67"/>
                      <a:pt x="30" y="73"/>
                      <a:pt x="33" y="77"/>
                    </a:cubicBezTo>
                    <a:lnTo>
                      <a:pt x="51" y="100"/>
                    </a:lnTo>
                    <a:cubicBezTo>
                      <a:pt x="45" y="110"/>
                      <a:pt x="41" y="121"/>
                      <a:pt x="38" y="132"/>
                    </a:cubicBezTo>
                    <a:lnTo>
                      <a:pt x="8" y="136"/>
                    </a:lnTo>
                    <a:cubicBezTo>
                      <a:pt x="4" y="136"/>
                      <a:pt x="0" y="140"/>
                      <a:pt x="0" y="145"/>
                    </a:cubicBezTo>
                    <a:lnTo>
                      <a:pt x="0" y="188"/>
                    </a:lnTo>
                    <a:cubicBezTo>
                      <a:pt x="0" y="193"/>
                      <a:pt x="4" y="197"/>
                      <a:pt x="8" y="198"/>
                    </a:cubicBezTo>
                    <a:lnTo>
                      <a:pt x="38" y="201"/>
                    </a:lnTo>
                    <a:cubicBezTo>
                      <a:pt x="41" y="213"/>
                      <a:pt x="46" y="223"/>
                      <a:pt x="51" y="233"/>
                    </a:cubicBezTo>
                    <a:lnTo>
                      <a:pt x="33" y="257"/>
                    </a:lnTo>
                    <a:cubicBezTo>
                      <a:pt x="30" y="260"/>
                      <a:pt x="30" y="266"/>
                      <a:pt x="34" y="269"/>
                    </a:cubicBezTo>
                    <a:lnTo>
                      <a:pt x="64" y="300"/>
                    </a:lnTo>
                    <a:cubicBezTo>
                      <a:pt x="67" y="303"/>
                      <a:pt x="73" y="303"/>
                      <a:pt x="77" y="301"/>
                    </a:cubicBezTo>
                    <a:lnTo>
                      <a:pt x="100" y="282"/>
                    </a:lnTo>
                    <a:cubicBezTo>
                      <a:pt x="110" y="288"/>
                      <a:pt x="121" y="292"/>
                      <a:pt x="132" y="295"/>
                    </a:cubicBezTo>
                    <a:lnTo>
                      <a:pt x="136" y="325"/>
                    </a:lnTo>
                    <a:cubicBezTo>
                      <a:pt x="136" y="330"/>
                      <a:pt x="140" y="333"/>
                      <a:pt x="145" y="333"/>
                    </a:cubicBezTo>
                    <a:lnTo>
                      <a:pt x="188" y="333"/>
                    </a:lnTo>
                    <a:cubicBezTo>
                      <a:pt x="193" y="333"/>
                      <a:pt x="197" y="330"/>
                      <a:pt x="198" y="325"/>
                    </a:cubicBezTo>
                    <a:lnTo>
                      <a:pt x="201" y="295"/>
                    </a:lnTo>
                    <a:cubicBezTo>
                      <a:pt x="213" y="292"/>
                      <a:pt x="223" y="288"/>
                      <a:pt x="233" y="282"/>
                    </a:cubicBezTo>
                    <a:lnTo>
                      <a:pt x="257" y="301"/>
                    </a:lnTo>
                    <a:cubicBezTo>
                      <a:pt x="260" y="303"/>
                      <a:pt x="266" y="303"/>
                      <a:pt x="269" y="300"/>
                    </a:cubicBezTo>
                    <a:lnTo>
                      <a:pt x="300" y="269"/>
                    </a:lnTo>
                    <a:cubicBezTo>
                      <a:pt x="303" y="266"/>
                      <a:pt x="303" y="260"/>
                      <a:pt x="301" y="257"/>
                    </a:cubicBezTo>
                    <a:lnTo>
                      <a:pt x="282" y="233"/>
                    </a:lnTo>
                    <a:cubicBezTo>
                      <a:pt x="288" y="223"/>
                      <a:pt x="292" y="213"/>
                      <a:pt x="295" y="201"/>
                    </a:cubicBezTo>
                    <a:lnTo>
                      <a:pt x="325" y="198"/>
                    </a:lnTo>
                    <a:cubicBezTo>
                      <a:pt x="330" y="197"/>
                      <a:pt x="333" y="193"/>
                      <a:pt x="333" y="188"/>
                    </a:cubicBezTo>
                    <a:lnTo>
                      <a:pt x="333" y="145"/>
                    </a:lnTo>
                    <a:cubicBezTo>
                      <a:pt x="333" y="140"/>
                      <a:pt x="330" y="136"/>
                      <a:pt x="325" y="136"/>
                    </a:cubicBezTo>
                    <a:close/>
                    <a:moveTo>
                      <a:pt x="167" y="250"/>
                    </a:moveTo>
                    <a:cubicBezTo>
                      <a:pt x="121" y="250"/>
                      <a:pt x="83" y="213"/>
                      <a:pt x="83" y="167"/>
                    </a:cubicBezTo>
                    <a:cubicBezTo>
                      <a:pt x="83" y="121"/>
                      <a:pt x="121" y="83"/>
                      <a:pt x="167" y="83"/>
                    </a:cubicBezTo>
                    <a:cubicBezTo>
                      <a:pt x="213" y="83"/>
                      <a:pt x="250" y="121"/>
                      <a:pt x="250" y="167"/>
                    </a:cubicBezTo>
                    <a:cubicBezTo>
                      <a:pt x="250" y="213"/>
                      <a:pt x="213" y="250"/>
                      <a:pt x="167" y="2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9" name="ïŝḷíḓé"/>
            <p:cNvGrpSpPr/>
            <p:nvPr/>
          </p:nvGrpSpPr>
          <p:grpSpPr>
            <a:xfrm>
              <a:off x="673100" y="5018407"/>
              <a:ext cx="1733919" cy="1052193"/>
              <a:chOff x="673100" y="4872357"/>
              <a:chExt cx="1733919" cy="1052193"/>
            </a:xfrm>
          </p:grpSpPr>
          <p:sp>
            <p:nvSpPr>
              <p:cNvPr id="44" name="iṩlïḓe"/>
              <p:cNvSpPr txBox="1"/>
              <p:nvPr/>
            </p:nvSpPr>
            <p:spPr>
              <a:xfrm>
                <a:off x="673100" y="5310082"/>
                <a:ext cx="1733919" cy="61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45" name="íṩļïḑe"/>
              <p:cNvSpPr/>
              <p:nvPr/>
            </p:nvSpPr>
            <p:spPr>
              <a:xfrm>
                <a:off x="673100" y="48723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10" name="îšļîḍe"/>
            <p:cNvGrpSpPr/>
            <p:nvPr/>
          </p:nvGrpSpPr>
          <p:grpSpPr>
            <a:xfrm>
              <a:off x="1265695" y="4353270"/>
              <a:ext cx="548728" cy="548732"/>
              <a:chOff x="1265695" y="4353270"/>
              <a:chExt cx="548728" cy="548732"/>
            </a:xfrm>
          </p:grpSpPr>
          <p:sp>
            <p:nvSpPr>
              <p:cNvPr id="42" name="îṩḷíďè"/>
              <p:cNvSpPr/>
              <p:nvPr/>
            </p:nvSpPr>
            <p:spPr>
              <a:xfrm>
                <a:off x="1265695" y="4353270"/>
                <a:ext cx="548728" cy="54873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43" name="ïslíḋè"/>
              <p:cNvSpPr/>
              <p:nvPr/>
            </p:nvSpPr>
            <p:spPr>
              <a:xfrm>
                <a:off x="1402805" y="4477951"/>
                <a:ext cx="274507" cy="299371"/>
              </a:xfrm>
              <a:custGeom>
                <a:avLst/>
                <a:gdLst>
                  <a:gd name="T0" fmla="*/ 2518 w 2518"/>
                  <a:gd name="T1" fmla="*/ 2650 h 2750"/>
                  <a:gd name="T2" fmla="*/ 100 w 2518"/>
                  <a:gd name="T3" fmla="*/ 2750 h 2750"/>
                  <a:gd name="T4" fmla="*/ 0 w 2518"/>
                  <a:gd name="T5" fmla="*/ 2207 h 2750"/>
                  <a:gd name="T6" fmla="*/ 735 w 2518"/>
                  <a:gd name="T7" fmla="*/ 1547 h 2750"/>
                  <a:gd name="T8" fmla="*/ 871 w 2518"/>
                  <a:gd name="T9" fmla="*/ 1596 h 2750"/>
                  <a:gd name="T10" fmla="*/ 1098 w 2518"/>
                  <a:gd name="T11" fmla="*/ 1922 h 2750"/>
                  <a:gd name="T12" fmla="*/ 1069 w 2518"/>
                  <a:gd name="T13" fmla="*/ 1733 h 2750"/>
                  <a:gd name="T14" fmla="*/ 1366 w 2518"/>
                  <a:gd name="T15" fmla="*/ 1688 h 2750"/>
                  <a:gd name="T16" fmla="*/ 1459 w 2518"/>
                  <a:gd name="T17" fmla="*/ 1826 h 2750"/>
                  <a:gd name="T18" fmla="*/ 1453 w 2518"/>
                  <a:gd name="T19" fmla="*/ 2031 h 2750"/>
                  <a:gd name="T20" fmla="*/ 1705 w 2518"/>
                  <a:gd name="T21" fmla="*/ 1543 h 2750"/>
                  <a:gd name="T22" fmla="*/ 2221 w 2518"/>
                  <a:gd name="T23" fmla="*/ 1765 h 2750"/>
                  <a:gd name="T24" fmla="*/ 1774 w 2518"/>
                  <a:gd name="T25" fmla="*/ 827 h 2750"/>
                  <a:gd name="T26" fmla="*/ 1774 w 2518"/>
                  <a:gd name="T27" fmla="*/ 827 h 2750"/>
                  <a:gd name="T28" fmla="*/ 1752 w 2518"/>
                  <a:gd name="T29" fmla="*/ 1190 h 2750"/>
                  <a:gd name="T30" fmla="*/ 1453 w 2518"/>
                  <a:gd name="T31" fmla="*/ 1525 h 2750"/>
                  <a:gd name="T32" fmla="*/ 1065 w 2518"/>
                  <a:gd name="T33" fmla="*/ 1525 h 2750"/>
                  <a:gd name="T34" fmla="*/ 766 w 2518"/>
                  <a:gd name="T35" fmla="*/ 1190 h 2750"/>
                  <a:gd name="T36" fmla="*/ 582 w 2518"/>
                  <a:gd name="T37" fmla="*/ 719 h 2750"/>
                  <a:gd name="T38" fmla="*/ 632 w 2518"/>
                  <a:gd name="T39" fmla="*/ 594 h 2750"/>
                  <a:gd name="T40" fmla="*/ 633 w 2518"/>
                  <a:gd name="T41" fmla="*/ 586 h 2750"/>
                  <a:gd name="T42" fmla="*/ 874 w 2518"/>
                  <a:gd name="T43" fmla="*/ 132 h 2750"/>
                  <a:gd name="T44" fmla="*/ 1259 w 2518"/>
                  <a:gd name="T45" fmla="*/ 0 h 2750"/>
                  <a:gd name="T46" fmla="*/ 1292 w 2518"/>
                  <a:gd name="T47" fmla="*/ 2 h 2750"/>
                  <a:gd name="T48" fmla="*/ 1891 w 2518"/>
                  <a:gd name="T49" fmla="*/ 669 h 2750"/>
                  <a:gd name="T50" fmla="*/ 1959 w 2518"/>
                  <a:gd name="T51" fmla="*/ 960 h 2750"/>
                  <a:gd name="T52" fmla="*/ 1691 w 2518"/>
                  <a:gd name="T53" fmla="*/ 720 h 2750"/>
                  <a:gd name="T54" fmla="*/ 1526 w 2518"/>
                  <a:gd name="T55" fmla="*/ 617 h 2750"/>
                  <a:gd name="T56" fmla="*/ 1041 w 2518"/>
                  <a:gd name="T57" fmla="*/ 482 h 2750"/>
                  <a:gd name="T58" fmla="*/ 827 w 2518"/>
                  <a:gd name="T59" fmla="*/ 674 h 2750"/>
                  <a:gd name="T60" fmla="*/ 751 w 2518"/>
                  <a:gd name="T61" fmla="*/ 826 h 2750"/>
                  <a:gd name="T62" fmla="*/ 813 w 2518"/>
                  <a:gd name="T63" fmla="*/ 996 h 2750"/>
                  <a:gd name="T64" fmla="*/ 921 w 2518"/>
                  <a:gd name="T65" fmla="*/ 1052 h 2750"/>
                  <a:gd name="T66" fmla="*/ 1151 w 2518"/>
                  <a:gd name="T67" fmla="*/ 1344 h 2750"/>
                  <a:gd name="T68" fmla="*/ 1439 w 2518"/>
                  <a:gd name="T69" fmla="*/ 1304 h 2750"/>
                  <a:gd name="T70" fmla="*/ 1705 w 2518"/>
                  <a:gd name="T71" fmla="*/ 996 h 2750"/>
                  <a:gd name="T72" fmla="*/ 1774 w 2518"/>
                  <a:gd name="T73" fmla="*/ 827 h 2750"/>
                  <a:gd name="T74" fmla="*/ 1692 w 2518"/>
                  <a:gd name="T75" fmla="*/ 72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18" h="2750">
                    <a:moveTo>
                      <a:pt x="2518" y="2207"/>
                    </a:moveTo>
                    <a:lnTo>
                      <a:pt x="2518" y="2650"/>
                    </a:lnTo>
                    <a:cubicBezTo>
                      <a:pt x="2518" y="2705"/>
                      <a:pt x="2473" y="2750"/>
                      <a:pt x="2418" y="2750"/>
                    </a:cubicBezTo>
                    <a:lnTo>
                      <a:pt x="100" y="2750"/>
                    </a:lnTo>
                    <a:cubicBezTo>
                      <a:pt x="45" y="2750"/>
                      <a:pt x="0" y="2705"/>
                      <a:pt x="0" y="2650"/>
                    </a:cubicBezTo>
                    <a:lnTo>
                      <a:pt x="0" y="2207"/>
                    </a:lnTo>
                    <a:cubicBezTo>
                      <a:pt x="0" y="2012"/>
                      <a:pt x="117" y="1839"/>
                      <a:pt x="297" y="1765"/>
                    </a:cubicBezTo>
                    <a:lnTo>
                      <a:pt x="735" y="1547"/>
                    </a:lnTo>
                    <a:cubicBezTo>
                      <a:pt x="760" y="1535"/>
                      <a:pt x="788" y="1534"/>
                      <a:pt x="813" y="1543"/>
                    </a:cubicBezTo>
                    <a:cubicBezTo>
                      <a:pt x="839" y="1552"/>
                      <a:pt x="860" y="1571"/>
                      <a:pt x="871" y="1596"/>
                    </a:cubicBezTo>
                    <a:lnTo>
                      <a:pt x="1066" y="2031"/>
                    </a:lnTo>
                    <a:lnTo>
                      <a:pt x="1098" y="1922"/>
                    </a:lnTo>
                    <a:lnTo>
                      <a:pt x="1059" y="1826"/>
                    </a:lnTo>
                    <a:cubicBezTo>
                      <a:pt x="1047" y="1795"/>
                      <a:pt x="1050" y="1760"/>
                      <a:pt x="1069" y="1733"/>
                    </a:cubicBezTo>
                    <a:cubicBezTo>
                      <a:pt x="1087" y="1705"/>
                      <a:pt x="1118" y="1688"/>
                      <a:pt x="1152" y="1688"/>
                    </a:cubicBezTo>
                    <a:lnTo>
                      <a:pt x="1366" y="1688"/>
                    </a:lnTo>
                    <a:cubicBezTo>
                      <a:pt x="1400" y="1688"/>
                      <a:pt x="1431" y="1705"/>
                      <a:pt x="1449" y="1733"/>
                    </a:cubicBezTo>
                    <a:cubicBezTo>
                      <a:pt x="1468" y="1760"/>
                      <a:pt x="1472" y="1795"/>
                      <a:pt x="1459" y="1826"/>
                    </a:cubicBezTo>
                    <a:lnTo>
                      <a:pt x="1420" y="1922"/>
                    </a:lnTo>
                    <a:lnTo>
                      <a:pt x="1453" y="2031"/>
                    </a:lnTo>
                    <a:lnTo>
                      <a:pt x="1647" y="1596"/>
                    </a:lnTo>
                    <a:cubicBezTo>
                      <a:pt x="1658" y="1571"/>
                      <a:pt x="1679" y="1552"/>
                      <a:pt x="1705" y="1543"/>
                    </a:cubicBezTo>
                    <a:cubicBezTo>
                      <a:pt x="1730" y="1534"/>
                      <a:pt x="1759" y="1535"/>
                      <a:pt x="1783" y="1547"/>
                    </a:cubicBezTo>
                    <a:lnTo>
                      <a:pt x="2221" y="1765"/>
                    </a:lnTo>
                    <a:cubicBezTo>
                      <a:pt x="2402" y="1839"/>
                      <a:pt x="2518" y="2012"/>
                      <a:pt x="2518" y="2207"/>
                    </a:cubicBezTo>
                    <a:close/>
                    <a:moveTo>
                      <a:pt x="1774" y="827"/>
                    </a:moveTo>
                    <a:cubicBezTo>
                      <a:pt x="1774" y="827"/>
                      <a:pt x="1771" y="827"/>
                      <a:pt x="1774" y="827"/>
                    </a:cubicBezTo>
                    <a:lnTo>
                      <a:pt x="1774" y="827"/>
                    </a:lnTo>
                    <a:close/>
                    <a:moveTo>
                      <a:pt x="1959" y="960"/>
                    </a:moveTo>
                    <a:cubicBezTo>
                      <a:pt x="1915" y="1126"/>
                      <a:pt x="1817" y="1176"/>
                      <a:pt x="1752" y="1190"/>
                    </a:cubicBezTo>
                    <a:cubicBezTo>
                      <a:pt x="1715" y="1262"/>
                      <a:pt x="1646" y="1385"/>
                      <a:pt x="1576" y="1450"/>
                    </a:cubicBezTo>
                    <a:cubicBezTo>
                      <a:pt x="1544" y="1481"/>
                      <a:pt x="1502" y="1506"/>
                      <a:pt x="1453" y="1525"/>
                    </a:cubicBezTo>
                    <a:cubicBezTo>
                      <a:pt x="1391" y="1550"/>
                      <a:pt x="1326" y="1562"/>
                      <a:pt x="1259" y="1562"/>
                    </a:cubicBezTo>
                    <a:cubicBezTo>
                      <a:pt x="1192" y="1562"/>
                      <a:pt x="1127" y="1550"/>
                      <a:pt x="1065" y="1525"/>
                    </a:cubicBezTo>
                    <a:cubicBezTo>
                      <a:pt x="1016" y="1506"/>
                      <a:pt x="974" y="1481"/>
                      <a:pt x="942" y="1450"/>
                    </a:cubicBezTo>
                    <a:cubicBezTo>
                      <a:pt x="872" y="1385"/>
                      <a:pt x="803" y="1262"/>
                      <a:pt x="766" y="1190"/>
                    </a:cubicBezTo>
                    <a:cubicBezTo>
                      <a:pt x="701" y="1176"/>
                      <a:pt x="603" y="1126"/>
                      <a:pt x="560" y="960"/>
                    </a:cubicBezTo>
                    <a:cubicBezTo>
                      <a:pt x="534" y="862"/>
                      <a:pt x="541" y="781"/>
                      <a:pt x="582" y="719"/>
                    </a:cubicBezTo>
                    <a:cubicBezTo>
                      <a:pt x="595" y="698"/>
                      <a:pt x="611" y="681"/>
                      <a:pt x="627" y="669"/>
                    </a:cubicBezTo>
                    <a:cubicBezTo>
                      <a:pt x="627" y="648"/>
                      <a:pt x="629" y="622"/>
                      <a:pt x="632" y="594"/>
                    </a:cubicBezTo>
                    <a:cubicBezTo>
                      <a:pt x="632" y="593"/>
                      <a:pt x="632" y="592"/>
                      <a:pt x="632" y="591"/>
                    </a:cubicBezTo>
                    <a:cubicBezTo>
                      <a:pt x="633" y="589"/>
                      <a:pt x="633" y="588"/>
                      <a:pt x="633" y="586"/>
                    </a:cubicBezTo>
                    <a:cubicBezTo>
                      <a:pt x="646" y="480"/>
                      <a:pt x="683" y="337"/>
                      <a:pt x="783" y="219"/>
                    </a:cubicBezTo>
                    <a:cubicBezTo>
                      <a:pt x="811" y="185"/>
                      <a:pt x="842" y="156"/>
                      <a:pt x="874" y="132"/>
                    </a:cubicBezTo>
                    <a:cubicBezTo>
                      <a:pt x="965" y="54"/>
                      <a:pt x="1085" y="0"/>
                      <a:pt x="1241" y="0"/>
                    </a:cubicBezTo>
                    <a:cubicBezTo>
                      <a:pt x="1247" y="0"/>
                      <a:pt x="1253" y="0"/>
                      <a:pt x="1259" y="0"/>
                    </a:cubicBezTo>
                    <a:lnTo>
                      <a:pt x="1259" y="0"/>
                    </a:lnTo>
                    <a:cubicBezTo>
                      <a:pt x="1261" y="0"/>
                      <a:pt x="1273" y="0"/>
                      <a:pt x="1292" y="2"/>
                    </a:cubicBezTo>
                    <a:cubicBezTo>
                      <a:pt x="1693" y="28"/>
                      <a:pt x="1843" y="326"/>
                      <a:pt x="1867" y="486"/>
                    </a:cubicBezTo>
                    <a:cubicBezTo>
                      <a:pt x="1884" y="558"/>
                      <a:pt x="1890" y="623"/>
                      <a:pt x="1891" y="669"/>
                    </a:cubicBezTo>
                    <a:cubicBezTo>
                      <a:pt x="1907" y="681"/>
                      <a:pt x="1923" y="698"/>
                      <a:pt x="1937" y="719"/>
                    </a:cubicBezTo>
                    <a:cubicBezTo>
                      <a:pt x="1977" y="781"/>
                      <a:pt x="1984" y="862"/>
                      <a:pt x="1959" y="960"/>
                    </a:cubicBezTo>
                    <a:close/>
                    <a:moveTo>
                      <a:pt x="1692" y="720"/>
                    </a:moveTo>
                    <a:lnTo>
                      <a:pt x="1691" y="720"/>
                    </a:lnTo>
                    <a:cubicBezTo>
                      <a:pt x="1691" y="719"/>
                      <a:pt x="1694" y="674"/>
                      <a:pt x="1687" y="611"/>
                    </a:cubicBezTo>
                    <a:cubicBezTo>
                      <a:pt x="1642" y="615"/>
                      <a:pt x="1586" y="617"/>
                      <a:pt x="1526" y="617"/>
                    </a:cubicBezTo>
                    <a:cubicBezTo>
                      <a:pt x="1377" y="617"/>
                      <a:pt x="1268" y="601"/>
                      <a:pt x="1193" y="568"/>
                    </a:cubicBezTo>
                    <a:cubicBezTo>
                      <a:pt x="1131" y="540"/>
                      <a:pt x="1081" y="510"/>
                      <a:pt x="1041" y="482"/>
                    </a:cubicBezTo>
                    <a:cubicBezTo>
                      <a:pt x="1027" y="508"/>
                      <a:pt x="1009" y="534"/>
                      <a:pt x="988" y="557"/>
                    </a:cubicBezTo>
                    <a:cubicBezTo>
                      <a:pt x="934" y="615"/>
                      <a:pt x="873" y="652"/>
                      <a:pt x="827" y="674"/>
                    </a:cubicBezTo>
                    <a:cubicBezTo>
                      <a:pt x="826" y="702"/>
                      <a:pt x="827" y="720"/>
                      <a:pt x="827" y="720"/>
                    </a:cubicBezTo>
                    <a:cubicBezTo>
                      <a:pt x="832" y="770"/>
                      <a:pt x="799" y="815"/>
                      <a:pt x="751" y="826"/>
                    </a:cubicBezTo>
                    <a:cubicBezTo>
                      <a:pt x="746" y="829"/>
                      <a:pt x="738" y="854"/>
                      <a:pt x="753" y="909"/>
                    </a:cubicBezTo>
                    <a:cubicBezTo>
                      <a:pt x="767" y="962"/>
                      <a:pt x="789" y="994"/>
                      <a:pt x="813" y="996"/>
                    </a:cubicBezTo>
                    <a:cubicBezTo>
                      <a:pt x="822" y="993"/>
                      <a:pt x="831" y="992"/>
                      <a:pt x="839" y="992"/>
                    </a:cubicBezTo>
                    <a:cubicBezTo>
                      <a:pt x="875" y="992"/>
                      <a:pt x="904" y="1016"/>
                      <a:pt x="921" y="1052"/>
                    </a:cubicBezTo>
                    <a:cubicBezTo>
                      <a:pt x="955" y="1124"/>
                      <a:pt x="1027" y="1256"/>
                      <a:pt x="1079" y="1304"/>
                    </a:cubicBezTo>
                    <a:cubicBezTo>
                      <a:pt x="1094" y="1319"/>
                      <a:pt x="1120" y="1333"/>
                      <a:pt x="1151" y="1344"/>
                    </a:cubicBezTo>
                    <a:cubicBezTo>
                      <a:pt x="1221" y="1368"/>
                      <a:pt x="1297" y="1368"/>
                      <a:pt x="1367" y="1344"/>
                    </a:cubicBezTo>
                    <a:cubicBezTo>
                      <a:pt x="1398" y="1333"/>
                      <a:pt x="1424" y="1319"/>
                      <a:pt x="1439" y="1304"/>
                    </a:cubicBezTo>
                    <a:cubicBezTo>
                      <a:pt x="1491" y="1256"/>
                      <a:pt x="1564" y="1124"/>
                      <a:pt x="1597" y="1052"/>
                    </a:cubicBezTo>
                    <a:cubicBezTo>
                      <a:pt x="1618" y="1007"/>
                      <a:pt x="1658" y="982"/>
                      <a:pt x="1705" y="996"/>
                    </a:cubicBezTo>
                    <a:cubicBezTo>
                      <a:pt x="1729" y="994"/>
                      <a:pt x="1751" y="962"/>
                      <a:pt x="1765" y="909"/>
                    </a:cubicBezTo>
                    <a:cubicBezTo>
                      <a:pt x="1778" y="860"/>
                      <a:pt x="1774" y="840"/>
                      <a:pt x="1774" y="827"/>
                    </a:cubicBezTo>
                    <a:cubicBezTo>
                      <a:pt x="1774" y="824"/>
                      <a:pt x="1774" y="825"/>
                      <a:pt x="1774" y="826"/>
                    </a:cubicBezTo>
                    <a:cubicBezTo>
                      <a:pt x="1783" y="773"/>
                      <a:pt x="1745" y="725"/>
                      <a:pt x="1692" y="7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" name="î$1ïḋe"/>
            <p:cNvGrpSpPr/>
            <p:nvPr/>
          </p:nvGrpSpPr>
          <p:grpSpPr>
            <a:xfrm>
              <a:off x="2495476" y="5018407"/>
              <a:ext cx="1733919" cy="1052193"/>
              <a:chOff x="2587625" y="4872357"/>
              <a:chExt cx="1733919" cy="1052193"/>
            </a:xfrm>
          </p:grpSpPr>
          <p:sp>
            <p:nvSpPr>
              <p:cNvPr id="40" name="iSlidê"/>
              <p:cNvSpPr txBox="1"/>
              <p:nvPr/>
            </p:nvSpPr>
            <p:spPr>
              <a:xfrm>
                <a:off x="2587625" y="5310082"/>
                <a:ext cx="1733919" cy="61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41" name="iŝľîdé"/>
              <p:cNvSpPr/>
              <p:nvPr/>
            </p:nvSpPr>
            <p:spPr>
              <a:xfrm>
                <a:off x="2587625" y="48723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12" name="í$lîďê"/>
            <p:cNvGrpSpPr/>
            <p:nvPr/>
          </p:nvGrpSpPr>
          <p:grpSpPr>
            <a:xfrm>
              <a:off x="4317852" y="5018407"/>
              <a:ext cx="1733919" cy="1052193"/>
              <a:chOff x="4502150" y="4872357"/>
              <a:chExt cx="1733919" cy="1052193"/>
            </a:xfrm>
          </p:grpSpPr>
          <p:sp>
            <p:nvSpPr>
              <p:cNvPr id="38" name="ísļide"/>
              <p:cNvSpPr txBox="1"/>
              <p:nvPr/>
            </p:nvSpPr>
            <p:spPr>
              <a:xfrm>
                <a:off x="4502150" y="5310082"/>
                <a:ext cx="1733919" cy="61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39" name="ïSľïḍè"/>
              <p:cNvSpPr/>
              <p:nvPr/>
            </p:nvSpPr>
            <p:spPr>
              <a:xfrm>
                <a:off x="4502150" y="48723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13" name="iŝ1ïdê"/>
            <p:cNvGrpSpPr/>
            <p:nvPr/>
          </p:nvGrpSpPr>
          <p:grpSpPr>
            <a:xfrm>
              <a:off x="4910447" y="4353270"/>
              <a:ext cx="548728" cy="548732"/>
              <a:chOff x="4910447" y="4353270"/>
              <a:chExt cx="548728" cy="548732"/>
            </a:xfrm>
          </p:grpSpPr>
          <p:sp>
            <p:nvSpPr>
              <p:cNvPr id="36" name="ïṡ1íďè"/>
              <p:cNvSpPr/>
              <p:nvPr/>
            </p:nvSpPr>
            <p:spPr>
              <a:xfrm>
                <a:off x="4910447" y="4353270"/>
                <a:ext cx="548728" cy="548732"/>
              </a:xfrm>
              <a:prstGeom prst="ellipse">
                <a:avLst/>
              </a:prstGeom>
              <a:solidFill>
                <a:schemeClr val="accent3"/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7" name="íşlïḓé"/>
              <p:cNvSpPr/>
              <p:nvPr/>
            </p:nvSpPr>
            <p:spPr>
              <a:xfrm>
                <a:off x="5040059" y="4477951"/>
                <a:ext cx="289504" cy="299371"/>
              </a:xfrm>
              <a:custGeom>
                <a:avLst/>
                <a:gdLst>
                  <a:gd name="connsiteX0" fmla="*/ 554327 w 582017"/>
                  <a:gd name="connsiteY0" fmla="*/ 398973 h 601853"/>
                  <a:gd name="connsiteX1" fmla="*/ 563560 w 582017"/>
                  <a:gd name="connsiteY1" fmla="*/ 402454 h 601853"/>
                  <a:gd name="connsiteX2" fmla="*/ 577799 w 582017"/>
                  <a:gd name="connsiteY2" fmla="*/ 415635 h 601853"/>
                  <a:gd name="connsiteX3" fmla="*/ 578540 w 582017"/>
                  <a:gd name="connsiteY3" fmla="*/ 434001 h 601853"/>
                  <a:gd name="connsiteX4" fmla="*/ 468040 w 582017"/>
                  <a:gd name="connsiteY4" fmla="*/ 550266 h 601853"/>
                  <a:gd name="connsiteX5" fmla="*/ 448758 w 582017"/>
                  <a:gd name="connsiteY5" fmla="*/ 552043 h 601853"/>
                  <a:gd name="connsiteX6" fmla="*/ 357392 w 582017"/>
                  <a:gd name="connsiteY6" fmla="*/ 484654 h 601853"/>
                  <a:gd name="connsiteX7" fmla="*/ 354870 w 582017"/>
                  <a:gd name="connsiteY7" fmla="*/ 466584 h 601853"/>
                  <a:gd name="connsiteX8" fmla="*/ 366588 w 582017"/>
                  <a:gd name="connsiteY8" fmla="*/ 451033 h 601853"/>
                  <a:gd name="connsiteX9" fmla="*/ 384831 w 582017"/>
                  <a:gd name="connsiteY9" fmla="*/ 448367 h 601853"/>
                  <a:gd name="connsiteX10" fmla="*/ 443419 w 582017"/>
                  <a:gd name="connsiteY10" fmla="*/ 491319 h 601853"/>
                  <a:gd name="connsiteX11" fmla="*/ 462701 w 582017"/>
                  <a:gd name="connsiteY11" fmla="*/ 489393 h 601853"/>
                  <a:gd name="connsiteX12" fmla="*/ 545316 w 582017"/>
                  <a:gd name="connsiteY12" fmla="*/ 403046 h 601853"/>
                  <a:gd name="connsiteX13" fmla="*/ 554327 w 582017"/>
                  <a:gd name="connsiteY13" fmla="*/ 398973 h 601853"/>
                  <a:gd name="connsiteX14" fmla="*/ 262860 w 582017"/>
                  <a:gd name="connsiteY14" fmla="*/ 0 h 601853"/>
                  <a:gd name="connsiteX15" fmla="*/ 415651 w 582017"/>
                  <a:gd name="connsiteY15" fmla="*/ 73473 h 601853"/>
                  <a:gd name="connsiteX16" fmla="*/ 510885 w 582017"/>
                  <a:gd name="connsiteY16" fmla="*/ 82805 h 601853"/>
                  <a:gd name="connsiteX17" fmla="*/ 524829 w 582017"/>
                  <a:gd name="connsiteY17" fmla="*/ 99543 h 601853"/>
                  <a:gd name="connsiteX18" fmla="*/ 525571 w 582017"/>
                  <a:gd name="connsiteY18" fmla="*/ 272856 h 601853"/>
                  <a:gd name="connsiteX19" fmla="*/ 517412 w 582017"/>
                  <a:gd name="connsiteY19" fmla="*/ 332108 h 601853"/>
                  <a:gd name="connsiteX20" fmla="*/ 506138 w 582017"/>
                  <a:gd name="connsiteY20" fmla="*/ 338181 h 601853"/>
                  <a:gd name="connsiteX21" fmla="*/ 467125 w 582017"/>
                  <a:gd name="connsiteY21" fmla="*/ 332849 h 601853"/>
                  <a:gd name="connsiteX22" fmla="*/ 322938 w 582017"/>
                  <a:gd name="connsiteY22" fmla="*/ 476831 h 601853"/>
                  <a:gd name="connsiteX23" fmla="*/ 344002 w 582017"/>
                  <a:gd name="connsiteY23" fmla="*/ 551933 h 601853"/>
                  <a:gd name="connsiteX24" fmla="*/ 343260 w 582017"/>
                  <a:gd name="connsiteY24" fmla="*/ 561265 h 601853"/>
                  <a:gd name="connsiteX25" fmla="*/ 262860 w 582017"/>
                  <a:gd name="connsiteY25" fmla="*/ 601853 h 601853"/>
                  <a:gd name="connsiteX26" fmla="*/ 0 w 582017"/>
                  <a:gd name="connsiteY26" fmla="*/ 272856 h 601853"/>
                  <a:gd name="connsiteX27" fmla="*/ 3263 w 582017"/>
                  <a:gd name="connsiteY27" fmla="*/ 93766 h 601853"/>
                  <a:gd name="connsiteX28" fmla="*/ 15872 w 582017"/>
                  <a:gd name="connsiteY28" fmla="*/ 80879 h 601853"/>
                  <a:gd name="connsiteX29" fmla="*/ 126386 w 582017"/>
                  <a:gd name="connsiteY29" fmla="*/ 73473 h 601853"/>
                  <a:gd name="connsiteX30" fmla="*/ 262860 w 582017"/>
                  <a:gd name="connsiteY30" fmla="*/ 0 h 60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82017" h="601853">
                    <a:moveTo>
                      <a:pt x="554327" y="398973"/>
                    </a:moveTo>
                    <a:cubicBezTo>
                      <a:pt x="557627" y="398862"/>
                      <a:pt x="560965" y="400010"/>
                      <a:pt x="563560" y="402454"/>
                    </a:cubicBezTo>
                    <a:lnTo>
                      <a:pt x="577799" y="415635"/>
                    </a:lnTo>
                    <a:cubicBezTo>
                      <a:pt x="583138" y="420523"/>
                      <a:pt x="583435" y="428817"/>
                      <a:pt x="578540" y="434001"/>
                    </a:cubicBezTo>
                    <a:lnTo>
                      <a:pt x="468040" y="550266"/>
                    </a:lnTo>
                    <a:cubicBezTo>
                      <a:pt x="463146" y="555449"/>
                      <a:pt x="454543" y="556338"/>
                      <a:pt x="448758" y="552043"/>
                    </a:cubicBezTo>
                    <a:lnTo>
                      <a:pt x="357392" y="484654"/>
                    </a:lnTo>
                    <a:cubicBezTo>
                      <a:pt x="351756" y="480358"/>
                      <a:pt x="350569" y="472361"/>
                      <a:pt x="354870" y="466584"/>
                    </a:cubicBezTo>
                    <a:lnTo>
                      <a:pt x="366588" y="451033"/>
                    </a:lnTo>
                    <a:cubicBezTo>
                      <a:pt x="370741" y="445405"/>
                      <a:pt x="379047" y="444220"/>
                      <a:pt x="384831" y="448367"/>
                    </a:cubicBezTo>
                    <a:lnTo>
                      <a:pt x="443419" y="491319"/>
                    </a:lnTo>
                    <a:cubicBezTo>
                      <a:pt x="449055" y="495466"/>
                      <a:pt x="457806" y="494725"/>
                      <a:pt x="462701" y="489393"/>
                    </a:cubicBezTo>
                    <a:lnTo>
                      <a:pt x="545316" y="403046"/>
                    </a:lnTo>
                    <a:cubicBezTo>
                      <a:pt x="547764" y="400454"/>
                      <a:pt x="551027" y="399084"/>
                      <a:pt x="554327" y="398973"/>
                    </a:cubicBezTo>
                    <a:close/>
                    <a:moveTo>
                      <a:pt x="262860" y="0"/>
                    </a:moveTo>
                    <a:cubicBezTo>
                      <a:pt x="286001" y="0"/>
                      <a:pt x="346969" y="53623"/>
                      <a:pt x="415651" y="73473"/>
                    </a:cubicBezTo>
                    <a:cubicBezTo>
                      <a:pt x="448731" y="82953"/>
                      <a:pt x="480179" y="82953"/>
                      <a:pt x="510885" y="82805"/>
                    </a:cubicBezTo>
                    <a:cubicBezTo>
                      <a:pt x="515187" y="82805"/>
                      <a:pt x="524829" y="82805"/>
                      <a:pt x="524829" y="99543"/>
                    </a:cubicBezTo>
                    <a:cubicBezTo>
                      <a:pt x="524829" y="101617"/>
                      <a:pt x="525571" y="271523"/>
                      <a:pt x="525571" y="272856"/>
                    </a:cubicBezTo>
                    <a:cubicBezTo>
                      <a:pt x="525571" y="292853"/>
                      <a:pt x="522604" y="312703"/>
                      <a:pt x="517412" y="332108"/>
                    </a:cubicBezTo>
                    <a:cubicBezTo>
                      <a:pt x="516671" y="335071"/>
                      <a:pt x="513704" y="341440"/>
                      <a:pt x="506138" y="338181"/>
                    </a:cubicBezTo>
                    <a:cubicBezTo>
                      <a:pt x="494716" y="334922"/>
                      <a:pt x="483887" y="332849"/>
                      <a:pt x="467125" y="332849"/>
                    </a:cubicBezTo>
                    <a:cubicBezTo>
                      <a:pt x="387466" y="332849"/>
                      <a:pt x="322938" y="397433"/>
                      <a:pt x="322938" y="476831"/>
                    </a:cubicBezTo>
                    <a:cubicBezTo>
                      <a:pt x="322938" y="504383"/>
                      <a:pt x="330651" y="530158"/>
                      <a:pt x="344002" y="551933"/>
                    </a:cubicBezTo>
                    <a:cubicBezTo>
                      <a:pt x="345485" y="554303"/>
                      <a:pt x="348156" y="557118"/>
                      <a:pt x="343260" y="561265"/>
                    </a:cubicBezTo>
                    <a:cubicBezTo>
                      <a:pt x="306768" y="588373"/>
                      <a:pt x="279622" y="601853"/>
                      <a:pt x="262860" y="601853"/>
                    </a:cubicBezTo>
                    <a:cubicBezTo>
                      <a:pt x="210199" y="601853"/>
                      <a:pt x="0" y="442613"/>
                      <a:pt x="0" y="272856"/>
                    </a:cubicBezTo>
                    <a:cubicBezTo>
                      <a:pt x="0" y="270930"/>
                      <a:pt x="2670" y="97322"/>
                      <a:pt x="3263" y="93766"/>
                    </a:cubicBezTo>
                    <a:cubicBezTo>
                      <a:pt x="5192" y="79694"/>
                      <a:pt x="11719" y="80731"/>
                      <a:pt x="15872" y="80879"/>
                    </a:cubicBezTo>
                    <a:cubicBezTo>
                      <a:pt x="50584" y="82509"/>
                      <a:pt x="87669" y="84582"/>
                      <a:pt x="126386" y="73473"/>
                    </a:cubicBezTo>
                    <a:cubicBezTo>
                      <a:pt x="195068" y="53623"/>
                      <a:pt x="240312" y="0"/>
                      <a:pt x="2628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4" name="ísḻíďe"/>
            <p:cNvGrpSpPr/>
            <p:nvPr/>
          </p:nvGrpSpPr>
          <p:grpSpPr>
            <a:xfrm>
              <a:off x="6732823" y="4353270"/>
              <a:ext cx="548728" cy="548732"/>
              <a:chOff x="6732823" y="4353270"/>
              <a:chExt cx="548728" cy="548732"/>
            </a:xfrm>
          </p:grpSpPr>
          <p:sp>
            <p:nvSpPr>
              <p:cNvPr id="34" name="îṡľîḑê"/>
              <p:cNvSpPr/>
              <p:nvPr/>
            </p:nvSpPr>
            <p:spPr>
              <a:xfrm>
                <a:off x="6732823" y="4353270"/>
                <a:ext cx="548728" cy="548732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5" name="îšľíḋê"/>
              <p:cNvSpPr/>
              <p:nvPr/>
            </p:nvSpPr>
            <p:spPr>
              <a:xfrm>
                <a:off x="6830332" y="4502297"/>
                <a:ext cx="353710" cy="250678"/>
              </a:xfrm>
              <a:custGeom>
                <a:avLst/>
                <a:gdLst>
                  <a:gd name="connsiteX0" fmla="*/ 304032 w 608062"/>
                  <a:gd name="connsiteY0" fmla="*/ 356779 h 430943"/>
                  <a:gd name="connsiteX1" fmla="*/ 351777 w 608062"/>
                  <a:gd name="connsiteY1" fmla="*/ 376570 h 430943"/>
                  <a:gd name="connsiteX2" fmla="*/ 351777 w 608062"/>
                  <a:gd name="connsiteY2" fmla="*/ 385965 h 430943"/>
                  <a:gd name="connsiteX3" fmla="*/ 308736 w 608062"/>
                  <a:gd name="connsiteY3" fmla="*/ 428944 h 430943"/>
                  <a:gd name="connsiteX4" fmla="*/ 304032 w 608062"/>
                  <a:gd name="connsiteY4" fmla="*/ 430943 h 430943"/>
                  <a:gd name="connsiteX5" fmla="*/ 299327 w 608062"/>
                  <a:gd name="connsiteY5" fmla="*/ 428944 h 430943"/>
                  <a:gd name="connsiteX6" fmla="*/ 256286 w 608062"/>
                  <a:gd name="connsiteY6" fmla="*/ 385965 h 430943"/>
                  <a:gd name="connsiteX7" fmla="*/ 256286 w 608062"/>
                  <a:gd name="connsiteY7" fmla="*/ 376570 h 430943"/>
                  <a:gd name="connsiteX8" fmla="*/ 304032 w 608062"/>
                  <a:gd name="connsiteY8" fmla="*/ 356779 h 430943"/>
                  <a:gd name="connsiteX9" fmla="*/ 304013 w 608062"/>
                  <a:gd name="connsiteY9" fmla="*/ 233219 h 430943"/>
                  <a:gd name="connsiteX10" fmla="*/ 440761 w 608062"/>
                  <a:gd name="connsiteY10" fmla="*/ 289982 h 430943"/>
                  <a:gd name="connsiteX11" fmla="*/ 440761 w 608062"/>
                  <a:gd name="connsiteY11" fmla="*/ 299376 h 430943"/>
                  <a:gd name="connsiteX12" fmla="*/ 396746 w 608062"/>
                  <a:gd name="connsiteY12" fmla="*/ 343348 h 430943"/>
                  <a:gd name="connsiteX13" fmla="*/ 392044 w 608062"/>
                  <a:gd name="connsiteY13" fmla="*/ 345347 h 430943"/>
                  <a:gd name="connsiteX14" fmla="*/ 387342 w 608062"/>
                  <a:gd name="connsiteY14" fmla="*/ 343348 h 430943"/>
                  <a:gd name="connsiteX15" fmla="*/ 304013 w 608062"/>
                  <a:gd name="connsiteY15" fmla="*/ 308770 h 430943"/>
                  <a:gd name="connsiteX16" fmla="*/ 220684 w 608062"/>
                  <a:gd name="connsiteY16" fmla="*/ 343348 h 430943"/>
                  <a:gd name="connsiteX17" fmla="*/ 215982 w 608062"/>
                  <a:gd name="connsiteY17" fmla="*/ 345347 h 430943"/>
                  <a:gd name="connsiteX18" fmla="*/ 211280 w 608062"/>
                  <a:gd name="connsiteY18" fmla="*/ 343348 h 430943"/>
                  <a:gd name="connsiteX19" fmla="*/ 167165 w 608062"/>
                  <a:gd name="connsiteY19" fmla="*/ 299376 h 430943"/>
                  <a:gd name="connsiteX20" fmla="*/ 165264 w 608062"/>
                  <a:gd name="connsiteY20" fmla="*/ 294679 h 430943"/>
                  <a:gd name="connsiteX21" fmla="*/ 167165 w 608062"/>
                  <a:gd name="connsiteY21" fmla="*/ 289982 h 430943"/>
                  <a:gd name="connsiteX22" fmla="*/ 304013 w 608062"/>
                  <a:gd name="connsiteY22" fmla="*/ 233219 h 430943"/>
                  <a:gd name="connsiteX23" fmla="*/ 304064 w 608062"/>
                  <a:gd name="connsiteY23" fmla="*/ 116645 h 430943"/>
                  <a:gd name="connsiteX24" fmla="*/ 523459 w 608062"/>
                  <a:gd name="connsiteY24" fmla="*/ 207446 h 430943"/>
                  <a:gd name="connsiteX25" fmla="*/ 525360 w 608062"/>
                  <a:gd name="connsiteY25" fmla="*/ 212141 h 430943"/>
                  <a:gd name="connsiteX26" fmla="*/ 523459 w 608062"/>
                  <a:gd name="connsiteY26" fmla="*/ 216936 h 430943"/>
                  <a:gd name="connsiteX27" fmla="*/ 479440 w 608062"/>
                  <a:gd name="connsiteY27" fmla="*/ 260888 h 430943"/>
                  <a:gd name="connsiteX28" fmla="*/ 474638 w 608062"/>
                  <a:gd name="connsiteY28" fmla="*/ 262786 h 430943"/>
                  <a:gd name="connsiteX29" fmla="*/ 469936 w 608062"/>
                  <a:gd name="connsiteY29" fmla="*/ 260888 h 430943"/>
                  <a:gd name="connsiteX30" fmla="*/ 304064 w 608062"/>
                  <a:gd name="connsiteY30" fmla="*/ 192163 h 430943"/>
                  <a:gd name="connsiteX31" fmla="*/ 138192 w 608062"/>
                  <a:gd name="connsiteY31" fmla="*/ 260888 h 430943"/>
                  <a:gd name="connsiteX32" fmla="*/ 133390 w 608062"/>
                  <a:gd name="connsiteY32" fmla="*/ 262786 h 430943"/>
                  <a:gd name="connsiteX33" fmla="*/ 128688 w 608062"/>
                  <a:gd name="connsiteY33" fmla="*/ 260888 h 430943"/>
                  <a:gd name="connsiteX34" fmla="*/ 84669 w 608062"/>
                  <a:gd name="connsiteY34" fmla="*/ 216936 h 430943"/>
                  <a:gd name="connsiteX35" fmla="*/ 84669 w 608062"/>
                  <a:gd name="connsiteY35" fmla="*/ 207446 h 430943"/>
                  <a:gd name="connsiteX36" fmla="*/ 304064 w 608062"/>
                  <a:gd name="connsiteY36" fmla="*/ 116645 h 430943"/>
                  <a:gd name="connsiteX37" fmla="*/ 304031 w 608062"/>
                  <a:gd name="connsiteY37" fmla="*/ 0 h 430943"/>
                  <a:gd name="connsiteX38" fmla="*/ 606061 w 608062"/>
                  <a:gd name="connsiteY38" fmla="*/ 124937 h 430943"/>
                  <a:gd name="connsiteX39" fmla="*/ 606862 w 608062"/>
                  <a:gd name="connsiteY39" fmla="*/ 125836 h 430943"/>
                  <a:gd name="connsiteX40" fmla="*/ 608062 w 608062"/>
                  <a:gd name="connsiteY40" fmla="*/ 129631 h 430943"/>
                  <a:gd name="connsiteX41" fmla="*/ 606061 w 608062"/>
                  <a:gd name="connsiteY41" fmla="*/ 134325 h 430943"/>
                  <a:gd name="connsiteX42" fmla="*/ 561942 w 608062"/>
                  <a:gd name="connsiteY42" fmla="*/ 178367 h 430943"/>
                  <a:gd name="connsiteX43" fmla="*/ 557240 w 608062"/>
                  <a:gd name="connsiteY43" fmla="*/ 180365 h 430943"/>
                  <a:gd name="connsiteX44" fmla="*/ 552538 w 608062"/>
                  <a:gd name="connsiteY44" fmla="*/ 178367 h 430943"/>
                  <a:gd name="connsiteX45" fmla="*/ 304031 w 608062"/>
                  <a:gd name="connsiteY45" fmla="*/ 75501 h 430943"/>
                  <a:gd name="connsiteX46" fmla="*/ 55524 w 608062"/>
                  <a:gd name="connsiteY46" fmla="*/ 178367 h 430943"/>
                  <a:gd name="connsiteX47" fmla="*/ 50822 w 608062"/>
                  <a:gd name="connsiteY47" fmla="*/ 180365 h 430943"/>
                  <a:gd name="connsiteX48" fmla="*/ 46120 w 608062"/>
                  <a:gd name="connsiteY48" fmla="*/ 178367 h 430943"/>
                  <a:gd name="connsiteX49" fmla="*/ 2001 w 608062"/>
                  <a:gd name="connsiteY49" fmla="*/ 134325 h 430943"/>
                  <a:gd name="connsiteX50" fmla="*/ 0 w 608062"/>
                  <a:gd name="connsiteY50" fmla="*/ 129631 h 430943"/>
                  <a:gd name="connsiteX51" fmla="*/ 2001 w 608062"/>
                  <a:gd name="connsiteY51" fmla="*/ 124837 h 430943"/>
                  <a:gd name="connsiteX52" fmla="*/ 304031 w 608062"/>
                  <a:gd name="connsiteY52" fmla="*/ 0 h 43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8062" h="430943">
                    <a:moveTo>
                      <a:pt x="304032" y="356779"/>
                    </a:moveTo>
                    <a:cubicBezTo>
                      <a:pt x="322049" y="356779"/>
                      <a:pt x="339065" y="363876"/>
                      <a:pt x="351777" y="376570"/>
                    </a:cubicBezTo>
                    <a:cubicBezTo>
                      <a:pt x="354380" y="379168"/>
                      <a:pt x="354380" y="383366"/>
                      <a:pt x="351777" y="385965"/>
                    </a:cubicBezTo>
                    <a:lnTo>
                      <a:pt x="308736" y="428944"/>
                    </a:lnTo>
                    <a:cubicBezTo>
                      <a:pt x="307535" y="430244"/>
                      <a:pt x="305833" y="430943"/>
                      <a:pt x="304032" y="430943"/>
                    </a:cubicBezTo>
                    <a:cubicBezTo>
                      <a:pt x="302230" y="430943"/>
                      <a:pt x="300528" y="430244"/>
                      <a:pt x="299327" y="428944"/>
                    </a:cubicBezTo>
                    <a:lnTo>
                      <a:pt x="256286" y="385965"/>
                    </a:lnTo>
                    <a:cubicBezTo>
                      <a:pt x="253683" y="383366"/>
                      <a:pt x="253683" y="379168"/>
                      <a:pt x="256286" y="376570"/>
                    </a:cubicBezTo>
                    <a:cubicBezTo>
                      <a:pt x="268998" y="363876"/>
                      <a:pt x="286014" y="356779"/>
                      <a:pt x="304032" y="356779"/>
                    </a:cubicBezTo>
                    <a:close/>
                    <a:moveTo>
                      <a:pt x="304013" y="233219"/>
                    </a:moveTo>
                    <a:cubicBezTo>
                      <a:pt x="355631" y="233219"/>
                      <a:pt x="404248" y="253406"/>
                      <a:pt x="440761" y="289982"/>
                    </a:cubicBezTo>
                    <a:cubicBezTo>
                      <a:pt x="443362" y="292581"/>
                      <a:pt x="443362" y="296778"/>
                      <a:pt x="440761" y="299376"/>
                    </a:cubicBezTo>
                    <a:lnTo>
                      <a:pt x="396746" y="343348"/>
                    </a:lnTo>
                    <a:cubicBezTo>
                      <a:pt x="395545" y="344547"/>
                      <a:pt x="393845" y="345347"/>
                      <a:pt x="392044" y="345347"/>
                    </a:cubicBezTo>
                    <a:cubicBezTo>
                      <a:pt x="390343" y="345347"/>
                      <a:pt x="388643" y="344547"/>
                      <a:pt x="387342" y="343348"/>
                    </a:cubicBezTo>
                    <a:cubicBezTo>
                      <a:pt x="365034" y="321062"/>
                      <a:pt x="335424" y="308770"/>
                      <a:pt x="304013" y="308770"/>
                    </a:cubicBezTo>
                    <a:cubicBezTo>
                      <a:pt x="272602" y="308770"/>
                      <a:pt x="242991" y="321062"/>
                      <a:pt x="220684" y="343348"/>
                    </a:cubicBezTo>
                    <a:cubicBezTo>
                      <a:pt x="219383" y="344547"/>
                      <a:pt x="217682" y="345347"/>
                      <a:pt x="215982" y="345347"/>
                    </a:cubicBezTo>
                    <a:cubicBezTo>
                      <a:pt x="214181" y="345347"/>
                      <a:pt x="212481" y="344547"/>
                      <a:pt x="211280" y="343348"/>
                    </a:cubicBezTo>
                    <a:lnTo>
                      <a:pt x="167165" y="299376"/>
                    </a:lnTo>
                    <a:cubicBezTo>
                      <a:pt x="165964" y="298077"/>
                      <a:pt x="165264" y="296378"/>
                      <a:pt x="165264" y="294679"/>
                    </a:cubicBezTo>
                    <a:cubicBezTo>
                      <a:pt x="165264" y="292880"/>
                      <a:pt x="165964" y="291182"/>
                      <a:pt x="167165" y="289982"/>
                    </a:cubicBezTo>
                    <a:cubicBezTo>
                      <a:pt x="203778" y="253406"/>
                      <a:pt x="252395" y="233219"/>
                      <a:pt x="304013" y="233219"/>
                    </a:cubicBezTo>
                    <a:close/>
                    <a:moveTo>
                      <a:pt x="304064" y="116645"/>
                    </a:moveTo>
                    <a:cubicBezTo>
                      <a:pt x="386800" y="116645"/>
                      <a:pt x="464734" y="148910"/>
                      <a:pt x="523459" y="207446"/>
                    </a:cubicBezTo>
                    <a:cubicBezTo>
                      <a:pt x="524660" y="208745"/>
                      <a:pt x="525360" y="210443"/>
                      <a:pt x="525360" y="212141"/>
                    </a:cubicBezTo>
                    <a:cubicBezTo>
                      <a:pt x="525360" y="213939"/>
                      <a:pt x="524660" y="215637"/>
                      <a:pt x="523459" y="216936"/>
                    </a:cubicBezTo>
                    <a:lnTo>
                      <a:pt x="479440" y="260888"/>
                    </a:lnTo>
                    <a:cubicBezTo>
                      <a:pt x="478140" y="262087"/>
                      <a:pt x="476439" y="262786"/>
                      <a:pt x="474638" y="262786"/>
                    </a:cubicBezTo>
                    <a:cubicBezTo>
                      <a:pt x="472937" y="262786"/>
                      <a:pt x="471237" y="262087"/>
                      <a:pt x="469936" y="260888"/>
                    </a:cubicBezTo>
                    <a:cubicBezTo>
                      <a:pt x="425617" y="216536"/>
                      <a:pt x="366691" y="192163"/>
                      <a:pt x="304064" y="192163"/>
                    </a:cubicBezTo>
                    <a:cubicBezTo>
                      <a:pt x="241437" y="192163"/>
                      <a:pt x="182512" y="216536"/>
                      <a:pt x="138192" y="260888"/>
                    </a:cubicBezTo>
                    <a:cubicBezTo>
                      <a:pt x="136892" y="262087"/>
                      <a:pt x="135191" y="262786"/>
                      <a:pt x="133390" y="262786"/>
                    </a:cubicBezTo>
                    <a:cubicBezTo>
                      <a:pt x="131689" y="262786"/>
                      <a:pt x="129989" y="262087"/>
                      <a:pt x="128688" y="260888"/>
                    </a:cubicBezTo>
                    <a:lnTo>
                      <a:pt x="84669" y="216936"/>
                    </a:lnTo>
                    <a:cubicBezTo>
                      <a:pt x="82068" y="214338"/>
                      <a:pt x="82068" y="210043"/>
                      <a:pt x="84669" y="207446"/>
                    </a:cubicBezTo>
                    <a:cubicBezTo>
                      <a:pt x="143395" y="148910"/>
                      <a:pt x="221328" y="116645"/>
                      <a:pt x="304064" y="116645"/>
                    </a:cubicBezTo>
                    <a:close/>
                    <a:moveTo>
                      <a:pt x="304031" y="0"/>
                    </a:moveTo>
                    <a:cubicBezTo>
                      <a:pt x="418080" y="0"/>
                      <a:pt x="525426" y="44342"/>
                      <a:pt x="606061" y="124937"/>
                    </a:cubicBezTo>
                    <a:cubicBezTo>
                      <a:pt x="606361" y="125237"/>
                      <a:pt x="606661" y="125536"/>
                      <a:pt x="606862" y="125836"/>
                    </a:cubicBezTo>
                    <a:cubicBezTo>
                      <a:pt x="607662" y="126934"/>
                      <a:pt x="608062" y="128233"/>
                      <a:pt x="608062" y="129631"/>
                    </a:cubicBezTo>
                    <a:cubicBezTo>
                      <a:pt x="608062" y="131429"/>
                      <a:pt x="607362" y="133026"/>
                      <a:pt x="606061" y="134325"/>
                    </a:cubicBezTo>
                    <a:lnTo>
                      <a:pt x="561942" y="178367"/>
                    </a:lnTo>
                    <a:cubicBezTo>
                      <a:pt x="560642" y="179666"/>
                      <a:pt x="558941" y="180365"/>
                      <a:pt x="557240" y="180365"/>
                    </a:cubicBezTo>
                    <a:cubicBezTo>
                      <a:pt x="555439" y="180365"/>
                      <a:pt x="553739" y="179666"/>
                      <a:pt x="552538" y="178367"/>
                    </a:cubicBezTo>
                    <a:cubicBezTo>
                      <a:pt x="486009" y="112054"/>
                      <a:pt x="397771" y="75501"/>
                      <a:pt x="304031" y="75501"/>
                    </a:cubicBezTo>
                    <a:cubicBezTo>
                      <a:pt x="210291" y="75501"/>
                      <a:pt x="122053" y="112054"/>
                      <a:pt x="55524" y="178367"/>
                    </a:cubicBezTo>
                    <a:cubicBezTo>
                      <a:pt x="54323" y="179666"/>
                      <a:pt x="52623" y="180365"/>
                      <a:pt x="50822" y="180365"/>
                    </a:cubicBezTo>
                    <a:cubicBezTo>
                      <a:pt x="49021" y="180365"/>
                      <a:pt x="47420" y="179666"/>
                      <a:pt x="46120" y="178367"/>
                    </a:cubicBezTo>
                    <a:lnTo>
                      <a:pt x="2001" y="134325"/>
                    </a:lnTo>
                    <a:cubicBezTo>
                      <a:pt x="700" y="133026"/>
                      <a:pt x="0" y="131429"/>
                      <a:pt x="0" y="129631"/>
                    </a:cubicBezTo>
                    <a:cubicBezTo>
                      <a:pt x="0" y="127833"/>
                      <a:pt x="700" y="126135"/>
                      <a:pt x="2001" y="124837"/>
                    </a:cubicBezTo>
                    <a:cubicBezTo>
                      <a:pt x="82636" y="44342"/>
                      <a:pt x="189882" y="0"/>
                      <a:pt x="30403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5" name="îsḷïdé"/>
            <p:cNvGrpSpPr/>
            <p:nvPr/>
          </p:nvGrpSpPr>
          <p:grpSpPr>
            <a:xfrm>
              <a:off x="6140228" y="5018407"/>
              <a:ext cx="1733919" cy="1052193"/>
              <a:chOff x="673100" y="4872357"/>
              <a:chExt cx="1733919" cy="1052193"/>
            </a:xfrm>
          </p:grpSpPr>
          <p:sp>
            <p:nvSpPr>
              <p:cNvPr id="32" name="ïš1iḋe"/>
              <p:cNvSpPr txBox="1"/>
              <p:nvPr/>
            </p:nvSpPr>
            <p:spPr>
              <a:xfrm>
                <a:off x="673100" y="5310082"/>
                <a:ext cx="1733919" cy="61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33" name="isļïdé"/>
              <p:cNvSpPr/>
              <p:nvPr/>
            </p:nvSpPr>
            <p:spPr>
              <a:xfrm>
                <a:off x="673100" y="48723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16" name="íŝḷîdé"/>
            <p:cNvGrpSpPr/>
            <p:nvPr/>
          </p:nvGrpSpPr>
          <p:grpSpPr>
            <a:xfrm>
              <a:off x="8555199" y="4353270"/>
              <a:ext cx="548728" cy="548732"/>
              <a:chOff x="8555199" y="4353270"/>
              <a:chExt cx="548728" cy="548732"/>
            </a:xfrm>
          </p:grpSpPr>
          <p:sp>
            <p:nvSpPr>
              <p:cNvPr id="30" name="ïšḷïḋe"/>
              <p:cNvSpPr/>
              <p:nvPr/>
            </p:nvSpPr>
            <p:spPr>
              <a:xfrm>
                <a:off x="8555199" y="4353270"/>
                <a:ext cx="548728" cy="548732"/>
              </a:xfrm>
              <a:prstGeom prst="ellipse">
                <a:avLst/>
              </a:prstGeom>
              <a:solidFill>
                <a:schemeClr val="accent5"/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1" name="íṩľïḍé"/>
              <p:cNvSpPr/>
              <p:nvPr/>
            </p:nvSpPr>
            <p:spPr>
              <a:xfrm>
                <a:off x="8679877" y="4478196"/>
                <a:ext cx="299371" cy="298882"/>
              </a:xfrm>
              <a:custGeom>
                <a:avLst/>
                <a:gdLst>
                  <a:gd name="connsiteX0" fmla="*/ 140017 w 606581"/>
                  <a:gd name="connsiteY0" fmla="*/ 411043 h 605592"/>
                  <a:gd name="connsiteX1" fmla="*/ 178821 w 606581"/>
                  <a:gd name="connsiteY1" fmla="*/ 427078 h 605592"/>
                  <a:gd name="connsiteX2" fmla="*/ 178821 w 606581"/>
                  <a:gd name="connsiteY2" fmla="*/ 504564 h 605592"/>
                  <a:gd name="connsiteX3" fmla="*/ 93692 w 606581"/>
                  <a:gd name="connsiteY3" fmla="*/ 589557 h 605592"/>
                  <a:gd name="connsiteX4" fmla="*/ 54887 w 606581"/>
                  <a:gd name="connsiteY4" fmla="*/ 605592 h 605592"/>
                  <a:gd name="connsiteX5" fmla="*/ 16083 w 606581"/>
                  <a:gd name="connsiteY5" fmla="*/ 589557 h 605592"/>
                  <a:gd name="connsiteX6" fmla="*/ 16083 w 606581"/>
                  <a:gd name="connsiteY6" fmla="*/ 511979 h 605592"/>
                  <a:gd name="connsiteX7" fmla="*/ 101212 w 606581"/>
                  <a:gd name="connsiteY7" fmla="*/ 427078 h 605592"/>
                  <a:gd name="connsiteX8" fmla="*/ 140017 w 606581"/>
                  <a:gd name="connsiteY8" fmla="*/ 411043 h 605592"/>
                  <a:gd name="connsiteX9" fmla="*/ 382501 w 606581"/>
                  <a:gd name="connsiteY9" fmla="*/ 49537 h 605592"/>
                  <a:gd name="connsiteX10" fmla="*/ 557044 w 606581"/>
                  <a:gd name="connsiteY10" fmla="*/ 223798 h 605592"/>
                  <a:gd name="connsiteX11" fmla="*/ 382501 w 606581"/>
                  <a:gd name="connsiteY11" fmla="*/ 398059 h 605592"/>
                  <a:gd name="connsiteX12" fmla="*/ 207957 w 606581"/>
                  <a:gd name="connsiteY12" fmla="*/ 223798 h 605592"/>
                  <a:gd name="connsiteX13" fmla="*/ 382501 w 606581"/>
                  <a:gd name="connsiteY13" fmla="*/ 49537 h 605592"/>
                  <a:gd name="connsiteX14" fmla="*/ 382536 w 606581"/>
                  <a:gd name="connsiteY14" fmla="*/ 24750 h 605592"/>
                  <a:gd name="connsiteX15" fmla="*/ 304914 w 606581"/>
                  <a:gd name="connsiteY15" fmla="*/ 40417 h 605592"/>
                  <a:gd name="connsiteX16" fmla="*/ 241591 w 606581"/>
                  <a:gd name="connsiteY16" fmla="*/ 83058 h 605592"/>
                  <a:gd name="connsiteX17" fmla="*/ 198880 w 606581"/>
                  <a:gd name="connsiteY17" fmla="*/ 146278 h 605592"/>
                  <a:gd name="connsiteX18" fmla="*/ 183189 w 606581"/>
                  <a:gd name="connsiteY18" fmla="*/ 223774 h 605592"/>
                  <a:gd name="connsiteX19" fmla="*/ 198880 w 606581"/>
                  <a:gd name="connsiteY19" fmla="*/ 301177 h 605592"/>
                  <a:gd name="connsiteX20" fmla="*/ 241591 w 606581"/>
                  <a:gd name="connsiteY20" fmla="*/ 364490 h 605592"/>
                  <a:gd name="connsiteX21" fmla="*/ 304914 w 606581"/>
                  <a:gd name="connsiteY21" fmla="*/ 407131 h 605592"/>
                  <a:gd name="connsiteX22" fmla="*/ 382536 w 606581"/>
                  <a:gd name="connsiteY22" fmla="*/ 422705 h 605592"/>
                  <a:gd name="connsiteX23" fmla="*/ 460158 w 606581"/>
                  <a:gd name="connsiteY23" fmla="*/ 407131 h 605592"/>
                  <a:gd name="connsiteX24" fmla="*/ 523481 w 606581"/>
                  <a:gd name="connsiteY24" fmla="*/ 364490 h 605592"/>
                  <a:gd name="connsiteX25" fmla="*/ 566192 w 606581"/>
                  <a:gd name="connsiteY25" fmla="*/ 301177 h 605592"/>
                  <a:gd name="connsiteX26" fmla="*/ 581883 w 606581"/>
                  <a:gd name="connsiteY26" fmla="*/ 223774 h 605592"/>
                  <a:gd name="connsiteX27" fmla="*/ 566192 w 606581"/>
                  <a:gd name="connsiteY27" fmla="*/ 146278 h 605592"/>
                  <a:gd name="connsiteX28" fmla="*/ 523481 w 606581"/>
                  <a:gd name="connsiteY28" fmla="*/ 83058 h 605592"/>
                  <a:gd name="connsiteX29" fmla="*/ 460158 w 606581"/>
                  <a:gd name="connsiteY29" fmla="*/ 40417 h 605592"/>
                  <a:gd name="connsiteX30" fmla="*/ 382536 w 606581"/>
                  <a:gd name="connsiteY30" fmla="*/ 24750 h 605592"/>
                  <a:gd name="connsiteX31" fmla="*/ 382536 w 606581"/>
                  <a:gd name="connsiteY31" fmla="*/ 0 h 605592"/>
                  <a:gd name="connsiteX32" fmla="*/ 469721 w 606581"/>
                  <a:gd name="connsiteY32" fmla="*/ 17613 h 605592"/>
                  <a:gd name="connsiteX33" fmla="*/ 540937 w 606581"/>
                  <a:gd name="connsiteY33" fmla="*/ 65538 h 605592"/>
                  <a:gd name="connsiteX34" fmla="*/ 588940 w 606581"/>
                  <a:gd name="connsiteY34" fmla="*/ 136637 h 605592"/>
                  <a:gd name="connsiteX35" fmla="*/ 606581 w 606581"/>
                  <a:gd name="connsiteY35" fmla="*/ 223774 h 605592"/>
                  <a:gd name="connsiteX36" fmla="*/ 588940 w 606581"/>
                  <a:gd name="connsiteY36" fmla="*/ 310818 h 605592"/>
                  <a:gd name="connsiteX37" fmla="*/ 540937 w 606581"/>
                  <a:gd name="connsiteY37" fmla="*/ 381917 h 605592"/>
                  <a:gd name="connsiteX38" fmla="*/ 469721 w 606581"/>
                  <a:gd name="connsiteY38" fmla="*/ 429842 h 605592"/>
                  <a:gd name="connsiteX39" fmla="*/ 382536 w 606581"/>
                  <a:gd name="connsiteY39" fmla="*/ 447455 h 605592"/>
                  <a:gd name="connsiteX40" fmla="*/ 295258 w 606581"/>
                  <a:gd name="connsiteY40" fmla="*/ 429842 h 605592"/>
                  <a:gd name="connsiteX41" fmla="*/ 240105 w 606581"/>
                  <a:gd name="connsiteY41" fmla="*/ 396471 h 605592"/>
                  <a:gd name="connsiteX42" fmla="*/ 209558 w 606581"/>
                  <a:gd name="connsiteY42" fmla="*/ 427061 h 605592"/>
                  <a:gd name="connsiteX43" fmla="*/ 196373 w 606581"/>
                  <a:gd name="connsiteY43" fmla="*/ 409541 h 605592"/>
                  <a:gd name="connsiteX44" fmla="*/ 178918 w 606581"/>
                  <a:gd name="connsiteY44" fmla="*/ 396378 h 605592"/>
                  <a:gd name="connsiteX45" fmla="*/ 209465 w 606581"/>
                  <a:gd name="connsiteY45" fmla="*/ 365880 h 605592"/>
                  <a:gd name="connsiteX46" fmla="*/ 176040 w 606581"/>
                  <a:gd name="connsiteY46" fmla="*/ 310818 h 605592"/>
                  <a:gd name="connsiteX47" fmla="*/ 158491 w 606581"/>
                  <a:gd name="connsiteY47" fmla="*/ 223774 h 605592"/>
                  <a:gd name="connsiteX48" fmla="*/ 176040 w 606581"/>
                  <a:gd name="connsiteY48" fmla="*/ 136637 h 605592"/>
                  <a:gd name="connsiteX49" fmla="*/ 224043 w 606581"/>
                  <a:gd name="connsiteY49" fmla="*/ 65538 h 605592"/>
                  <a:gd name="connsiteX50" fmla="*/ 295258 w 606581"/>
                  <a:gd name="connsiteY50" fmla="*/ 17613 h 605592"/>
                  <a:gd name="connsiteX51" fmla="*/ 382536 w 606581"/>
                  <a:gd name="connsiteY51" fmla="*/ 0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6581" h="605592">
                    <a:moveTo>
                      <a:pt x="140017" y="411043"/>
                    </a:moveTo>
                    <a:cubicBezTo>
                      <a:pt x="154035" y="411043"/>
                      <a:pt x="168053" y="416326"/>
                      <a:pt x="178821" y="427078"/>
                    </a:cubicBezTo>
                    <a:cubicBezTo>
                      <a:pt x="200266" y="448488"/>
                      <a:pt x="200266" y="483153"/>
                      <a:pt x="178821" y="504564"/>
                    </a:cubicBezTo>
                    <a:lnTo>
                      <a:pt x="93692" y="589557"/>
                    </a:lnTo>
                    <a:cubicBezTo>
                      <a:pt x="83016" y="600216"/>
                      <a:pt x="68905" y="605592"/>
                      <a:pt x="54887" y="605592"/>
                    </a:cubicBezTo>
                    <a:cubicBezTo>
                      <a:pt x="40870" y="605592"/>
                      <a:pt x="26759" y="600216"/>
                      <a:pt x="16083" y="589557"/>
                    </a:cubicBezTo>
                    <a:cubicBezTo>
                      <a:pt x="-5362" y="568147"/>
                      <a:pt x="-5362" y="533389"/>
                      <a:pt x="16083" y="511979"/>
                    </a:cubicBezTo>
                    <a:lnTo>
                      <a:pt x="101212" y="427078"/>
                    </a:lnTo>
                    <a:cubicBezTo>
                      <a:pt x="111888" y="416326"/>
                      <a:pt x="125999" y="411043"/>
                      <a:pt x="140017" y="411043"/>
                    </a:cubicBezTo>
                    <a:close/>
                    <a:moveTo>
                      <a:pt x="382501" y="49537"/>
                    </a:moveTo>
                    <a:cubicBezTo>
                      <a:pt x="478871" y="49537"/>
                      <a:pt x="557044" y="127491"/>
                      <a:pt x="557044" y="223798"/>
                    </a:cubicBezTo>
                    <a:cubicBezTo>
                      <a:pt x="557044" y="320012"/>
                      <a:pt x="478871" y="398059"/>
                      <a:pt x="382501" y="398059"/>
                    </a:cubicBezTo>
                    <a:cubicBezTo>
                      <a:pt x="286130" y="398059"/>
                      <a:pt x="207957" y="320012"/>
                      <a:pt x="207957" y="223798"/>
                    </a:cubicBezTo>
                    <a:cubicBezTo>
                      <a:pt x="207957" y="127491"/>
                      <a:pt x="286130" y="49537"/>
                      <a:pt x="382501" y="49537"/>
                    </a:cubicBezTo>
                    <a:close/>
                    <a:moveTo>
                      <a:pt x="382536" y="24750"/>
                    </a:moveTo>
                    <a:cubicBezTo>
                      <a:pt x="355610" y="24750"/>
                      <a:pt x="329519" y="30034"/>
                      <a:pt x="304914" y="40417"/>
                    </a:cubicBezTo>
                    <a:cubicBezTo>
                      <a:pt x="281238" y="50428"/>
                      <a:pt x="259882" y="64796"/>
                      <a:pt x="241591" y="83058"/>
                    </a:cubicBezTo>
                    <a:cubicBezTo>
                      <a:pt x="223300" y="101319"/>
                      <a:pt x="208908" y="122547"/>
                      <a:pt x="198880" y="146278"/>
                    </a:cubicBezTo>
                    <a:cubicBezTo>
                      <a:pt x="188481" y="170843"/>
                      <a:pt x="183189" y="196891"/>
                      <a:pt x="183189" y="223774"/>
                    </a:cubicBezTo>
                    <a:cubicBezTo>
                      <a:pt x="183189" y="250564"/>
                      <a:pt x="188481" y="276705"/>
                      <a:pt x="198880" y="301177"/>
                    </a:cubicBezTo>
                    <a:cubicBezTo>
                      <a:pt x="208908" y="324908"/>
                      <a:pt x="223300" y="346228"/>
                      <a:pt x="241591" y="364490"/>
                    </a:cubicBezTo>
                    <a:cubicBezTo>
                      <a:pt x="259882" y="382752"/>
                      <a:pt x="281238" y="397027"/>
                      <a:pt x="304914" y="407131"/>
                    </a:cubicBezTo>
                    <a:cubicBezTo>
                      <a:pt x="329519" y="417513"/>
                      <a:pt x="355610" y="422705"/>
                      <a:pt x="382536" y="422705"/>
                    </a:cubicBezTo>
                    <a:cubicBezTo>
                      <a:pt x="409462" y="422705"/>
                      <a:pt x="435553" y="417513"/>
                      <a:pt x="460158" y="407131"/>
                    </a:cubicBezTo>
                    <a:cubicBezTo>
                      <a:pt x="483834" y="397027"/>
                      <a:pt x="505190" y="382752"/>
                      <a:pt x="523481" y="364490"/>
                    </a:cubicBezTo>
                    <a:cubicBezTo>
                      <a:pt x="541772" y="346228"/>
                      <a:pt x="556164" y="324908"/>
                      <a:pt x="566192" y="301177"/>
                    </a:cubicBezTo>
                    <a:cubicBezTo>
                      <a:pt x="576591" y="276705"/>
                      <a:pt x="581883" y="250564"/>
                      <a:pt x="581883" y="223774"/>
                    </a:cubicBezTo>
                    <a:cubicBezTo>
                      <a:pt x="581883" y="196891"/>
                      <a:pt x="576591" y="170843"/>
                      <a:pt x="566192" y="146278"/>
                    </a:cubicBezTo>
                    <a:cubicBezTo>
                      <a:pt x="556164" y="122547"/>
                      <a:pt x="541772" y="101319"/>
                      <a:pt x="523481" y="83058"/>
                    </a:cubicBezTo>
                    <a:cubicBezTo>
                      <a:pt x="505190" y="64796"/>
                      <a:pt x="483834" y="50428"/>
                      <a:pt x="460158" y="40417"/>
                    </a:cubicBezTo>
                    <a:cubicBezTo>
                      <a:pt x="435553" y="30034"/>
                      <a:pt x="409462" y="24750"/>
                      <a:pt x="382536" y="24750"/>
                    </a:cubicBezTo>
                    <a:close/>
                    <a:moveTo>
                      <a:pt x="382536" y="0"/>
                    </a:moveTo>
                    <a:cubicBezTo>
                      <a:pt x="412712" y="0"/>
                      <a:pt x="442145" y="5933"/>
                      <a:pt x="469721" y="17613"/>
                    </a:cubicBezTo>
                    <a:cubicBezTo>
                      <a:pt x="496462" y="28922"/>
                      <a:pt x="520417" y="45051"/>
                      <a:pt x="540937" y="65538"/>
                    </a:cubicBezTo>
                    <a:cubicBezTo>
                      <a:pt x="561549" y="86117"/>
                      <a:pt x="577705" y="110033"/>
                      <a:pt x="588940" y="136637"/>
                    </a:cubicBezTo>
                    <a:cubicBezTo>
                      <a:pt x="600639" y="164262"/>
                      <a:pt x="606581" y="193554"/>
                      <a:pt x="606581" y="223774"/>
                    </a:cubicBezTo>
                    <a:cubicBezTo>
                      <a:pt x="606581" y="253901"/>
                      <a:pt x="600639" y="283194"/>
                      <a:pt x="588940" y="310818"/>
                    </a:cubicBezTo>
                    <a:cubicBezTo>
                      <a:pt x="577705" y="337515"/>
                      <a:pt x="561549" y="361431"/>
                      <a:pt x="540937" y="381917"/>
                    </a:cubicBezTo>
                    <a:cubicBezTo>
                      <a:pt x="520417" y="402496"/>
                      <a:pt x="496462" y="418626"/>
                      <a:pt x="469721" y="429842"/>
                    </a:cubicBezTo>
                    <a:cubicBezTo>
                      <a:pt x="442145" y="441522"/>
                      <a:pt x="412805" y="447455"/>
                      <a:pt x="382536" y="447455"/>
                    </a:cubicBezTo>
                    <a:cubicBezTo>
                      <a:pt x="352267" y="447455"/>
                      <a:pt x="322927" y="441522"/>
                      <a:pt x="295258" y="429842"/>
                    </a:cubicBezTo>
                    <a:cubicBezTo>
                      <a:pt x="275295" y="421407"/>
                      <a:pt x="256818" y="410190"/>
                      <a:pt x="240105" y="396471"/>
                    </a:cubicBezTo>
                    <a:lnTo>
                      <a:pt x="209558" y="427061"/>
                    </a:lnTo>
                    <a:cubicBezTo>
                      <a:pt x="206030" y="420758"/>
                      <a:pt x="201666" y="414918"/>
                      <a:pt x="196373" y="409541"/>
                    </a:cubicBezTo>
                    <a:cubicBezTo>
                      <a:pt x="191081" y="404350"/>
                      <a:pt x="185232" y="399901"/>
                      <a:pt x="178918" y="396378"/>
                    </a:cubicBezTo>
                    <a:lnTo>
                      <a:pt x="209465" y="365880"/>
                    </a:lnTo>
                    <a:cubicBezTo>
                      <a:pt x="195724" y="349287"/>
                      <a:pt x="184582" y="330840"/>
                      <a:pt x="176040" y="310818"/>
                    </a:cubicBezTo>
                    <a:cubicBezTo>
                      <a:pt x="164341" y="283194"/>
                      <a:pt x="158491" y="253901"/>
                      <a:pt x="158491" y="223774"/>
                    </a:cubicBezTo>
                    <a:cubicBezTo>
                      <a:pt x="158491" y="193554"/>
                      <a:pt x="164341" y="164262"/>
                      <a:pt x="176040" y="136637"/>
                    </a:cubicBezTo>
                    <a:cubicBezTo>
                      <a:pt x="187367" y="110033"/>
                      <a:pt x="203523" y="86117"/>
                      <a:pt x="224043" y="65538"/>
                    </a:cubicBezTo>
                    <a:cubicBezTo>
                      <a:pt x="244655" y="45051"/>
                      <a:pt x="268610" y="28922"/>
                      <a:pt x="295258" y="17613"/>
                    </a:cubicBezTo>
                    <a:cubicBezTo>
                      <a:pt x="322927" y="5933"/>
                      <a:pt x="352267" y="0"/>
                      <a:pt x="3825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7" name="íṥļíḋè"/>
            <p:cNvGrpSpPr/>
            <p:nvPr/>
          </p:nvGrpSpPr>
          <p:grpSpPr>
            <a:xfrm>
              <a:off x="7962604" y="5018407"/>
              <a:ext cx="1733919" cy="1052193"/>
              <a:chOff x="2587625" y="4872357"/>
              <a:chExt cx="1733919" cy="1052193"/>
            </a:xfrm>
          </p:grpSpPr>
          <p:sp>
            <p:nvSpPr>
              <p:cNvPr id="28" name="îṡľîḋé"/>
              <p:cNvSpPr txBox="1"/>
              <p:nvPr/>
            </p:nvSpPr>
            <p:spPr>
              <a:xfrm>
                <a:off x="2587625" y="5310082"/>
                <a:ext cx="1733919" cy="61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29" name="iŝlíḍe"/>
              <p:cNvSpPr/>
              <p:nvPr/>
            </p:nvSpPr>
            <p:spPr>
              <a:xfrm>
                <a:off x="2587625" y="48723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18" name="iṡḷïḍe"/>
            <p:cNvGrpSpPr/>
            <p:nvPr/>
          </p:nvGrpSpPr>
          <p:grpSpPr>
            <a:xfrm>
              <a:off x="10377576" y="4353270"/>
              <a:ext cx="548728" cy="548732"/>
              <a:chOff x="10377576" y="4353270"/>
              <a:chExt cx="548728" cy="548732"/>
            </a:xfrm>
          </p:grpSpPr>
          <p:sp>
            <p:nvSpPr>
              <p:cNvPr id="26" name="íśļiḓé"/>
              <p:cNvSpPr/>
              <p:nvPr/>
            </p:nvSpPr>
            <p:spPr>
              <a:xfrm>
                <a:off x="10377576" y="4353270"/>
                <a:ext cx="548728" cy="548732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7" name="išlïḓê"/>
              <p:cNvSpPr/>
              <p:nvPr/>
            </p:nvSpPr>
            <p:spPr>
              <a:xfrm>
                <a:off x="10483480" y="4469843"/>
                <a:ext cx="336920" cy="315586"/>
              </a:xfrm>
              <a:custGeom>
                <a:avLst/>
                <a:gdLst>
                  <a:gd name="T0" fmla="*/ 4791 w 8427"/>
                  <a:gd name="T1" fmla="*/ 0 h 7905"/>
                  <a:gd name="T2" fmla="*/ 1815 w 8427"/>
                  <a:gd name="T3" fmla="*/ 1550 h 7905"/>
                  <a:gd name="T4" fmla="*/ 2213 w 8427"/>
                  <a:gd name="T5" fmla="*/ 1918 h 7905"/>
                  <a:gd name="T6" fmla="*/ 4418 w 8427"/>
                  <a:gd name="T7" fmla="*/ 557 h 7905"/>
                  <a:gd name="T8" fmla="*/ 4791 w 8427"/>
                  <a:gd name="T9" fmla="*/ 1189 h 7905"/>
                  <a:gd name="T10" fmla="*/ 5164 w 8427"/>
                  <a:gd name="T11" fmla="*/ 557 h 7905"/>
                  <a:gd name="T12" fmla="*/ 7870 w 8427"/>
                  <a:gd name="T13" fmla="*/ 3263 h 7905"/>
                  <a:gd name="T14" fmla="*/ 7238 w 8427"/>
                  <a:gd name="T15" fmla="*/ 3636 h 7905"/>
                  <a:gd name="T16" fmla="*/ 7870 w 8427"/>
                  <a:gd name="T17" fmla="*/ 4009 h 7905"/>
                  <a:gd name="T18" fmla="*/ 6448 w 8427"/>
                  <a:gd name="T19" fmla="*/ 6254 h 7905"/>
                  <a:gd name="T20" fmla="*/ 6529 w 8427"/>
                  <a:gd name="T21" fmla="*/ 6597 h 7905"/>
                  <a:gd name="T22" fmla="*/ 6506 w 8427"/>
                  <a:gd name="T23" fmla="*/ 6841 h 7905"/>
                  <a:gd name="T24" fmla="*/ 8427 w 8427"/>
                  <a:gd name="T25" fmla="*/ 3636 h 7905"/>
                  <a:gd name="T26" fmla="*/ 4791 w 8427"/>
                  <a:gd name="T27" fmla="*/ 0 h 7905"/>
                  <a:gd name="T28" fmla="*/ 5719 w 8427"/>
                  <a:gd name="T29" fmla="*/ 5988 h 7905"/>
                  <a:gd name="T30" fmla="*/ 4266 w 8427"/>
                  <a:gd name="T31" fmla="*/ 6026 h 7905"/>
                  <a:gd name="T32" fmla="*/ 2748 w 8427"/>
                  <a:gd name="T33" fmla="*/ 5157 h 7905"/>
                  <a:gd name="T34" fmla="*/ 1879 w 8427"/>
                  <a:gd name="T35" fmla="*/ 3639 h 7905"/>
                  <a:gd name="T36" fmla="*/ 1917 w 8427"/>
                  <a:gd name="T37" fmla="*/ 2186 h 7905"/>
                  <a:gd name="T38" fmla="*/ 426 w 8427"/>
                  <a:gd name="T39" fmla="*/ 2360 h 7905"/>
                  <a:gd name="T40" fmla="*/ 1969 w 8427"/>
                  <a:gd name="T41" fmla="*/ 5936 h 7905"/>
                  <a:gd name="T42" fmla="*/ 5545 w 8427"/>
                  <a:gd name="T43" fmla="*/ 7480 h 7905"/>
                  <a:gd name="T44" fmla="*/ 5719 w 8427"/>
                  <a:gd name="T45" fmla="*/ 5988 h 7905"/>
                  <a:gd name="T46" fmla="*/ 3166 w 8427"/>
                  <a:gd name="T47" fmla="*/ 4205 h 7905"/>
                  <a:gd name="T48" fmla="*/ 4038 w 8427"/>
                  <a:gd name="T49" fmla="*/ 3037 h 7905"/>
                  <a:gd name="T50" fmla="*/ 3821 w 8427"/>
                  <a:gd name="T51" fmla="*/ 2836 h 7905"/>
                  <a:gd name="T52" fmla="*/ 3522 w 8427"/>
                  <a:gd name="T53" fmla="*/ 3051 h 7905"/>
                  <a:gd name="T54" fmla="*/ 3155 w 8427"/>
                  <a:gd name="T55" fmla="*/ 2805 h 7905"/>
                  <a:gd name="T56" fmla="*/ 3866 w 8427"/>
                  <a:gd name="T57" fmla="*/ 2370 h 7905"/>
                  <a:gd name="T58" fmla="*/ 4555 w 8427"/>
                  <a:gd name="T59" fmla="*/ 2989 h 7905"/>
                  <a:gd name="T60" fmla="*/ 3728 w 8427"/>
                  <a:gd name="T61" fmla="*/ 3999 h 7905"/>
                  <a:gd name="T62" fmla="*/ 4586 w 8427"/>
                  <a:gd name="T63" fmla="*/ 3999 h 7905"/>
                  <a:gd name="T64" fmla="*/ 4586 w 8427"/>
                  <a:gd name="T65" fmla="*/ 4422 h 7905"/>
                  <a:gd name="T66" fmla="*/ 3189 w 8427"/>
                  <a:gd name="T67" fmla="*/ 4422 h 7905"/>
                  <a:gd name="T68" fmla="*/ 3166 w 8427"/>
                  <a:gd name="T69" fmla="*/ 4205 h 7905"/>
                  <a:gd name="T70" fmla="*/ 4792 w 8427"/>
                  <a:gd name="T71" fmla="*/ 3635 h 7905"/>
                  <a:gd name="T72" fmla="*/ 5571 w 8427"/>
                  <a:gd name="T73" fmla="*/ 2404 h 7905"/>
                  <a:gd name="T74" fmla="*/ 6175 w 8427"/>
                  <a:gd name="T75" fmla="*/ 2404 h 7905"/>
                  <a:gd name="T76" fmla="*/ 6175 w 8427"/>
                  <a:gd name="T77" fmla="*/ 3525 h 7905"/>
                  <a:gd name="T78" fmla="*/ 6415 w 8427"/>
                  <a:gd name="T79" fmla="*/ 3525 h 7905"/>
                  <a:gd name="T80" fmla="*/ 6415 w 8427"/>
                  <a:gd name="T81" fmla="*/ 3934 h 7905"/>
                  <a:gd name="T82" fmla="*/ 6175 w 8427"/>
                  <a:gd name="T83" fmla="*/ 3934 h 7905"/>
                  <a:gd name="T84" fmla="*/ 6175 w 8427"/>
                  <a:gd name="T85" fmla="*/ 4422 h 7905"/>
                  <a:gd name="T86" fmla="*/ 5687 w 8427"/>
                  <a:gd name="T87" fmla="*/ 4422 h 7905"/>
                  <a:gd name="T88" fmla="*/ 5687 w 8427"/>
                  <a:gd name="T89" fmla="*/ 3934 h 7905"/>
                  <a:gd name="T90" fmla="*/ 4792 w 8427"/>
                  <a:gd name="T91" fmla="*/ 3934 h 7905"/>
                  <a:gd name="T92" fmla="*/ 4792 w 8427"/>
                  <a:gd name="T93" fmla="*/ 3635 h 7905"/>
                  <a:gd name="T94" fmla="*/ 4792 w 8427"/>
                  <a:gd name="T95" fmla="*/ 3635 h 7905"/>
                  <a:gd name="T96" fmla="*/ 5687 w 8427"/>
                  <a:gd name="T97" fmla="*/ 3525 h 7905"/>
                  <a:gd name="T98" fmla="*/ 5687 w 8427"/>
                  <a:gd name="T99" fmla="*/ 3073 h 7905"/>
                  <a:gd name="T100" fmla="*/ 5704 w 8427"/>
                  <a:gd name="T101" fmla="*/ 2847 h 7905"/>
                  <a:gd name="T102" fmla="*/ 5698 w 8427"/>
                  <a:gd name="T103" fmla="*/ 2847 h 7905"/>
                  <a:gd name="T104" fmla="*/ 5599 w 8427"/>
                  <a:gd name="T105" fmla="*/ 3056 h 7905"/>
                  <a:gd name="T106" fmla="*/ 5295 w 8427"/>
                  <a:gd name="T107" fmla="*/ 3519 h 7905"/>
                  <a:gd name="T108" fmla="*/ 5295 w 8427"/>
                  <a:gd name="T109" fmla="*/ 3525 h 7905"/>
                  <a:gd name="T110" fmla="*/ 5687 w 8427"/>
                  <a:gd name="T111" fmla="*/ 3525 h 7905"/>
                  <a:gd name="T112" fmla="*/ 5687 w 8427"/>
                  <a:gd name="T113" fmla="*/ 3525 h 7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427" h="7905">
                    <a:moveTo>
                      <a:pt x="4791" y="0"/>
                    </a:moveTo>
                    <a:cubicBezTo>
                      <a:pt x="3562" y="0"/>
                      <a:pt x="2474" y="614"/>
                      <a:pt x="1815" y="1550"/>
                    </a:cubicBezTo>
                    <a:cubicBezTo>
                      <a:pt x="1952" y="1639"/>
                      <a:pt x="2085" y="1761"/>
                      <a:pt x="2213" y="1918"/>
                    </a:cubicBezTo>
                    <a:cubicBezTo>
                      <a:pt x="2704" y="1183"/>
                      <a:pt x="3499" y="668"/>
                      <a:pt x="4418" y="557"/>
                    </a:cubicBezTo>
                    <a:lnTo>
                      <a:pt x="4791" y="1189"/>
                    </a:lnTo>
                    <a:lnTo>
                      <a:pt x="5164" y="557"/>
                    </a:lnTo>
                    <a:cubicBezTo>
                      <a:pt x="6577" y="727"/>
                      <a:pt x="7700" y="1850"/>
                      <a:pt x="7870" y="3263"/>
                    </a:cubicBezTo>
                    <a:lnTo>
                      <a:pt x="7238" y="3636"/>
                    </a:lnTo>
                    <a:lnTo>
                      <a:pt x="7870" y="4009"/>
                    </a:lnTo>
                    <a:cubicBezTo>
                      <a:pt x="7756" y="4954"/>
                      <a:pt x="7215" y="5767"/>
                      <a:pt x="6448" y="6254"/>
                    </a:cubicBezTo>
                    <a:cubicBezTo>
                      <a:pt x="6497" y="6366"/>
                      <a:pt x="6524" y="6480"/>
                      <a:pt x="6529" y="6597"/>
                    </a:cubicBezTo>
                    <a:cubicBezTo>
                      <a:pt x="6533" y="6683"/>
                      <a:pt x="6524" y="6764"/>
                      <a:pt x="6506" y="6841"/>
                    </a:cubicBezTo>
                    <a:cubicBezTo>
                      <a:pt x="7648" y="6227"/>
                      <a:pt x="8427" y="5021"/>
                      <a:pt x="8427" y="3636"/>
                    </a:cubicBezTo>
                    <a:cubicBezTo>
                      <a:pt x="8427" y="1631"/>
                      <a:pt x="6796" y="0"/>
                      <a:pt x="4791" y="0"/>
                    </a:cubicBezTo>
                    <a:close/>
                    <a:moveTo>
                      <a:pt x="5719" y="5988"/>
                    </a:moveTo>
                    <a:cubicBezTo>
                      <a:pt x="4881" y="5315"/>
                      <a:pt x="4646" y="5646"/>
                      <a:pt x="4266" y="6026"/>
                    </a:cubicBezTo>
                    <a:cubicBezTo>
                      <a:pt x="4000" y="6292"/>
                      <a:pt x="3328" y="5737"/>
                      <a:pt x="2748" y="5157"/>
                    </a:cubicBezTo>
                    <a:cubicBezTo>
                      <a:pt x="2168" y="4576"/>
                      <a:pt x="1614" y="3905"/>
                      <a:pt x="1879" y="3639"/>
                    </a:cubicBezTo>
                    <a:cubicBezTo>
                      <a:pt x="2259" y="3259"/>
                      <a:pt x="2590" y="3024"/>
                      <a:pt x="1917" y="2186"/>
                    </a:cubicBezTo>
                    <a:cubicBezTo>
                      <a:pt x="1243" y="1348"/>
                      <a:pt x="794" y="1992"/>
                      <a:pt x="426" y="2360"/>
                    </a:cubicBezTo>
                    <a:cubicBezTo>
                      <a:pt x="0" y="2785"/>
                      <a:pt x="403" y="4370"/>
                      <a:pt x="1969" y="5936"/>
                    </a:cubicBezTo>
                    <a:cubicBezTo>
                      <a:pt x="3535" y="7502"/>
                      <a:pt x="5120" y="7905"/>
                      <a:pt x="5545" y="7480"/>
                    </a:cubicBezTo>
                    <a:cubicBezTo>
                      <a:pt x="5913" y="7111"/>
                      <a:pt x="6557" y="6662"/>
                      <a:pt x="5719" y="5988"/>
                    </a:cubicBezTo>
                    <a:close/>
                    <a:moveTo>
                      <a:pt x="3166" y="4205"/>
                    </a:moveTo>
                    <a:cubicBezTo>
                      <a:pt x="3166" y="3460"/>
                      <a:pt x="4038" y="3327"/>
                      <a:pt x="4038" y="3037"/>
                    </a:cubicBezTo>
                    <a:cubicBezTo>
                      <a:pt x="4038" y="2895"/>
                      <a:pt x="3925" y="2836"/>
                      <a:pt x="3821" y="2836"/>
                    </a:cubicBezTo>
                    <a:cubicBezTo>
                      <a:pt x="3629" y="2836"/>
                      <a:pt x="3522" y="3051"/>
                      <a:pt x="3522" y="3051"/>
                    </a:cubicBezTo>
                    <a:lnTo>
                      <a:pt x="3155" y="2805"/>
                    </a:lnTo>
                    <a:cubicBezTo>
                      <a:pt x="3155" y="2805"/>
                      <a:pt x="3341" y="2370"/>
                      <a:pt x="3866" y="2370"/>
                    </a:cubicBezTo>
                    <a:cubicBezTo>
                      <a:pt x="4196" y="2370"/>
                      <a:pt x="4555" y="2560"/>
                      <a:pt x="4555" y="2989"/>
                    </a:cubicBezTo>
                    <a:cubicBezTo>
                      <a:pt x="4555" y="3618"/>
                      <a:pt x="3742" y="3739"/>
                      <a:pt x="3728" y="3999"/>
                    </a:cubicBezTo>
                    <a:lnTo>
                      <a:pt x="4586" y="3999"/>
                    </a:lnTo>
                    <a:lnTo>
                      <a:pt x="4586" y="4422"/>
                    </a:lnTo>
                    <a:lnTo>
                      <a:pt x="3189" y="4422"/>
                    </a:lnTo>
                    <a:cubicBezTo>
                      <a:pt x="3174" y="4343"/>
                      <a:pt x="3166" y="4273"/>
                      <a:pt x="3166" y="4205"/>
                    </a:cubicBezTo>
                    <a:close/>
                    <a:moveTo>
                      <a:pt x="4792" y="3635"/>
                    </a:moveTo>
                    <a:lnTo>
                      <a:pt x="5571" y="2404"/>
                    </a:lnTo>
                    <a:lnTo>
                      <a:pt x="6175" y="2404"/>
                    </a:lnTo>
                    <a:lnTo>
                      <a:pt x="6175" y="3525"/>
                    </a:lnTo>
                    <a:lnTo>
                      <a:pt x="6415" y="3525"/>
                    </a:lnTo>
                    <a:lnTo>
                      <a:pt x="6415" y="3934"/>
                    </a:lnTo>
                    <a:lnTo>
                      <a:pt x="6175" y="3934"/>
                    </a:lnTo>
                    <a:lnTo>
                      <a:pt x="6175" y="4422"/>
                    </a:lnTo>
                    <a:lnTo>
                      <a:pt x="5687" y="4422"/>
                    </a:lnTo>
                    <a:lnTo>
                      <a:pt x="5687" y="3934"/>
                    </a:lnTo>
                    <a:lnTo>
                      <a:pt x="4792" y="3934"/>
                    </a:lnTo>
                    <a:lnTo>
                      <a:pt x="4792" y="3635"/>
                    </a:lnTo>
                    <a:lnTo>
                      <a:pt x="4792" y="3635"/>
                    </a:lnTo>
                    <a:close/>
                    <a:moveTo>
                      <a:pt x="5687" y="3525"/>
                    </a:moveTo>
                    <a:lnTo>
                      <a:pt x="5687" y="3073"/>
                    </a:lnTo>
                    <a:cubicBezTo>
                      <a:pt x="5687" y="2963"/>
                      <a:pt x="5704" y="2847"/>
                      <a:pt x="5704" y="2847"/>
                    </a:cubicBezTo>
                    <a:lnTo>
                      <a:pt x="5698" y="2847"/>
                    </a:lnTo>
                    <a:cubicBezTo>
                      <a:pt x="5698" y="2847"/>
                      <a:pt x="5656" y="2972"/>
                      <a:pt x="5599" y="3056"/>
                    </a:cubicBezTo>
                    <a:lnTo>
                      <a:pt x="5295" y="3519"/>
                    </a:lnTo>
                    <a:lnTo>
                      <a:pt x="5295" y="3525"/>
                    </a:lnTo>
                    <a:lnTo>
                      <a:pt x="5687" y="3525"/>
                    </a:lnTo>
                    <a:lnTo>
                      <a:pt x="5687" y="3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9" name="íŝḷïḍè"/>
            <p:cNvGrpSpPr/>
            <p:nvPr/>
          </p:nvGrpSpPr>
          <p:grpSpPr>
            <a:xfrm>
              <a:off x="9784981" y="5018407"/>
              <a:ext cx="1733919" cy="1052193"/>
              <a:chOff x="2587625" y="4872357"/>
              <a:chExt cx="1733919" cy="1052193"/>
            </a:xfrm>
          </p:grpSpPr>
          <p:sp>
            <p:nvSpPr>
              <p:cNvPr id="24" name="ïṧļíďê"/>
              <p:cNvSpPr txBox="1"/>
              <p:nvPr/>
            </p:nvSpPr>
            <p:spPr>
              <a:xfrm>
                <a:off x="2587625" y="5310082"/>
                <a:ext cx="1733919" cy="61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25" name="íşľíḑê"/>
              <p:cNvSpPr/>
              <p:nvPr/>
            </p:nvSpPr>
            <p:spPr>
              <a:xfrm>
                <a:off x="2587625" y="48723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sp>
          <p:nvSpPr>
            <p:cNvPr id="20" name="îṥḷïďè"/>
            <p:cNvSpPr/>
            <p:nvPr/>
          </p:nvSpPr>
          <p:spPr bwMode="auto">
            <a:xfrm>
              <a:off x="673100" y="1123950"/>
              <a:ext cx="3165475" cy="2710685"/>
            </a:xfrm>
            <a:custGeom>
              <a:avLst/>
              <a:gdLst>
                <a:gd name="T0" fmla="*/ 1952 w 1952"/>
                <a:gd name="T1" fmla="*/ 0 h 1795"/>
                <a:gd name="T2" fmla="*/ 1952 w 1952"/>
                <a:gd name="T3" fmla="*/ 1376 h 1795"/>
                <a:gd name="T4" fmla="*/ 976 w 1952"/>
                <a:gd name="T5" fmla="*/ 1795 h 1795"/>
                <a:gd name="T6" fmla="*/ 0 w 1952"/>
                <a:gd name="T7" fmla="*/ 1376 h 1795"/>
                <a:gd name="T8" fmla="*/ 0 w 1952"/>
                <a:gd name="T9" fmla="*/ 0 h 1795"/>
                <a:gd name="T10" fmla="*/ 1952 w 1952"/>
                <a:gd name="T11" fmla="*/ 0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2" h="1795">
                  <a:moveTo>
                    <a:pt x="1952" y="0"/>
                  </a:moveTo>
                  <a:lnTo>
                    <a:pt x="1952" y="1376"/>
                  </a:lnTo>
                  <a:lnTo>
                    <a:pt x="976" y="1795"/>
                  </a:lnTo>
                  <a:lnTo>
                    <a:pt x="0" y="1376"/>
                  </a:lnTo>
                  <a:lnTo>
                    <a:pt x="0" y="0"/>
                  </a:lnTo>
                  <a:lnTo>
                    <a:pt x="1952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ctr"/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grpSp>
          <p:nvGrpSpPr>
            <p:cNvPr id="21" name="iṩlïde"/>
            <p:cNvGrpSpPr/>
            <p:nvPr/>
          </p:nvGrpSpPr>
          <p:grpSpPr>
            <a:xfrm>
              <a:off x="4229395" y="1591870"/>
              <a:ext cx="7291092" cy="1774845"/>
              <a:chOff x="4229395" y="1504950"/>
              <a:chExt cx="7291092" cy="1774845"/>
            </a:xfrm>
          </p:grpSpPr>
          <p:sp>
            <p:nvSpPr>
              <p:cNvPr id="22" name="îṥľîḑe"/>
              <p:cNvSpPr txBox="1"/>
              <p:nvPr/>
            </p:nvSpPr>
            <p:spPr>
              <a:xfrm>
                <a:off x="4229399" y="1504950"/>
                <a:ext cx="7291088" cy="10023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buSzPct val="25000"/>
                </a:pPr>
                <a:r>
                  <a:rPr lang="en-US" sz="2800" dirty="0"/>
                  <a:t>Unified fonts make reading</a:t>
                </a:r>
                <a:endParaRPr lang="en-US" sz="2800" dirty="0"/>
              </a:p>
              <a:p>
                <a:pPr>
                  <a:buSzPct val="25000"/>
                </a:pPr>
                <a:r>
                  <a:rPr lang="en-US" sz="2800" dirty="0"/>
                  <a:t>more fluent.</a:t>
                </a:r>
                <a:endParaRPr lang="en-US" sz="2800" dirty="0"/>
              </a:p>
            </p:txBody>
          </p:sp>
          <p:sp>
            <p:nvSpPr>
              <p:cNvPr id="23" name="í$ḷïḓé"/>
              <p:cNvSpPr txBox="1"/>
              <p:nvPr/>
            </p:nvSpPr>
            <p:spPr>
              <a:xfrm>
                <a:off x="4229395" y="2507285"/>
                <a:ext cx="7291090" cy="772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200" dirty="0"/>
                  <a:t>Theme color makes PPT more convenient to change.</a:t>
                </a:r>
                <a:endParaRPr lang="en-US" sz="1200" dirty="0"/>
              </a:p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200" dirty="0"/>
                  <a:t>Adjust the spacing to adapt to Chinese typesetting, use the reference line in PPT.</a:t>
                </a:r>
                <a:endParaRPr lang="en-US" sz="1200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25" name="461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0" y="1723912"/>
            <a:ext cx="12192000" cy="4003956"/>
            <a:chOff x="0" y="1723912"/>
            <a:chExt cx="12192000" cy="4003956"/>
          </a:xfrm>
        </p:grpSpPr>
        <p:sp>
          <p:nvSpPr>
            <p:cNvPr id="26" name="íṥḷíḑè"/>
            <p:cNvSpPr/>
            <p:nvPr/>
          </p:nvSpPr>
          <p:spPr>
            <a:xfrm>
              <a:off x="0" y="2468222"/>
              <a:ext cx="3131127" cy="11914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7" name="iṥļíḑè"/>
            <p:cNvSpPr/>
            <p:nvPr/>
          </p:nvSpPr>
          <p:spPr>
            <a:xfrm>
              <a:off x="3129861" y="2468222"/>
              <a:ext cx="3131127" cy="11914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8" name="îşḻîďé"/>
            <p:cNvSpPr/>
            <p:nvPr/>
          </p:nvSpPr>
          <p:spPr>
            <a:xfrm>
              <a:off x="6259723" y="2468222"/>
              <a:ext cx="3131127" cy="11914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9" name="îs1îḑe"/>
            <p:cNvSpPr/>
            <p:nvPr/>
          </p:nvSpPr>
          <p:spPr>
            <a:xfrm>
              <a:off x="9390850" y="2468222"/>
              <a:ext cx="2801150" cy="11914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0" name="íṡ1íḋê"/>
            <p:cNvSpPr/>
            <p:nvPr/>
          </p:nvSpPr>
          <p:spPr bwMode="auto">
            <a:xfrm>
              <a:off x="2444667" y="5505521"/>
              <a:ext cx="222606" cy="222347"/>
            </a:xfrm>
            <a:custGeom>
              <a:avLst/>
              <a:gdLst>
                <a:gd name="T0" fmla="*/ 360 w 360"/>
                <a:gd name="T1" fmla="*/ 60 h 360"/>
                <a:gd name="T2" fmla="*/ 300 w 360"/>
                <a:gd name="T3" fmla="*/ 0 h 360"/>
                <a:gd name="T4" fmla="*/ 60 w 360"/>
                <a:gd name="T5" fmla="*/ 0 h 360"/>
                <a:gd name="T6" fmla="*/ 0 w 360"/>
                <a:gd name="T7" fmla="*/ 60 h 360"/>
                <a:gd name="T8" fmla="*/ 0 w 360"/>
                <a:gd name="T9" fmla="*/ 300 h 360"/>
                <a:gd name="T10" fmla="*/ 60 w 360"/>
                <a:gd name="T11" fmla="*/ 360 h 360"/>
                <a:gd name="T12" fmla="*/ 180 w 360"/>
                <a:gd name="T13" fmla="*/ 360 h 360"/>
                <a:gd name="T14" fmla="*/ 180 w 360"/>
                <a:gd name="T15" fmla="*/ 224 h 360"/>
                <a:gd name="T16" fmla="*/ 136 w 360"/>
                <a:gd name="T17" fmla="*/ 224 h 360"/>
                <a:gd name="T18" fmla="*/ 136 w 360"/>
                <a:gd name="T19" fmla="*/ 164 h 360"/>
                <a:gd name="T20" fmla="*/ 180 w 360"/>
                <a:gd name="T21" fmla="*/ 164 h 360"/>
                <a:gd name="T22" fmla="*/ 180 w 360"/>
                <a:gd name="T23" fmla="*/ 141 h 360"/>
                <a:gd name="T24" fmla="*/ 248 w 360"/>
                <a:gd name="T25" fmla="*/ 64 h 360"/>
                <a:gd name="T26" fmla="*/ 296 w 360"/>
                <a:gd name="T27" fmla="*/ 64 h 360"/>
                <a:gd name="T28" fmla="*/ 296 w 360"/>
                <a:gd name="T29" fmla="*/ 124 h 360"/>
                <a:gd name="T30" fmla="*/ 248 w 360"/>
                <a:gd name="T31" fmla="*/ 124 h 360"/>
                <a:gd name="T32" fmla="*/ 236 w 360"/>
                <a:gd name="T33" fmla="*/ 140 h 360"/>
                <a:gd name="T34" fmla="*/ 236 w 360"/>
                <a:gd name="T35" fmla="*/ 164 h 360"/>
                <a:gd name="T36" fmla="*/ 296 w 360"/>
                <a:gd name="T37" fmla="*/ 164 h 360"/>
                <a:gd name="T38" fmla="*/ 296 w 360"/>
                <a:gd name="T39" fmla="*/ 224 h 360"/>
                <a:gd name="T40" fmla="*/ 236 w 360"/>
                <a:gd name="T41" fmla="*/ 224 h 360"/>
                <a:gd name="T42" fmla="*/ 236 w 360"/>
                <a:gd name="T43" fmla="*/ 360 h 360"/>
                <a:gd name="T44" fmla="*/ 300 w 360"/>
                <a:gd name="T45" fmla="*/ 360 h 360"/>
                <a:gd name="T46" fmla="*/ 360 w 360"/>
                <a:gd name="T47" fmla="*/ 300 h 360"/>
                <a:gd name="T48" fmla="*/ 360 w 360"/>
                <a:gd name="T49" fmla="*/ 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1" name="işľiḓé"/>
            <p:cNvSpPr/>
            <p:nvPr/>
          </p:nvSpPr>
          <p:spPr bwMode="auto">
            <a:xfrm>
              <a:off x="2837004" y="5505262"/>
              <a:ext cx="222347" cy="222606"/>
            </a:xfrm>
            <a:custGeom>
              <a:avLst/>
              <a:gdLst>
                <a:gd name="T0" fmla="*/ 333 w 360"/>
                <a:gd name="T1" fmla="*/ 0 h 360"/>
                <a:gd name="T2" fmla="*/ 26 w 360"/>
                <a:gd name="T3" fmla="*/ 0 h 360"/>
                <a:gd name="T4" fmla="*/ 0 w 360"/>
                <a:gd name="T5" fmla="*/ 25 h 360"/>
                <a:gd name="T6" fmla="*/ 0 w 360"/>
                <a:gd name="T7" fmla="*/ 334 h 360"/>
                <a:gd name="T8" fmla="*/ 26 w 360"/>
                <a:gd name="T9" fmla="*/ 360 h 360"/>
                <a:gd name="T10" fmla="*/ 333 w 360"/>
                <a:gd name="T11" fmla="*/ 360 h 360"/>
                <a:gd name="T12" fmla="*/ 360 w 360"/>
                <a:gd name="T13" fmla="*/ 334 h 360"/>
                <a:gd name="T14" fmla="*/ 360 w 360"/>
                <a:gd name="T15" fmla="*/ 25 h 360"/>
                <a:gd name="T16" fmla="*/ 333 w 360"/>
                <a:gd name="T17" fmla="*/ 0 h 360"/>
                <a:gd name="T18" fmla="*/ 109 w 360"/>
                <a:gd name="T19" fmla="*/ 301 h 360"/>
                <a:gd name="T20" fmla="*/ 54 w 360"/>
                <a:gd name="T21" fmla="*/ 301 h 360"/>
                <a:gd name="T22" fmla="*/ 54 w 360"/>
                <a:gd name="T23" fmla="*/ 138 h 360"/>
                <a:gd name="T24" fmla="*/ 109 w 360"/>
                <a:gd name="T25" fmla="*/ 138 h 360"/>
                <a:gd name="T26" fmla="*/ 109 w 360"/>
                <a:gd name="T27" fmla="*/ 301 h 360"/>
                <a:gd name="T28" fmla="*/ 82 w 360"/>
                <a:gd name="T29" fmla="*/ 116 h 360"/>
                <a:gd name="T30" fmla="*/ 81 w 360"/>
                <a:gd name="T31" fmla="*/ 116 h 360"/>
                <a:gd name="T32" fmla="*/ 51 w 360"/>
                <a:gd name="T33" fmla="*/ 88 h 360"/>
                <a:gd name="T34" fmla="*/ 82 w 360"/>
                <a:gd name="T35" fmla="*/ 60 h 360"/>
                <a:gd name="T36" fmla="*/ 112 w 360"/>
                <a:gd name="T37" fmla="*/ 88 h 360"/>
                <a:gd name="T38" fmla="*/ 82 w 360"/>
                <a:gd name="T39" fmla="*/ 116 h 360"/>
                <a:gd name="T40" fmla="*/ 305 w 360"/>
                <a:gd name="T41" fmla="*/ 301 h 360"/>
                <a:gd name="T42" fmla="*/ 251 w 360"/>
                <a:gd name="T43" fmla="*/ 301 h 360"/>
                <a:gd name="T44" fmla="*/ 251 w 360"/>
                <a:gd name="T45" fmla="*/ 214 h 360"/>
                <a:gd name="T46" fmla="*/ 223 w 360"/>
                <a:gd name="T47" fmla="*/ 177 h 360"/>
                <a:gd name="T48" fmla="*/ 195 w 360"/>
                <a:gd name="T49" fmla="*/ 197 h 360"/>
                <a:gd name="T50" fmla="*/ 193 w 360"/>
                <a:gd name="T51" fmla="*/ 210 h 360"/>
                <a:gd name="T52" fmla="*/ 193 w 360"/>
                <a:gd name="T53" fmla="*/ 301 h 360"/>
                <a:gd name="T54" fmla="*/ 139 w 360"/>
                <a:gd name="T55" fmla="*/ 301 h 360"/>
                <a:gd name="T56" fmla="*/ 139 w 360"/>
                <a:gd name="T57" fmla="*/ 138 h 360"/>
                <a:gd name="T58" fmla="*/ 193 w 360"/>
                <a:gd name="T59" fmla="*/ 138 h 360"/>
                <a:gd name="T60" fmla="*/ 193 w 360"/>
                <a:gd name="T61" fmla="*/ 161 h 360"/>
                <a:gd name="T62" fmla="*/ 242 w 360"/>
                <a:gd name="T63" fmla="*/ 135 h 360"/>
                <a:gd name="T64" fmla="*/ 305 w 360"/>
                <a:gd name="T65" fmla="*/ 208 h 360"/>
                <a:gd name="T66" fmla="*/ 305 w 360"/>
                <a:gd name="T67" fmla="*/ 301 h 360"/>
                <a:gd name="T68" fmla="*/ 193 w 360"/>
                <a:gd name="T69" fmla="*/ 162 h 360"/>
                <a:gd name="T70" fmla="*/ 193 w 360"/>
                <a:gd name="T71" fmla="*/ 161 h 360"/>
                <a:gd name="T72" fmla="*/ 193 w 360"/>
                <a:gd name="T73" fmla="*/ 1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2" name="ïš1ïḋè"/>
            <p:cNvSpPr/>
            <p:nvPr/>
          </p:nvSpPr>
          <p:spPr bwMode="auto">
            <a:xfrm>
              <a:off x="3233445" y="5505262"/>
              <a:ext cx="222606" cy="222606"/>
            </a:xfrm>
            <a:custGeom>
              <a:avLst/>
              <a:gdLst>
                <a:gd name="T0" fmla="*/ 345 w 360"/>
                <a:gd name="T1" fmla="*/ 206 h 360"/>
                <a:gd name="T2" fmla="*/ 347 w 360"/>
                <a:gd name="T3" fmla="*/ 180 h 360"/>
                <a:gd name="T4" fmla="*/ 180 w 360"/>
                <a:gd name="T5" fmla="*/ 13 h 360"/>
                <a:gd name="T6" fmla="*/ 154 w 360"/>
                <a:gd name="T7" fmla="*/ 15 h 360"/>
                <a:gd name="T8" fmla="*/ 101 w 360"/>
                <a:gd name="T9" fmla="*/ 0 h 360"/>
                <a:gd name="T10" fmla="*/ 0 w 360"/>
                <a:gd name="T11" fmla="*/ 101 h 360"/>
                <a:gd name="T12" fmla="*/ 15 w 360"/>
                <a:gd name="T13" fmla="*/ 154 h 360"/>
                <a:gd name="T14" fmla="*/ 13 w 360"/>
                <a:gd name="T15" fmla="*/ 180 h 360"/>
                <a:gd name="T16" fmla="*/ 180 w 360"/>
                <a:gd name="T17" fmla="*/ 347 h 360"/>
                <a:gd name="T18" fmla="*/ 206 w 360"/>
                <a:gd name="T19" fmla="*/ 345 h 360"/>
                <a:gd name="T20" fmla="*/ 259 w 360"/>
                <a:gd name="T21" fmla="*/ 360 h 360"/>
                <a:gd name="T22" fmla="*/ 360 w 360"/>
                <a:gd name="T23" fmla="*/ 259 h 360"/>
                <a:gd name="T24" fmla="*/ 345 w 360"/>
                <a:gd name="T25" fmla="*/ 206 h 360"/>
                <a:gd name="T26" fmla="*/ 259 w 360"/>
                <a:gd name="T27" fmla="*/ 256 h 360"/>
                <a:gd name="T28" fmla="*/ 228 w 360"/>
                <a:gd name="T29" fmla="*/ 280 h 360"/>
                <a:gd name="T30" fmla="*/ 180 w 360"/>
                <a:gd name="T31" fmla="*/ 288 h 360"/>
                <a:gd name="T32" fmla="*/ 125 w 360"/>
                <a:gd name="T33" fmla="*/ 277 h 360"/>
                <a:gd name="T34" fmla="*/ 100 w 360"/>
                <a:gd name="T35" fmla="*/ 254 h 360"/>
                <a:gd name="T36" fmla="*/ 90 w 360"/>
                <a:gd name="T37" fmla="*/ 227 h 360"/>
                <a:gd name="T38" fmla="*/ 96 w 360"/>
                <a:gd name="T39" fmla="*/ 213 h 360"/>
                <a:gd name="T40" fmla="*/ 111 w 360"/>
                <a:gd name="T41" fmla="*/ 207 h 360"/>
                <a:gd name="T42" fmla="*/ 124 w 360"/>
                <a:gd name="T43" fmla="*/ 212 h 360"/>
                <a:gd name="T44" fmla="*/ 133 w 360"/>
                <a:gd name="T45" fmla="*/ 225 h 360"/>
                <a:gd name="T46" fmla="*/ 142 w 360"/>
                <a:gd name="T47" fmla="*/ 241 h 360"/>
                <a:gd name="T48" fmla="*/ 155 w 360"/>
                <a:gd name="T49" fmla="*/ 252 h 360"/>
                <a:gd name="T50" fmla="*/ 179 w 360"/>
                <a:gd name="T51" fmla="*/ 256 h 360"/>
                <a:gd name="T52" fmla="*/ 211 w 360"/>
                <a:gd name="T53" fmla="*/ 247 h 360"/>
                <a:gd name="T54" fmla="*/ 224 w 360"/>
                <a:gd name="T55" fmla="*/ 226 h 360"/>
                <a:gd name="T56" fmla="*/ 217 w 360"/>
                <a:gd name="T57" fmla="*/ 210 h 360"/>
                <a:gd name="T58" fmla="*/ 200 w 360"/>
                <a:gd name="T59" fmla="*/ 200 h 360"/>
                <a:gd name="T60" fmla="*/ 171 w 360"/>
                <a:gd name="T61" fmla="*/ 193 h 360"/>
                <a:gd name="T62" fmla="*/ 130 w 360"/>
                <a:gd name="T63" fmla="*/ 181 h 360"/>
                <a:gd name="T64" fmla="*/ 104 w 360"/>
                <a:gd name="T65" fmla="*/ 161 h 360"/>
                <a:gd name="T66" fmla="*/ 94 w 360"/>
                <a:gd name="T67" fmla="*/ 131 h 360"/>
                <a:gd name="T68" fmla="*/ 105 w 360"/>
                <a:gd name="T69" fmla="*/ 100 h 360"/>
                <a:gd name="T70" fmla="*/ 134 w 360"/>
                <a:gd name="T71" fmla="*/ 79 h 360"/>
                <a:gd name="T72" fmla="*/ 179 w 360"/>
                <a:gd name="T73" fmla="*/ 72 h 360"/>
                <a:gd name="T74" fmla="*/ 215 w 360"/>
                <a:gd name="T75" fmla="*/ 77 h 360"/>
                <a:gd name="T76" fmla="*/ 241 w 360"/>
                <a:gd name="T77" fmla="*/ 89 h 360"/>
                <a:gd name="T78" fmla="*/ 255 w 360"/>
                <a:gd name="T79" fmla="*/ 106 h 360"/>
                <a:gd name="T80" fmla="*/ 260 w 360"/>
                <a:gd name="T81" fmla="*/ 123 h 360"/>
                <a:gd name="T82" fmla="*/ 254 w 360"/>
                <a:gd name="T83" fmla="*/ 137 h 360"/>
                <a:gd name="T84" fmla="*/ 239 w 360"/>
                <a:gd name="T85" fmla="*/ 144 h 360"/>
                <a:gd name="T86" fmla="*/ 227 w 360"/>
                <a:gd name="T87" fmla="*/ 140 h 360"/>
                <a:gd name="T88" fmla="*/ 218 w 360"/>
                <a:gd name="T89" fmla="*/ 128 h 360"/>
                <a:gd name="T90" fmla="*/ 203 w 360"/>
                <a:gd name="T91" fmla="*/ 110 h 360"/>
                <a:gd name="T92" fmla="*/ 176 w 360"/>
                <a:gd name="T93" fmla="*/ 103 h 360"/>
                <a:gd name="T94" fmla="*/ 148 w 360"/>
                <a:gd name="T95" fmla="*/ 110 h 360"/>
                <a:gd name="T96" fmla="*/ 138 w 360"/>
                <a:gd name="T97" fmla="*/ 127 h 360"/>
                <a:gd name="T98" fmla="*/ 141 w 360"/>
                <a:gd name="T99" fmla="*/ 137 h 360"/>
                <a:gd name="T100" fmla="*/ 151 w 360"/>
                <a:gd name="T101" fmla="*/ 145 h 360"/>
                <a:gd name="T102" fmla="*/ 164 w 360"/>
                <a:gd name="T103" fmla="*/ 150 h 360"/>
                <a:gd name="T104" fmla="*/ 186 w 360"/>
                <a:gd name="T105" fmla="*/ 155 h 360"/>
                <a:gd name="T106" fmla="*/ 220 w 360"/>
                <a:gd name="T107" fmla="*/ 164 h 360"/>
                <a:gd name="T108" fmla="*/ 247 w 360"/>
                <a:gd name="T109" fmla="*/ 176 h 360"/>
                <a:gd name="T110" fmla="*/ 264 w 360"/>
                <a:gd name="T111" fmla="*/ 195 h 360"/>
                <a:gd name="T112" fmla="*/ 270 w 360"/>
                <a:gd name="T113" fmla="*/ 222 h 360"/>
                <a:gd name="T114" fmla="*/ 259 w 360"/>
                <a:gd name="T115" fmla="*/ 25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0" h="360">
                  <a:moveTo>
                    <a:pt x="345" y="206"/>
                  </a:moveTo>
                  <a:cubicBezTo>
                    <a:pt x="346" y="198"/>
                    <a:pt x="347" y="189"/>
                    <a:pt x="347" y="180"/>
                  </a:cubicBezTo>
                  <a:cubicBezTo>
                    <a:pt x="347" y="88"/>
                    <a:pt x="272" y="13"/>
                    <a:pt x="180" y="13"/>
                  </a:cubicBezTo>
                  <a:cubicBezTo>
                    <a:pt x="171" y="13"/>
                    <a:pt x="162" y="14"/>
                    <a:pt x="154" y="15"/>
                  </a:cubicBezTo>
                  <a:cubicBezTo>
                    <a:pt x="139" y="6"/>
                    <a:pt x="120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20"/>
                    <a:pt x="6" y="139"/>
                    <a:pt x="15" y="154"/>
                  </a:cubicBezTo>
                  <a:cubicBezTo>
                    <a:pt x="14" y="163"/>
                    <a:pt x="13" y="171"/>
                    <a:pt x="13" y="180"/>
                  </a:cubicBezTo>
                  <a:cubicBezTo>
                    <a:pt x="13" y="272"/>
                    <a:pt x="88" y="347"/>
                    <a:pt x="180" y="347"/>
                  </a:cubicBezTo>
                  <a:cubicBezTo>
                    <a:pt x="189" y="347"/>
                    <a:pt x="198" y="346"/>
                    <a:pt x="206" y="345"/>
                  </a:cubicBezTo>
                  <a:cubicBezTo>
                    <a:pt x="221" y="355"/>
                    <a:pt x="240" y="360"/>
                    <a:pt x="259" y="360"/>
                  </a:cubicBezTo>
                  <a:cubicBezTo>
                    <a:pt x="315" y="360"/>
                    <a:pt x="360" y="315"/>
                    <a:pt x="360" y="259"/>
                  </a:cubicBezTo>
                  <a:cubicBezTo>
                    <a:pt x="360" y="240"/>
                    <a:pt x="355" y="222"/>
                    <a:pt x="345" y="206"/>
                  </a:cubicBezTo>
                  <a:close/>
                  <a:moveTo>
                    <a:pt x="259" y="256"/>
                  </a:moveTo>
                  <a:cubicBezTo>
                    <a:pt x="252" y="266"/>
                    <a:pt x="242" y="274"/>
                    <a:pt x="228" y="280"/>
                  </a:cubicBezTo>
                  <a:cubicBezTo>
                    <a:pt x="215" y="286"/>
                    <a:pt x="199" y="288"/>
                    <a:pt x="180" y="288"/>
                  </a:cubicBezTo>
                  <a:cubicBezTo>
                    <a:pt x="158" y="288"/>
                    <a:pt x="139" y="285"/>
                    <a:pt x="125" y="277"/>
                  </a:cubicBezTo>
                  <a:cubicBezTo>
                    <a:pt x="115" y="271"/>
                    <a:pt x="106" y="264"/>
                    <a:pt x="100" y="254"/>
                  </a:cubicBezTo>
                  <a:cubicBezTo>
                    <a:pt x="93" y="245"/>
                    <a:pt x="90" y="236"/>
                    <a:pt x="90" y="227"/>
                  </a:cubicBezTo>
                  <a:cubicBezTo>
                    <a:pt x="90" y="221"/>
                    <a:pt x="92" y="217"/>
                    <a:pt x="96" y="213"/>
                  </a:cubicBezTo>
                  <a:cubicBezTo>
                    <a:pt x="100" y="209"/>
                    <a:pt x="105" y="207"/>
                    <a:pt x="111" y="207"/>
                  </a:cubicBezTo>
                  <a:cubicBezTo>
                    <a:pt x="116" y="207"/>
                    <a:pt x="120" y="209"/>
                    <a:pt x="124" y="212"/>
                  </a:cubicBezTo>
                  <a:cubicBezTo>
                    <a:pt x="127" y="215"/>
                    <a:pt x="130" y="219"/>
                    <a:pt x="133" y="225"/>
                  </a:cubicBezTo>
                  <a:cubicBezTo>
                    <a:pt x="135" y="231"/>
                    <a:pt x="138" y="237"/>
                    <a:pt x="142" y="241"/>
                  </a:cubicBezTo>
                  <a:cubicBezTo>
                    <a:pt x="145" y="245"/>
                    <a:pt x="150" y="249"/>
                    <a:pt x="155" y="252"/>
                  </a:cubicBezTo>
                  <a:cubicBezTo>
                    <a:pt x="161" y="255"/>
                    <a:pt x="169" y="256"/>
                    <a:pt x="179" y="256"/>
                  </a:cubicBezTo>
                  <a:cubicBezTo>
                    <a:pt x="192" y="256"/>
                    <a:pt x="203" y="253"/>
                    <a:pt x="211" y="247"/>
                  </a:cubicBezTo>
                  <a:cubicBezTo>
                    <a:pt x="220" y="242"/>
                    <a:pt x="224" y="235"/>
                    <a:pt x="224" y="226"/>
                  </a:cubicBezTo>
                  <a:cubicBezTo>
                    <a:pt x="224" y="219"/>
                    <a:pt x="221" y="214"/>
                    <a:pt x="217" y="210"/>
                  </a:cubicBezTo>
                  <a:cubicBezTo>
                    <a:pt x="213" y="206"/>
                    <a:pt x="207" y="203"/>
                    <a:pt x="200" y="200"/>
                  </a:cubicBezTo>
                  <a:cubicBezTo>
                    <a:pt x="193" y="198"/>
                    <a:pt x="183" y="196"/>
                    <a:pt x="171" y="193"/>
                  </a:cubicBezTo>
                  <a:cubicBezTo>
                    <a:pt x="155" y="190"/>
                    <a:pt x="141" y="185"/>
                    <a:pt x="130" y="181"/>
                  </a:cubicBezTo>
                  <a:cubicBezTo>
                    <a:pt x="119" y="176"/>
                    <a:pt x="111" y="170"/>
                    <a:pt x="104" y="161"/>
                  </a:cubicBezTo>
                  <a:cubicBezTo>
                    <a:pt x="98" y="153"/>
                    <a:pt x="94" y="143"/>
                    <a:pt x="94" y="131"/>
                  </a:cubicBezTo>
                  <a:cubicBezTo>
                    <a:pt x="94" y="119"/>
                    <a:pt x="98" y="109"/>
                    <a:pt x="105" y="100"/>
                  </a:cubicBezTo>
                  <a:cubicBezTo>
                    <a:pt x="111" y="91"/>
                    <a:pt x="121" y="84"/>
                    <a:pt x="134" y="79"/>
                  </a:cubicBezTo>
                  <a:cubicBezTo>
                    <a:pt x="147" y="74"/>
                    <a:pt x="162" y="72"/>
                    <a:pt x="179" y="72"/>
                  </a:cubicBezTo>
                  <a:cubicBezTo>
                    <a:pt x="193" y="72"/>
                    <a:pt x="205" y="73"/>
                    <a:pt x="215" y="77"/>
                  </a:cubicBezTo>
                  <a:cubicBezTo>
                    <a:pt x="226" y="80"/>
                    <a:pt x="234" y="84"/>
                    <a:pt x="241" y="89"/>
                  </a:cubicBezTo>
                  <a:cubicBezTo>
                    <a:pt x="247" y="95"/>
                    <a:pt x="252" y="100"/>
                    <a:pt x="255" y="106"/>
                  </a:cubicBezTo>
                  <a:cubicBezTo>
                    <a:pt x="259" y="112"/>
                    <a:pt x="260" y="118"/>
                    <a:pt x="260" y="123"/>
                  </a:cubicBezTo>
                  <a:cubicBezTo>
                    <a:pt x="260" y="129"/>
                    <a:pt x="258" y="133"/>
                    <a:pt x="254" y="137"/>
                  </a:cubicBezTo>
                  <a:cubicBezTo>
                    <a:pt x="250" y="142"/>
                    <a:pt x="245" y="144"/>
                    <a:pt x="239" y="144"/>
                  </a:cubicBezTo>
                  <a:cubicBezTo>
                    <a:pt x="234" y="144"/>
                    <a:pt x="230" y="142"/>
                    <a:pt x="227" y="140"/>
                  </a:cubicBezTo>
                  <a:cubicBezTo>
                    <a:pt x="224" y="137"/>
                    <a:pt x="221" y="133"/>
                    <a:pt x="218" y="128"/>
                  </a:cubicBezTo>
                  <a:cubicBezTo>
                    <a:pt x="214" y="120"/>
                    <a:pt x="209" y="114"/>
                    <a:pt x="203" y="110"/>
                  </a:cubicBezTo>
                  <a:cubicBezTo>
                    <a:pt x="198" y="105"/>
                    <a:pt x="189" y="103"/>
                    <a:pt x="176" y="103"/>
                  </a:cubicBezTo>
                  <a:cubicBezTo>
                    <a:pt x="165" y="103"/>
                    <a:pt x="155" y="106"/>
                    <a:pt x="148" y="110"/>
                  </a:cubicBezTo>
                  <a:cubicBezTo>
                    <a:pt x="141" y="115"/>
                    <a:pt x="138" y="120"/>
                    <a:pt x="138" y="127"/>
                  </a:cubicBezTo>
                  <a:cubicBezTo>
                    <a:pt x="138" y="131"/>
                    <a:pt x="139" y="134"/>
                    <a:pt x="141" y="137"/>
                  </a:cubicBezTo>
                  <a:cubicBezTo>
                    <a:pt x="144" y="140"/>
                    <a:pt x="147" y="143"/>
                    <a:pt x="151" y="145"/>
                  </a:cubicBezTo>
                  <a:cubicBezTo>
                    <a:pt x="156" y="147"/>
                    <a:pt x="160" y="149"/>
                    <a:pt x="164" y="150"/>
                  </a:cubicBezTo>
                  <a:cubicBezTo>
                    <a:pt x="169" y="151"/>
                    <a:pt x="176" y="153"/>
                    <a:pt x="186" y="155"/>
                  </a:cubicBezTo>
                  <a:cubicBezTo>
                    <a:pt x="199" y="158"/>
                    <a:pt x="210" y="161"/>
                    <a:pt x="220" y="164"/>
                  </a:cubicBezTo>
                  <a:cubicBezTo>
                    <a:pt x="231" y="168"/>
                    <a:pt x="239" y="172"/>
                    <a:pt x="247" y="176"/>
                  </a:cubicBezTo>
                  <a:cubicBezTo>
                    <a:pt x="254" y="181"/>
                    <a:pt x="260" y="187"/>
                    <a:pt x="264" y="195"/>
                  </a:cubicBezTo>
                  <a:cubicBezTo>
                    <a:pt x="268" y="202"/>
                    <a:pt x="270" y="211"/>
                    <a:pt x="270" y="222"/>
                  </a:cubicBezTo>
                  <a:cubicBezTo>
                    <a:pt x="270" y="234"/>
                    <a:pt x="266" y="246"/>
                    <a:pt x="259" y="25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3" name="íṩḷïdè"/>
            <p:cNvSpPr/>
            <p:nvPr/>
          </p:nvSpPr>
          <p:spPr bwMode="auto">
            <a:xfrm>
              <a:off x="5459867" y="5517197"/>
              <a:ext cx="224162" cy="210671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</a:p>
          </p:txBody>
        </p:sp>
        <p:sp>
          <p:nvSpPr>
            <p:cNvPr id="34" name="îṣḻiḑé"/>
            <p:cNvSpPr/>
            <p:nvPr/>
          </p:nvSpPr>
          <p:spPr bwMode="auto">
            <a:xfrm>
              <a:off x="5861161" y="5505521"/>
              <a:ext cx="185765" cy="222347"/>
            </a:xfrm>
            <a:custGeom>
              <a:avLst/>
              <a:gdLst>
                <a:gd name="T0" fmla="*/ 234 w 300"/>
                <a:gd name="T1" fmla="*/ 263 h 360"/>
                <a:gd name="T2" fmla="*/ 243 w 300"/>
                <a:gd name="T3" fmla="*/ 243 h 360"/>
                <a:gd name="T4" fmla="*/ 254 w 300"/>
                <a:gd name="T5" fmla="*/ 252 h 360"/>
                <a:gd name="T6" fmla="*/ 180 w 300"/>
                <a:gd name="T7" fmla="*/ 239 h 360"/>
                <a:gd name="T8" fmla="*/ 171 w 300"/>
                <a:gd name="T9" fmla="*/ 302 h 360"/>
                <a:gd name="T10" fmla="*/ 189 w 300"/>
                <a:gd name="T11" fmla="*/ 302 h 360"/>
                <a:gd name="T12" fmla="*/ 180 w 300"/>
                <a:gd name="T13" fmla="*/ 239 h 360"/>
                <a:gd name="T14" fmla="*/ 300 w 300"/>
                <a:gd name="T15" fmla="*/ 314 h 360"/>
                <a:gd name="T16" fmla="*/ 49 w 300"/>
                <a:gd name="T17" fmla="*/ 360 h 360"/>
                <a:gd name="T18" fmla="*/ 0 w 300"/>
                <a:gd name="T19" fmla="*/ 208 h 360"/>
                <a:gd name="T20" fmla="*/ 251 w 300"/>
                <a:gd name="T21" fmla="*/ 161 h 360"/>
                <a:gd name="T22" fmla="*/ 63 w 300"/>
                <a:gd name="T23" fmla="*/ 325 h 360"/>
                <a:gd name="T24" fmla="*/ 88 w 300"/>
                <a:gd name="T25" fmla="*/ 213 h 360"/>
                <a:gd name="T26" fmla="*/ 21 w 300"/>
                <a:gd name="T27" fmla="*/ 197 h 360"/>
                <a:gd name="T28" fmla="*/ 42 w 300"/>
                <a:gd name="T29" fmla="*/ 213 h 360"/>
                <a:gd name="T30" fmla="*/ 63 w 300"/>
                <a:gd name="T31" fmla="*/ 325 h 360"/>
                <a:gd name="T32" fmla="*/ 117 w 300"/>
                <a:gd name="T33" fmla="*/ 230 h 360"/>
                <a:gd name="T34" fmla="*/ 117 w 300"/>
                <a:gd name="T35" fmla="*/ 304 h 360"/>
                <a:gd name="T36" fmla="*/ 104 w 300"/>
                <a:gd name="T37" fmla="*/ 290 h 360"/>
                <a:gd name="T38" fmla="*/ 83 w 300"/>
                <a:gd name="T39" fmla="*/ 230 h 360"/>
                <a:gd name="T40" fmla="*/ 84 w 300"/>
                <a:gd name="T41" fmla="*/ 308 h 360"/>
                <a:gd name="T42" fmla="*/ 121 w 300"/>
                <a:gd name="T43" fmla="*/ 313 h 360"/>
                <a:gd name="T44" fmla="*/ 138 w 300"/>
                <a:gd name="T45" fmla="*/ 325 h 360"/>
                <a:gd name="T46" fmla="*/ 204 w 300"/>
                <a:gd name="T47" fmla="*/ 298 h 360"/>
                <a:gd name="T48" fmla="*/ 171 w 300"/>
                <a:gd name="T49" fmla="*/ 234 h 360"/>
                <a:gd name="T50" fmla="*/ 150 w 300"/>
                <a:gd name="T51" fmla="*/ 197 h 360"/>
                <a:gd name="T52" fmla="*/ 167 w 300"/>
                <a:gd name="T53" fmla="*/ 324 h 360"/>
                <a:gd name="T54" fmla="*/ 204 w 300"/>
                <a:gd name="T55" fmla="*/ 298 h 360"/>
                <a:gd name="T56" fmla="*/ 254 w 300"/>
                <a:gd name="T57" fmla="*/ 292 h 360"/>
                <a:gd name="T58" fmla="*/ 254 w 300"/>
                <a:gd name="T59" fmla="*/ 303 h 360"/>
                <a:gd name="T60" fmla="*/ 242 w 300"/>
                <a:gd name="T61" fmla="*/ 311 h 360"/>
                <a:gd name="T62" fmla="*/ 234 w 300"/>
                <a:gd name="T63" fmla="*/ 302 h 360"/>
                <a:gd name="T64" fmla="*/ 234 w 300"/>
                <a:gd name="T65" fmla="*/ 280 h 360"/>
                <a:gd name="T66" fmla="*/ 270 w 300"/>
                <a:gd name="T67" fmla="*/ 266 h 360"/>
                <a:gd name="T68" fmla="*/ 228 w 300"/>
                <a:gd name="T69" fmla="*/ 229 h 360"/>
                <a:gd name="T70" fmla="*/ 217 w 300"/>
                <a:gd name="T71" fmla="*/ 262 h 360"/>
                <a:gd name="T72" fmla="*/ 270 w 300"/>
                <a:gd name="T73" fmla="*/ 292 h 360"/>
                <a:gd name="T74" fmla="*/ 194 w 300"/>
                <a:gd name="T75" fmla="*/ 137 h 360"/>
                <a:gd name="T76" fmla="*/ 211 w 300"/>
                <a:gd name="T77" fmla="*/ 137 h 360"/>
                <a:gd name="T78" fmla="*/ 216 w 300"/>
                <a:gd name="T79" fmla="*/ 138 h 360"/>
                <a:gd name="T80" fmla="*/ 240 w 300"/>
                <a:gd name="T81" fmla="*/ 39 h 360"/>
                <a:gd name="T82" fmla="*/ 221 w 300"/>
                <a:gd name="T83" fmla="*/ 116 h 360"/>
                <a:gd name="T84" fmla="*/ 206 w 300"/>
                <a:gd name="T85" fmla="*/ 116 h 360"/>
                <a:gd name="T86" fmla="*/ 187 w 300"/>
                <a:gd name="T87" fmla="*/ 39 h 360"/>
                <a:gd name="T88" fmla="*/ 187 w 300"/>
                <a:gd name="T89" fmla="*/ 123 h 360"/>
                <a:gd name="T90" fmla="*/ 119 w 300"/>
                <a:gd name="T91" fmla="*/ 75 h 360"/>
                <a:gd name="T92" fmla="*/ 130 w 300"/>
                <a:gd name="T93" fmla="*/ 40 h 360"/>
                <a:gd name="T94" fmla="*/ 159 w 300"/>
                <a:gd name="T95" fmla="*/ 38 h 360"/>
                <a:gd name="T96" fmla="*/ 173 w 300"/>
                <a:gd name="T97" fmla="*/ 57 h 360"/>
                <a:gd name="T98" fmla="*/ 174 w 300"/>
                <a:gd name="T99" fmla="*/ 98 h 360"/>
                <a:gd name="T100" fmla="*/ 168 w 300"/>
                <a:gd name="T101" fmla="*/ 130 h 360"/>
                <a:gd name="T102" fmla="*/ 147 w 300"/>
                <a:gd name="T103" fmla="*/ 141 h 360"/>
                <a:gd name="T104" fmla="*/ 125 w 300"/>
                <a:gd name="T105" fmla="*/ 132 h 360"/>
                <a:gd name="T106" fmla="*/ 119 w 300"/>
                <a:gd name="T107" fmla="*/ 101 h 360"/>
                <a:gd name="T108" fmla="*/ 137 w 300"/>
                <a:gd name="T109" fmla="*/ 114 h 360"/>
                <a:gd name="T110" fmla="*/ 156 w 300"/>
                <a:gd name="T111" fmla="*/ 114 h 360"/>
                <a:gd name="T112" fmla="*/ 146 w 300"/>
                <a:gd name="T113" fmla="*/ 52 h 360"/>
                <a:gd name="T114" fmla="*/ 137 w 300"/>
                <a:gd name="T115" fmla="*/ 114 h 360"/>
                <a:gd name="T116" fmla="*/ 95 w 300"/>
                <a:gd name="T117" fmla="*/ 141 h 360"/>
                <a:gd name="T118" fmla="*/ 121 w 300"/>
                <a:gd name="T119" fmla="*/ 0 h 360"/>
                <a:gd name="T120" fmla="*/ 83 w 300"/>
                <a:gd name="T121" fmla="*/ 48 h 360"/>
                <a:gd name="T122" fmla="*/ 45 w 300"/>
                <a:gd name="T123" fmla="*/ 0 h 360"/>
                <a:gd name="T124" fmla="*/ 73 w 300"/>
                <a:gd name="T125" fmla="*/ 14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0" h="360">
                  <a:moveTo>
                    <a:pt x="254" y="263"/>
                  </a:moveTo>
                  <a:cubicBezTo>
                    <a:pt x="234" y="263"/>
                    <a:pt x="234" y="263"/>
                    <a:pt x="234" y="263"/>
                  </a:cubicBezTo>
                  <a:cubicBezTo>
                    <a:pt x="234" y="252"/>
                    <a:pt x="234" y="252"/>
                    <a:pt x="234" y="252"/>
                  </a:cubicBezTo>
                  <a:cubicBezTo>
                    <a:pt x="234" y="247"/>
                    <a:pt x="238" y="243"/>
                    <a:pt x="243" y="243"/>
                  </a:cubicBezTo>
                  <a:cubicBezTo>
                    <a:pt x="245" y="243"/>
                    <a:pt x="245" y="243"/>
                    <a:pt x="245" y="243"/>
                  </a:cubicBezTo>
                  <a:cubicBezTo>
                    <a:pt x="250" y="243"/>
                    <a:pt x="254" y="247"/>
                    <a:pt x="254" y="252"/>
                  </a:cubicBezTo>
                  <a:lnTo>
                    <a:pt x="254" y="263"/>
                  </a:lnTo>
                  <a:close/>
                  <a:moveTo>
                    <a:pt x="180" y="239"/>
                  </a:moveTo>
                  <a:cubicBezTo>
                    <a:pt x="175" y="239"/>
                    <a:pt x="171" y="242"/>
                    <a:pt x="171" y="246"/>
                  </a:cubicBezTo>
                  <a:cubicBezTo>
                    <a:pt x="171" y="302"/>
                    <a:pt x="171" y="302"/>
                    <a:pt x="171" y="302"/>
                  </a:cubicBezTo>
                  <a:cubicBezTo>
                    <a:pt x="171" y="306"/>
                    <a:pt x="175" y="310"/>
                    <a:pt x="180" y="310"/>
                  </a:cubicBezTo>
                  <a:cubicBezTo>
                    <a:pt x="185" y="310"/>
                    <a:pt x="189" y="306"/>
                    <a:pt x="189" y="302"/>
                  </a:cubicBezTo>
                  <a:cubicBezTo>
                    <a:pt x="189" y="246"/>
                    <a:pt x="189" y="246"/>
                    <a:pt x="189" y="246"/>
                  </a:cubicBezTo>
                  <a:cubicBezTo>
                    <a:pt x="189" y="242"/>
                    <a:pt x="185" y="239"/>
                    <a:pt x="180" y="239"/>
                  </a:cubicBezTo>
                  <a:close/>
                  <a:moveTo>
                    <a:pt x="300" y="208"/>
                  </a:moveTo>
                  <a:cubicBezTo>
                    <a:pt x="300" y="314"/>
                    <a:pt x="300" y="314"/>
                    <a:pt x="300" y="314"/>
                  </a:cubicBezTo>
                  <a:cubicBezTo>
                    <a:pt x="300" y="339"/>
                    <a:pt x="278" y="360"/>
                    <a:pt x="251" y="360"/>
                  </a:cubicBezTo>
                  <a:cubicBezTo>
                    <a:pt x="49" y="360"/>
                    <a:pt x="49" y="360"/>
                    <a:pt x="49" y="360"/>
                  </a:cubicBezTo>
                  <a:cubicBezTo>
                    <a:pt x="22" y="360"/>
                    <a:pt x="0" y="339"/>
                    <a:pt x="0" y="314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182"/>
                    <a:pt x="22" y="161"/>
                    <a:pt x="49" y="161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78" y="161"/>
                    <a:pt x="300" y="182"/>
                    <a:pt x="300" y="208"/>
                  </a:cubicBezTo>
                  <a:close/>
                  <a:moveTo>
                    <a:pt x="63" y="325"/>
                  </a:moveTo>
                  <a:cubicBezTo>
                    <a:pt x="63" y="213"/>
                    <a:pt x="63" y="213"/>
                    <a:pt x="63" y="213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197"/>
                    <a:pt x="88" y="197"/>
                    <a:pt x="88" y="197"/>
                  </a:cubicBezTo>
                  <a:cubicBezTo>
                    <a:pt x="21" y="197"/>
                    <a:pt x="21" y="197"/>
                    <a:pt x="21" y="197"/>
                  </a:cubicBezTo>
                  <a:cubicBezTo>
                    <a:pt x="21" y="213"/>
                    <a:pt x="21" y="213"/>
                    <a:pt x="21" y="213"/>
                  </a:cubicBezTo>
                  <a:cubicBezTo>
                    <a:pt x="42" y="213"/>
                    <a:pt x="42" y="213"/>
                    <a:pt x="42" y="213"/>
                  </a:cubicBezTo>
                  <a:cubicBezTo>
                    <a:pt x="42" y="325"/>
                    <a:pt x="42" y="325"/>
                    <a:pt x="42" y="325"/>
                  </a:cubicBezTo>
                  <a:lnTo>
                    <a:pt x="63" y="325"/>
                  </a:lnTo>
                  <a:close/>
                  <a:moveTo>
                    <a:pt x="138" y="230"/>
                  </a:moveTo>
                  <a:cubicBezTo>
                    <a:pt x="117" y="230"/>
                    <a:pt x="117" y="230"/>
                    <a:pt x="117" y="230"/>
                  </a:cubicBezTo>
                  <a:cubicBezTo>
                    <a:pt x="117" y="290"/>
                    <a:pt x="117" y="290"/>
                    <a:pt x="117" y="290"/>
                  </a:cubicBezTo>
                  <a:cubicBezTo>
                    <a:pt x="117" y="298"/>
                    <a:pt x="117" y="303"/>
                    <a:pt x="117" y="304"/>
                  </a:cubicBezTo>
                  <a:cubicBezTo>
                    <a:pt x="115" y="309"/>
                    <a:pt x="107" y="314"/>
                    <a:pt x="104" y="305"/>
                  </a:cubicBezTo>
                  <a:cubicBezTo>
                    <a:pt x="104" y="303"/>
                    <a:pt x="104" y="298"/>
                    <a:pt x="104" y="290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83" y="230"/>
                    <a:pt x="83" y="230"/>
                    <a:pt x="83" y="230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84" y="298"/>
                    <a:pt x="83" y="305"/>
                    <a:pt x="84" y="308"/>
                  </a:cubicBezTo>
                  <a:cubicBezTo>
                    <a:pt x="84" y="314"/>
                    <a:pt x="84" y="320"/>
                    <a:pt x="89" y="324"/>
                  </a:cubicBezTo>
                  <a:cubicBezTo>
                    <a:pt x="98" y="330"/>
                    <a:pt x="116" y="323"/>
                    <a:pt x="121" y="313"/>
                  </a:cubicBezTo>
                  <a:cubicBezTo>
                    <a:pt x="121" y="325"/>
                    <a:pt x="121" y="325"/>
                    <a:pt x="121" y="325"/>
                  </a:cubicBezTo>
                  <a:cubicBezTo>
                    <a:pt x="138" y="325"/>
                    <a:pt x="138" y="325"/>
                    <a:pt x="138" y="325"/>
                  </a:cubicBezTo>
                  <a:lnTo>
                    <a:pt x="138" y="230"/>
                  </a:lnTo>
                  <a:close/>
                  <a:moveTo>
                    <a:pt x="204" y="298"/>
                  </a:moveTo>
                  <a:cubicBezTo>
                    <a:pt x="204" y="249"/>
                    <a:pt x="204" y="249"/>
                    <a:pt x="204" y="249"/>
                  </a:cubicBezTo>
                  <a:cubicBezTo>
                    <a:pt x="204" y="230"/>
                    <a:pt x="190" y="218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50" y="197"/>
                    <a:pt x="150" y="197"/>
                    <a:pt x="150" y="197"/>
                  </a:cubicBezTo>
                  <a:cubicBezTo>
                    <a:pt x="150" y="324"/>
                    <a:pt x="150" y="324"/>
                    <a:pt x="150" y="324"/>
                  </a:cubicBezTo>
                  <a:cubicBezTo>
                    <a:pt x="167" y="324"/>
                    <a:pt x="167" y="324"/>
                    <a:pt x="167" y="324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91" y="336"/>
                    <a:pt x="204" y="323"/>
                    <a:pt x="204" y="298"/>
                  </a:cubicBezTo>
                  <a:close/>
                  <a:moveTo>
                    <a:pt x="270" y="292"/>
                  </a:moveTo>
                  <a:cubicBezTo>
                    <a:pt x="254" y="292"/>
                    <a:pt x="254" y="292"/>
                    <a:pt x="254" y="292"/>
                  </a:cubicBezTo>
                  <a:cubicBezTo>
                    <a:pt x="254" y="293"/>
                    <a:pt x="254" y="293"/>
                    <a:pt x="254" y="294"/>
                  </a:cubicBezTo>
                  <a:cubicBezTo>
                    <a:pt x="254" y="303"/>
                    <a:pt x="254" y="303"/>
                    <a:pt x="254" y="303"/>
                  </a:cubicBezTo>
                  <a:cubicBezTo>
                    <a:pt x="254" y="307"/>
                    <a:pt x="250" y="311"/>
                    <a:pt x="245" y="311"/>
                  </a:cubicBezTo>
                  <a:cubicBezTo>
                    <a:pt x="242" y="311"/>
                    <a:pt x="242" y="311"/>
                    <a:pt x="242" y="311"/>
                  </a:cubicBezTo>
                  <a:cubicBezTo>
                    <a:pt x="238" y="311"/>
                    <a:pt x="234" y="307"/>
                    <a:pt x="234" y="303"/>
                  </a:cubicBezTo>
                  <a:cubicBezTo>
                    <a:pt x="234" y="302"/>
                    <a:pt x="234" y="302"/>
                    <a:pt x="234" y="30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34" y="280"/>
                    <a:pt x="234" y="280"/>
                    <a:pt x="234" y="280"/>
                  </a:cubicBezTo>
                  <a:cubicBezTo>
                    <a:pt x="270" y="280"/>
                    <a:pt x="270" y="280"/>
                    <a:pt x="270" y="280"/>
                  </a:cubicBezTo>
                  <a:cubicBezTo>
                    <a:pt x="270" y="266"/>
                    <a:pt x="270" y="266"/>
                    <a:pt x="270" y="266"/>
                  </a:cubicBezTo>
                  <a:cubicBezTo>
                    <a:pt x="270" y="256"/>
                    <a:pt x="269" y="247"/>
                    <a:pt x="268" y="241"/>
                  </a:cubicBezTo>
                  <a:cubicBezTo>
                    <a:pt x="266" y="223"/>
                    <a:pt x="241" y="220"/>
                    <a:pt x="228" y="229"/>
                  </a:cubicBezTo>
                  <a:cubicBezTo>
                    <a:pt x="224" y="232"/>
                    <a:pt x="221" y="236"/>
                    <a:pt x="220" y="241"/>
                  </a:cubicBezTo>
                  <a:cubicBezTo>
                    <a:pt x="218" y="246"/>
                    <a:pt x="217" y="253"/>
                    <a:pt x="217" y="262"/>
                  </a:cubicBezTo>
                  <a:cubicBezTo>
                    <a:pt x="217" y="292"/>
                    <a:pt x="217" y="292"/>
                    <a:pt x="217" y="292"/>
                  </a:cubicBezTo>
                  <a:cubicBezTo>
                    <a:pt x="217" y="341"/>
                    <a:pt x="277" y="334"/>
                    <a:pt x="270" y="292"/>
                  </a:cubicBezTo>
                  <a:close/>
                  <a:moveTo>
                    <a:pt x="189" y="131"/>
                  </a:moveTo>
                  <a:cubicBezTo>
                    <a:pt x="190" y="134"/>
                    <a:pt x="192" y="136"/>
                    <a:pt x="194" y="137"/>
                  </a:cubicBezTo>
                  <a:cubicBezTo>
                    <a:pt x="197" y="139"/>
                    <a:pt x="199" y="140"/>
                    <a:pt x="203" y="140"/>
                  </a:cubicBezTo>
                  <a:cubicBezTo>
                    <a:pt x="206" y="140"/>
                    <a:pt x="209" y="139"/>
                    <a:pt x="211" y="137"/>
                  </a:cubicBezTo>
                  <a:cubicBezTo>
                    <a:pt x="213" y="135"/>
                    <a:pt x="215" y="133"/>
                    <a:pt x="217" y="130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39"/>
                    <a:pt x="240" y="39"/>
                    <a:pt x="240" y="39"/>
                  </a:cubicBezTo>
                  <a:cubicBezTo>
                    <a:pt x="221" y="39"/>
                    <a:pt x="221" y="39"/>
                    <a:pt x="221" y="39"/>
                  </a:cubicBezTo>
                  <a:cubicBezTo>
                    <a:pt x="221" y="116"/>
                    <a:pt x="221" y="116"/>
                    <a:pt x="221" y="116"/>
                  </a:cubicBezTo>
                  <a:cubicBezTo>
                    <a:pt x="221" y="120"/>
                    <a:pt x="218" y="124"/>
                    <a:pt x="214" y="124"/>
                  </a:cubicBezTo>
                  <a:cubicBezTo>
                    <a:pt x="209" y="124"/>
                    <a:pt x="206" y="120"/>
                    <a:pt x="206" y="116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14"/>
                    <a:pt x="187" y="120"/>
                    <a:pt x="187" y="123"/>
                  </a:cubicBezTo>
                  <a:cubicBezTo>
                    <a:pt x="188" y="126"/>
                    <a:pt x="188" y="128"/>
                    <a:pt x="189" y="131"/>
                  </a:cubicBezTo>
                  <a:close/>
                  <a:moveTo>
                    <a:pt x="119" y="75"/>
                  </a:moveTo>
                  <a:cubicBezTo>
                    <a:pt x="119" y="66"/>
                    <a:pt x="120" y="58"/>
                    <a:pt x="121" y="53"/>
                  </a:cubicBezTo>
                  <a:cubicBezTo>
                    <a:pt x="123" y="48"/>
                    <a:pt x="126" y="43"/>
                    <a:pt x="130" y="40"/>
                  </a:cubicBezTo>
                  <a:cubicBezTo>
                    <a:pt x="134" y="37"/>
                    <a:pt x="139" y="35"/>
                    <a:pt x="146" y="35"/>
                  </a:cubicBezTo>
                  <a:cubicBezTo>
                    <a:pt x="151" y="35"/>
                    <a:pt x="156" y="36"/>
                    <a:pt x="159" y="38"/>
                  </a:cubicBezTo>
                  <a:cubicBezTo>
                    <a:pt x="163" y="40"/>
                    <a:pt x="166" y="43"/>
                    <a:pt x="168" y="46"/>
                  </a:cubicBezTo>
                  <a:cubicBezTo>
                    <a:pt x="170" y="50"/>
                    <a:pt x="172" y="53"/>
                    <a:pt x="173" y="57"/>
                  </a:cubicBezTo>
                  <a:cubicBezTo>
                    <a:pt x="173" y="60"/>
                    <a:pt x="174" y="66"/>
                    <a:pt x="174" y="73"/>
                  </a:cubicBezTo>
                  <a:cubicBezTo>
                    <a:pt x="174" y="98"/>
                    <a:pt x="174" y="98"/>
                    <a:pt x="174" y="98"/>
                  </a:cubicBezTo>
                  <a:cubicBezTo>
                    <a:pt x="174" y="107"/>
                    <a:pt x="173" y="114"/>
                    <a:pt x="173" y="118"/>
                  </a:cubicBezTo>
                  <a:cubicBezTo>
                    <a:pt x="172" y="122"/>
                    <a:pt x="170" y="126"/>
                    <a:pt x="168" y="130"/>
                  </a:cubicBezTo>
                  <a:cubicBezTo>
                    <a:pt x="166" y="134"/>
                    <a:pt x="163" y="137"/>
                    <a:pt x="159" y="138"/>
                  </a:cubicBezTo>
                  <a:cubicBezTo>
                    <a:pt x="155" y="140"/>
                    <a:pt x="151" y="141"/>
                    <a:pt x="147" y="141"/>
                  </a:cubicBezTo>
                  <a:cubicBezTo>
                    <a:pt x="141" y="141"/>
                    <a:pt x="137" y="140"/>
                    <a:pt x="133" y="139"/>
                  </a:cubicBezTo>
                  <a:cubicBezTo>
                    <a:pt x="129" y="137"/>
                    <a:pt x="127" y="135"/>
                    <a:pt x="125" y="132"/>
                  </a:cubicBezTo>
                  <a:cubicBezTo>
                    <a:pt x="122" y="129"/>
                    <a:pt x="121" y="125"/>
                    <a:pt x="120" y="121"/>
                  </a:cubicBezTo>
                  <a:cubicBezTo>
                    <a:pt x="119" y="116"/>
                    <a:pt x="119" y="110"/>
                    <a:pt x="119" y="101"/>
                  </a:cubicBezTo>
                  <a:lnTo>
                    <a:pt x="119" y="75"/>
                  </a:lnTo>
                  <a:close/>
                  <a:moveTo>
                    <a:pt x="137" y="114"/>
                  </a:moveTo>
                  <a:cubicBezTo>
                    <a:pt x="137" y="120"/>
                    <a:pt x="141" y="125"/>
                    <a:pt x="146" y="125"/>
                  </a:cubicBezTo>
                  <a:cubicBezTo>
                    <a:pt x="151" y="125"/>
                    <a:pt x="156" y="120"/>
                    <a:pt x="156" y="114"/>
                  </a:cubicBezTo>
                  <a:cubicBezTo>
                    <a:pt x="156" y="62"/>
                    <a:pt x="156" y="62"/>
                    <a:pt x="156" y="62"/>
                  </a:cubicBezTo>
                  <a:cubicBezTo>
                    <a:pt x="156" y="56"/>
                    <a:pt x="151" y="52"/>
                    <a:pt x="146" y="52"/>
                  </a:cubicBezTo>
                  <a:cubicBezTo>
                    <a:pt x="141" y="52"/>
                    <a:pt x="137" y="56"/>
                    <a:pt x="137" y="62"/>
                  </a:cubicBezTo>
                  <a:lnTo>
                    <a:pt x="137" y="114"/>
                  </a:lnTo>
                  <a:close/>
                  <a:moveTo>
                    <a:pt x="73" y="141"/>
                  </a:moveTo>
                  <a:cubicBezTo>
                    <a:pt x="95" y="141"/>
                    <a:pt x="95" y="141"/>
                    <a:pt x="95" y="141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73" y="1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5" name="iŝḻîďe"/>
            <p:cNvSpPr/>
            <p:nvPr/>
          </p:nvSpPr>
          <p:spPr bwMode="auto">
            <a:xfrm>
              <a:off x="6217081" y="5505262"/>
              <a:ext cx="222347" cy="222606"/>
            </a:xfrm>
            <a:custGeom>
              <a:avLst/>
              <a:gdLst>
                <a:gd name="T0" fmla="*/ 106 w 360"/>
                <a:gd name="T1" fmla="*/ 259 h 360"/>
                <a:gd name="T2" fmla="*/ 342 w 360"/>
                <a:gd name="T3" fmla="*/ 259 h 360"/>
                <a:gd name="T4" fmla="*/ 197 w 360"/>
                <a:gd name="T5" fmla="*/ 360 h 360"/>
                <a:gd name="T6" fmla="*/ 164 w 360"/>
                <a:gd name="T7" fmla="*/ 360 h 360"/>
                <a:gd name="T8" fmla="*/ 106 w 360"/>
                <a:gd name="T9" fmla="*/ 345 h 360"/>
                <a:gd name="T10" fmla="*/ 106 w 360"/>
                <a:gd name="T11" fmla="*/ 259 h 360"/>
                <a:gd name="T12" fmla="*/ 254 w 360"/>
                <a:gd name="T13" fmla="*/ 16 h 360"/>
                <a:gd name="T14" fmla="*/ 180 w 360"/>
                <a:gd name="T15" fmla="*/ 0 h 360"/>
                <a:gd name="T16" fmla="*/ 117 w 360"/>
                <a:gd name="T17" fmla="*/ 12 h 360"/>
                <a:gd name="T18" fmla="*/ 254 w 360"/>
                <a:gd name="T19" fmla="*/ 136 h 360"/>
                <a:gd name="T20" fmla="*/ 254 w 360"/>
                <a:gd name="T21" fmla="*/ 16 h 360"/>
                <a:gd name="T22" fmla="*/ 98 w 360"/>
                <a:gd name="T23" fmla="*/ 20 h 360"/>
                <a:gd name="T24" fmla="*/ 0 w 360"/>
                <a:gd name="T25" fmla="*/ 180 h 360"/>
                <a:gd name="T26" fmla="*/ 7 w 360"/>
                <a:gd name="T27" fmla="*/ 227 h 360"/>
                <a:gd name="T28" fmla="*/ 166 w 360"/>
                <a:gd name="T29" fmla="*/ 82 h 360"/>
                <a:gd name="T30" fmla="*/ 98 w 360"/>
                <a:gd name="T31" fmla="*/ 20 h 360"/>
                <a:gd name="T32" fmla="*/ 87 w 360"/>
                <a:gd name="T33" fmla="*/ 334 h 360"/>
                <a:gd name="T34" fmla="*/ 87 w 360"/>
                <a:gd name="T35" fmla="*/ 179 h 360"/>
                <a:gd name="T36" fmla="*/ 13 w 360"/>
                <a:gd name="T37" fmla="*/ 247 h 360"/>
                <a:gd name="T38" fmla="*/ 87 w 360"/>
                <a:gd name="T39" fmla="*/ 334 h 360"/>
                <a:gd name="T40" fmla="*/ 273 w 360"/>
                <a:gd name="T41" fmla="*/ 27 h 360"/>
                <a:gd name="T42" fmla="*/ 273 w 360"/>
                <a:gd name="T43" fmla="*/ 240 h 360"/>
                <a:gd name="T44" fmla="*/ 350 w 360"/>
                <a:gd name="T45" fmla="*/ 240 h 360"/>
                <a:gd name="T46" fmla="*/ 360 w 360"/>
                <a:gd name="T47" fmla="*/ 180 h 360"/>
                <a:gd name="T48" fmla="*/ 273 w 360"/>
                <a:gd name="T49" fmla="*/ 2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0" h="360">
                  <a:moveTo>
                    <a:pt x="106" y="259"/>
                  </a:moveTo>
                  <a:cubicBezTo>
                    <a:pt x="110" y="259"/>
                    <a:pt x="335" y="259"/>
                    <a:pt x="342" y="259"/>
                  </a:cubicBezTo>
                  <a:cubicBezTo>
                    <a:pt x="314" y="316"/>
                    <a:pt x="259" y="354"/>
                    <a:pt x="197" y="360"/>
                  </a:cubicBezTo>
                  <a:cubicBezTo>
                    <a:pt x="164" y="360"/>
                    <a:pt x="164" y="360"/>
                    <a:pt x="164" y="360"/>
                  </a:cubicBezTo>
                  <a:cubicBezTo>
                    <a:pt x="144" y="358"/>
                    <a:pt x="125" y="353"/>
                    <a:pt x="106" y="345"/>
                  </a:cubicBezTo>
                  <a:cubicBezTo>
                    <a:pt x="106" y="342"/>
                    <a:pt x="106" y="263"/>
                    <a:pt x="106" y="259"/>
                  </a:cubicBezTo>
                  <a:close/>
                  <a:moveTo>
                    <a:pt x="254" y="16"/>
                  </a:moveTo>
                  <a:cubicBezTo>
                    <a:pt x="231" y="5"/>
                    <a:pt x="206" y="0"/>
                    <a:pt x="180" y="0"/>
                  </a:cubicBezTo>
                  <a:cubicBezTo>
                    <a:pt x="159" y="0"/>
                    <a:pt x="138" y="4"/>
                    <a:pt x="117" y="12"/>
                  </a:cubicBezTo>
                  <a:cubicBezTo>
                    <a:pt x="122" y="16"/>
                    <a:pt x="248" y="131"/>
                    <a:pt x="254" y="136"/>
                  </a:cubicBezTo>
                  <a:cubicBezTo>
                    <a:pt x="254" y="128"/>
                    <a:pt x="254" y="19"/>
                    <a:pt x="254" y="16"/>
                  </a:cubicBezTo>
                  <a:close/>
                  <a:moveTo>
                    <a:pt x="98" y="20"/>
                  </a:moveTo>
                  <a:cubicBezTo>
                    <a:pt x="38" y="51"/>
                    <a:pt x="0" y="112"/>
                    <a:pt x="0" y="180"/>
                  </a:cubicBezTo>
                  <a:cubicBezTo>
                    <a:pt x="0" y="196"/>
                    <a:pt x="2" y="212"/>
                    <a:pt x="7" y="227"/>
                  </a:cubicBezTo>
                  <a:cubicBezTo>
                    <a:pt x="12" y="223"/>
                    <a:pt x="163" y="85"/>
                    <a:pt x="166" y="82"/>
                  </a:cubicBezTo>
                  <a:cubicBezTo>
                    <a:pt x="163" y="79"/>
                    <a:pt x="100" y="22"/>
                    <a:pt x="98" y="20"/>
                  </a:cubicBezTo>
                  <a:close/>
                  <a:moveTo>
                    <a:pt x="87" y="334"/>
                  </a:moveTo>
                  <a:cubicBezTo>
                    <a:pt x="87" y="327"/>
                    <a:pt x="87" y="188"/>
                    <a:pt x="87" y="179"/>
                  </a:cubicBezTo>
                  <a:cubicBezTo>
                    <a:pt x="81" y="185"/>
                    <a:pt x="15" y="245"/>
                    <a:pt x="13" y="247"/>
                  </a:cubicBezTo>
                  <a:cubicBezTo>
                    <a:pt x="28" y="283"/>
                    <a:pt x="54" y="314"/>
                    <a:pt x="87" y="334"/>
                  </a:cubicBezTo>
                  <a:close/>
                  <a:moveTo>
                    <a:pt x="273" y="27"/>
                  </a:moveTo>
                  <a:cubicBezTo>
                    <a:pt x="273" y="34"/>
                    <a:pt x="273" y="236"/>
                    <a:pt x="273" y="240"/>
                  </a:cubicBezTo>
                  <a:cubicBezTo>
                    <a:pt x="277" y="240"/>
                    <a:pt x="347" y="240"/>
                    <a:pt x="350" y="240"/>
                  </a:cubicBezTo>
                  <a:cubicBezTo>
                    <a:pt x="357" y="221"/>
                    <a:pt x="360" y="201"/>
                    <a:pt x="360" y="180"/>
                  </a:cubicBezTo>
                  <a:cubicBezTo>
                    <a:pt x="360" y="118"/>
                    <a:pt x="327" y="59"/>
                    <a:pt x="273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6" name="íṧlîdé"/>
            <p:cNvSpPr/>
            <p:nvPr/>
          </p:nvSpPr>
          <p:spPr bwMode="auto">
            <a:xfrm>
              <a:off x="8786954" y="5512438"/>
              <a:ext cx="257136" cy="215430"/>
            </a:xfrm>
            <a:custGeom>
              <a:avLst/>
              <a:gdLst>
                <a:gd name="T0" fmla="*/ 320 w 360"/>
                <a:gd name="T1" fmla="*/ 110 h 300"/>
                <a:gd name="T2" fmla="*/ 359 w 360"/>
                <a:gd name="T3" fmla="*/ 87 h 300"/>
                <a:gd name="T4" fmla="*/ 316 w 360"/>
                <a:gd name="T5" fmla="*/ 92 h 300"/>
                <a:gd name="T6" fmla="*/ 314 w 360"/>
                <a:gd name="T7" fmla="*/ 83 h 300"/>
                <a:gd name="T8" fmla="*/ 238 w 360"/>
                <a:gd name="T9" fmla="*/ 24 h 300"/>
                <a:gd name="T10" fmla="*/ 247 w 360"/>
                <a:gd name="T11" fmla="*/ 21 h 300"/>
                <a:gd name="T12" fmla="*/ 269 w 360"/>
                <a:gd name="T13" fmla="*/ 8 h 300"/>
                <a:gd name="T14" fmla="*/ 234 w 360"/>
                <a:gd name="T15" fmla="*/ 15 h 300"/>
                <a:gd name="T16" fmla="*/ 253 w 360"/>
                <a:gd name="T17" fmla="*/ 0 h 300"/>
                <a:gd name="T18" fmla="*/ 225 w 360"/>
                <a:gd name="T19" fmla="*/ 13 h 300"/>
                <a:gd name="T20" fmla="*/ 230 w 360"/>
                <a:gd name="T21" fmla="*/ 3 h 300"/>
                <a:gd name="T22" fmla="*/ 174 w 360"/>
                <a:gd name="T23" fmla="*/ 90 h 300"/>
                <a:gd name="T24" fmla="*/ 147 w 360"/>
                <a:gd name="T25" fmla="*/ 68 h 300"/>
                <a:gd name="T26" fmla="*/ 54 w 360"/>
                <a:gd name="T27" fmla="*/ 27 h 300"/>
                <a:gd name="T28" fmla="*/ 85 w 360"/>
                <a:gd name="T29" fmla="*/ 72 h 300"/>
                <a:gd name="T30" fmla="*/ 63 w 360"/>
                <a:gd name="T31" fmla="*/ 75 h 300"/>
                <a:gd name="T32" fmla="*/ 103 w 360"/>
                <a:gd name="T33" fmla="*/ 111 h 300"/>
                <a:gd name="T34" fmla="*/ 78 w 360"/>
                <a:gd name="T35" fmla="*/ 121 h 300"/>
                <a:gd name="T36" fmla="*/ 123 w 360"/>
                <a:gd name="T37" fmla="*/ 142 h 300"/>
                <a:gd name="T38" fmla="*/ 134 w 360"/>
                <a:gd name="T39" fmla="*/ 173 h 300"/>
                <a:gd name="T40" fmla="*/ 0 w 360"/>
                <a:gd name="T41" fmla="*/ 177 h 300"/>
                <a:gd name="T42" fmla="*/ 317 w 360"/>
                <a:gd name="T43" fmla="*/ 131 h 300"/>
                <a:gd name="T44" fmla="*/ 360 w 360"/>
                <a:gd name="T45" fmla="*/ 114 h 300"/>
                <a:gd name="T46" fmla="*/ 320 w 360"/>
                <a:gd name="T47" fmla="*/ 11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0" h="300">
                  <a:moveTo>
                    <a:pt x="320" y="110"/>
                  </a:moveTo>
                  <a:cubicBezTo>
                    <a:pt x="340" y="109"/>
                    <a:pt x="354" y="99"/>
                    <a:pt x="359" y="87"/>
                  </a:cubicBezTo>
                  <a:cubicBezTo>
                    <a:pt x="352" y="91"/>
                    <a:pt x="329" y="96"/>
                    <a:pt x="316" y="92"/>
                  </a:cubicBezTo>
                  <a:cubicBezTo>
                    <a:pt x="316" y="89"/>
                    <a:pt x="315" y="86"/>
                    <a:pt x="314" y="83"/>
                  </a:cubicBezTo>
                  <a:cubicBezTo>
                    <a:pt x="305" y="48"/>
                    <a:pt x="272" y="20"/>
                    <a:pt x="238" y="24"/>
                  </a:cubicBezTo>
                  <a:cubicBezTo>
                    <a:pt x="241" y="23"/>
                    <a:pt x="244" y="21"/>
                    <a:pt x="247" y="21"/>
                  </a:cubicBezTo>
                  <a:cubicBezTo>
                    <a:pt x="250" y="19"/>
                    <a:pt x="272" y="16"/>
                    <a:pt x="269" y="8"/>
                  </a:cubicBezTo>
                  <a:cubicBezTo>
                    <a:pt x="266" y="1"/>
                    <a:pt x="239" y="13"/>
                    <a:pt x="234" y="15"/>
                  </a:cubicBezTo>
                  <a:cubicBezTo>
                    <a:pt x="241" y="12"/>
                    <a:pt x="252" y="8"/>
                    <a:pt x="253" y="0"/>
                  </a:cubicBezTo>
                  <a:cubicBezTo>
                    <a:pt x="243" y="1"/>
                    <a:pt x="233" y="6"/>
                    <a:pt x="225" y="13"/>
                  </a:cubicBezTo>
                  <a:cubicBezTo>
                    <a:pt x="228" y="10"/>
                    <a:pt x="230" y="7"/>
                    <a:pt x="230" y="3"/>
                  </a:cubicBezTo>
                  <a:cubicBezTo>
                    <a:pt x="203" y="20"/>
                    <a:pt x="187" y="55"/>
                    <a:pt x="174" y="90"/>
                  </a:cubicBezTo>
                  <a:cubicBezTo>
                    <a:pt x="164" y="80"/>
                    <a:pt x="155" y="72"/>
                    <a:pt x="147" y="68"/>
                  </a:cubicBezTo>
                  <a:cubicBezTo>
                    <a:pt x="124" y="56"/>
                    <a:pt x="97" y="43"/>
                    <a:pt x="54" y="27"/>
                  </a:cubicBezTo>
                  <a:cubicBezTo>
                    <a:pt x="53" y="41"/>
                    <a:pt x="61" y="60"/>
                    <a:pt x="85" y="72"/>
                  </a:cubicBezTo>
                  <a:cubicBezTo>
                    <a:pt x="80" y="72"/>
                    <a:pt x="70" y="73"/>
                    <a:pt x="63" y="75"/>
                  </a:cubicBezTo>
                  <a:cubicBezTo>
                    <a:pt x="66" y="91"/>
                    <a:pt x="76" y="104"/>
                    <a:pt x="103" y="111"/>
                  </a:cubicBezTo>
                  <a:cubicBezTo>
                    <a:pt x="91" y="112"/>
                    <a:pt x="84" y="114"/>
                    <a:pt x="78" y="121"/>
                  </a:cubicBezTo>
                  <a:cubicBezTo>
                    <a:pt x="84" y="132"/>
                    <a:pt x="98" y="145"/>
                    <a:pt x="123" y="142"/>
                  </a:cubicBezTo>
                  <a:cubicBezTo>
                    <a:pt x="95" y="154"/>
                    <a:pt x="111" y="176"/>
                    <a:pt x="134" y="173"/>
                  </a:cubicBezTo>
                  <a:cubicBezTo>
                    <a:pt x="96" y="213"/>
                    <a:pt x="35" y="210"/>
                    <a:pt x="0" y="177"/>
                  </a:cubicBezTo>
                  <a:cubicBezTo>
                    <a:pt x="91" y="300"/>
                    <a:pt x="288" y="250"/>
                    <a:pt x="317" y="131"/>
                  </a:cubicBezTo>
                  <a:cubicBezTo>
                    <a:pt x="339" y="131"/>
                    <a:pt x="352" y="123"/>
                    <a:pt x="360" y="114"/>
                  </a:cubicBezTo>
                  <a:cubicBezTo>
                    <a:pt x="348" y="117"/>
                    <a:pt x="329" y="114"/>
                    <a:pt x="320" y="11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7" name="ïṡlíḑe"/>
            <p:cNvSpPr/>
            <p:nvPr/>
          </p:nvSpPr>
          <p:spPr bwMode="auto">
            <a:xfrm>
              <a:off x="9147862" y="5505262"/>
              <a:ext cx="222347" cy="222606"/>
            </a:xfrm>
            <a:custGeom>
              <a:avLst/>
              <a:gdLst>
                <a:gd name="T0" fmla="*/ 180 w 360"/>
                <a:gd name="T1" fmla="*/ 0 h 360"/>
                <a:gd name="T2" fmla="*/ 0 w 360"/>
                <a:gd name="T3" fmla="*/ 180 h 360"/>
                <a:gd name="T4" fmla="*/ 180 w 360"/>
                <a:gd name="T5" fmla="*/ 360 h 360"/>
                <a:gd name="T6" fmla="*/ 360 w 360"/>
                <a:gd name="T7" fmla="*/ 180 h 360"/>
                <a:gd name="T8" fmla="*/ 180 w 360"/>
                <a:gd name="T9" fmla="*/ 0 h 360"/>
                <a:gd name="T10" fmla="*/ 290 w 360"/>
                <a:gd name="T11" fmla="*/ 93 h 360"/>
                <a:gd name="T12" fmla="*/ 320 w 360"/>
                <a:gd name="T13" fmla="*/ 173 h 360"/>
                <a:gd name="T14" fmla="*/ 263 w 360"/>
                <a:gd name="T15" fmla="*/ 167 h 360"/>
                <a:gd name="T16" fmla="*/ 263 w 360"/>
                <a:gd name="T17" fmla="*/ 167 h 360"/>
                <a:gd name="T18" fmla="*/ 263 w 360"/>
                <a:gd name="T19" fmla="*/ 167 h 360"/>
                <a:gd name="T20" fmla="*/ 222 w 360"/>
                <a:gd name="T21" fmla="*/ 170 h 360"/>
                <a:gd name="T22" fmla="*/ 213 w 360"/>
                <a:gd name="T23" fmla="*/ 148 h 360"/>
                <a:gd name="T24" fmla="*/ 290 w 360"/>
                <a:gd name="T25" fmla="*/ 93 h 360"/>
                <a:gd name="T26" fmla="*/ 180 w 360"/>
                <a:gd name="T27" fmla="*/ 39 h 360"/>
                <a:gd name="T28" fmla="*/ 268 w 360"/>
                <a:gd name="T29" fmla="*/ 70 h 360"/>
                <a:gd name="T30" fmla="*/ 199 w 360"/>
                <a:gd name="T31" fmla="*/ 119 h 360"/>
                <a:gd name="T32" fmla="*/ 150 w 360"/>
                <a:gd name="T33" fmla="*/ 42 h 360"/>
                <a:gd name="T34" fmla="*/ 180 w 360"/>
                <a:gd name="T35" fmla="*/ 39 h 360"/>
                <a:gd name="T36" fmla="*/ 118 w 360"/>
                <a:gd name="T37" fmla="*/ 54 h 360"/>
                <a:gd name="T38" fmla="*/ 168 w 360"/>
                <a:gd name="T39" fmla="*/ 130 h 360"/>
                <a:gd name="T40" fmla="*/ 57 w 360"/>
                <a:gd name="T41" fmla="*/ 146 h 360"/>
                <a:gd name="T42" fmla="*/ 55 w 360"/>
                <a:gd name="T43" fmla="*/ 146 h 360"/>
                <a:gd name="T44" fmla="*/ 55 w 360"/>
                <a:gd name="T45" fmla="*/ 146 h 360"/>
                <a:gd name="T46" fmla="*/ 44 w 360"/>
                <a:gd name="T47" fmla="*/ 146 h 360"/>
                <a:gd name="T48" fmla="*/ 118 w 360"/>
                <a:gd name="T49" fmla="*/ 54 h 360"/>
                <a:gd name="T50" fmla="*/ 40 w 360"/>
                <a:gd name="T51" fmla="*/ 180 h 360"/>
                <a:gd name="T52" fmla="*/ 40 w 360"/>
                <a:gd name="T53" fmla="*/ 178 h 360"/>
                <a:gd name="T54" fmla="*/ 55 w 360"/>
                <a:gd name="T55" fmla="*/ 178 h 360"/>
                <a:gd name="T56" fmla="*/ 55 w 360"/>
                <a:gd name="T57" fmla="*/ 178 h 360"/>
                <a:gd name="T58" fmla="*/ 182 w 360"/>
                <a:gd name="T59" fmla="*/ 159 h 360"/>
                <a:gd name="T60" fmla="*/ 191 w 360"/>
                <a:gd name="T61" fmla="*/ 178 h 360"/>
                <a:gd name="T62" fmla="*/ 111 w 360"/>
                <a:gd name="T63" fmla="*/ 225 h 360"/>
                <a:gd name="T64" fmla="*/ 73 w 360"/>
                <a:gd name="T65" fmla="*/ 270 h 360"/>
                <a:gd name="T66" fmla="*/ 40 w 360"/>
                <a:gd name="T67" fmla="*/ 180 h 360"/>
                <a:gd name="T68" fmla="*/ 180 w 360"/>
                <a:gd name="T69" fmla="*/ 320 h 360"/>
                <a:gd name="T70" fmla="*/ 97 w 360"/>
                <a:gd name="T71" fmla="*/ 292 h 360"/>
                <a:gd name="T72" fmla="*/ 129 w 360"/>
                <a:gd name="T73" fmla="*/ 252 h 360"/>
                <a:gd name="T74" fmla="*/ 202 w 360"/>
                <a:gd name="T75" fmla="*/ 208 h 360"/>
                <a:gd name="T76" fmla="*/ 230 w 360"/>
                <a:gd name="T77" fmla="*/ 311 h 360"/>
                <a:gd name="T78" fmla="*/ 180 w 360"/>
                <a:gd name="T79" fmla="*/ 320 h 360"/>
                <a:gd name="T80" fmla="*/ 259 w 360"/>
                <a:gd name="T81" fmla="*/ 295 h 360"/>
                <a:gd name="T82" fmla="*/ 234 w 360"/>
                <a:gd name="T83" fmla="*/ 201 h 360"/>
                <a:gd name="T84" fmla="*/ 262 w 360"/>
                <a:gd name="T85" fmla="*/ 199 h 360"/>
                <a:gd name="T86" fmla="*/ 263 w 360"/>
                <a:gd name="T87" fmla="*/ 199 h 360"/>
                <a:gd name="T88" fmla="*/ 263 w 360"/>
                <a:gd name="T89" fmla="*/ 199 h 360"/>
                <a:gd name="T90" fmla="*/ 263 w 360"/>
                <a:gd name="T91" fmla="*/ 199 h 360"/>
                <a:gd name="T92" fmla="*/ 318 w 360"/>
                <a:gd name="T93" fmla="*/ 205 h 360"/>
                <a:gd name="T94" fmla="*/ 259 w 360"/>
                <a:gd name="T95" fmla="*/ 295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" h="360">
                  <a:moveTo>
                    <a:pt x="180" y="0"/>
                  </a:moveTo>
                  <a:cubicBezTo>
                    <a:pt x="81" y="0"/>
                    <a:pt x="0" y="80"/>
                    <a:pt x="0" y="180"/>
                  </a:cubicBezTo>
                  <a:cubicBezTo>
                    <a:pt x="0" y="279"/>
                    <a:pt x="81" y="360"/>
                    <a:pt x="180" y="360"/>
                  </a:cubicBezTo>
                  <a:cubicBezTo>
                    <a:pt x="279" y="360"/>
                    <a:pt x="360" y="279"/>
                    <a:pt x="360" y="180"/>
                  </a:cubicBezTo>
                  <a:cubicBezTo>
                    <a:pt x="360" y="80"/>
                    <a:pt x="279" y="0"/>
                    <a:pt x="180" y="0"/>
                  </a:cubicBezTo>
                  <a:close/>
                  <a:moveTo>
                    <a:pt x="290" y="93"/>
                  </a:moveTo>
                  <a:cubicBezTo>
                    <a:pt x="308" y="115"/>
                    <a:pt x="319" y="143"/>
                    <a:pt x="320" y="173"/>
                  </a:cubicBezTo>
                  <a:cubicBezTo>
                    <a:pt x="300" y="169"/>
                    <a:pt x="281" y="167"/>
                    <a:pt x="263" y="167"/>
                  </a:cubicBezTo>
                  <a:cubicBezTo>
                    <a:pt x="263" y="167"/>
                    <a:pt x="263" y="167"/>
                    <a:pt x="263" y="167"/>
                  </a:cubicBezTo>
                  <a:cubicBezTo>
                    <a:pt x="263" y="167"/>
                    <a:pt x="263" y="167"/>
                    <a:pt x="263" y="167"/>
                  </a:cubicBezTo>
                  <a:cubicBezTo>
                    <a:pt x="248" y="167"/>
                    <a:pt x="235" y="168"/>
                    <a:pt x="222" y="170"/>
                  </a:cubicBezTo>
                  <a:cubicBezTo>
                    <a:pt x="219" y="163"/>
                    <a:pt x="216" y="155"/>
                    <a:pt x="213" y="148"/>
                  </a:cubicBezTo>
                  <a:cubicBezTo>
                    <a:pt x="241" y="136"/>
                    <a:pt x="268" y="118"/>
                    <a:pt x="290" y="93"/>
                  </a:cubicBezTo>
                  <a:close/>
                  <a:moveTo>
                    <a:pt x="180" y="39"/>
                  </a:moveTo>
                  <a:cubicBezTo>
                    <a:pt x="213" y="39"/>
                    <a:pt x="244" y="51"/>
                    <a:pt x="268" y="70"/>
                  </a:cubicBezTo>
                  <a:cubicBezTo>
                    <a:pt x="249" y="92"/>
                    <a:pt x="225" y="108"/>
                    <a:pt x="199" y="119"/>
                  </a:cubicBezTo>
                  <a:cubicBezTo>
                    <a:pt x="180" y="84"/>
                    <a:pt x="162" y="58"/>
                    <a:pt x="150" y="42"/>
                  </a:cubicBezTo>
                  <a:cubicBezTo>
                    <a:pt x="160" y="40"/>
                    <a:pt x="170" y="39"/>
                    <a:pt x="180" y="39"/>
                  </a:cubicBezTo>
                  <a:close/>
                  <a:moveTo>
                    <a:pt x="118" y="54"/>
                  </a:moveTo>
                  <a:cubicBezTo>
                    <a:pt x="128" y="65"/>
                    <a:pt x="147" y="91"/>
                    <a:pt x="168" y="130"/>
                  </a:cubicBezTo>
                  <a:cubicBezTo>
                    <a:pt x="126" y="143"/>
                    <a:pt x="83" y="146"/>
                    <a:pt x="57" y="146"/>
                  </a:cubicBezTo>
                  <a:cubicBezTo>
                    <a:pt x="56" y="146"/>
                    <a:pt x="56" y="146"/>
                    <a:pt x="55" y="146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1" y="146"/>
                    <a:pt x="47" y="146"/>
                    <a:pt x="44" y="146"/>
                  </a:cubicBezTo>
                  <a:cubicBezTo>
                    <a:pt x="54" y="105"/>
                    <a:pt x="81" y="72"/>
                    <a:pt x="118" y="54"/>
                  </a:cubicBezTo>
                  <a:close/>
                  <a:moveTo>
                    <a:pt x="40" y="180"/>
                  </a:moveTo>
                  <a:cubicBezTo>
                    <a:pt x="40" y="179"/>
                    <a:pt x="40" y="178"/>
                    <a:pt x="40" y="178"/>
                  </a:cubicBezTo>
                  <a:cubicBezTo>
                    <a:pt x="44" y="178"/>
                    <a:pt x="49" y="178"/>
                    <a:pt x="55" y="178"/>
                  </a:cubicBezTo>
                  <a:cubicBezTo>
                    <a:pt x="55" y="178"/>
                    <a:pt x="55" y="178"/>
                    <a:pt x="55" y="178"/>
                  </a:cubicBezTo>
                  <a:cubicBezTo>
                    <a:pt x="83" y="178"/>
                    <a:pt x="133" y="175"/>
                    <a:pt x="182" y="159"/>
                  </a:cubicBezTo>
                  <a:cubicBezTo>
                    <a:pt x="185" y="165"/>
                    <a:pt x="188" y="172"/>
                    <a:pt x="191" y="178"/>
                  </a:cubicBezTo>
                  <a:cubicBezTo>
                    <a:pt x="157" y="189"/>
                    <a:pt x="131" y="207"/>
                    <a:pt x="111" y="225"/>
                  </a:cubicBezTo>
                  <a:cubicBezTo>
                    <a:pt x="93" y="242"/>
                    <a:pt x="80" y="259"/>
                    <a:pt x="73" y="270"/>
                  </a:cubicBezTo>
                  <a:cubicBezTo>
                    <a:pt x="52" y="245"/>
                    <a:pt x="40" y="214"/>
                    <a:pt x="40" y="180"/>
                  </a:cubicBezTo>
                  <a:close/>
                  <a:moveTo>
                    <a:pt x="180" y="320"/>
                  </a:moveTo>
                  <a:cubicBezTo>
                    <a:pt x="149" y="320"/>
                    <a:pt x="120" y="310"/>
                    <a:pt x="97" y="292"/>
                  </a:cubicBezTo>
                  <a:cubicBezTo>
                    <a:pt x="102" y="284"/>
                    <a:pt x="112" y="268"/>
                    <a:pt x="129" y="252"/>
                  </a:cubicBezTo>
                  <a:cubicBezTo>
                    <a:pt x="147" y="235"/>
                    <a:pt x="171" y="218"/>
                    <a:pt x="202" y="208"/>
                  </a:cubicBezTo>
                  <a:cubicBezTo>
                    <a:pt x="213" y="238"/>
                    <a:pt x="222" y="272"/>
                    <a:pt x="230" y="311"/>
                  </a:cubicBezTo>
                  <a:cubicBezTo>
                    <a:pt x="214" y="317"/>
                    <a:pt x="198" y="320"/>
                    <a:pt x="180" y="320"/>
                  </a:cubicBezTo>
                  <a:close/>
                  <a:moveTo>
                    <a:pt x="259" y="295"/>
                  </a:moveTo>
                  <a:cubicBezTo>
                    <a:pt x="252" y="260"/>
                    <a:pt x="243" y="229"/>
                    <a:pt x="234" y="201"/>
                  </a:cubicBezTo>
                  <a:cubicBezTo>
                    <a:pt x="243" y="199"/>
                    <a:pt x="252" y="199"/>
                    <a:pt x="262" y="199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80" y="199"/>
                    <a:pt x="298" y="201"/>
                    <a:pt x="318" y="205"/>
                  </a:cubicBezTo>
                  <a:cubicBezTo>
                    <a:pt x="311" y="242"/>
                    <a:pt x="289" y="274"/>
                    <a:pt x="259" y="29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8" name="îṣḻïḍe"/>
            <p:cNvSpPr/>
            <p:nvPr/>
          </p:nvSpPr>
          <p:spPr bwMode="auto">
            <a:xfrm>
              <a:off x="9473981" y="5505262"/>
              <a:ext cx="222347" cy="222606"/>
            </a:xfrm>
            <a:custGeom>
              <a:avLst/>
              <a:gdLst>
                <a:gd name="T0" fmla="*/ 245 w 360"/>
                <a:gd name="T1" fmla="*/ 360 h 360"/>
                <a:gd name="T2" fmla="*/ 359 w 360"/>
                <a:gd name="T3" fmla="*/ 246 h 360"/>
                <a:gd name="T4" fmla="*/ 360 w 360"/>
                <a:gd name="T5" fmla="*/ 155 h 360"/>
                <a:gd name="T6" fmla="*/ 359 w 360"/>
                <a:gd name="T7" fmla="*/ 150 h 360"/>
                <a:gd name="T8" fmla="*/ 356 w 360"/>
                <a:gd name="T9" fmla="*/ 143 h 360"/>
                <a:gd name="T10" fmla="*/ 351 w 360"/>
                <a:gd name="T11" fmla="*/ 139 h 360"/>
                <a:gd name="T12" fmla="*/ 302 w 360"/>
                <a:gd name="T13" fmla="*/ 131 h 360"/>
                <a:gd name="T14" fmla="*/ 292 w 360"/>
                <a:gd name="T15" fmla="*/ 101 h 360"/>
                <a:gd name="T16" fmla="*/ 282 w 360"/>
                <a:gd name="T17" fmla="*/ 62 h 360"/>
                <a:gd name="T18" fmla="*/ 194 w 360"/>
                <a:gd name="T19" fmla="*/ 0 h 360"/>
                <a:gd name="T20" fmla="*/ 114 w 360"/>
                <a:gd name="T21" fmla="*/ 0 h 360"/>
                <a:gd name="T22" fmla="*/ 0 w 360"/>
                <a:gd name="T23" fmla="*/ 114 h 360"/>
                <a:gd name="T24" fmla="*/ 0 w 360"/>
                <a:gd name="T25" fmla="*/ 246 h 360"/>
                <a:gd name="T26" fmla="*/ 114 w 360"/>
                <a:gd name="T27" fmla="*/ 360 h 360"/>
                <a:gd name="T28" fmla="*/ 245 w 360"/>
                <a:gd name="T29" fmla="*/ 360 h 360"/>
                <a:gd name="T30" fmla="*/ 116 w 360"/>
                <a:gd name="T31" fmla="*/ 93 h 360"/>
                <a:gd name="T32" fmla="*/ 179 w 360"/>
                <a:gd name="T33" fmla="*/ 93 h 360"/>
                <a:gd name="T34" fmla="*/ 201 w 360"/>
                <a:gd name="T35" fmla="*/ 115 h 360"/>
                <a:gd name="T36" fmla="*/ 179 w 360"/>
                <a:gd name="T37" fmla="*/ 136 h 360"/>
                <a:gd name="T38" fmla="*/ 116 w 360"/>
                <a:gd name="T39" fmla="*/ 136 h 360"/>
                <a:gd name="T40" fmla="*/ 94 w 360"/>
                <a:gd name="T41" fmla="*/ 115 h 360"/>
                <a:gd name="T42" fmla="*/ 116 w 360"/>
                <a:gd name="T43" fmla="*/ 93 h 360"/>
                <a:gd name="T44" fmla="*/ 94 w 360"/>
                <a:gd name="T45" fmla="*/ 245 h 360"/>
                <a:gd name="T46" fmla="*/ 116 w 360"/>
                <a:gd name="T47" fmla="*/ 223 h 360"/>
                <a:gd name="T48" fmla="*/ 244 w 360"/>
                <a:gd name="T49" fmla="*/ 223 h 360"/>
                <a:gd name="T50" fmla="*/ 266 w 360"/>
                <a:gd name="T51" fmla="*/ 245 h 360"/>
                <a:gd name="T52" fmla="*/ 244 w 360"/>
                <a:gd name="T53" fmla="*/ 266 h 360"/>
                <a:gd name="T54" fmla="*/ 116 w 360"/>
                <a:gd name="T55" fmla="*/ 266 h 360"/>
                <a:gd name="T56" fmla="*/ 94 w 360"/>
                <a:gd name="T57" fmla="*/ 245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0" h="360">
                  <a:moveTo>
                    <a:pt x="245" y="360"/>
                  </a:moveTo>
                  <a:cubicBezTo>
                    <a:pt x="308" y="360"/>
                    <a:pt x="359" y="309"/>
                    <a:pt x="359" y="246"/>
                  </a:cubicBezTo>
                  <a:cubicBezTo>
                    <a:pt x="360" y="155"/>
                    <a:pt x="360" y="155"/>
                    <a:pt x="360" y="155"/>
                  </a:cubicBezTo>
                  <a:cubicBezTo>
                    <a:pt x="359" y="150"/>
                    <a:pt x="359" y="150"/>
                    <a:pt x="359" y="150"/>
                  </a:cubicBezTo>
                  <a:cubicBezTo>
                    <a:pt x="356" y="143"/>
                    <a:pt x="356" y="143"/>
                    <a:pt x="356" y="143"/>
                  </a:cubicBezTo>
                  <a:cubicBezTo>
                    <a:pt x="351" y="139"/>
                    <a:pt x="351" y="139"/>
                    <a:pt x="351" y="139"/>
                  </a:cubicBezTo>
                  <a:cubicBezTo>
                    <a:pt x="344" y="134"/>
                    <a:pt x="311" y="140"/>
                    <a:pt x="302" y="131"/>
                  </a:cubicBezTo>
                  <a:cubicBezTo>
                    <a:pt x="295" y="126"/>
                    <a:pt x="294" y="115"/>
                    <a:pt x="292" y="101"/>
                  </a:cubicBezTo>
                  <a:cubicBezTo>
                    <a:pt x="289" y="73"/>
                    <a:pt x="286" y="71"/>
                    <a:pt x="282" y="62"/>
                  </a:cubicBezTo>
                  <a:cubicBezTo>
                    <a:pt x="266" y="29"/>
                    <a:pt x="223" y="3"/>
                    <a:pt x="19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309"/>
                    <a:pt x="51" y="360"/>
                    <a:pt x="114" y="360"/>
                  </a:cubicBezTo>
                  <a:lnTo>
                    <a:pt x="245" y="360"/>
                  </a:lnTo>
                  <a:close/>
                  <a:moveTo>
                    <a:pt x="116" y="93"/>
                  </a:moveTo>
                  <a:cubicBezTo>
                    <a:pt x="179" y="93"/>
                    <a:pt x="179" y="93"/>
                    <a:pt x="179" y="93"/>
                  </a:cubicBezTo>
                  <a:cubicBezTo>
                    <a:pt x="191" y="93"/>
                    <a:pt x="201" y="103"/>
                    <a:pt x="201" y="115"/>
                  </a:cubicBezTo>
                  <a:cubicBezTo>
                    <a:pt x="201" y="127"/>
                    <a:pt x="191" y="136"/>
                    <a:pt x="179" y="136"/>
                  </a:cubicBezTo>
                  <a:cubicBezTo>
                    <a:pt x="116" y="136"/>
                    <a:pt x="116" y="136"/>
                    <a:pt x="116" y="136"/>
                  </a:cubicBezTo>
                  <a:cubicBezTo>
                    <a:pt x="103" y="136"/>
                    <a:pt x="94" y="127"/>
                    <a:pt x="94" y="115"/>
                  </a:cubicBezTo>
                  <a:cubicBezTo>
                    <a:pt x="94" y="103"/>
                    <a:pt x="103" y="93"/>
                    <a:pt x="116" y="93"/>
                  </a:cubicBezTo>
                  <a:close/>
                  <a:moveTo>
                    <a:pt x="94" y="245"/>
                  </a:moveTo>
                  <a:cubicBezTo>
                    <a:pt x="94" y="233"/>
                    <a:pt x="103" y="223"/>
                    <a:pt x="116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56" y="223"/>
                    <a:pt x="266" y="233"/>
                    <a:pt x="266" y="245"/>
                  </a:cubicBezTo>
                  <a:cubicBezTo>
                    <a:pt x="266" y="257"/>
                    <a:pt x="256" y="266"/>
                    <a:pt x="244" y="266"/>
                  </a:cubicBezTo>
                  <a:cubicBezTo>
                    <a:pt x="116" y="266"/>
                    <a:pt x="116" y="266"/>
                    <a:pt x="116" y="266"/>
                  </a:cubicBezTo>
                  <a:cubicBezTo>
                    <a:pt x="103" y="266"/>
                    <a:pt x="94" y="257"/>
                    <a:pt x="94" y="24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</a:p>
          </p:txBody>
        </p:sp>
        <p:sp>
          <p:nvSpPr>
            <p:cNvPr id="39" name="iŝlîḓé"/>
            <p:cNvSpPr/>
            <p:nvPr/>
          </p:nvSpPr>
          <p:spPr>
            <a:xfrm>
              <a:off x="1702235" y="1785070"/>
              <a:ext cx="2503278" cy="250327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0650" cmpd="thickThin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0" name="isľïde"/>
            <p:cNvSpPr/>
            <p:nvPr/>
          </p:nvSpPr>
          <p:spPr>
            <a:xfrm>
              <a:off x="1796896" y="1876963"/>
              <a:ext cx="2313956" cy="2332436"/>
            </a:xfrm>
            <a:prstGeom prst="ellipse">
              <a:avLst/>
            </a:prstGeom>
            <a:blipFill dpi="0"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1" name="îśḻïḑè"/>
            <p:cNvSpPr/>
            <p:nvPr/>
          </p:nvSpPr>
          <p:spPr>
            <a:xfrm>
              <a:off x="1631090" y="1723912"/>
              <a:ext cx="2638538" cy="2638538"/>
            </a:xfrm>
            <a:prstGeom prst="ellipse">
              <a:avLst/>
            </a:prstGeom>
            <a:noFill/>
            <a:ln w="19050" cmpd="thickThin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2" name="iṥliďê"/>
            <p:cNvSpPr/>
            <p:nvPr/>
          </p:nvSpPr>
          <p:spPr>
            <a:xfrm>
              <a:off x="4698008" y="1785070"/>
              <a:ext cx="2503278" cy="2503278"/>
            </a:xfrm>
            <a:prstGeom prst="ellipse">
              <a:avLst/>
            </a:prstGeom>
            <a:solidFill>
              <a:schemeClr val="accent1"/>
            </a:solidFill>
            <a:ln w="120650" cmpd="thickThin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3" name="iśḻîḑê"/>
            <p:cNvSpPr/>
            <p:nvPr/>
          </p:nvSpPr>
          <p:spPr>
            <a:xfrm>
              <a:off x="4822616" y="1870491"/>
              <a:ext cx="2313956" cy="2332436"/>
            </a:xfrm>
            <a:prstGeom prst="ellipse">
              <a:avLst/>
            </a:prstGeom>
            <a:blipFill dpi="0" rotWithShape="1"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4" name="îṡlîḍe"/>
            <p:cNvSpPr/>
            <p:nvPr/>
          </p:nvSpPr>
          <p:spPr>
            <a:xfrm>
              <a:off x="4630378" y="1723912"/>
              <a:ext cx="2638538" cy="2638538"/>
            </a:xfrm>
            <a:prstGeom prst="ellipse">
              <a:avLst/>
            </a:prstGeom>
            <a:noFill/>
            <a:ln w="19050" cmpd="thickThin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5" name="ïŝ1îḑe"/>
            <p:cNvSpPr/>
            <p:nvPr/>
          </p:nvSpPr>
          <p:spPr>
            <a:xfrm>
              <a:off x="7990002" y="1785070"/>
              <a:ext cx="2503278" cy="250327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0650" cmpd="thickThin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6" name="isliḑè"/>
            <p:cNvSpPr/>
            <p:nvPr/>
          </p:nvSpPr>
          <p:spPr>
            <a:xfrm>
              <a:off x="8102056" y="1896331"/>
              <a:ext cx="2313957" cy="2332436"/>
            </a:xfrm>
            <a:prstGeom prst="ellipse">
              <a:avLst/>
            </a:prstGeom>
            <a:blipFill dpi="0"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7" name="iṣ1íḑê"/>
            <p:cNvSpPr/>
            <p:nvPr/>
          </p:nvSpPr>
          <p:spPr>
            <a:xfrm>
              <a:off x="7922372" y="1723912"/>
              <a:ext cx="2638538" cy="2638538"/>
            </a:xfrm>
            <a:prstGeom prst="ellipse">
              <a:avLst/>
            </a:prstGeom>
            <a:noFill/>
            <a:ln w="19050" cmpd="thickThin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" name="ïşḻíḍè"/>
            <p:cNvSpPr txBox="1"/>
            <p:nvPr/>
          </p:nvSpPr>
          <p:spPr>
            <a:xfrm>
              <a:off x="1662525" y="4447871"/>
              <a:ext cx="2575668" cy="438208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algn="ctr"/>
              <a:r>
                <a:rPr lang="zh-CN" altLang="en-US" sz="2000" b="1" kern="900" dirty="0" smtClean="0"/>
                <a:t>输入标题</a:t>
              </a:r>
              <a:endParaRPr lang="zh-CN" altLang="en-US" sz="2000" b="1" kern="900" dirty="0"/>
            </a:p>
          </p:txBody>
        </p:sp>
        <p:sp>
          <p:nvSpPr>
            <p:cNvPr id="49" name="îṡļîdé"/>
            <p:cNvSpPr txBox="1"/>
            <p:nvPr/>
          </p:nvSpPr>
          <p:spPr>
            <a:xfrm>
              <a:off x="1662525" y="4886079"/>
              <a:ext cx="2575668" cy="52930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50" name="îSḷîďê"/>
            <p:cNvSpPr txBox="1"/>
            <p:nvPr/>
          </p:nvSpPr>
          <p:spPr>
            <a:xfrm>
              <a:off x="4661813" y="4447871"/>
              <a:ext cx="2575668" cy="438208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algn="ctr"/>
              <a:r>
                <a:rPr lang="zh-CN" altLang="en-US" sz="2000" b="1" kern="900" dirty="0" smtClean="0"/>
                <a:t>输入标题</a:t>
              </a:r>
              <a:endParaRPr lang="zh-CN" altLang="en-US" sz="2000" b="1" kern="900" dirty="0"/>
            </a:p>
          </p:txBody>
        </p:sp>
        <p:sp>
          <p:nvSpPr>
            <p:cNvPr id="51" name="íṥḻídê"/>
            <p:cNvSpPr txBox="1"/>
            <p:nvPr/>
          </p:nvSpPr>
          <p:spPr>
            <a:xfrm>
              <a:off x="4661813" y="4886079"/>
              <a:ext cx="2575668" cy="52930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52" name="íSļîḑê"/>
            <p:cNvSpPr txBox="1"/>
            <p:nvPr/>
          </p:nvSpPr>
          <p:spPr>
            <a:xfrm>
              <a:off x="7953807" y="4447871"/>
              <a:ext cx="2575668" cy="438208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algn="ctr"/>
              <a:r>
                <a:rPr lang="zh-CN" altLang="en-US" sz="2000" b="1" kern="900" dirty="0" smtClean="0"/>
                <a:t>输入标题</a:t>
              </a:r>
              <a:endParaRPr lang="zh-CN" altLang="en-US" sz="2000" b="1" kern="900" dirty="0"/>
            </a:p>
          </p:txBody>
        </p:sp>
        <p:sp>
          <p:nvSpPr>
            <p:cNvPr id="53" name="ïṡḷîḓè"/>
            <p:cNvSpPr txBox="1"/>
            <p:nvPr/>
          </p:nvSpPr>
          <p:spPr>
            <a:xfrm>
              <a:off x="7953807" y="4886079"/>
              <a:ext cx="2575668" cy="52930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24122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-1"/>
            <a:ext cx="12191999" cy="6146801"/>
            <a:chOff x="0" y="-1"/>
            <a:chExt cx="12191999" cy="6146801"/>
          </a:xfrm>
        </p:grpSpPr>
        <p:sp>
          <p:nvSpPr>
            <p:cNvPr id="7" name="íṩ1îḋe"/>
            <p:cNvSpPr/>
            <p:nvPr/>
          </p:nvSpPr>
          <p:spPr>
            <a:xfrm>
              <a:off x="0" y="-1"/>
              <a:ext cx="12191999" cy="3406785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ïṥļîḍé"/>
            <p:cNvSpPr/>
            <p:nvPr/>
          </p:nvSpPr>
          <p:spPr>
            <a:xfrm>
              <a:off x="673100" y="1123949"/>
              <a:ext cx="10845800" cy="501967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>
              <a:normAutofit/>
            </a:bodyPr>
            <a:lstStyle/>
            <a:p>
              <a:pPr lvl="0" algn="ctr" defTabSz="913765">
                <a:lnSpc>
                  <a:spcPct val="200000"/>
                </a:lnSpc>
                <a:buSzPct val="25000"/>
                <a:defRPr/>
              </a:pPr>
              <a:r>
                <a:rPr lang="en-US" altLang="zh-CN" sz="3200" i="1" dirty="0">
                  <a:solidFill>
                    <a:schemeClr val="tx1"/>
                  </a:solidFill>
                </a:rPr>
                <a:t>Unified fonts make reading more fluent.</a:t>
              </a:r>
              <a:endParaRPr lang="en-US" altLang="zh-CN" sz="3200" i="1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直接连接符 8"/>
            <p:cNvCxnSpPr>
              <a:stCxn id="27" idx="6"/>
              <a:endCxn id="22" idx="2"/>
            </p:cNvCxnSpPr>
            <p:nvPr/>
          </p:nvCxnSpPr>
          <p:spPr>
            <a:xfrm>
              <a:off x="2480782" y="3409963"/>
              <a:ext cx="7230435" cy="0"/>
            </a:xfrm>
            <a:prstGeom prst="line">
              <a:avLst/>
            </a:prstGeom>
            <a:ln w="5715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îṣlíḋê"/>
            <p:cNvGrpSpPr/>
            <p:nvPr/>
          </p:nvGrpSpPr>
          <p:grpSpPr>
            <a:xfrm>
              <a:off x="1493810" y="2916477"/>
              <a:ext cx="986972" cy="986972"/>
              <a:chOff x="5602514" y="2929776"/>
              <a:chExt cx="986972" cy="986972"/>
            </a:xfrm>
          </p:grpSpPr>
          <p:sp>
            <p:nvSpPr>
              <p:cNvPr id="27" name="išḷîdé"/>
              <p:cNvSpPr/>
              <p:nvPr/>
            </p:nvSpPr>
            <p:spPr bwMode="auto">
              <a:xfrm>
                <a:off x="5602514" y="2929776"/>
                <a:ext cx="986972" cy="98697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sz="1200" b="1" i="1" dirty="0"/>
              </a:p>
            </p:txBody>
          </p:sp>
          <p:sp>
            <p:nvSpPr>
              <p:cNvPr id="28" name="íṧḷîḑè"/>
              <p:cNvSpPr/>
              <p:nvPr/>
            </p:nvSpPr>
            <p:spPr>
              <a:xfrm>
                <a:off x="5871849" y="3199553"/>
                <a:ext cx="448302" cy="447419"/>
              </a:xfrm>
              <a:custGeom>
                <a:avLst/>
                <a:gdLst>
                  <a:gd name="connsiteX0" fmla="*/ 373364 w 608838"/>
                  <a:gd name="connsiteY0" fmla="*/ 414474 h 607639"/>
                  <a:gd name="connsiteX1" fmla="*/ 373364 w 608838"/>
                  <a:gd name="connsiteY1" fmla="*/ 461833 h 607639"/>
                  <a:gd name="connsiteX2" fmla="*/ 399854 w 608838"/>
                  <a:gd name="connsiteY2" fmla="*/ 447365 h 607639"/>
                  <a:gd name="connsiteX3" fmla="*/ 235475 w 608838"/>
                  <a:gd name="connsiteY3" fmla="*/ 414474 h 607639"/>
                  <a:gd name="connsiteX4" fmla="*/ 208984 w 608838"/>
                  <a:gd name="connsiteY4" fmla="*/ 447365 h 607639"/>
                  <a:gd name="connsiteX5" fmla="*/ 235475 w 608838"/>
                  <a:gd name="connsiteY5" fmla="*/ 461833 h 607639"/>
                  <a:gd name="connsiteX6" fmla="*/ 304419 w 608838"/>
                  <a:gd name="connsiteY6" fmla="*/ 174508 h 607639"/>
                  <a:gd name="connsiteX7" fmla="*/ 371668 w 608838"/>
                  <a:gd name="connsiteY7" fmla="*/ 241687 h 607639"/>
                  <a:gd name="connsiteX8" fmla="*/ 304419 w 608838"/>
                  <a:gd name="connsiteY8" fmla="*/ 308866 h 607639"/>
                  <a:gd name="connsiteX9" fmla="*/ 237170 w 608838"/>
                  <a:gd name="connsiteY9" fmla="*/ 241687 h 607639"/>
                  <a:gd name="connsiteX10" fmla="*/ 304419 w 608838"/>
                  <a:gd name="connsiteY10" fmla="*/ 174508 h 607639"/>
                  <a:gd name="connsiteX11" fmla="*/ 304419 w 608838"/>
                  <a:gd name="connsiteY11" fmla="*/ 131452 h 607639"/>
                  <a:gd name="connsiteX12" fmla="*/ 131776 w 608838"/>
                  <a:gd name="connsiteY12" fmla="*/ 303820 h 607639"/>
                  <a:gd name="connsiteX13" fmla="*/ 168568 w 608838"/>
                  <a:gd name="connsiteY13" fmla="*/ 410179 h 607639"/>
                  <a:gd name="connsiteX14" fmla="*/ 231626 w 608838"/>
                  <a:gd name="connsiteY14" fmla="*/ 329251 h 607639"/>
                  <a:gd name="connsiteX15" fmla="*/ 254720 w 608838"/>
                  <a:gd name="connsiteY15" fmla="*/ 317157 h 607639"/>
                  <a:gd name="connsiteX16" fmla="*/ 354005 w 608838"/>
                  <a:gd name="connsiteY16" fmla="*/ 317157 h 607639"/>
                  <a:gd name="connsiteX17" fmla="*/ 377326 w 608838"/>
                  <a:gd name="connsiteY17" fmla="*/ 329364 h 607639"/>
                  <a:gd name="connsiteX18" fmla="*/ 440157 w 608838"/>
                  <a:gd name="connsiteY18" fmla="*/ 410179 h 607639"/>
                  <a:gd name="connsiteX19" fmla="*/ 477063 w 608838"/>
                  <a:gd name="connsiteY19" fmla="*/ 303820 h 607639"/>
                  <a:gd name="connsiteX20" fmla="*/ 304419 w 608838"/>
                  <a:gd name="connsiteY20" fmla="*/ 131452 h 607639"/>
                  <a:gd name="connsiteX21" fmla="*/ 273400 w 608838"/>
                  <a:gd name="connsiteY21" fmla="*/ 0 h 607639"/>
                  <a:gd name="connsiteX22" fmla="*/ 338042 w 608838"/>
                  <a:gd name="connsiteY22" fmla="*/ 0 h 607639"/>
                  <a:gd name="connsiteX23" fmla="*/ 370420 w 608838"/>
                  <a:gd name="connsiteY23" fmla="*/ 28709 h 607639"/>
                  <a:gd name="connsiteX24" fmla="*/ 374269 w 608838"/>
                  <a:gd name="connsiteY24" fmla="*/ 62392 h 607639"/>
                  <a:gd name="connsiteX25" fmla="*/ 428610 w 608838"/>
                  <a:gd name="connsiteY25" fmla="*/ 85110 h 607639"/>
                  <a:gd name="connsiteX26" fmla="*/ 454534 w 608838"/>
                  <a:gd name="connsiteY26" fmla="*/ 64539 h 607639"/>
                  <a:gd name="connsiteX27" fmla="*/ 474799 w 608838"/>
                  <a:gd name="connsiteY27" fmla="*/ 57531 h 607639"/>
                  <a:gd name="connsiteX28" fmla="*/ 497780 w 608838"/>
                  <a:gd name="connsiteY28" fmla="*/ 67026 h 607639"/>
                  <a:gd name="connsiteX29" fmla="*/ 543403 w 608838"/>
                  <a:gd name="connsiteY29" fmla="*/ 112576 h 607639"/>
                  <a:gd name="connsiteX30" fmla="*/ 545894 w 608838"/>
                  <a:gd name="connsiteY30" fmla="*/ 155753 h 607639"/>
                  <a:gd name="connsiteX31" fmla="*/ 524611 w 608838"/>
                  <a:gd name="connsiteY31" fmla="*/ 182540 h 607639"/>
                  <a:gd name="connsiteX32" fmla="*/ 545441 w 608838"/>
                  <a:gd name="connsiteY32" fmla="*/ 233742 h 607639"/>
                  <a:gd name="connsiteX33" fmla="*/ 579970 w 608838"/>
                  <a:gd name="connsiteY33" fmla="*/ 237811 h 607639"/>
                  <a:gd name="connsiteX34" fmla="*/ 608838 w 608838"/>
                  <a:gd name="connsiteY34" fmla="*/ 270024 h 607639"/>
                  <a:gd name="connsiteX35" fmla="*/ 608838 w 608838"/>
                  <a:gd name="connsiteY35" fmla="*/ 334676 h 607639"/>
                  <a:gd name="connsiteX36" fmla="*/ 579970 w 608838"/>
                  <a:gd name="connsiteY36" fmla="*/ 366889 h 607639"/>
                  <a:gd name="connsiteX37" fmla="*/ 544875 w 608838"/>
                  <a:gd name="connsiteY37" fmla="*/ 370958 h 607639"/>
                  <a:gd name="connsiteX38" fmla="*/ 523139 w 608838"/>
                  <a:gd name="connsiteY38" fmla="*/ 422838 h 607639"/>
                  <a:gd name="connsiteX39" fmla="*/ 546007 w 608838"/>
                  <a:gd name="connsiteY39" fmla="*/ 451773 h 607639"/>
                  <a:gd name="connsiteX40" fmla="*/ 543517 w 608838"/>
                  <a:gd name="connsiteY40" fmla="*/ 494950 h 607639"/>
                  <a:gd name="connsiteX41" fmla="*/ 497780 w 608838"/>
                  <a:gd name="connsiteY41" fmla="*/ 540613 h 607639"/>
                  <a:gd name="connsiteX42" fmla="*/ 474799 w 608838"/>
                  <a:gd name="connsiteY42" fmla="*/ 550108 h 607639"/>
                  <a:gd name="connsiteX43" fmla="*/ 454534 w 608838"/>
                  <a:gd name="connsiteY43" fmla="*/ 543100 h 607639"/>
                  <a:gd name="connsiteX44" fmla="*/ 425100 w 608838"/>
                  <a:gd name="connsiteY44" fmla="*/ 519816 h 607639"/>
                  <a:gd name="connsiteX45" fmla="*/ 372118 w 608838"/>
                  <a:gd name="connsiteY45" fmla="*/ 541178 h 607639"/>
                  <a:gd name="connsiteX46" fmla="*/ 367816 w 608838"/>
                  <a:gd name="connsiteY46" fmla="*/ 578930 h 607639"/>
                  <a:gd name="connsiteX47" fmla="*/ 335439 w 608838"/>
                  <a:gd name="connsiteY47" fmla="*/ 607639 h 607639"/>
                  <a:gd name="connsiteX48" fmla="*/ 270796 w 608838"/>
                  <a:gd name="connsiteY48" fmla="*/ 607639 h 607639"/>
                  <a:gd name="connsiteX49" fmla="*/ 238418 w 608838"/>
                  <a:gd name="connsiteY49" fmla="*/ 578930 h 607639"/>
                  <a:gd name="connsiteX50" fmla="*/ 233890 w 608838"/>
                  <a:gd name="connsiteY50" fmla="*/ 539596 h 607639"/>
                  <a:gd name="connsiteX51" fmla="*/ 184871 w 608838"/>
                  <a:gd name="connsiteY51" fmla="*/ 518799 h 607639"/>
                  <a:gd name="connsiteX52" fmla="*/ 154304 w 608838"/>
                  <a:gd name="connsiteY52" fmla="*/ 542987 h 607639"/>
                  <a:gd name="connsiteX53" fmla="*/ 134040 w 608838"/>
                  <a:gd name="connsiteY53" fmla="*/ 549995 h 607639"/>
                  <a:gd name="connsiteX54" fmla="*/ 111058 w 608838"/>
                  <a:gd name="connsiteY54" fmla="*/ 540500 h 607639"/>
                  <a:gd name="connsiteX55" fmla="*/ 65322 w 608838"/>
                  <a:gd name="connsiteY55" fmla="*/ 494837 h 607639"/>
                  <a:gd name="connsiteX56" fmla="*/ 62831 w 608838"/>
                  <a:gd name="connsiteY56" fmla="*/ 451660 h 607639"/>
                  <a:gd name="connsiteX57" fmla="*/ 87284 w 608838"/>
                  <a:gd name="connsiteY57" fmla="*/ 420917 h 607639"/>
                  <a:gd name="connsiteX58" fmla="*/ 67473 w 608838"/>
                  <a:gd name="connsiteY58" fmla="*/ 374123 h 607639"/>
                  <a:gd name="connsiteX59" fmla="*/ 28869 w 608838"/>
                  <a:gd name="connsiteY59" fmla="*/ 369602 h 607639"/>
                  <a:gd name="connsiteX60" fmla="*/ 0 w 608838"/>
                  <a:gd name="connsiteY60" fmla="*/ 337389 h 607639"/>
                  <a:gd name="connsiteX61" fmla="*/ 0 w 608838"/>
                  <a:gd name="connsiteY61" fmla="*/ 272737 h 607639"/>
                  <a:gd name="connsiteX62" fmla="*/ 28869 w 608838"/>
                  <a:gd name="connsiteY62" fmla="*/ 240524 h 607639"/>
                  <a:gd name="connsiteX63" fmla="*/ 65209 w 608838"/>
                  <a:gd name="connsiteY63" fmla="*/ 236342 h 607639"/>
                  <a:gd name="connsiteX64" fmla="*/ 85699 w 608838"/>
                  <a:gd name="connsiteY64" fmla="*/ 184575 h 607639"/>
                  <a:gd name="connsiteX65" fmla="*/ 62831 w 608838"/>
                  <a:gd name="connsiteY65" fmla="*/ 155866 h 607639"/>
                  <a:gd name="connsiteX66" fmla="*/ 65322 w 608838"/>
                  <a:gd name="connsiteY66" fmla="*/ 112576 h 607639"/>
                  <a:gd name="connsiteX67" fmla="*/ 111058 w 608838"/>
                  <a:gd name="connsiteY67" fmla="*/ 67026 h 607639"/>
                  <a:gd name="connsiteX68" fmla="*/ 134040 w 608838"/>
                  <a:gd name="connsiteY68" fmla="*/ 57531 h 607639"/>
                  <a:gd name="connsiteX69" fmla="*/ 154304 w 608838"/>
                  <a:gd name="connsiteY69" fmla="*/ 64539 h 607639"/>
                  <a:gd name="connsiteX70" fmla="*/ 181361 w 608838"/>
                  <a:gd name="connsiteY70" fmla="*/ 85901 h 607639"/>
                  <a:gd name="connsiteX71" fmla="*/ 237173 w 608838"/>
                  <a:gd name="connsiteY71" fmla="*/ 62392 h 607639"/>
                  <a:gd name="connsiteX72" fmla="*/ 241022 w 608838"/>
                  <a:gd name="connsiteY72" fmla="*/ 28709 h 607639"/>
                  <a:gd name="connsiteX73" fmla="*/ 273400 w 608838"/>
                  <a:gd name="connsiteY73" fmla="*/ 0 h 6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608838" h="607639">
                    <a:moveTo>
                      <a:pt x="373364" y="414474"/>
                    </a:moveTo>
                    <a:lnTo>
                      <a:pt x="373364" y="461833"/>
                    </a:lnTo>
                    <a:cubicBezTo>
                      <a:pt x="382647" y="457764"/>
                      <a:pt x="391477" y="452904"/>
                      <a:pt x="399854" y="447365"/>
                    </a:cubicBezTo>
                    <a:close/>
                    <a:moveTo>
                      <a:pt x="235475" y="414474"/>
                    </a:moveTo>
                    <a:lnTo>
                      <a:pt x="208984" y="447365"/>
                    </a:lnTo>
                    <a:cubicBezTo>
                      <a:pt x="217362" y="452904"/>
                      <a:pt x="226192" y="457764"/>
                      <a:pt x="235475" y="461833"/>
                    </a:cubicBezTo>
                    <a:close/>
                    <a:moveTo>
                      <a:pt x="304419" y="174508"/>
                    </a:moveTo>
                    <a:cubicBezTo>
                      <a:pt x="341560" y="174508"/>
                      <a:pt x="371668" y="204585"/>
                      <a:pt x="371668" y="241687"/>
                    </a:cubicBezTo>
                    <a:cubicBezTo>
                      <a:pt x="371668" y="278789"/>
                      <a:pt x="341560" y="308866"/>
                      <a:pt x="304419" y="308866"/>
                    </a:cubicBezTo>
                    <a:cubicBezTo>
                      <a:pt x="267278" y="308866"/>
                      <a:pt x="237170" y="278789"/>
                      <a:pt x="237170" y="241687"/>
                    </a:cubicBezTo>
                    <a:cubicBezTo>
                      <a:pt x="237170" y="204585"/>
                      <a:pt x="267278" y="174508"/>
                      <a:pt x="304419" y="174508"/>
                    </a:cubicBezTo>
                    <a:close/>
                    <a:moveTo>
                      <a:pt x="304419" y="131452"/>
                    </a:moveTo>
                    <a:cubicBezTo>
                      <a:pt x="209210" y="131452"/>
                      <a:pt x="131776" y="208763"/>
                      <a:pt x="131776" y="303820"/>
                    </a:cubicBezTo>
                    <a:cubicBezTo>
                      <a:pt x="131776" y="343944"/>
                      <a:pt x="145587" y="380792"/>
                      <a:pt x="168568" y="410179"/>
                    </a:cubicBezTo>
                    <a:lnTo>
                      <a:pt x="231626" y="329251"/>
                    </a:lnTo>
                    <a:cubicBezTo>
                      <a:pt x="236720" y="321678"/>
                      <a:pt x="245437" y="317157"/>
                      <a:pt x="254720" y="317157"/>
                    </a:cubicBezTo>
                    <a:lnTo>
                      <a:pt x="354005" y="317157"/>
                    </a:lnTo>
                    <a:cubicBezTo>
                      <a:pt x="363288" y="317157"/>
                      <a:pt x="372005" y="321678"/>
                      <a:pt x="377326" y="329364"/>
                    </a:cubicBezTo>
                    <a:lnTo>
                      <a:pt x="440157" y="410179"/>
                    </a:lnTo>
                    <a:cubicBezTo>
                      <a:pt x="463251" y="380792"/>
                      <a:pt x="477063" y="343944"/>
                      <a:pt x="477063" y="303820"/>
                    </a:cubicBezTo>
                    <a:cubicBezTo>
                      <a:pt x="477063" y="208763"/>
                      <a:pt x="399628" y="131452"/>
                      <a:pt x="304419" y="131452"/>
                    </a:cubicBezTo>
                    <a:close/>
                    <a:moveTo>
                      <a:pt x="273400" y="0"/>
                    </a:moveTo>
                    <a:lnTo>
                      <a:pt x="338042" y="0"/>
                    </a:lnTo>
                    <a:cubicBezTo>
                      <a:pt x="354571" y="0"/>
                      <a:pt x="368382" y="12320"/>
                      <a:pt x="370420" y="28709"/>
                    </a:cubicBezTo>
                    <a:lnTo>
                      <a:pt x="374269" y="62392"/>
                    </a:lnTo>
                    <a:cubicBezTo>
                      <a:pt x="393288" y="67817"/>
                      <a:pt x="411515" y="75390"/>
                      <a:pt x="428610" y="85110"/>
                    </a:cubicBezTo>
                    <a:lnTo>
                      <a:pt x="454534" y="64539"/>
                    </a:lnTo>
                    <a:cubicBezTo>
                      <a:pt x="460308" y="60018"/>
                      <a:pt x="467553" y="57531"/>
                      <a:pt x="474799" y="57531"/>
                    </a:cubicBezTo>
                    <a:cubicBezTo>
                      <a:pt x="483516" y="57531"/>
                      <a:pt x="491667" y="60809"/>
                      <a:pt x="497780" y="67026"/>
                    </a:cubicBezTo>
                    <a:lnTo>
                      <a:pt x="543403" y="112576"/>
                    </a:lnTo>
                    <a:cubicBezTo>
                      <a:pt x="555064" y="124218"/>
                      <a:pt x="556083" y="142868"/>
                      <a:pt x="545894" y="155753"/>
                    </a:cubicBezTo>
                    <a:lnTo>
                      <a:pt x="524611" y="182540"/>
                    </a:lnTo>
                    <a:cubicBezTo>
                      <a:pt x="533554" y="198929"/>
                      <a:pt x="540573" y="216223"/>
                      <a:pt x="545441" y="233742"/>
                    </a:cubicBezTo>
                    <a:lnTo>
                      <a:pt x="579970" y="237811"/>
                    </a:lnTo>
                    <a:cubicBezTo>
                      <a:pt x="596385" y="239733"/>
                      <a:pt x="608838" y="253635"/>
                      <a:pt x="608838" y="270024"/>
                    </a:cubicBezTo>
                    <a:lnTo>
                      <a:pt x="608838" y="334676"/>
                    </a:lnTo>
                    <a:cubicBezTo>
                      <a:pt x="608838" y="351065"/>
                      <a:pt x="596385" y="364968"/>
                      <a:pt x="579970" y="366889"/>
                    </a:cubicBezTo>
                    <a:lnTo>
                      <a:pt x="544875" y="370958"/>
                    </a:lnTo>
                    <a:cubicBezTo>
                      <a:pt x="539781" y="388817"/>
                      <a:pt x="532422" y="406223"/>
                      <a:pt x="523139" y="422838"/>
                    </a:cubicBezTo>
                    <a:lnTo>
                      <a:pt x="546007" y="451773"/>
                    </a:lnTo>
                    <a:cubicBezTo>
                      <a:pt x="556196" y="464772"/>
                      <a:pt x="555177" y="483308"/>
                      <a:pt x="543517" y="494950"/>
                    </a:cubicBezTo>
                    <a:lnTo>
                      <a:pt x="497780" y="540613"/>
                    </a:lnTo>
                    <a:cubicBezTo>
                      <a:pt x="491554" y="546717"/>
                      <a:pt x="483403" y="550108"/>
                      <a:pt x="474799" y="550108"/>
                    </a:cubicBezTo>
                    <a:cubicBezTo>
                      <a:pt x="467440" y="550108"/>
                      <a:pt x="460308" y="547621"/>
                      <a:pt x="454534" y="543100"/>
                    </a:cubicBezTo>
                    <a:lnTo>
                      <a:pt x="425100" y="519816"/>
                    </a:lnTo>
                    <a:cubicBezTo>
                      <a:pt x="408232" y="528971"/>
                      <a:pt x="390458" y="536092"/>
                      <a:pt x="372118" y="541178"/>
                    </a:cubicBezTo>
                    <a:lnTo>
                      <a:pt x="367816" y="578930"/>
                    </a:lnTo>
                    <a:cubicBezTo>
                      <a:pt x="365892" y="595319"/>
                      <a:pt x="351967" y="607639"/>
                      <a:pt x="335439" y="607639"/>
                    </a:cubicBezTo>
                    <a:lnTo>
                      <a:pt x="270796" y="607639"/>
                    </a:lnTo>
                    <a:cubicBezTo>
                      <a:pt x="254268" y="607639"/>
                      <a:pt x="240343" y="595319"/>
                      <a:pt x="238418" y="578930"/>
                    </a:cubicBezTo>
                    <a:lnTo>
                      <a:pt x="233890" y="539596"/>
                    </a:lnTo>
                    <a:cubicBezTo>
                      <a:pt x="216795" y="534397"/>
                      <a:pt x="200380" y="527502"/>
                      <a:pt x="184871" y="518799"/>
                    </a:cubicBezTo>
                    <a:lnTo>
                      <a:pt x="154304" y="542987"/>
                    </a:lnTo>
                    <a:cubicBezTo>
                      <a:pt x="148530" y="547508"/>
                      <a:pt x="141285" y="549995"/>
                      <a:pt x="134040" y="549995"/>
                    </a:cubicBezTo>
                    <a:cubicBezTo>
                      <a:pt x="125323" y="549995"/>
                      <a:pt x="117172" y="546604"/>
                      <a:pt x="111058" y="540500"/>
                    </a:cubicBezTo>
                    <a:lnTo>
                      <a:pt x="65322" y="494837"/>
                    </a:lnTo>
                    <a:cubicBezTo>
                      <a:pt x="53661" y="483082"/>
                      <a:pt x="52642" y="464545"/>
                      <a:pt x="62831" y="451660"/>
                    </a:cubicBezTo>
                    <a:lnTo>
                      <a:pt x="87284" y="420917"/>
                    </a:lnTo>
                    <a:cubicBezTo>
                      <a:pt x="79133" y="406110"/>
                      <a:pt x="72454" y="390399"/>
                      <a:pt x="67473" y="374123"/>
                    </a:cubicBezTo>
                    <a:lnTo>
                      <a:pt x="28869" y="369602"/>
                    </a:lnTo>
                    <a:cubicBezTo>
                      <a:pt x="12453" y="367680"/>
                      <a:pt x="0" y="353778"/>
                      <a:pt x="0" y="337389"/>
                    </a:cubicBezTo>
                    <a:lnTo>
                      <a:pt x="0" y="272737"/>
                    </a:lnTo>
                    <a:cubicBezTo>
                      <a:pt x="0" y="256348"/>
                      <a:pt x="12453" y="242445"/>
                      <a:pt x="28869" y="240524"/>
                    </a:cubicBezTo>
                    <a:lnTo>
                      <a:pt x="65209" y="236342"/>
                    </a:lnTo>
                    <a:cubicBezTo>
                      <a:pt x="69963" y="218483"/>
                      <a:pt x="76869" y="201077"/>
                      <a:pt x="85699" y="184575"/>
                    </a:cubicBezTo>
                    <a:lnTo>
                      <a:pt x="62831" y="155866"/>
                    </a:lnTo>
                    <a:cubicBezTo>
                      <a:pt x="52642" y="142868"/>
                      <a:pt x="53661" y="124331"/>
                      <a:pt x="65322" y="112576"/>
                    </a:cubicBezTo>
                    <a:lnTo>
                      <a:pt x="111058" y="67026"/>
                    </a:lnTo>
                    <a:cubicBezTo>
                      <a:pt x="117285" y="60922"/>
                      <a:pt x="125436" y="57531"/>
                      <a:pt x="134040" y="57531"/>
                    </a:cubicBezTo>
                    <a:cubicBezTo>
                      <a:pt x="141398" y="57531"/>
                      <a:pt x="148530" y="60018"/>
                      <a:pt x="154304" y="64539"/>
                    </a:cubicBezTo>
                    <a:lnTo>
                      <a:pt x="181361" y="85901"/>
                    </a:lnTo>
                    <a:cubicBezTo>
                      <a:pt x="198908" y="75842"/>
                      <a:pt x="217588" y="67930"/>
                      <a:pt x="237173" y="62392"/>
                    </a:cubicBezTo>
                    <a:lnTo>
                      <a:pt x="241022" y="28709"/>
                    </a:lnTo>
                    <a:cubicBezTo>
                      <a:pt x="242947" y="12320"/>
                      <a:pt x="256871" y="0"/>
                      <a:pt x="273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200" kern="1200"/>
              </a:p>
            </p:txBody>
          </p:sp>
        </p:grpSp>
        <p:grpSp>
          <p:nvGrpSpPr>
            <p:cNvPr id="11" name="ïṡ1ïḍé"/>
            <p:cNvGrpSpPr/>
            <p:nvPr/>
          </p:nvGrpSpPr>
          <p:grpSpPr>
            <a:xfrm>
              <a:off x="673100" y="4005187"/>
              <a:ext cx="2628392" cy="2141613"/>
              <a:chOff x="2148440" y="3828929"/>
              <a:chExt cx="3048001" cy="2141613"/>
            </a:xfrm>
          </p:grpSpPr>
          <p:sp>
            <p:nvSpPr>
              <p:cNvPr id="24" name="ïṩlîḍé"/>
              <p:cNvSpPr/>
              <p:nvPr/>
            </p:nvSpPr>
            <p:spPr bwMode="auto">
              <a:xfrm>
                <a:off x="2148440" y="4331677"/>
                <a:ext cx="3048001" cy="77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5" name="iṣľídê"/>
              <p:cNvSpPr txBox="1"/>
              <p:nvPr/>
            </p:nvSpPr>
            <p:spPr bwMode="auto">
              <a:xfrm>
                <a:off x="2148440" y="3828929"/>
                <a:ext cx="3048001" cy="50274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6" name="iṥ1îďê"/>
              <p:cNvSpPr/>
              <p:nvPr/>
            </p:nvSpPr>
            <p:spPr bwMode="auto">
              <a:xfrm>
                <a:off x="2148440" y="5194446"/>
                <a:ext cx="3048001" cy="77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</p:grpSp>
        <p:grpSp>
          <p:nvGrpSpPr>
            <p:cNvPr id="12" name="íṩľiḍè"/>
            <p:cNvGrpSpPr/>
            <p:nvPr/>
          </p:nvGrpSpPr>
          <p:grpSpPr>
            <a:xfrm>
              <a:off x="9711217" y="2916477"/>
              <a:ext cx="986972" cy="986972"/>
              <a:chOff x="5602514" y="2929776"/>
              <a:chExt cx="986972" cy="986972"/>
            </a:xfrm>
          </p:grpSpPr>
          <p:sp>
            <p:nvSpPr>
              <p:cNvPr id="22" name="îŝliḓé"/>
              <p:cNvSpPr/>
              <p:nvPr/>
            </p:nvSpPr>
            <p:spPr bwMode="auto">
              <a:xfrm>
                <a:off x="5602514" y="2929776"/>
                <a:ext cx="986972" cy="98697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sz="1200" b="1" i="1" dirty="0"/>
              </a:p>
            </p:txBody>
          </p:sp>
          <p:sp>
            <p:nvSpPr>
              <p:cNvPr id="23" name="íṩlïḑè"/>
              <p:cNvSpPr/>
              <p:nvPr/>
            </p:nvSpPr>
            <p:spPr>
              <a:xfrm>
                <a:off x="5871849" y="3199553"/>
                <a:ext cx="448302" cy="447419"/>
              </a:xfrm>
              <a:custGeom>
                <a:avLst/>
                <a:gdLst>
                  <a:gd name="connsiteX0" fmla="*/ 373364 w 608838"/>
                  <a:gd name="connsiteY0" fmla="*/ 414474 h 607639"/>
                  <a:gd name="connsiteX1" fmla="*/ 373364 w 608838"/>
                  <a:gd name="connsiteY1" fmla="*/ 461833 h 607639"/>
                  <a:gd name="connsiteX2" fmla="*/ 399854 w 608838"/>
                  <a:gd name="connsiteY2" fmla="*/ 447365 h 607639"/>
                  <a:gd name="connsiteX3" fmla="*/ 235475 w 608838"/>
                  <a:gd name="connsiteY3" fmla="*/ 414474 h 607639"/>
                  <a:gd name="connsiteX4" fmla="*/ 208984 w 608838"/>
                  <a:gd name="connsiteY4" fmla="*/ 447365 h 607639"/>
                  <a:gd name="connsiteX5" fmla="*/ 235475 w 608838"/>
                  <a:gd name="connsiteY5" fmla="*/ 461833 h 607639"/>
                  <a:gd name="connsiteX6" fmla="*/ 304419 w 608838"/>
                  <a:gd name="connsiteY6" fmla="*/ 174508 h 607639"/>
                  <a:gd name="connsiteX7" fmla="*/ 371668 w 608838"/>
                  <a:gd name="connsiteY7" fmla="*/ 241687 h 607639"/>
                  <a:gd name="connsiteX8" fmla="*/ 304419 w 608838"/>
                  <a:gd name="connsiteY8" fmla="*/ 308866 h 607639"/>
                  <a:gd name="connsiteX9" fmla="*/ 237170 w 608838"/>
                  <a:gd name="connsiteY9" fmla="*/ 241687 h 607639"/>
                  <a:gd name="connsiteX10" fmla="*/ 304419 w 608838"/>
                  <a:gd name="connsiteY10" fmla="*/ 174508 h 607639"/>
                  <a:gd name="connsiteX11" fmla="*/ 304419 w 608838"/>
                  <a:gd name="connsiteY11" fmla="*/ 131452 h 607639"/>
                  <a:gd name="connsiteX12" fmla="*/ 131776 w 608838"/>
                  <a:gd name="connsiteY12" fmla="*/ 303820 h 607639"/>
                  <a:gd name="connsiteX13" fmla="*/ 168568 w 608838"/>
                  <a:gd name="connsiteY13" fmla="*/ 410179 h 607639"/>
                  <a:gd name="connsiteX14" fmla="*/ 231626 w 608838"/>
                  <a:gd name="connsiteY14" fmla="*/ 329251 h 607639"/>
                  <a:gd name="connsiteX15" fmla="*/ 254720 w 608838"/>
                  <a:gd name="connsiteY15" fmla="*/ 317157 h 607639"/>
                  <a:gd name="connsiteX16" fmla="*/ 354005 w 608838"/>
                  <a:gd name="connsiteY16" fmla="*/ 317157 h 607639"/>
                  <a:gd name="connsiteX17" fmla="*/ 377326 w 608838"/>
                  <a:gd name="connsiteY17" fmla="*/ 329364 h 607639"/>
                  <a:gd name="connsiteX18" fmla="*/ 440157 w 608838"/>
                  <a:gd name="connsiteY18" fmla="*/ 410179 h 607639"/>
                  <a:gd name="connsiteX19" fmla="*/ 477063 w 608838"/>
                  <a:gd name="connsiteY19" fmla="*/ 303820 h 607639"/>
                  <a:gd name="connsiteX20" fmla="*/ 304419 w 608838"/>
                  <a:gd name="connsiteY20" fmla="*/ 131452 h 607639"/>
                  <a:gd name="connsiteX21" fmla="*/ 273400 w 608838"/>
                  <a:gd name="connsiteY21" fmla="*/ 0 h 607639"/>
                  <a:gd name="connsiteX22" fmla="*/ 338042 w 608838"/>
                  <a:gd name="connsiteY22" fmla="*/ 0 h 607639"/>
                  <a:gd name="connsiteX23" fmla="*/ 370420 w 608838"/>
                  <a:gd name="connsiteY23" fmla="*/ 28709 h 607639"/>
                  <a:gd name="connsiteX24" fmla="*/ 374269 w 608838"/>
                  <a:gd name="connsiteY24" fmla="*/ 62392 h 607639"/>
                  <a:gd name="connsiteX25" fmla="*/ 428610 w 608838"/>
                  <a:gd name="connsiteY25" fmla="*/ 85110 h 607639"/>
                  <a:gd name="connsiteX26" fmla="*/ 454534 w 608838"/>
                  <a:gd name="connsiteY26" fmla="*/ 64539 h 607639"/>
                  <a:gd name="connsiteX27" fmla="*/ 474799 w 608838"/>
                  <a:gd name="connsiteY27" fmla="*/ 57531 h 607639"/>
                  <a:gd name="connsiteX28" fmla="*/ 497780 w 608838"/>
                  <a:gd name="connsiteY28" fmla="*/ 67026 h 607639"/>
                  <a:gd name="connsiteX29" fmla="*/ 543403 w 608838"/>
                  <a:gd name="connsiteY29" fmla="*/ 112576 h 607639"/>
                  <a:gd name="connsiteX30" fmla="*/ 545894 w 608838"/>
                  <a:gd name="connsiteY30" fmla="*/ 155753 h 607639"/>
                  <a:gd name="connsiteX31" fmla="*/ 524611 w 608838"/>
                  <a:gd name="connsiteY31" fmla="*/ 182540 h 607639"/>
                  <a:gd name="connsiteX32" fmla="*/ 545441 w 608838"/>
                  <a:gd name="connsiteY32" fmla="*/ 233742 h 607639"/>
                  <a:gd name="connsiteX33" fmla="*/ 579970 w 608838"/>
                  <a:gd name="connsiteY33" fmla="*/ 237811 h 607639"/>
                  <a:gd name="connsiteX34" fmla="*/ 608838 w 608838"/>
                  <a:gd name="connsiteY34" fmla="*/ 270024 h 607639"/>
                  <a:gd name="connsiteX35" fmla="*/ 608838 w 608838"/>
                  <a:gd name="connsiteY35" fmla="*/ 334676 h 607639"/>
                  <a:gd name="connsiteX36" fmla="*/ 579970 w 608838"/>
                  <a:gd name="connsiteY36" fmla="*/ 366889 h 607639"/>
                  <a:gd name="connsiteX37" fmla="*/ 544875 w 608838"/>
                  <a:gd name="connsiteY37" fmla="*/ 370958 h 607639"/>
                  <a:gd name="connsiteX38" fmla="*/ 523139 w 608838"/>
                  <a:gd name="connsiteY38" fmla="*/ 422838 h 607639"/>
                  <a:gd name="connsiteX39" fmla="*/ 546007 w 608838"/>
                  <a:gd name="connsiteY39" fmla="*/ 451773 h 607639"/>
                  <a:gd name="connsiteX40" fmla="*/ 543517 w 608838"/>
                  <a:gd name="connsiteY40" fmla="*/ 494950 h 607639"/>
                  <a:gd name="connsiteX41" fmla="*/ 497780 w 608838"/>
                  <a:gd name="connsiteY41" fmla="*/ 540613 h 607639"/>
                  <a:gd name="connsiteX42" fmla="*/ 474799 w 608838"/>
                  <a:gd name="connsiteY42" fmla="*/ 550108 h 607639"/>
                  <a:gd name="connsiteX43" fmla="*/ 454534 w 608838"/>
                  <a:gd name="connsiteY43" fmla="*/ 543100 h 607639"/>
                  <a:gd name="connsiteX44" fmla="*/ 425100 w 608838"/>
                  <a:gd name="connsiteY44" fmla="*/ 519816 h 607639"/>
                  <a:gd name="connsiteX45" fmla="*/ 372118 w 608838"/>
                  <a:gd name="connsiteY45" fmla="*/ 541178 h 607639"/>
                  <a:gd name="connsiteX46" fmla="*/ 367816 w 608838"/>
                  <a:gd name="connsiteY46" fmla="*/ 578930 h 607639"/>
                  <a:gd name="connsiteX47" fmla="*/ 335439 w 608838"/>
                  <a:gd name="connsiteY47" fmla="*/ 607639 h 607639"/>
                  <a:gd name="connsiteX48" fmla="*/ 270796 w 608838"/>
                  <a:gd name="connsiteY48" fmla="*/ 607639 h 607639"/>
                  <a:gd name="connsiteX49" fmla="*/ 238418 w 608838"/>
                  <a:gd name="connsiteY49" fmla="*/ 578930 h 607639"/>
                  <a:gd name="connsiteX50" fmla="*/ 233890 w 608838"/>
                  <a:gd name="connsiteY50" fmla="*/ 539596 h 607639"/>
                  <a:gd name="connsiteX51" fmla="*/ 184871 w 608838"/>
                  <a:gd name="connsiteY51" fmla="*/ 518799 h 607639"/>
                  <a:gd name="connsiteX52" fmla="*/ 154304 w 608838"/>
                  <a:gd name="connsiteY52" fmla="*/ 542987 h 607639"/>
                  <a:gd name="connsiteX53" fmla="*/ 134040 w 608838"/>
                  <a:gd name="connsiteY53" fmla="*/ 549995 h 607639"/>
                  <a:gd name="connsiteX54" fmla="*/ 111058 w 608838"/>
                  <a:gd name="connsiteY54" fmla="*/ 540500 h 607639"/>
                  <a:gd name="connsiteX55" fmla="*/ 65322 w 608838"/>
                  <a:gd name="connsiteY55" fmla="*/ 494837 h 607639"/>
                  <a:gd name="connsiteX56" fmla="*/ 62831 w 608838"/>
                  <a:gd name="connsiteY56" fmla="*/ 451660 h 607639"/>
                  <a:gd name="connsiteX57" fmla="*/ 87284 w 608838"/>
                  <a:gd name="connsiteY57" fmla="*/ 420917 h 607639"/>
                  <a:gd name="connsiteX58" fmla="*/ 67473 w 608838"/>
                  <a:gd name="connsiteY58" fmla="*/ 374123 h 607639"/>
                  <a:gd name="connsiteX59" fmla="*/ 28869 w 608838"/>
                  <a:gd name="connsiteY59" fmla="*/ 369602 h 607639"/>
                  <a:gd name="connsiteX60" fmla="*/ 0 w 608838"/>
                  <a:gd name="connsiteY60" fmla="*/ 337389 h 607639"/>
                  <a:gd name="connsiteX61" fmla="*/ 0 w 608838"/>
                  <a:gd name="connsiteY61" fmla="*/ 272737 h 607639"/>
                  <a:gd name="connsiteX62" fmla="*/ 28869 w 608838"/>
                  <a:gd name="connsiteY62" fmla="*/ 240524 h 607639"/>
                  <a:gd name="connsiteX63" fmla="*/ 65209 w 608838"/>
                  <a:gd name="connsiteY63" fmla="*/ 236342 h 607639"/>
                  <a:gd name="connsiteX64" fmla="*/ 85699 w 608838"/>
                  <a:gd name="connsiteY64" fmla="*/ 184575 h 607639"/>
                  <a:gd name="connsiteX65" fmla="*/ 62831 w 608838"/>
                  <a:gd name="connsiteY65" fmla="*/ 155866 h 607639"/>
                  <a:gd name="connsiteX66" fmla="*/ 65322 w 608838"/>
                  <a:gd name="connsiteY66" fmla="*/ 112576 h 607639"/>
                  <a:gd name="connsiteX67" fmla="*/ 111058 w 608838"/>
                  <a:gd name="connsiteY67" fmla="*/ 67026 h 607639"/>
                  <a:gd name="connsiteX68" fmla="*/ 134040 w 608838"/>
                  <a:gd name="connsiteY68" fmla="*/ 57531 h 607639"/>
                  <a:gd name="connsiteX69" fmla="*/ 154304 w 608838"/>
                  <a:gd name="connsiteY69" fmla="*/ 64539 h 607639"/>
                  <a:gd name="connsiteX70" fmla="*/ 181361 w 608838"/>
                  <a:gd name="connsiteY70" fmla="*/ 85901 h 607639"/>
                  <a:gd name="connsiteX71" fmla="*/ 237173 w 608838"/>
                  <a:gd name="connsiteY71" fmla="*/ 62392 h 607639"/>
                  <a:gd name="connsiteX72" fmla="*/ 241022 w 608838"/>
                  <a:gd name="connsiteY72" fmla="*/ 28709 h 607639"/>
                  <a:gd name="connsiteX73" fmla="*/ 273400 w 608838"/>
                  <a:gd name="connsiteY73" fmla="*/ 0 h 6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608838" h="607639">
                    <a:moveTo>
                      <a:pt x="373364" y="414474"/>
                    </a:moveTo>
                    <a:lnTo>
                      <a:pt x="373364" y="461833"/>
                    </a:lnTo>
                    <a:cubicBezTo>
                      <a:pt x="382647" y="457764"/>
                      <a:pt x="391477" y="452904"/>
                      <a:pt x="399854" y="447365"/>
                    </a:cubicBezTo>
                    <a:close/>
                    <a:moveTo>
                      <a:pt x="235475" y="414474"/>
                    </a:moveTo>
                    <a:lnTo>
                      <a:pt x="208984" y="447365"/>
                    </a:lnTo>
                    <a:cubicBezTo>
                      <a:pt x="217362" y="452904"/>
                      <a:pt x="226192" y="457764"/>
                      <a:pt x="235475" y="461833"/>
                    </a:cubicBezTo>
                    <a:close/>
                    <a:moveTo>
                      <a:pt x="304419" y="174508"/>
                    </a:moveTo>
                    <a:cubicBezTo>
                      <a:pt x="341560" y="174508"/>
                      <a:pt x="371668" y="204585"/>
                      <a:pt x="371668" y="241687"/>
                    </a:cubicBezTo>
                    <a:cubicBezTo>
                      <a:pt x="371668" y="278789"/>
                      <a:pt x="341560" y="308866"/>
                      <a:pt x="304419" y="308866"/>
                    </a:cubicBezTo>
                    <a:cubicBezTo>
                      <a:pt x="267278" y="308866"/>
                      <a:pt x="237170" y="278789"/>
                      <a:pt x="237170" y="241687"/>
                    </a:cubicBezTo>
                    <a:cubicBezTo>
                      <a:pt x="237170" y="204585"/>
                      <a:pt x="267278" y="174508"/>
                      <a:pt x="304419" y="174508"/>
                    </a:cubicBezTo>
                    <a:close/>
                    <a:moveTo>
                      <a:pt x="304419" y="131452"/>
                    </a:moveTo>
                    <a:cubicBezTo>
                      <a:pt x="209210" y="131452"/>
                      <a:pt x="131776" y="208763"/>
                      <a:pt x="131776" y="303820"/>
                    </a:cubicBezTo>
                    <a:cubicBezTo>
                      <a:pt x="131776" y="343944"/>
                      <a:pt x="145587" y="380792"/>
                      <a:pt x="168568" y="410179"/>
                    </a:cubicBezTo>
                    <a:lnTo>
                      <a:pt x="231626" y="329251"/>
                    </a:lnTo>
                    <a:cubicBezTo>
                      <a:pt x="236720" y="321678"/>
                      <a:pt x="245437" y="317157"/>
                      <a:pt x="254720" y="317157"/>
                    </a:cubicBezTo>
                    <a:lnTo>
                      <a:pt x="354005" y="317157"/>
                    </a:lnTo>
                    <a:cubicBezTo>
                      <a:pt x="363288" y="317157"/>
                      <a:pt x="372005" y="321678"/>
                      <a:pt x="377326" y="329364"/>
                    </a:cubicBezTo>
                    <a:lnTo>
                      <a:pt x="440157" y="410179"/>
                    </a:lnTo>
                    <a:cubicBezTo>
                      <a:pt x="463251" y="380792"/>
                      <a:pt x="477063" y="343944"/>
                      <a:pt x="477063" y="303820"/>
                    </a:cubicBezTo>
                    <a:cubicBezTo>
                      <a:pt x="477063" y="208763"/>
                      <a:pt x="399628" y="131452"/>
                      <a:pt x="304419" y="131452"/>
                    </a:cubicBezTo>
                    <a:close/>
                    <a:moveTo>
                      <a:pt x="273400" y="0"/>
                    </a:moveTo>
                    <a:lnTo>
                      <a:pt x="338042" y="0"/>
                    </a:lnTo>
                    <a:cubicBezTo>
                      <a:pt x="354571" y="0"/>
                      <a:pt x="368382" y="12320"/>
                      <a:pt x="370420" y="28709"/>
                    </a:cubicBezTo>
                    <a:lnTo>
                      <a:pt x="374269" y="62392"/>
                    </a:lnTo>
                    <a:cubicBezTo>
                      <a:pt x="393288" y="67817"/>
                      <a:pt x="411515" y="75390"/>
                      <a:pt x="428610" y="85110"/>
                    </a:cubicBezTo>
                    <a:lnTo>
                      <a:pt x="454534" y="64539"/>
                    </a:lnTo>
                    <a:cubicBezTo>
                      <a:pt x="460308" y="60018"/>
                      <a:pt x="467553" y="57531"/>
                      <a:pt x="474799" y="57531"/>
                    </a:cubicBezTo>
                    <a:cubicBezTo>
                      <a:pt x="483516" y="57531"/>
                      <a:pt x="491667" y="60809"/>
                      <a:pt x="497780" y="67026"/>
                    </a:cubicBezTo>
                    <a:lnTo>
                      <a:pt x="543403" y="112576"/>
                    </a:lnTo>
                    <a:cubicBezTo>
                      <a:pt x="555064" y="124218"/>
                      <a:pt x="556083" y="142868"/>
                      <a:pt x="545894" y="155753"/>
                    </a:cubicBezTo>
                    <a:lnTo>
                      <a:pt x="524611" y="182540"/>
                    </a:lnTo>
                    <a:cubicBezTo>
                      <a:pt x="533554" y="198929"/>
                      <a:pt x="540573" y="216223"/>
                      <a:pt x="545441" y="233742"/>
                    </a:cubicBezTo>
                    <a:lnTo>
                      <a:pt x="579970" y="237811"/>
                    </a:lnTo>
                    <a:cubicBezTo>
                      <a:pt x="596385" y="239733"/>
                      <a:pt x="608838" y="253635"/>
                      <a:pt x="608838" y="270024"/>
                    </a:cubicBezTo>
                    <a:lnTo>
                      <a:pt x="608838" y="334676"/>
                    </a:lnTo>
                    <a:cubicBezTo>
                      <a:pt x="608838" y="351065"/>
                      <a:pt x="596385" y="364968"/>
                      <a:pt x="579970" y="366889"/>
                    </a:cubicBezTo>
                    <a:lnTo>
                      <a:pt x="544875" y="370958"/>
                    </a:lnTo>
                    <a:cubicBezTo>
                      <a:pt x="539781" y="388817"/>
                      <a:pt x="532422" y="406223"/>
                      <a:pt x="523139" y="422838"/>
                    </a:cubicBezTo>
                    <a:lnTo>
                      <a:pt x="546007" y="451773"/>
                    </a:lnTo>
                    <a:cubicBezTo>
                      <a:pt x="556196" y="464772"/>
                      <a:pt x="555177" y="483308"/>
                      <a:pt x="543517" y="494950"/>
                    </a:cubicBezTo>
                    <a:lnTo>
                      <a:pt x="497780" y="540613"/>
                    </a:lnTo>
                    <a:cubicBezTo>
                      <a:pt x="491554" y="546717"/>
                      <a:pt x="483403" y="550108"/>
                      <a:pt x="474799" y="550108"/>
                    </a:cubicBezTo>
                    <a:cubicBezTo>
                      <a:pt x="467440" y="550108"/>
                      <a:pt x="460308" y="547621"/>
                      <a:pt x="454534" y="543100"/>
                    </a:cubicBezTo>
                    <a:lnTo>
                      <a:pt x="425100" y="519816"/>
                    </a:lnTo>
                    <a:cubicBezTo>
                      <a:pt x="408232" y="528971"/>
                      <a:pt x="390458" y="536092"/>
                      <a:pt x="372118" y="541178"/>
                    </a:cubicBezTo>
                    <a:lnTo>
                      <a:pt x="367816" y="578930"/>
                    </a:lnTo>
                    <a:cubicBezTo>
                      <a:pt x="365892" y="595319"/>
                      <a:pt x="351967" y="607639"/>
                      <a:pt x="335439" y="607639"/>
                    </a:cubicBezTo>
                    <a:lnTo>
                      <a:pt x="270796" y="607639"/>
                    </a:lnTo>
                    <a:cubicBezTo>
                      <a:pt x="254268" y="607639"/>
                      <a:pt x="240343" y="595319"/>
                      <a:pt x="238418" y="578930"/>
                    </a:cubicBezTo>
                    <a:lnTo>
                      <a:pt x="233890" y="539596"/>
                    </a:lnTo>
                    <a:cubicBezTo>
                      <a:pt x="216795" y="534397"/>
                      <a:pt x="200380" y="527502"/>
                      <a:pt x="184871" y="518799"/>
                    </a:cubicBezTo>
                    <a:lnTo>
                      <a:pt x="154304" y="542987"/>
                    </a:lnTo>
                    <a:cubicBezTo>
                      <a:pt x="148530" y="547508"/>
                      <a:pt x="141285" y="549995"/>
                      <a:pt x="134040" y="549995"/>
                    </a:cubicBezTo>
                    <a:cubicBezTo>
                      <a:pt x="125323" y="549995"/>
                      <a:pt x="117172" y="546604"/>
                      <a:pt x="111058" y="540500"/>
                    </a:cubicBezTo>
                    <a:lnTo>
                      <a:pt x="65322" y="494837"/>
                    </a:lnTo>
                    <a:cubicBezTo>
                      <a:pt x="53661" y="483082"/>
                      <a:pt x="52642" y="464545"/>
                      <a:pt x="62831" y="451660"/>
                    </a:cubicBezTo>
                    <a:lnTo>
                      <a:pt x="87284" y="420917"/>
                    </a:lnTo>
                    <a:cubicBezTo>
                      <a:pt x="79133" y="406110"/>
                      <a:pt x="72454" y="390399"/>
                      <a:pt x="67473" y="374123"/>
                    </a:cubicBezTo>
                    <a:lnTo>
                      <a:pt x="28869" y="369602"/>
                    </a:lnTo>
                    <a:cubicBezTo>
                      <a:pt x="12453" y="367680"/>
                      <a:pt x="0" y="353778"/>
                      <a:pt x="0" y="337389"/>
                    </a:cubicBezTo>
                    <a:lnTo>
                      <a:pt x="0" y="272737"/>
                    </a:lnTo>
                    <a:cubicBezTo>
                      <a:pt x="0" y="256348"/>
                      <a:pt x="12453" y="242445"/>
                      <a:pt x="28869" y="240524"/>
                    </a:cubicBezTo>
                    <a:lnTo>
                      <a:pt x="65209" y="236342"/>
                    </a:lnTo>
                    <a:cubicBezTo>
                      <a:pt x="69963" y="218483"/>
                      <a:pt x="76869" y="201077"/>
                      <a:pt x="85699" y="184575"/>
                    </a:cubicBezTo>
                    <a:lnTo>
                      <a:pt x="62831" y="155866"/>
                    </a:lnTo>
                    <a:cubicBezTo>
                      <a:pt x="52642" y="142868"/>
                      <a:pt x="53661" y="124331"/>
                      <a:pt x="65322" y="112576"/>
                    </a:cubicBezTo>
                    <a:lnTo>
                      <a:pt x="111058" y="67026"/>
                    </a:lnTo>
                    <a:cubicBezTo>
                      <a:pt x="117285" y="60922"/>
                      <a:pt x="125436" y="57531"/>
                      <a:pt x="134040" y="57531"/>
                    </a:cubicBezTo>
                    <a:cubicBezTo>
                      <a:pt x="141398" y="57531"/>
                      <a:pt x="148530" y="60018"/>
                      <a:pt x="154304" y="64539"/>
                    </a:cubicBezTo>
                    <a:lnTo>
                      <a:pt x="181361" y="85901"/>
                    </a:lnTo>
                    <a:cubicBezTo>
                      <a:pt x="198908" y="75842"/>
                      <a:pt x="217588" y="67930"/>
                      <a:pt x="237173" y="62392"/>
                    </a:cubicBezTo>
                    <a:lnTo>
                      <a:pt x="241022" y="28709"/>
                    </a:lnTo>
                    <a:cubicBezTo>
                      <a:pt x="242947" y="12320"/>
                      <a:pt x="256871" y="0"/>
                      <a:pt x="273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200" kern="1200"/>
              </a:p>
            </p:txBody>
          </p:sp>
        </p:grpSp>
        <p:grpSp>
          <p:nvGrpSpPr>
            <p:cNvPr id="13" name="iṡľiḑe"/>
            <p:cNvGrpSpPr/>
            <p:nvPr/>
          </p:nvGrpSpPr>
          <p:grpSpPr>
            <a:xfrm>
              <a:off x="8890508" y="4005187"/>
              <a:ext cx="2628392" cy="2141613"/>
              <a:chOff x="2148440" y="3828929"/>
              <a:chExt cx="3048001" cy="2141613"/>
            </a:xfrm>
          </p:grpSpPr>
          <p:sp>
            <p:nvSpPr>
              <p:cNvPr id="19" name="íŝḻîďê"/>
              <p:cNvSpPr/>
              <p:nvPr/>
            </p:nvSpPr>
            <p:spPr bwMode="auto">
              <a:xfrm>
                <a:off x="2148440" y="4331677"/>
                <a:ext cx="3048001" cy="77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0" name="ïṩ1ïḍê"/>
              <p:cNvSpPr txBox="1"/>
              <p:nvPr/>
            </p:nvSpPr>
            <p:spPr bwMode="auto">
              <a:xfrm>
                <a:off x="2148440" y="3828929"/>
                <a:ext cx="3048001" cy="50274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1" name="iṧḻiḍé"/>
              <p:cNvSpPr/>
              <p:nvPr/>
            </p:nvSpPr>
            <p:spPr bwMode="auto">
              <a:xfrm>
                <a:off x="2148440" y="5194446"/>
                <a:ext cx="3048001" cy="77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</p:grpSp>
        <p:grpSp>
          <p:nvGrpSpPr>
            <p:cNvPr id="14" name="ïšḷîḋê"/>
            <p:cNvGrpSpPr/>
            <p:nvPr/>
          </p:nvGrpSpPr>
          <p:grpSpPr>
            <a:xfrm>
              <a:off x="5215128" y="2529091"/>
              <a:ext cx="1761744" cy="1761744"/>
              <a:chOff x="5602514" y="2929776"/>
              <a:chExt cx="986972" cy="986972"/>
            </a:xfrm>
          </p:grpSpPr>
          <p:sp>
            <p:nvSpPr>
              <p:cNvPr id="17" name="íṧḷïḋê"/>
              <p:cNvSpPr/>
              <p:nvPr/>
            </p:nvSpPr>
            <p:spPr bwMode="auto">
              <a:xfrm>
                <a:off x="5602514" y="2929776"/>
                <a:ext cx="986972" cy="98697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sz="1200" b="1" i="1" dirty="0"/>
              </a:p>
            </p:txBody>
          </p:sp>
          <p:sp>
            <p:nvSpPr>
              <p:cNvPr id="18" name="íṣḷîdê"/>
              <p:cNvSpPr/>
              <p:nvPr/>
            </p:nvSpPr>
            <p:spPr>
              <a:xfrm>
                <a:off x="5871849" y="3199553"/>
                <a:ext cx="448302" cy="447419"/>
              </a:xfrm>
              <a:custGeom>
                <a:avLst/>
                <a:gdLst>
                  <a:gd name="connsiteX0" fmla="*/ 373364 w 608838"/>
                  <a:gd name="connsiteY0" fmla="*/ 414474 h 607639"/>
                  <a:gd name="connsiteX1" fmla="*/ 373364 w 608838"/>
                  <a:gd name="connsiteY1" fmla="*/ 461833 h 607639"/>
                  <a:gd name="connsiteX2" fmla="*/ 399854 w 608838"/>
                  <a:gd name="connsiteY2" fmla="*/ 447365 h 607639"/>
                  <a:gd name="connsiteX3" fmla="*/ 235475 w 608838"/>
                  <a:gd name="connsiteY3" fmla="*/ 414474 h 607639"/>
                  <a:gd name="connsiteX4" fmla="*/ 208984 w 608838"/>
                  <a:gd name="connsiteY4" fmla="*/ 447365 h 607639"/>
                  <a:gd name="connsiteX5" fmla="*/ 235475 w 608838"/>
                  <a:gd name="connsiteY5" fmla="*/ 461833 h 607639"/>
                  <a:gd name="connsiteX6" fmla="*/ 304419 w 608838"/>
                  <a:gd name="connsiteY6" fmla="*/ 174508 h 607639"/>
                  <a:gd name="connsiteX7" fmla="*/ 371668 w 608838"/>
                  <a:gd name="connsiteY7" fmla="*/ 241687 h 607639"/>
                  <a:gd name="connsiteX8" fmla="*/ 304419 w 608838"/>
                  <a:gd name="connsiteY8" fmla="*/ 308866 h 607639"/>
                  <a:gd name="connsiteX9" fmla="*/ 237170 w 608838"/>
                  <a:gd name="connsiteY9" fmla="*/ 241687 h 607639"/>
                  <a:gd name="connsiteX10" fmla="*/ 304419 w 608838"/>
                  <a:gd name="connsiteY10" fmla="*/ 174508 h 607639"/>
                  <a:gd name="connsiteX11" fmla="*/ 304419 w 608838"/>
                  <a:gd name="connsiteY11" fmla="*/ 131452 h 607639"/>
                  <a:gd name="connsiteX12" fmla="*/ 131776 w 608838"/>
                  <a:gd name="connsiteY12" fmla="*/ 303820 h 607639"/>
                  <a:gd name="connsiteX13" fmla="*/ 168568 w 608838"/>
                  <a:gd name="connsiteY13" fmla="*/ 410179 h 607639"/>
                  <a:gd name="connsiteX14" fmla="*/ 231626 w 608838"/>
                  <a:gd name="connsiteY14" fmla="*/ 329251 h 607639"/>
                  <a:gd name="connsiteX15" fmla="*/ 254720 w 608838"/>
                  <a:gd name="connsiteY15" fmla="*/ 317157 h 607639"/>
                  <a:gd name="connsiteX16" fmla="*/ 354005 w 608838"/>
                  <a:gd name="connsiteY16" fmla="*/ 317157 h 607639"/>
                  <a:gd name="connsiteX17" fmla="*/ 377326 w 608838"/>
                  <a:gd name="connsiteY17" fmla="*/ 329364 h 607639"/>
                  <a:gd name="connsiteX18" fmla="*/ 440157 w 608838"/>
                  <a:gd name="connsiteY18" fmla="*/ 410179 h 607639"/>
                  <a:gd name="connsiteX19" fmla="*/ 477063 w 608838"/>
                  <a:gd name="connsiteY19" fmla="*/ 303820 h 607639"/>
                  <a:gd name="connsiteX20" fmla="*/ 304419 w 608838"/>
                  <a:gd name="connsiteY20" fmla="*/ 131452 h 607639"/>
                  <a:gd name="connsiteX21" fmla="*/ 273400 w 608838"/>
                  <a:gd name="connsiteY21" fmla="*/ 0 h 607639"/>
                  <a:gd name="connsiteX22" fmla="*/ 338042 w 608838"/>
                  <a:gd name="connsiteY22" fmla="*/ 0 h 607639"/>
                  <a:gd name="connsiteX23" fmla="*/ 370420 w 608838"/>
                  <a:gd name="connsiteY23" fmla="*/ 28709 h 607639"/>
                  <a:gd name="connsiteX24" fmla="*/ 374269 w 608838"/>
                  <a:gd name="connsiteY24" fmla="*/ 62392 h 607639"/>
                  <a:gd name="connsiteX25" fmla="*/ 428610 w 608838"/>
                  <a:gd name="connsiteY25" fmla="*/ 85110 h 607639"/>
                  <a:gd name="connsiteX26" fmla="*/ 454534 w 608838"/>
                  <a:gd name="connsiteY26" fmla="*/ 64539 h 607639"/>
                  <a:gd name="connsiteX27" fmla="*/ 474799 w 608838"/>
                  <a:gd name="connsiteY27" fmla="*/ 57531 h 607639"/>
                  <a:gd name="connsiteX28" fmla="*/ 497780 w 608838"/>
                  <a:gd name="connsiteY28" fmla="*/ 67026 h 607639"/>
                  <a:gd name="connsiteX29" fmla="*/ 543403 w 608838"/>
                  <a:gd name="connsiteY29" fmla="*/ 112576 h 607639"/>
                  <a:gd name="connsiteX30" fmla="*/ 545894 w 608838"/>
                  <a:gd name="connsiteY30" fmla="*/ 155753 h 607639"/>
                  <a:gd name="connsiteX31" fmla="*/ 524611 w 608838"/>
                  <a:gd name="connsiteY31" fmla="*/ 182540 h 607639"/>
                  <a:gd name="connsiteX32" fmla="*/ 545441 w 608838"/>
                  <a:gd name="connsiteY32" fmla="*/ 233742 h 607639"/>
                  <a:gd name="connsiteX33" fmla="*/ 579970 w 608838"/>
                  <a:gd name="connsiteY33" fmla="*/ 237811 h 607639"/>
                  <a:gd name="connsiteX34" fmla="*/ 608838 w 608838"/>
                  <a:gd name="connsiteY34" fmla="*/ 270024 h 607639"/>
                  <a:gd name="connsiteX35" fmla="*/ 608838 w 608838"/>
                  <a:gd name="connsiteY35" fmla="*/ 334676 h 607639"/>
                  <a:gd name="connsiteX36" fmla="*/ 579970 w 608838"/>
                  <a:gd name="connsiteY36" fmla="*/ 366889 h 607639"/>
                  <a:gd name="connsiteX37" fmla="*/ 544875 w 608838"/>
                  <a:gd name="connsiteY37" fmla="*/ 370958 h 607639"/>
                  <a:gd name="connsiteX38" fmla="*/ 523139 w 608838"/>
                  <a:gd name="connsiteY38" fmla="*/ 422838 h 607639"/>
                  <a:gd name="connsiteX39" fmla="*/ 546007 w 608838"/>
                  <a:gd name="connsiteY39" fmla="*/ 451773 h 607639"/>
                  <a:gd name="connsiteX40" fmla="*/ 543517 w 608838"/>
                  <a:gd name="connsiteY40" fmla="*/ 494950 h 607639"/>
                  <a:gd name="connsiteX41" fmla="*/ 497780 w 608838"/>
                  <a:gd name="connsiteY41" fmla="*/ 540613 h 607639"/>
                  <a:gd name="connsiteX42" fmla="*/ 474799 w 608838"/>
                  <a:gd name="connsiteY42" fmla="*/ 550108 h 607639"/>
                  <a:gd name="connsiteX43" fmla="*/ 454534 w 608838"/>
                  <a:gd name="connsiteY43" fmla="*/ 543100 h 607639"/>
                  <a:gd name="connsiteX44" fmla="*/ 425100 w 608838"/>
                  <a:gd name="connsiteY44" fmla="*/ 519816 h 607639"/>
                  <a:gd name="connsiteX45" fmla="*/ 372118 w 608838"/>
                  <a:gd name="connsiteY45" fmla="*/ 541178 h 607639"/>
                  <a:gd name="connsiteX46" fmla="*/ 367816 w 608838"/>
                  <a:gd name="connsiteY46" fmla="*/ 578930 h 607639"/>
                  <a:gd name="connsiteX47" fmla="*/ 335439 w 608838"/>
                  <a:gd name="connsiteY47" fmla="*/ 607639 h 607639"/>
                  <a:gd name="connsiteX48" fmla="*/ 270796 w 608838"/>
                  <a:gd name="connsiteY48" fmla="*/ 607639 h 607639"/>
                  <a:gd name="connsiteX49" fmla="*/ 238418 w 608838"/>
                  <a:gd name="connsiteY49" fmla="*/ 578930 h 607639"/>
                  <a:gd name="connsiteX50" fmla="*/ 233890 w 608838"/>
                  <a:gd name="connsiteY50" fmla="*/ 539596 h 607639"/>
                  <a:gd name="connsiteX51" fmla="*/ 184871 w 608838"/>
                  <a:gd name="connsiteY51" fmla="*/ 518799 h 607639"/>
                  <a:gd name="connsiteX52" fmla="*/ 154304 w 608838"/>
                  <a:gd name="connsiteY52" fmla="*/ 542987 h 607639"/>
                  <a:gd name="connsiteX53" fmla="*/ 134040 w 608838"/>
                  <a:gd name="connsiteY53" fmla="*/ 549995 h 607639"/>
                  <a:gd name="connsiteX54" fmla="*/ 111058 w 608838"/>
                  <a:gd name="connsiteY54" fmla="*/ 540500 h 607639"/>
                  <a:gd name="connsiteX55" fmla="*/ 65322 w 608838"/>
                  <a:gd name="connsiteY55" fmla="*/ 494837 h 607639"/>
                  <a:gd name="connsiteX56" fmla="*/ 62831 w 608838"/>
                  <a:gd name="connsiteY56" fmla="*/ 451660 h 607639"/>
                  <a:gd name="connsiteX57" fmla="*/ 87284 w 608838"/>
                  <a:gd name="connsiteY57" fmla="*/ 420917 h 607639"/>
                  <a:gd name="connsiteX58" fmla="*/ 67473 w 608838"/>
                  <a:gd name="connsiteY58" fmla="*/ 374123 h 607639"/>
                  <a:gd name="connsiteX59" fmla="*/ 28869 w 608838"/>
                  <a:gd name="connsiteY59" fmla="*/ 369602 h 607639"/>
                  <a:gd name="connsiteX60" fmla="*/ 0 w 608838"/>
                  <a:gd name="connsiteY60" fmla="*/ 337389 h 607639"/>
                  <a:gd name="connsiteX61" fmla="*/ 0 w 608838"/>
                  <a:gd name="connsiteY61" fmla="*/ 272737 h 607639"/>
                  <a:gd name="connsiteX62" fmla="*/ 28869 w 608838"/>
                  <a:gd name="connsiteY62" fmla="*/ 240524 h 607639"/>
                  <a:gd name="connsiteX63" fmla="*/ 65209 w 608838"/>
                  <a:gd name="connsiteY63" fmla="*/ 236342 h 607639"/>
                  <a:gd name="connsiteX64" fmla="*/ 85699 w 608838"/>
                  <a:gd name="connsiteY64" fmla="*/ 184575 h 607639"/>
                  <a:gd name="connsiteX65" fmla="*/ 62831 w 608838"/>
                  <a:gd name="connsiteY65" fmla="*/ 155866 h 607639"/>
                  <a:gd name="connsiteX66" fmla="*/ 65322 w 608838"/>
                  <a:gd name="connsiteY66" fmla="*/ 112576 h 607639"/>
                  <a:gd name="connsiteX67" fmla="*/ 111058 w 608838"/>
                  <a:gd name="connsiteY67" fmla="*/ 67026 h 607639"/>
                  <a:gd name="connsiteX68" fmla="*/ 134040 w 608838"/>
                  <a:gd name="connsiteY68" fmla="*/ 57531 h 607639"/>
                  <a:gd name="connsiteX69" fmla="*/ 154304 w 608838"/>
                  <a:gd name="connsiteY69" fmla="*/ 64539 h 607639"/>
                  <a:gd name="connsiteX70" fmla="*/ 181361 w 608838"/>
                  <a:gd name="connsiteY70" fmla="*/ 85901 h 607639"/>
                  <a:gd name="connsiteX71" fmla="*/ 237173 w 608838"/>
                  <a:gd name="connsiteY71" fmla="*/ 62392 h 607639"/>
                  <a:gd name="connsiteX72" fmla="*/ 241022 w 608838"/>
                  <a:gd name="connsiteY72" fmla="*/ 28709 h 607639"/>
                  <a:gd name="connsiteX73" fmla="*/ 273400 w 608838"/>
                  <a:gd name="connsiteY73" fmla="*/ 0 h 6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608838" h="607639">
                    <a:moveTo>
                      <a:pt x="373364" y="414474"/>
                    </a:moveTo>
                    <a:lnTo>
                      <a:pt x="373364" y="461833"/>
                    </a:lnTo>
                    <a:cubicBezTo>
                      <a:pt x="382647" y="457764"/>
                      <a:pt x="391477" y="452904"/>
                      <a:pt x="399854" y="447365"/>
                    </a:cubicBezTo>
                    <a:close/>
                    <a:moveTo>
                      <a:pt x="235475" y="414474"/>
                    </a:moveTo>
                    <a:lnTo>
                      <a:pt x="208984" y="447365"/>
                    </a:lnTo>
                    <a:cubicBezTo>
                      <a:pt x="217362" y="452904"/>
                      <a:pt x="226192" y="457764"/>
                      <a:pt x="235475" y="461833"/>
                    </a:cubicBezTo>
                    <a:close/>
                    <a:moveTo>
                      <a:pt x="304419" y="174508"/>
                    </a:moveTo>
                    <a:cubicBezTo>
                      <a:pt x="341560" y="174508"/>
                      <a:pt x="371668" y="204585"/>
                      <a:pt x="371668" y="241687"/>
                    </a:cubicBezTo>
                    <a:cubicBezTo>
                      <a:pt x="371668" y="278789"/>
                      <a:pt x="341560" y="308866"/>
                      <a:pt x="304419" y="308866"/>
                    </a:cubicBezTo>
                    <a:cubicBezTo>
                      <a:pt x="267278" y="308866"/>
                      <a:pt x="237170" y="278789"/>
                      <a:pt x="237170" y="241687"/>
                    </a:cubicBezTo>
                    <a:cubicBezTo>
                      <a:pt x="237170" y="204585"/>
                      <a:pt x="267278" y="174508"/>
                      <a:pt x="304419" y="174508"/>
                    </a:cubicBezTo>
                    <a:close/>
                    <a:moveTo>
                      <a:pt x="304419" y="131452"/>
                    </a:moveTo>
                    <a:cubicBezTo>
                      <a:pt x="209210" y="131452"/>
                      <a:pt x="131776" y="208763"/>
                      <a:pt x="131776" y="303820"/>
                    </a:cubicBezTo>
                    <a:cubicBezTo>
                      <a:pt x="131776" y="343944"/>
                      <a:pt x="145587" y="380792"/>
                      <a:pt x="168568" y="410179"/>
                    </a:cubicBezTo>
                    <a:lnTo>
                      <a:pt x="231626" y="329251"/>
                    </a:lnTo>
                    <a:cubicBezTo>
                      <a:pt x="236720" y="321678"/>
                      <a:pt x="245437" y="317157"/>
                      <a:pt x="254720" y="317157"/>
                    </a:cubicBezTo>
                    <a:lnTo>
                      <a:pt x="354005" y="317157"/>
                    </a:lnTo>
                    <a:cubicBezTo>
                      <a:pt x="363288" y="317157"/>
                      <a:pt x="372005" y="321678"/>
                      <a:pt x="377326" y="329364"/>
                    </a:cubicBezTo>
                    <a:lnTo>
                      <a:pt x="440157" y="410179"/>
                    </a:lnTo>
                    <a:cubicBezTo>
                      <a:pt x="463251" y="380792"/>
                      <a:pt x="477063" y="343944"/>
                      <a:pt x="477063" y="303820"/>
                    </a:cubicBezTo>
                    <a:cubicBezTo>
                      <a:pt x="477063" y="208763"/>
                      <a:pt x="399628" y="131452"/>
                      <a:pt x="304419" y="131452"/>
                    </a:cubicBezTo>
                    <a:close/>
                    <a:moveTo>
                      <a:pt x="273400" y="0"/>
                    </a:moveTo>
                    <a:lnTo>
                      <a:pt x="338042" y="0"/>
                    </a:lnTo>
                    <a:cubicBezTo>
                      <a:pt x="354571" y="0"/>
                      <a:pt x="368382" y="12320"/>
                      <a:pt x="370420" y="28709"/>
                    </a:cubicBezTo>
                    <a:lnTo>
                      <a:pt x="374269" y="62392"/>
                    </a:lnTo>
                    <a:cubicBezTo>
                      <a:pt x="393288" y="67817"/>
                      <a:pt x="411515" y="75390"/>
                      <a:pt x="428610" y="85110"/>
                    </a:cubicBezTo>
                    <a:lnTo>
                      <a:pt x="454534" y="64539"/>
                    </a:lnTo>
                    <a:cubicBezTo>
                      <a:pt x="460308" y="60018"/>
                      <a:pt x="467553" y="57531"/>
                      <a:pt x="474799" y="57531"/>
                    </a:cubicBezTo>
                    <a:cubicBezTo>
                      <a:pt x="483516" y="57531"/>
                      <a:pt x="491667" y="60809"/>
                      <a:pt x="497780" y="67026"/>
                    </a:cubicBezTo>
                    <a:lnTo>
                      <a:pt x="543403" y="112576"/>
                    </a:lnTo>
                    <a:cubicBezTo>
                      <a:pt x="555064" y="124218"/>
                      <a:pt x="556083" y="142868"/>
                      <a:pt x="545894" y="155753"/>
                    </a:cubicBezTo>
                    <a:lnTo>
                      <a:pt x="524611" y="182540"/>
                    </a:lnTo>
                    <a:cubicBezTo>
                      <a:pt x="533554" y="198929"/>
                      <a:pt x="540573" y="216223"/>
                      <a:pt x="545441" y="233742"/>
                    </a:cubicBezTo>
                    <a:lnTo>
                      <a:pt x="579970" y="237811"/>
                    </a:lnTo>
                    <a:cubicBezTo>
                      <a:pt x="596385" y="239733"/>
                      <a:pt x="608838" y="253635"/>
                      <a:pt x="608838" y="270024"/>
                    </a:cubicBezTo>
                    <a:lnTo>
                      <a:pt x="608838" y="334676"/>
                    </a:lnTo>
                    <a:cubicBezTo>
                      <a:pt x="608838" y="351065"/>
                      <a:pt x="596385" y="364968"/>
                      <a:pt x="579970" y="366889"/>
                    </a:cubicBezTo>
                    <a:lnTo>
                      <a:pt x="544875" y="370958"/>
                    </a:lnTo>
                    <a:cubicBezTo>
                      <a:pt x="539781" y="388817"/>
                      <a:pt x="532422" y="406223"/>
                      <a:pt x="523139" y="422838"/>
                    </a:cubicBezTo>
                    <a:lnTo>
                      <a:pt x="546007" y="451773"/>
                    </a:lnTo>
                    <a:cubicBezTo>
                      <a:pt x="556196" y="464772"/>
                      <a:pt x="555177" y="483308"/>
                      <a:pt x="543517" y="494950"/>
                    </a:cubicBezTo>
                    <a:lnTo>
                      <a:pt x="497780" y="540613"/>
                    </a:lnTo>
                    <a:cubicBezTo>
                      <a:pt x="491554" y="546717"/>
                      <a:pt x="483403" y="550108"/>
                      <a:pt x="474799" y="550108"/>
                    </a:cubicBezTo>
                    <a:cubicBezTo>
                      <a:pt x="467440" y="550108"/>
                      <a:pt x="460308" y="547621"/>
                      <a:pt x="454534" y="543100"/>
                    </a:cubicBezTo>
                    <a:lnTo>
                      <a:pt x="425100" y="519816"/>
                    </a:lnTo>
                    <a:cubicBezTo>
                      <a:pt x="408232" y="528971"/>
                      <a:pt x="390458" y="536092"/>
                      <a:pt x="372118" y="541178"/>
                    </a:cubicBezTo>
                    <a:lnTo>
                      <a:pt x="367816" y="578930"/>
                    </a:lnTo>
                    <a:cubicBezTo>
                      <a:pt x="365892" y="595319"/>
                      <a:pt x="351967" y="607639"/>
                      <a:pt x="335439" y="607639"/>
                    </a:cubicBezTo>
                    <a:lnTo>
                      <a:pt x="270796" y="607639"/>
                    </a:lnTo>
                    <a:cubicBezTo>
                      <a:pt x="254268" y="607639"/>
                      <a:pt x="240343" y="595319"/>
                      <a:pt x="238418" y="578930"/>
                    </a:cubicBezTo>
                    <a:lnTo>
                      <a:pt x="233890" y="539596"/>
                    </a:lnTo>
                    <a:cubicBezTo>
                      <a:pt x="216795" y="534397"/>
                      <a:pt x="200380" y="527502"/>
                      <a:pt x="184871" y="518799"/>
                    </a:cubicBezTo>
                    <a:lnTo>
                      <a:pt x="154304" y="542987"/>
                    </a:lnTo>
                    <a:cubicBezTo>
                      <a:pt x="148530" y="547508"/>
                      <a:pt x="141285" y="549995"/>
                      <a:pt x="134040" y="549995"/>
                    </a:cubicBezTo>
                    <a:cubicBezTo>
                      <a:pt x="125323" y="549995"/>
                      <a:pt x="117172" y="546604"/>
                      <a:pt x="111058" y="540500"/>
                    </a:cubicBezTo>
                    <a:lnTo>
                      <a:pt x="65322" y="494837"/>
                    </a:lnTo>
                    <a:cubicBezTo>
                      <a:pt x="53661" y="483082"/>
                      <a:pt x="52642" y="464545"/>
                      <a:pt x="62831" y="451660"/>
                    </a:cubicBezTo>
                    <a:lnTo>
                      <a:pt x="87284" y="420917"/>
                    </a:lnTo>
                    <a:cubicBezTo>
                      <a:pt x="79133" y="406110"/>
                      <a:pt x="72454" y="390399"/>
                      <a:pt x="67473" y="374123"/>
                    </a:cubicBezTo>
                    <a:lnTo>
                      <a:pt x="28869" y="369602"/>
                    </a:lnTo>
                    <a:cubicBezTo>
                      <a:pt x="12453" y="367680"/>
                      <a:pt x="0" y="353778"/>
                      <a:pt x="0" y="337389"/>
                    </a:cubicBezTo>
                    <a:lnTo>
                      <a:pt x="0" y="272737"/>
                    </a:lnTo>
                    <a:cubicBezTo>
                      <a:pt x="0" y="256348"/>
                      <a:pt x="12453" y="242445"/>
                      <a:pt x="28869" y="240524"/>
                    </a:cubicBezTo>
                    <a:lnTo>
                      <a:pt x="65209" y="236342"/>
                    </a:lnTo>
                    <a:cubicBezTo>
                      <a:pt x="69963" y="218483"/>
                      <a:pt x="76869" y="201077"/>
                      <a:pt x="85699" y="184575"/>
                    </a:cubicBezTo>
                    <a:lnTo>
                      <a:pt x="62831" y="155866"/>
                    </a:lnTo>
                    <a:cubicBezTo>
                      <a:pt x="52642" y="142868"/>
                      <a:pt x="53661" y="124331"/>
                      <a:pt x="65322" y="112576"/>
                    </a:cubicBezTo>
                    <a:lnTo>
                      <a:pt x="111058" y="67026"/>
                    </a:lnTo>
                    <a:cubicBezTo>
                      <a:pt x="117285" y="60922"/>
                      <a:pt x="125436" y="57531"/>
                      <a:pt x="134040" y="57531"/>
                    </a:cubicBezTo>
                    <a:cubicBezTo>
                      <a:pt x="141398" y="57531"/>
                      <a:pt x="148530" y="60018"/>
                      <a:pt x="154304" y="64539"/>
                    </a:cubicBezTo>
                    <a:lnTo>
                      <a:pt x="181361" y="85901"/>
                    </a:lnTo>
                    <a:cubicBezTo>
                      <a:pt x="198908" y="75842"/>
                      <a:pt x="217588" y="67930"/>
                      <a:pt x="237173" y="62392"/>
                    </a:cubicBezTo>
                    <a:lnTo>
                      <a:pt x="241022" y="28709"/>
                    </a:lnTo>
                    <a:cubicBezTo>
                      <a:pt x="242947" y="12320"/>
                      <a:pt x="256871" y="0"/>
                      <a:pt x="273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200" kern="1200"/>
              </a:p>
            </p:txBody>
          </p:sp>
        </p:grpSp>
        <p:sp>
          <p:nvSpPr>
            <p:cNvPr id="15" name="íṡ1idè"/>
            <p:cNvSpPr/>
            <p:nvPr/>
          </p:nvSpPr>
          <p:spPr bwMode="auto">
            <a:xfrm>
              <a:off x="4781803" y="4782108"/>
              <a:ext cx="2628392" cy="77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3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6" name="ïṥḷíḑé"/>
            <p:cNvSpPr txBox="1"/>
            <p:nvPr/>
          </p:nvSpPr>
          <p:spPr bwMode="auto">
            <a:xfrm>
              <a:off x="4781803" y="4279360"/>
              <a:ext cx="2628392" cy="5027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 smtClean="0"/>
                <a:t>输入标题</a:t>
              </a:r>
              <a:endParaRPr lang="en-US" altLang="zh-CN" b="1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24119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 flipH="1">
            <a:off x="590735" y="1348336"/>
            <a:ext cx="10657177" cy="4664075"/>
            <a:chOff x="0" y="1117600"/>
            <a:chExt cx="11520488" cy="5041900"/>
          </a:xfrm>
        </p:grpSpPr>
        <p:grpSp>
          <p:nvGrpSpPr>
            <p:cNvPr id="7" name="ïṥ1iḋe"/>
            <p:cNvGrpSpPr/>
            <p:nvPr/>
          </p:nvGrpSpPr>
          <p:grpSpPr>
            <a:xfrm>
              <a:off x="0" y="1117600"/>
              <a:ext cx="5779372" cy="5041900"/>
              <a:chOff x="0" y="1130300"/>
              <a:chExt cx="5779372" cy="5041900"/>
            </a:xfrm>
          </p:grpSpPr>
          <p:sp>
            <p:nvSpPr>
              <p:cNvPr id="26" name="ïSlíḋé"/>
              <p:cNvSpPr/>
              <p:nvPr/>
            </p:nvSpPr>
            <p:spPr>
              <a:xfrm>
                <a:off x="0" y="1130300"/>
                <a:ext cx="5779372" cy="5041899"/>
              </a:xfrm>
              <a:custGeom>
                <a:avLst/>
                <a:gdLst>
                  <a:gd name="connsiteX0" fmla="*/ 2718857 w 6311298"/>
                  <a:gd name="connsiteY0" fmla="*/ 0 h 5505949"/>
                  <a:gd name="connsiteX1" fmla="*/ 2923176 w 6311298"/>
                  <a:gd name="connsiteY1" fmla="*/ 18600 h 5505949"/>
                  <a:gd name="connsiteX2" fmla="*/ 4520587 w 6311298"/>
                  <a:gd name="connsiteY2" fmla="*/ 2632068 h 5505949"/>
                  <a:gd name="connsiteX3" fmla="*/ 5746505 w 6311298"/>
                  <a:gd name="connsiteY3" fmla="*/ 4929314 h 5505949"/>
                  <a:gd name="connsiteX4" fmla="*/ 3536138 w 6311298"/>
                  <a:gd name="connsiteY4" fmla="*/ 5505949 h 5505949"/>
                  <a:gd name="connsiteX5" fmla="*/ 202008 w 6311298"/>
                  <a:gd name="connsiteY5" fmla="*/ 4129462 h 5505949"/>
                  <a:gd name="connsiteX6" fmla="*/ 2718857 w 6311298"/>
                  <a:gd name="connsiteY6" fmla="*/ 0 h 5505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11298" h="5505949">
                    <a:moveTo>
                      <a:pt x="2718857" y="0"/>
                    </a:moveTo>
                    <a:cubicBezTo>
                      <a:pt x="2783869" y="0"/>
                      <a:pt x="2848879" y="9300"/>
                      <a:pt x="2923176" y="18600"/>
                    </a:cubicBezTo>
                    <a:cubicBezTo>
                      <a:pt x="4892079" y="232515"/>
                      <a:pt x="3935490" y="1934523"/>
                      <a:pt x="4520587" y="2632068"/>
                    </a:cubicBezTo>
                    <a:cubicBezTo>
                      <a:pt x="5105686" y="3320312"/>
                      <a:pt x="7343915" y="3748138"/>
                      <a:pt x="5746505" y="4929314"/>
                    </a:cubicBezTo>
                    <a:cubicBezTo>
                      <a:pt x="5244993" y="5301336"/>
                      <a:pt x="4418427" y="5505949"/>
                      <a:pt x="3536138" y="5505949"/>
                    </a:cubicBezTo>
                    <a:cubicBezTo>
                      <a:pt x="2300930" y="5505949"/>
                      <a:pt x="944989" y="5096723"/>
                      <a:pt x="202008" y="4129462"/>
                    </a:cubicBezTo>
                    <a:cubicBezTo>
                      <a:pt x="-503824" y="3218004"/>
                      <a:pt x="712807" y="0"/>
                      <a:pt x="2718857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íşľïďé"/>
              <p:cNvSpPr/>
              <p:nvPr/>
            </p:nvSpPr>
            <p:spPr>
              <a:xfrm>
                <a:off x="226009" y="1506306"/>
                <a:ext cx="5348366" cy="4665894"/>
              </a:xfrm>
              <a:custGeom>
                <a:avLst/>
                <a:gdLst>
                  <a:gd name="connsiteX0" fmla="*/ 2718857 w 6311298"/>
                  <a:gd name="connsiteY0" fmla="*/ 0 h 5505949"/>
                  <a:gd name="connsiteX1" fmla="*/ 2923176 w 6311298"/>
                  <a:gd name="connsiteY1" fmla="*/ 18600 h 5505949"/>
                  <a:gd name="connsiteX2" fmla="*/ 4520587 w 6311298"/>
                  <a:gd name="connsiteY2" fmla="*/ 2632068 h 5505949"/>
                  <a:gd name="connsiteX3" fmla="*/ 5746505 w 6311298"/>
                  <a:gd name="connsiteY3" fmla="*/ 4929314 h 5505949"/>
                  <a:gd name="connsiteX4" fmla="*/ 3536138 w 6311298"/>
                  <a:gd name="connsiteY4" fmla="*/ 5505949 h 5505949"/>
                  <a:gd name="connsiteX5" fmla="*/ 202008 w 6311298"/>
                  <a:gd name="connsiteY5" fmla="*/ 4129462 h 5505949"/>
                  <a:gd name="connsiteX6" fmla="*/ 2718857 w 6311298"/>
                  <a:gd name="connsiteY6" fmla="*/ 0 h 5505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11298" h="5505949">
                    <a:moveTo>
                      <a:pt x="2718857" y="0"/>
                    </a:moveTo>
                    <a:cubicBezTo>
                      <a:pt x="2783869" y="0"/>
                      <a:pt x="2848879" y="9300"/>
                      <a:pt x="2923176" y="18600"/>
                    </a:cubicBezTo>
                    <a:cubicBezTo>
                      <a:pt x="4892079" y="232515"/>
                      <a:pt x="3935490" y="1934523"/>
                      <a:pt x="4520587" y="2632068"/>
                    </a:cubicBezTo>
                    <a:cubicBezTo>
                      <a:pt x="5105686" y="3320312"/>
                      <a:pt x="7343915" y="3748138"/>
                      <a:pt x="5746505" y="4929314"/>
                    </a:cubicBezTo>
                    <a:cubicBezTo>
                      <a:pt x="5244993" y="5301336"/>
                      <a:pt x="4418427" y="5505949"/>
                      <a:pt x="3536138" y="5505949"/>
                    </a:cubicBezTo>
                    <a:cubicBezTo>
                      <a:pt x="2300930" y="5505949"/>
                      <a:pt x="944989" y="5096723"/>
                      <a:pt x="202008" y="4129462"/>
                    </a:cubicBezTo>
                    <a:cubicBezTo>
                      <a:pt x="-503824" y="3218004"/>
                      <a:pt x="712807" y="0"/>
                      <a:pt x="2718857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8" name="直接连接符 7"/>
            <p:cNvCxnSpPr>
              <a:stCxn id="27" idx="2"/>
            </p:cNvCxnSpPr>
            <p:nvPr/>
          </p:nvCxnSpPr>
          <p:spPr>
            <a:xfrm flipV="1">
              <a:off x="4056878" y="3721100"/>
              <a:ext cx="7463610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ïṥḻíḓé"/>
            <p:cNvSpPr/>
            <p:nvPr/>
          </p:nvSpPr>
          <p:spPr bwMode="auto">
            <a:xfrm>
              <a:off x="6701687" y="4256308"/>
              <a:ext cx="533190" cy="532384"/>
            </a:xfrm>
            <a:custGeom>
              <a:avLst/>
              <a:gdLst>
                <a:gd name="connsiteX0" fmla="*/ 285241 w 606933"/>
                <a:gd name="connsiteY0" fmla="*/ 444068 h 606016"/>
                <a:gd name="connsiteX1" fmla="*/ 303420 w 606933"/>
                <a:gd name="connsiteY1" fmla="*/ 445197 h 606016"/>
                <a:gd name="connsiteX2" fmla="*/ 321693 w 606933"/>
                <a:gd name="connsiteY2" fmla="*/ 444068 h 606016"/>
                <a:gd name="connsiteX3" fmla="*/ 321693 w 606933"/>
                <a:gd name="connsiteY3" fmla="*/ 466921 h 606016"/>
                <a:gd name="connsiteX4" fmla="*/ 321693 w 606933"/>
                <a:gd name="connsiteY4" fmla="*/ 503693 h 606016"/>
                <a:gd name="connsiteX5" fmla="*/ 356356 w 606933"/>
                <a:gd name="connsiteY5" fmla="*/ 553162 h 606016"/>
                <a:gd name="connsiteX6" fmla="*/ 303420 w 606933"/>
                <a:gd name="connsiteY6" fmla="*/ 606016 h 606016"/>
                <a:gd name="connsiteX7" fmla="*/ 250578 w 606933"/>
                <a:gd name="connsiteY7" fmla="*/ 553162 h 606016"/>
                <a:gd name="connsiteX8" fmla="*/ 285241 w 606933"/>
                <a:gd name="connsiteY8" fmla="*/ 503693 h 606016"/>
                <a:gd name="connsiteX9" fmla="*/ 285241 w 606933"/>
                <a:gd name="connsiteY9" fmla="*/ 466921 h 606016"/>
                <a:gd name="connsiteX10" fmla="*/ 416083 w 606933"/>
                <a:gd name="connsiteY10" fmla="*/ 389803 h 606016"/>
                <a:gd name="connsiteX11" fmla="*/ 458471 w 606933"/>
                <a:gd name="connsiteY11" fmla="*/ 432034 h 606016"/>
                <a:gd name="connsiteX12" fmla="*/ 480701 w 606933"/>
                <a:gd name="connsiteY12" fmla="*/ 427143 h 606016"/>
                <a:gd name="connsiteX13" fmla="*/ 533545 w 606933"/>
                <a:gd name="connsiteY13" fmla="*/ 480003 h 606016"/>
                <a:gd name="connsiteX14" fmla="*/ 480701 w 606933"/>
                <a:gd name="connsiteY14" fmla="*/ 532769 h 606016"/>
                <a:gd name="connsiteX15" fmla="*/ 427764 w 606933"/>
                <a:gd name="connsiteY15" fmla="*/ 480003 h 606016"/>
                <a:gd name="connsiteX16" fmla="*/ 432662 w 606933"/>
                <a:gd name="connsiteY16" fmla="*/ 457806 h 606016"/>
                <a:gd name="connsiteX17" fmla="*/ 390368 w 606933"/>
                <a:gd name="connsiteY17" fmla="*/ 415480 h 606016"/>
                <a:gd name="connsiteX18" fmla="*/ 416083 w 606933"/>
                <a:gd name="connsiteY18" fmla="*/ 389803 h 606016"/>
                <a:gd name="connsiteX19" fmla="*/ 190658 w 606933"/>
                <a:gd name="connsiteY19" fmla="*/ 389803 h 606016"/>
                <a:gd name="connsiteX20" fmla="*/ 216283 w 606933"/>
                <a:gd name="connsiteY20" fmla="*/ 415480 h 606016"/>
                <a:gd name="connsiteX21" fmla="*/ 174076 w 606933"/>
                <a:gd name="connsiteY21" fmla="*/ 457806 h 606016"/>
                <a:gd name="connsiteX22" fmla="*/ 178975 w 606933"/>
                <a:gd name="connsiteY22" fmla="*/ 480003 h 606016"/>
                <a:gd name="connsiteX23" fmla="*/ 126123 w 606933"/>
                <a:gd name="connsiteY23" fmla="*/ 532769 h 606016"/>
                <a:gd name="connsiteX24" fmla="*/ 73176 w 606933"/>
                <a:gd name="connsiteY24" fmla="*/ 480003 h 606016"/>
                <a:gd name="connsiteX25" fmla="*/ 126123 w 606933"/>
                <a:gd name="connsiteY25" fmla="*/ 427143 h 606016"/>
                <a:gd name="connsiteX26" fmla="*/ 148357 w 606933"/>
                <a:gd name="connsiteY26" fmla="*/ 432034 h 606016"/>
                <a:gd name="connsiteX27" fmla="*/ 52836 w 606933"/>
                <a:gd name="connsiteY27" fmla="*/ 253330 h 606016"/>
                <a:gd name="connsiteX28" fmla="*/ 102470 w 606933"/>
                <a:gd name="connsiteY28" fmla="*/ 287852 h 606016"/>
                <a:gd name="connsiteX29" fmla="*/ 161711 w 606933"/>
                <a:gd name="connsiteY29" fmla="*/ 287852 h 606016"/>
                <a:gd name="connsiteX30" fmla="*/ 160958 w 606933"/>
                <a:gd name="connsiteY30" fmla="*/ 302997 h 606016"/>
                <a:gd name="connsiteX31" fmla="*/ 162653 w 606933"/>
                <a:gd name="connsiteY31" fmla="*/ 324350 h 606016"/>
                <a:gd name="connsiteX32" fmla="*/ 102470 w 606933"/>
                <a:gd name="connsiteY32" fmla="*/ 324350 h 606016"/>
                <a:gd name="connsiteX33" fmla="*/ 52836 w 606933"/>
                <a:gd name="connsiteY33" fmla="*/ 358966 h 606016"/>
                <a:gd name="connsiteX34" fmla="*/ 0 w 606933"/>
                <a:gd name="connsiteY34" fmla="*/ 306195 h 606016"/>
                <a:gd name="connsiteX35" fmla="*/ 52836 w 606933"/>
                <a:gd name="connsiteY35" fmla="*/ 253330 h 606016"/>
                <a:gd name="connsiteX36" fmla="*/ 553987 w 606933"/>
                <a:gd name="connsiteY36" fmla="*/ 250225 h 606016"/>
                <a:gd name="connsiteX37" fmla="*/ 606933 w 606933"/>
                <a:gd name="connsiteY37" fmla="*/ 302996 h 606016"/>
                <a:gd name="connsiteX38" fmla="*/ 553987 w 606933"/>
                <a:gd name="connsiteY38" fmla="*/ 355861 h 606016"/>
                <a:gd name="connsiteX39" fmla="*/ 505658 w 606933"/>
                <a:gd name="connsiteY39" fmla="*/ 324349 h 606016"/>
                <a:gd name="connsiteX40" fmla="*/ 444139 w 606933"/>
                <a:gd name="connsiteY40" fmla="*/ 324349 h 606016"/>
                <a:gd name="connsiteX41" fmla="*/ 445741 w 606933"/>
                <a:gd name="connsiteY41" fmla="*/ 302996 h 606016"/>
                <a:gd name="connsiteX42" fmla="*/ 444987 w 606933"/>
                <a:gd name="connsiteY42" fmla="*/ 287851 h 606016"/>
                <a:gd name="connsiteX43" fmla="*/ 503397 w 606933"/>
                <a:gd name="connsiteY43" fmla="*/ 287851 h 606016"/>
                <a:gd name="connsiteX44" fmla="*/ 553987 w 606933"/>
                <a:gd name="connsiteY44" fmla="*/ 250225 h 606016"/>
                <a:gd name="connsiteX45" fmla="*/ 303361 w 606933"/>
                <a:gd name="connsiteY45" fmla="*/ 231794 h 606016"/>
                <a:gd name="connsiteX46" fmla="*/ 232049 w 606933"/>
                <a:gd name="connsiteY46" fmla="*/ 302996 h 606016"/>
                <a:gd name="connsiteX47" fmla="*/ 249099 w 606933"/>
                <a:gd name="connsiteY47" fmla="*/ 320115 h 606016"/>
                <a:gd name="connsiteX48" fmla="*/ 266150 w 606933"/>
                <a:gd name="connsiteY48" fmla="*/ 302996 h 606016"/>
                <a:gd name="connsiteX49" fmla="*/ 303455 w 606933"/>
                <a:gd name="connsiteY49" fmla="*/ 265749 h 606016"/>
                <a:gd name="connsiteX50" fmla="*/ 320412 w 606933"/>
                <a:gd name="connsiteY50" fmla="*/ 248819 h 606016"/>
                <a:gd name="connsiteX51" fmla="*/ 303361 w 606933"/>
                <a:gd name="connsiteY51" fmla="*/ 231794 h 606016"/>
                <a:gd name="connsiteX52" fmla="*/ 303455 w 606933"/>
                <a:gd name="connsiteY52" fmla="*/ 188904 h 606016"/>
                <a:gd name="connsiteX53" fmla="*/ 417818 w 606933"/>
                <a:gd name="connsiteY53" fmla="*/ 302996 h 606016"/>
                <a:gd name="connsiteX54" fmla="*/ 303455 w 606933"/>
                <a:gd name="connsiteY54" fmla="*/ 417183 h 606016"/>
                <a:gd name="connsiteX55" fmla="*/ 189186 w 606933"/>
                <a:gd name="connsiteY55" fmla="*/ 302996 h 606016"/>
                <a:gd name="connsiteX56" fmla="*/ 303455 w 606933"/>
                <a:gd name="connsiteY56" fmla="*/ 188904 h 606016"/>
                <a:gd name="connsiteX57" fmla="*/ 480677 w 606933"/>
                <a:gd name="connsiteY57" fmla="*/ 73506 h 606016"/>
                <a:gd name="connsiteX58" fmla="*/ 518018 w 606933"/>
                <a:gd name="connsiteY58" fmla="*/ 88889 h 606016"/>
                <a:gd name="connsiteX59" fmla="*/ 518018 w 606933"/>
                <a:gd name="connsiteY59" fmla="*/ 163406 h 606016"/>
                <a:gd name="connsiteX60" fmla="*/ 458574 w 606933"/>
                <a:gd name="connsiteY60" fmla="*/ 173944 h 606016"/>
                <a:gd name="connsiteX61" fmla="*/ 416275 w 606933"/>
                <a:gd name="connsiteY61" fmla="*/ 216283 h 606016"/>
                <a:gd name="connsiteX62" fmla="*/ 390368 w 606933"/>
                <a:gd name="connsiteY62" fmla="*/ 190503 h 606016"/>
                <a:gd name="connsiteX63" fmla="*/ 405818 w 606933"/>
                <a:gd name="connsiteY63" fmla="*/ 175073 h 606016"/>
                <a:gd name="connsiteX64" fmla="*/ 432855 w 606933"/>
                <a:gd name="connsiteY64" fmla="*/ 148258 h 606016"/>
                <a:gd name="connsiteX65" fmla="*/ 443406 w 606933"/>
                <a:gd name="connsiteY65" fmla="*/ 88889 h 606016"/>
                <a:gd name="connsiteX66" fmla="*/ 480677 w 606933"/>
                <a:gd name="connsiteY66" fmla="*/ 73506 h 606016"/>
                <a:gd name="connsiteX67" fmla="*/ 126232 w 606933"/>
                <a:gd name="connsiteY67" fmla="*/ 73247 h 606016"/>
                <a:gd name="connsiteX68" fmla="*/ 179075 w 606933"/>
                <a:gd name="connsiteY68" fmla="*/ 126039 h 606016"/>
                <a:gd name="connsiteX69" fmla="*/ 174177 w 606933"/>
                <a:gd name="connsiteY69" fmla="*/ 148247 h 606016"/>
                <a:gd name="connsiteX70" fmla="*/ 216565 w 606933"/>
                <a:gd name="connsiteY70" fmla="*/ 190499 h 606016"/>
                <a:gd name="connsiteX71" fmla="*/ 190755 w 606933"/>
                <a:gd name="connsiteY71" fmla="*/ 216283 h 606016"/>
                <a:gd name="connsiteX72" fmla="*/ 148462 w 606933"/>
                <a:gd name="connsiteY72" fmla="*/ 173937 h 606016"/>
                <a:gd name="connsiteX73" fmla="*/ 126232 w 606933"/>
                <a:gd name="connsiteY73" fmla="*/ 178830 h 606016"/>
                <a:gd name="connsiteX74" fmla="*/ 73388 w 606933"/>
                <a:gd name="connsiteY74" fmla="*/ 126039 h 606016"/>
                <a:gd name="connsiteX75" fmla="*/ 126232 w 606933"/>
                <a:gd name="connsiteY75" fmla="*/ 73247 h 606016"/>
                <a:gd name="connsiteX76" fmla="*/ 303420 w 606933"/>
                <a:gd name="connsiteY76" fmla="*/ 0 h 606016"/>
                <a:gd name="connsiteX77" fmla="*/ 356356 w 606933"/>
                <a:gd name="connsiteY77" fmla="*/ 52775 h 606016"/>
                <a:gd name="connsiteX78" fmla="*/ 321693 w 606933"/>
                <a:gd name="connsiteY78" fmla="*/ 102352 h 606016"/>
                <a:gd name="connsiteX79" fmla="*/ 321693 w 606933"/>
                <a:gd name="connsiteY79" fmla="*/ 162089 h 606016"/>
                <a:gd name="connsiteX80" fmla="*/ 303420 w 606933"/>
                <a:gd name="connsiteY80" fmla="*/ 160960 h 606016"/>
                <a:gd name="connsiteX81" fmla="*/ 285241 w 606933"/>
                <a:gd name="connsiteY81" fmla="*/ 162089 h 606016"/>
                <a:gd name="connsiteX82" fmla="*/ 285241 w 606933"/>
                <a:gd name="connsiteY82" fmla="*/ 102352 h 606016"/>
                <a:gd name="connsiteX83" fmla="*/ 250578 w 606933"/>
                <a:gd name="connsiteY83" fmla="*/ 52775 h 606016"/>
                <a:gd name="connsiteX84" fmla="*/ 303420 w 606933"/>
                <a:gd name="connsiteY84" fmla="*/ 0 h 60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606933" h="606016">
                  <a:moveTo>
                    <a:pt x="285241" y="444068"/>
                  </a:moveTo>
                  <a:cubicBezTo>
                    <a:pt x="291175" y="444820"/>
                    <a:pt x="297297" y="445197"/>
                    <a:pt x="303420" y="445197"/>
                  </a:cubicBezTo>
                  <a:cubicBezTo>
                    <a:pt x="309637" y="445197"/>
                    <a:pt x="315665" y="444820"/>
                    <a:pt x="321693" y="444068"/>
                  </a:cubicBezTo>
                  <a:lnTo>
                    <a:pt x="321693" y="466921"/>
                  </a:lnTo>
                  <a:lnTo>
                    <a:pt x="321693" y="503693"/>
                  </a:lnTo>
                  <a:cubicBezTo>
                    <a:pt x="341850" y="511029"/>
                    <a:pt x="356356" y="530497"/>
                    <a:pt x="356356" y="553162"/>
                  </a:cubicBezTo>
                  <a:cubicBezTo>
                    <a:pt x="356356" y="582410"/>
                    <a:pt x="332620" y="606016"/>
                    <a:pt x="303420" y="606016"/>
                  </a:cubicBezTo>
                  <a:cubicBezTo>
                    <a:pt x="274220" y="606016"/>
                    <a:pt x="250578" y="582316"/>
                    <a:pt x="250578" y="553162"/>
                  </a:cubicBezTo>
                  <a:cubicBezTo>
                    <a:pt x="250578" y="530497"/>
                    <a:pt x="264989" y="511029"/>
                    <a:pt x="285241" y="503693"/>
                  </a:cubicBezTo>
                  <a:lnTo>
                    <a:pt x="285241" y="466921"/>
                  </a:lnTo>
                  <a:close/>
                  <a:moveTo>
                    <a:pt x="416083" y="389803"/>
                  </a:moveTo>
                  <a:lnTo>
                    <a:pt x="458471" y="432034"/>
                  </a:lnTo>
                  <a:cubicBezTo>
                    <a:pt x="465253" y="428931"/>
                    <a:pt x="472789" y="427143"/>
                    <a:pt x="480701" y="427143"/>
                  </a:cubicBezTo>
                  <a:cubicBezTo>
                    <a:pt x="509808" y="427143"/>
                    <a:pt x="533451" y="450752"/>
                    <a:pt x="533545" y="480003"/>
                  </a:cubicBezTo>
                  <a:cubicBezTo>
                    <a:pt x="533545" y="509161"/>
                    <a:pt x="509808" y="532769"/>
                    <a:pt x="480701" y="532769"/>
                  </a:cubicBezTo>
                  <a:cubicBezTo>
                    <a:pt x="451407" y="532769"/>
                    <a:pt x="427764" y="509067"/>
                    <a:pt x="427764" y="480003"/>
                  </a:cubicBezTo>
                  <a:cubicBezTo>
                    <a:pt x="427764" y="471914"/>
                    <a:pt x="429553" y="464578"/>
                    <a:pt x="432662" y="457806"/>
                  </a:cubicBezTo>
                  <a:lnTo>
                    <a:pt x="390368" y="415480"/>
                  </a:lnTo>
                  <a:cubicBezTo>
                    <a:pt x="400070" y="408144"/>
                    <a:pt x="408736" y="399491"/>
                    <a:pt x="416083" y="389803"/>
                  </a:cubicBezTo>
                  <a:close/>
                  <a:moveTo>
                    <a:pt x="190658" y="389803"/>
                  </a:moveTo>
                  <a:cubicBezTo>
                    <a:pt x="198194" y="399491"/>
                    <a:pt x="206862" y="408144"/>
                    <a:pt x="216283" y="415480"/>
                  </a:cubicBezTo>
                  <a:lnTo>
                    <a:pt x="174076" y="457806"/>
                  </a:lnTo>
                  <a:cubicBezTo>
                    <a:pt x="177185" y="464578"/>
                    <a:pt x="178975" y="472103"/>
                    <a:pt x="178975" y="480003"/>
                  </a:cubicBezTo>
                  <a:cubicBezTo>
                    <a:pt x="178975" y="509161"/>
                    <a:pt x="155234" y="532769"/>
                    <a:pt x="126123" y="532769"/>
                  </a:cubicBezTo>
                  <a:cubicBezTo>
                    <a:pt x="96823" y="532769"/>
                    <a:pt x="73176" y="509161"/>
                    <a:pt x="73176" y="480003"/>
                  </a:cubicBezTo>
                  <a:cubicBezTo>
                    <a:pt x="73176" y="450752"/>
                    <a:pt x="96917" y="427143"/>
                    <a:pt x="126123" y="427143"/>
                  </a:cubicBezTo>
                  <a:cubicBezTo>
                    <a:pt x="134131" y="427143"/>
                    <a:pt x="141573" y="428931"/>
                    <a:pt x="148357" y="432034"/>
                  </a:cubicBezTo>
                  <a:close/>
                  <a:moveTo>
                    <a:pt x="52836" y="253330"/>
                  </a:moveTo>
                  <a:cubicBezTo>
                    <a:pt x="75628" y="253330"/>
                    <a:pt x="95030" y="267628"/>
                    <a:pt x="102470" y="287852"/>
                  </a:cubicBezTo>
                  <a:lnTo>
                    <a:pt x="161711" y="287852"/>
                  </a:lnTo>
                  <a:cubicBezTo>
                    <a:pt x="161240" y="292838"/>
                    <a:pt x="160958" y="297917"/>
                    <a:pt x="160958" y="302997"/>
                  </a:cubicBezTo>
                  <a:cubicBezTo>
                    <a:pt x="160958" y="310334"/>
                    <a:pt x="161617" y="317483"/>
                    <a:pt x="162653" y="324350"/>
                  </a:cubicBezTo>
                  <a:lnTo>
                    <a:pt x="102470" y="324350"/>
                  </a:lnTo>
                  <a:cubicBezTo>
                    <a:pt x="95030" y="344386"/>
                    <a:pt x="75628" y="358872"/>
                    <a:pt x="52836" y="358966"/>
                  </a:cubicBezTo>
                  <a:cubicBezTo>
                    <a:pt x="23640" y="358966"/>
                    <a:pt x="0" y="335355"/>
                    <a:pt x="0" y="306195"/>
                  </a:cubicBezTo>
                  <a:cubicBezTo>
                    <a:pt x="0" y="276941"/>
                    <a:pt x="23734" y="253330"/>
                    <a:pt x="52836" y="253330"/>
                  </a:cubicBezTo>
                  <a:close/>
                  <a:moveTo>
                    <a:pt x="553987" y="250225"/>
                  </a:moveTo>
                  <a:cubicBezTo>
                    <a:pt x="583192" y="250225"/>
                    <a:pt x="606933" y="273930"/>
                    <a:pt x="606933" y="302996"/>
                  </a:cubicBezTo>
                  <a:cubicBezTo>
                    <a:pt x="606933" y="332250"/>
                    <a:pt x="583192" y="355861"/>
                    <a:pt x="553987" y="355861"/>
                  </a:cubicBezTo>
                  <a:cubicBezTo>
                    <a:pt x="532413" y="355861"/>
                    <a:pt x="513854" y="342880"/>
                    <a:pt x="505658" y="324349"/>
                  </a:cubicBezTo>
                  <a:lnTo>
                    <a:pt x="444139" y="324349"/>
                  </a:lnTo>
                  <a:cubicBezTo>
                    <a:pt x="445270" y="317294"/>
                    <a:pt x="445741" y="310333"/>
                    <a:pt x="445741" y="302996"/>
                  </a:cubicBezTo>
                  <a:cubicBezTo>
                    <a:pt x="445741" y="297916"/>
                    <a:pt x="445458" y="292837"/>
                    <a:pt x="444987" y="287851"/>
                  </a:cubicBezTo>
                  <a:lnTo>
                    <a:pt x="503397" y="287851"/>
                  </a:lnTo>
                  <a:cubicBezTo>
                    <a:pt x="509897" y="266028"/>
                    <a:pt x="530152" y="250225"/>
                    <a:pt x="553987" y="250225"/>
                  </a:cubicBezTo>
                  <a:close/>
                  <a:moveTo>
                    <a:pt x="303361" y="231794"/>
                  </a:moveTo>
                  <a:cubicBezTo>
                    <a:pt x="264078" y="231794"/>
                    <a:pt x="232049" y="263774"/>
                    <a:pt x="232049" y="302996"/>
                  </a:cubicBezTo>
                  <a:cubicBezTo>
                    <a:pt x="232049" y="312402"/>
                    <a:pt x="239679" y="320115"/>
                    <a:pt x="249099" y="320115"/>
                  </a:cubicBezTo>
                  <a:cubicBezTo>
                    <a:pt x="258520" y="320115"/>
                    <a:pt x="266150" y="312402"/>
                    <a:pt x="266150" y="302996"/>
                  </a:cubicBezTo>
                  <a:cubicBezTo>
                    <a:pt x="266150" y="282492"/>
                    <a:pt x="282919" y="265749"/>
                    <a:pt x="303455" y="265749"/>
                  </a:cubicBezTo>
                  <a:cubicBezTo>
                    <a:pt x="312875" y="265749"/>
                    <a:pt x="320600" y="258225"/>
                    <a:pt x="320412" y="248819"/>
                  </a:cubicBezTo>
                  <a:cubicBezTo>
                    <a:pt x="320412" y="239413"/>
                    <a:pt x="312781" y="231794"/>
                    <a:pt x="303361" y="231794"/>
                  </a:cubicBezTo>
                  <a:close/>
                  <a:moveTo>
                    <a:pt x="303455" y="188904"/>
                  </a:moveTo>
                  <a:cubicBezTo>
                    <a:pt x="366665" y="188904"/>
                    <a:pt x="417818" y="239978"/>
                    <a:pt x="417818" y="302996"/>
                  </a:cubicBezTo>
                  <a:cubicBezTo>
                    <a:pt x="417818" y="366109"/>
                    <a:pt x="366665" y="417183"/>
                    <a:pt x="303455" y="417183"/>
                  </a:cubicBezTo>
                  <a:cubicBezTo>
                    <a:pt x="240339" y="417183"/>
                    <a:pt x="189186" y="366109"/>
                    <a:pt x="189186" y="302996"/>
                  </a:cubicBezTo>
                  <a:cubicBezTo>
                    <a:pt x="189186" y="239978"/>
                    <a:pt x="240339" y="188904"/>
                    <a:pt x="303455" y="188904"/>
                  </a:cubicBezTo>
                  <a:close/>
                  <a:moveTo>
                    <a:pt x="480677" y="73506"/>
                  </a:moveTo>
                  <a:cubicBezTo>
                    <a:pt x="494184" y="73506"/>
                    <a:pt x="507702" y="78634"/>
                    <a:pt x="518018" y="88889"/>
                  </a:cubicBezTo>
                  <a:cubicBezTo>
                    <a:pt x="538555" y="109494"/>
                    <a:pt x="538555" y="142895"/>
                    <a:pt x="518018" y="163406"/>
                  </a:cubicBezTo>
                  <a:cubicBezTo>
                    <a:pt x="501909" y="179495"/>
                    <a:pt x="478074" y="182976"/>
                    <a:pt x="458574" y="173944"/>
                  </a:cubicBezTo>
                  <a:lnTo>
                    <a:pt x="416275" y="216283"/>
                  </a:lnTo>
                  <a:cubicBezTo>
                    <a:pt x="408738" y="206592"/>
                    <a:pt x="400071" y="197936"/>
                    <a:pt x="390368" y="190503"/>
                  </a:cubicBezTo>
                  <a:lnTo>
                    <a:pt x="405818" y="175073"/>
                  </a:lnTo>
                  <a:lnTo>
                    <a:pt x="432855" y="148258"/>
                  </a:lnTo>
                  <a:cubicBezTo>
                    <a:pt x="423811" y="128782"/>
                    <a:pt x="427297" y="104978"/>
                    <a:pt x="443406" y="88889"/>
                  </a:cubicBezTo>
                  <a:cubicBezTo>
                    <a:pt x="453674" y="78634"/>
                    <a:pt x="467170" y="73506"/>
                    <a:pt x="480677" y="73506"/>
                  </a:cubicBezTo>
                  <a:close/>
                  <a:moveTo>
                    <a:pt x="126232" y="73247"/>
                  </a:moveTo>
                  <a:cubicBezTo>
                    <a:pt x="155526" y="73247"/>
                    <a:pt x="179075" y="96961"/>
                    <a:pt x="179075" y="126039"/>
                  </a:cubicBezTo>
                  <a:cubicBezTo>
                    <a:pt x="179075" y="134037"/>
                    <a:pt x="177380" y="141471"/>
                    <a:pt x="174177" y="148247"/>
                  </a:cubicBezTo>
                  <a:lnTo>
                    <a:pt x="216565" y="190499"/>
                  </a:lnTo>
                  <a:cubicBezTo>
                    <a:pt x="206863" y="197933"/>
                    <a:pt x="198197" y="206590"/>
                    <a:pt x="190755" y="216283"/>
                  </a:cubicBezTo>
                  <a:lnTo>
                    <a:pt x="148462" y="173937"/>
                  </a:lnTo>
                  <a:cubicBezTo>
                    <a:pt x="141680" y="177136"/>
                    <a:pt x="134144" y="178830"/>
                    <a:pt x="126232" y="178830"/>
                  </a:cubicBezTo>
                  <a:cubicBezTo>
                    <a:pt x="97125" y="178830"/>
                    <a:pt x="73482" y="155304"/>
                    <a:pt x="73388" y="126039"/>
                  </a:cubicBezTo>
                  <a:cubicBezTo>
                    <a:pt x="73388" y="96773"/>
                    <a:pt x="97125" y="73247"/>
                    <a:pt x="126232" y="73247"/>
                  </a:cubicBezTo>
                  <a:close/>
                  <a:moveTo>
                    <a:pt x="303420" y="0"/>
                  </a:moveTo>
                  <a:cubicBezTo>
                    <a:pt x="332714" y="0"/>
                    <a:pt x="356356" y="23707"/>
                    <a:pt x="356356" y="52775"/>
                  </a:cubicBezTo>
                  <a:cubicBezTo>
                    <a:pt x="356356" y="75541"/>
                    <a:pt x="341850" y="94920"/>
                    <a:pt x="321693" y="102352"/>
                  </a:cubicBezTo>
                  <a:lnTo>
                    <a:pt x="321693" y="162089"/>
                  </a:lnTo>
                  <a:cubicBezTo>
                    <a:pt x="315759" y="161336"/>
                    <a:pt x="309637" y="160960"/>
                    <a:pt x="303420" y="160960"/>
                  </a:cubicBezTo>
                  <a:cubicBezTo>
                    <a:pt x="297297" y="160960"/>
                    <a:pt x="291269" y="161336"/>
                    <a:pt x="285241" y="162089"/>
                  </a:cubicBezTo>
                  <a:lnTo>
                    <a:pt x="285241" y="102352"/>
                  </a:lnTo>
                  <a:cubicBezTo>
                    <a:pt x="264989" y="94920"/>
                    <a:pt x="250578" y="75541"/>
                    <a:pt x="250578" y="52775"/>
                  </a:cubicBezTo>
                  <a:cubicBezTo>
                    <a:pt x="250578" y="23613"/>
                    <a:pt x="274314" y="0"/>
                    <a:pt x="30342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0" name="iSļíḍè"/>
            <p:cNvGrpSpPr/>
            <p:nvPr/>
          </p:nvGrpSpPr>
          <p:grpSpPr>
            <a:xfrm>
              <a:off x="6156486" y="4923507"/>
              <a:ext cx="1623594" cy="951664"/>
              <a:chOff x="6553263" y="4439485"/>
              <a:chExt cx="1361802" cy="951664"/>
            </a:xfrm>
          </p:grpSpPr>
          <p:sp>
            <p:nvSpPr>
              <p:cNvPr id="24" name="ïṥ1íḍè"/>
              <p:cNvSpPr/>
              <p:nvPr/>
            </p:nvSpPr>
            <p:spPr bwMode="auto">
              <a:xfrm>
                <a:off x="6553263" y="4881290"/>
                <a:ext cx="1361802" cy="509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25" name="iṥ1iḑè"/>
              <p:cNvSpPr txBox="1"/>
              <p:nvPr/>
            </p:nvSpPr>
            <p:spPr bwMode="auto">
              <a:xfrm>
                <a:off x="6553263" y="4439485"/>
                <a:ext cx="1361802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sp>
          <p:nvSpPr>
            <p:cNvPr id="11" name="i$1iďè"/>
            <p:cNvSpPr/>
            <p:nvPr/>
          </p:nvSpPr>
          <p:spPr bwMode="auto">
            <a:xfrm>
              <a:off x="8583475" y="4255905"/>
              <a:ext cx="508437" cy="533190"/>
            </a:xfrm>
            <a:custGeom>
              <a:avLst/>
              <a:gdLst>
                <a:gd name="connsiteX0" fmla="*/ 271981 w 578354"/>
                <a:gd name="connsiteY0" fmla="*/ 340887 h 606510"/>
                <a:gd name="connsiteX1" fmla="*/ 256365 w 578354"/>
                <a:gd name="connsiteY1" fmla="*/ 346409 h 606510"/>
                <a:gd name="connsiteX2" fmla="*/ 251051 w 578354"/>
                <a:gd name="connsiteY2" fmla="*/ 352798 h 606510"/>
                <a:gd name="connsiteX3" fmla="*/ 251051 w 578354"/>
                <a:gd name="connsiteY3" fmla="*/ 368716 h 606510"/>
                <a:gd name="connsiteX4" fmla="*/ 248665 w 578354"/>
                <a:gd name="connsiteY4" fmla="*/ 370449 h 606510"/>
                <a:gd name="connsiteX5" fmla="*/ 247038 w 578354"/>
                <a:gd name="connsiteY5" fmla="*/ 375322 h 606510"/>
                <a:gd name="connsiteX6" fmla="*/ 250509 w 578354"/>
                <a:gd name="connsiteY6" fmla="*/ 409431 h 606510"/>
                <a:gd name="connsiteX7" fmla="*/ 255172 w 578354"/>
                <a:gd name="connsiteY7" fmla="*/ 414954 h 606510"/>
                <a:gd name="connsiteX8" fmla="*/ 256907 w 578354"/>
                <a:gd name="connsiteY8" fmla="*/ 415170 h 606510"/>
                <a:gd name="connsiteX9" fmla="*/ 262004 w 578354"/>
                <a:gd name="connsiteY9" fmla="*/ 412572 h 606510"/>
                <a:gd name="connsiteX10" fmla="*/ 280114 w 578354"/>
                <a:gd name="connsiteY10" fmla="*/ 388749 h 606510"/>
                <a:gd name="connsiteX11" fmla="*/ 281307 w 578354"/>
                <a:gd name="connsiteY11" fmla="*/ 384851 h 606510"/>
                <a:gd name="connsiteX12" fmla="*/ 281307 w 578354"/>
                <a:gd name="connsiteY12" fmla="*/ 346626 h 606510"/>
                <a:gd name="connsiteX13" fmla="*/ 278270 w 578354"/>
                <a:gd name="connsiteY13" fmla="*/ 341104 h 606510"/>
                <a:gd name="connsiteX14" fmla="*/ 271981 w 578354"/>
                <a:gd name="connsiteY14" fmla="*/ 340887 h 606510"/>
                <a:gd name="connsiteX15" fmla="*/ 190755 w 578354"/>
                <a:gd name="connsiteY15" fmla="*/ 340887 h 606510"/>
                <a:gd name="connsiteX16" fmla="*/ 184357 w 578354"/>
                <a:gd name="connsiteY16" fmla="*/ 341104 h 606510"/>
                <a:gd name="connsiteX17" fmla="*/ 181321 w 578354"/>
                <a:gd name="connsiteY17" fmla="*/ 346626 h 606510"/>
                <a:gd name="connsiteX18" fmla="*/ 181212 w 578354"/>
                <a:gd name="connsiteY18" fmla="*/ 384851 h 606510"/>
                <a:gd name="connsiteX19" fmla="*/ 182513 w 578354"/>
                <a:gd name="connsiteY19" fmla="*/ 388749 h 606510"/>
                <a:gd name="connsiteX20" fmla="*/ 200624 w 578354"/>
                <a:gd name="connsiteY20" fmla="*/ 412680 h 606510"/>
                <a:gd name="connsiteX21" fmla="*/ 205721 w 578354"/>
                <a:gd name="connsiteY21" fmla="*/ 415170 h 606510"/>
                <a:gd name="connsiteX22" fmla="*/ 207456 w 578354"/>
                <a:gd name="connsiteY22" fmla="*/ 414954 h 606510"/>
                <a:gd name="connsiteX23" fmla="*/ 212119 w 578354"/>
                <a:gd name="connsiteY23" fmla="*/ 409431 h 606510"/>
                <a:gd name="connsiteX24" fmla="*/ 215589 w 578354"/>
                <a:gd name="connsiteY24" fmla="*/ 375322 h 606510"/>
                <a:gd name="connsiteX25" fmla="*/ 213963 w 578354"/>
                <a:gd name="connsiteY25" fmla="*/ 370449 h 606510"/>
                <a:gd name="connsiteX26" fmla="*/ 211577 w 578354"/>
                <a:gd name="connsiteY26" fmla="*/ 368716 h 606510"/>
                <a:gd name="connsiteX27" fmla="*/ 211577 w 578354"/>
                <a:gd name="connsiteY27" fmla="*/ 352798 h 606510"/>
                <a:gd name="connsiteX28" fmla="*/ 206263 w 578354"/>
                <a:gd name="connsiteY28" fmla="*/ 346409 h 606510"/>
                <a:gd name="connsiteX29" fmla="*/ 190755 w 578354"/>
                <a:gd name="connsiteY29" fmla="*/ 340887 h 606510"/>
                <a:gd name="connsiteX30" fmla="*/ 200624 w 578354"/>
                <a:gd name="connsiteY30" fmla="*/ 168497 h 606510"/>
                <a:gd name="connsiteX31" fmla="*/ 156161 w 578354"/>
                <a:gd name="connsiteY31" fmla="*/ 180300 h 606510"/>
                <a:gd name="connsiteX32" fmla="*/ 152583 w 578354"/>
                <a:gd name="connsiteY32" fmla="*/ 186039 h 606510"/>
                <a:gd name="connsiteX33" fmla="*/ 152583 w 578354"/>
                <a:gd name="connsiteY33" fmla="*/ 197518 h 606510"/>
                <a:gd name="connsiteX34" fmla="*/ 149980 w 578354"/>
                <a:gd name="connsiteY34" fmla="*/ 197518 h 606510"/>
                <a:gd name="connsiteX35" fmla="*/ 143473 w 578354"/>
                <a:gd name="connsiteY35" fmla="*/ 203906 h 606510"/>
                <a:gd name="connsiteX36" fmla="*/ 143473 w 578354"/>
                <a:gd name="connsiteY36" fmla="*/ 214410 h 606510"/>
                <a:gd name="connsiteX37" fmla="*/ 146401 w 578354"/>
                <a:gd name="connsiteY37" fmla="*/ 219824 h 606510"/>
                <a:gd name="connsiteX38" fmla="*/ 152691 w 578354"/>
                <a:gd name="connsiteY38" fmla="*/ 223831 h 606510"/>
                <a:gd name="connsiteX39" fmla="*/ 153016 w 578354"/>
                <a:gd name="connsiteY39" fmla="*/ 226538 h 606510"/>
                <a:gd name="connsiteX40" fmla="*/ 176007 w 578354"/>
                <a:gd name="connsiteY40" fmla="*/ 279598 h 606510"/>
                <a:gd name="connsiteX41" fmla="*/ 214071 w 578354"/>
                <a:gd name="connsiteY41" fmla="*/ 312516 h 606510"/>
                <a:gd name="connsiteX42" fmla="*/ 248557 w 578354"/>
                <a:gd name="connsiteY42" fmla="*/ 312516 h 606510"/>
                <a:gd name="connsiteX43" fmla="*/ 286621 w 578354"/>
                <a:gd name="connsiteY43" fmla="*/ 279598 h 606510"/>
                <a:gd name="connsiteX44" fmla="*/ 309611 w 578354"/>
                <a:gd name="connsiteY44" fmla="*/ 226538 h 606510"/>
                <a:gd name="connsiteX45" fmla="*/ 309936 w 578354"/>
                <a:gd name="connsiteY45" fmla="*/ 223831 h 606510"/>
                <a:gd name="connsiteX46" fmla="*/ 316226 w 578354"/>
                <a:gd name="connsiteY46" fmla="*/ 219824 h 606510"/>
                <a:gd name="connsiteX47" fmla="*/ 319154 w 578354"/>
                <a:gd name="connsiteY47" fmla="*/ 214410 h 606510"/>
                <a:gd name="connsiteX48" fmla="*/ 319154 w 578354"/>
                <a:gd name="connsiteY48" fmla="*/ 203906 h 606510"/>
                <a:gd name="connsiteX49" fmla="*/ 312756 w 578354"/>
                <a:gd name="connsiteY49" fmla="*/ 197518 h 606510"/>
                <a:gd name="connsiteX50" fmla="*/ 309177 w 578354"/>
                <a:gd name="connsiteY50" fmla="*/ 197518 h 606510"/>
                <a:gd name="connsiteX51" fmla="*/ 307117 w 578354"/>
                <a:gd name="connsiteY51" fmla="*/ 195352 h 606510"/>
                <a:gd name="connsiteX52" fmla="*/ 301044 w 578354"/>
                <a:gd name="connsiteY52" fmla="*/ 194919 h 606510"/>
                <a:gd name="connsiteX53" fmla="*/ 275668 w 578354"/>
                <a:gd name="connsiteY53" fmla="*/ 200658 h 606510"/>
                <a:gd name="connsiteX54" fmla="*/ 236302 w 578354"/>
                <a:gd name="connsiteY54" fmla="*/ 182791 h 606510"/>
                <a:gd name="connsiteX55" fmla="*/ 200624 w 578354"/>
                <a:gd name="connsiteY55" fmla="*/ 168497 h 606510"/>
                <a:gd name="connsiteX56" fmla="*/ 426321 w 578354"/>
                <a:gd name="connsiteY56" fmla="*/ 71765 h 606510"/>
                <a:gd name="connsiteX57" fmla="*/ 439012 w 578354"/>
                <a:gd name="connsiteY57" fmla="*/ 84331 h 606510"/>
                <a:gd name="connsiteX58" fmla="*/ 439012 w 578354"/>
                <a:gd name="connsiteY58" fmla="*/ 99173 h 606510"/>
                <a:gd name="connsiteX59" fmla="*/ 464721 w 578354"/>
                <a:gd name="connsiteY59" fmla="*/ 112498 h 606510"/>
                <a:gd name="connsiteX60" fmla="*/ 467758 w 578354"/>
                <a:gd name="connsiteY60" fmla="*/ 124306 h 606510"/>
                <a:gd name="connsiteX61" fmla="*/ 459297 w 578354"/>
                <a:gd name="connsiteY61" fmla="*/ 133080 h 606510"/>
                <a:gd name="connsiteX62" fmla="*/ 452789 w 578354"/>
                <a:gd name="connsiteY62" fmla="*/ 135139 h 606510"/>
                <a:gd name="connsiteX63" fmla="*/ 439555 w 578354"/>
                <a:gd name="connsiteY63" fmla="*/ 131455 h 606510"/>
                <a:gd name="connsiteX64" fmla="*/ 425019 w 578354"/>
                <a:gd name="connsiteY64" fmla="*/ 125931 h 606510"/>
                <a:gd name="connsiteX65" fmla="*/ 413738 w 578354"/>
                <a:gd name="connsiteY65" fmla="*/ 132972 h 606510"/>
                <a:gd name="connsiteX66" fmla="*/ 415582 w 578354"/>
                <a:gd name="connsiteY66" fmla="*/ 137197 h 606510"/>
                <a:gd name="connsiteX67" fmla="*/ 426429 w 578354"/>
                <a:gd name="connsiteY67" fmla="*/ 140989 h 606510"/>
                <a:gd name="connsiteX68" fmla="*/ 456043 w 578354"/>
                <a:gd name="connsiteY68" fmla="*/ 149113 h 606510"/>
                <a:gd name="connsiteX69" fmla="*/ 471230 w 578354"/>
                <a:gd name="connsiteY69" fmla="*/ 161355 h 606510"/>
                <a:gd name="connsiteX70" fmla="*/ 477304 w 578354"/>
                <a:gd name="connsiteY70" fmla="*/ 181829 h 606510"/>
                <a:gd name="connsiteX71" fmla="*/ 465480 w 578354"/>
                <a:gd name="connsiteY71" fmla="*/ 209454 h 606510"/>
                <a:gd name="connsiteX72" fmla="*/ 439012 w 578354"/>
                <a:gd name="connsiteY72" fmla="*/ 222020 h 606510"/>
                <a:gd name="connsiteX73" fmla="*/ 439012 w 578354"/>
                <a:gd name="connsiteY73" fmla="*/ 242278 h 606510"/>
                <a:gd name="connsiteX74" fmla="*/ 426321 w 578354"/>
                <a:gd name="connsiteY74" fmla="*/ 254953 h 606510"/>
                <a:gd name="connsiteX75" fmla="*/ 413738 w 578354"/>
                <a:gd name="connsiteY75" fmla="*/ 242278 h 606510"/>
                <a:gd name="connsiteX76" fmla="*/ 413738 w 578354"/>
                <a:gd name="connsiteY76" fmla="*/ 222670 h 606510"/>
                <a:gd name="connsiteX77" fmla="*/ 378158 w 578354"/>
                <a:gd name="connsiteY77" fmla="*/ 202087 h 606510"/>
                <a:gd name="connsiteX78" fmla="*/ 377073 w 578354"/>
                <a:gd name="connsiteY78" fmla="*/ 190171 h 606510"/>
                <a:gd name="connsiteX79" fmla="*/ 386402 w 578354"/>
                <a:gd name="connsiteY79" fmla="*/ 182696 h 606510"/>
                <a:gd name="connsiteX80" fmla="*/ 395948 w 578354"/>
                <a:gd name="connsiteY80" fmla="*/ 180963 h 606510"/>
                <a:gd name="connsiteX81" fmla="*/ 408531 w 578354"/>
                <a:gd name="connsiteY81" fmla="*/ 186163 h 606510"/>
                <a:gd name="connsiteX82" fmla="*/ 426646 w 578354"/>
                <a:gd name="connsiteY82" fmla="*/ 193963 h 606510"/>
                <a:gd name="connsiteX83" fmla="*/ 439555 w 578354"/>
                <a:gd name="connsiteY83" fmla="*/ 187138 h 606510"/>
                <a:gd name="connsiteX84" fmla="*/ 436626 w 578354"/>
                <a:gd name="connsiteY84" fmla="*/ 181504 h 606510"/>
                <a:gd name="connsiteX85" fmla="*/ 425778 w 578354"/>
                <a:gd name="connsiteY85" fmla="*/ 177821 h 606510"/>
                <a:gd name="connsiteX86" fmla="*/ 385534 w 578354"/>
                <a:gd name="connsiteY86" fmla="*/ 161355 h 606510"/>
                <a:gd name="connsiteX87" fmla="*/ 376964 w 578354"/>
                <a:gd name="connsiteY87" fmla="*/ 138280 h 606510"/>
                <a:gd name="connsiteX88" fmla="*/ 386402 w 578354"/>
                <a:gd name="connsiteY88" fmla="*/ 112714 h 606510"/>
                <a:gd name="connsiteX89" fmla="*/ 413738 w 578354"/>
                <a:gd name="connsiteY89" fmla="*/ 98848 h 606510"/>
                <a:gd name="connsiteX90" fmla="*/ 413738 w 578354"/>
                <a:gd name="connsiteY90" fmla="*/ 84331 h 606510"/>
                <a:gd name="connsiteX91" fmla="*/ 426321 w 578354"/>
                <a:gd name="connsiteY91" fmla="*/ 71765 h 606510"/>
                <a:gd name="connsiteX92" fmla="*/ 215047 w 578354"/>
                <a:gd name="connsiteY92" fmla="*/ 46785 h 606510"/>
                <a:gd name="connsiteX93" fmla="*/ 247581 w 578354"/>
                <a:gd name="connsiteY93" fmla="*/ 46785 h 606510"/>
                <a:gd name="connsiteX94" fmla="*/ 347675 w 578354"/>
                <a:gd name="connsiteY94" fmla="*/ 146840 h 606510"/>
                <a:gd name="connsiteX95" fmla="*/ 347675 w 578354"/>
                <a:gd name="connsiteY95" fmla="*/ 178243 h 606510"/>
                <a:gd name="connsiteX96" fmla="*/ 353423 w 578354"/>
                <a:gd name="connsiteY96" fmla="*/ 196110 h 606510"/>
                <a:gd name="connsiteX97" fmla="*/ 353423 w 578354"/>
                <a:gd name="connsiteY97" fmla="*/ 218525 h 606510"/>
                <a:gd name="connsiteX98" fmla="*/ 342362 w 578354"/>
                <a:gd name="connsiteY98" fmla="*/ 242131 h 606510"/>
                <a:gd name="connsiteX99" fmla="*/ 335963 w 578354"/>
                <a:gd name="connsiteY99" fmla="*/ 259132 h 606510"/>
                <a:gd name="connsiteX100" fmla="*/ 314383 w 578354"/>
                <a:gd name="connsiteY100" fmla="*/ 299522 h 606510"/>
                <a:gd name="connsiteX101" fmla="*/ 299743 w 578354"/>
                <a:gd name="connsiteY101" fmla="*/ 318147 h 606510"/>
                <a:gd name="connsiteX102" fmla="*/ 310587 w 578354"/>
                <a:gd name="connsiteY102" fmla="*/ 331683 h 606510"/>
                <a:gd name="connsiteX103" fmla="*/ 382052 w 578354"/>
                <a:gd name="connsiteY103" fmla="*/ 353231 h 606510"/>
                <a:gd name="connsiteX104" fmla="*/ 462627 w 578354"/>
                <a:gd name="connsiteY104" fmla="*/ 587560 h 606510"/>
                <a:gd name="connsiteX105" fmla="*/ 443758 w 578354"/>
                <a:gd name="connsiteY105" fmla="*/ 606510 h 606510"/>
                <a:gd name="connsiteX106" fmla="*/ 18978 w 578354"/>
                <a:gd name="connsiteY106" fmla="*/ 606510 h 606510"/>
                <a:gd name="connsiteX107" fmla="*/ 0 w 578354"/>
                <a:gd name="connsiteY107" fmla="*/ 587560 h 606510"/>
                <a:gd name="connsiteX108" fmla="*/ 217 w 578354"/>
                <a:gd name="connsiteY108" fmla="*/ 584636 h 606510"/>
                <a:gd name="connsiteX109" fmla="*/ 80575 w 578354"/>
                <a:gd name="connsiteY109" fmla="*/ 353231 h 606510"/>
                <a:gd name="connsiteX110" fmla="*/ 152040 w 578354"/>
                <a:gd name="connsiteY110" fmla="*/ 331683 h 606510"/>
                <a:gd name="connsiteX111" fmla="*/ 162885 w 578354"/>
                <a:gd name="connsiteY111" fmla="*/ 318147 h 606510"/>
                <a:gd name="connsiteX112" fmla="*/ 148353 w 578354"/>
                <a:gd name="connsiteY112" fmla="*/ 299522 h 606510"/>
                <a:gd name="connsiteX113" fmla="*/ 126664 w 578354"/>
                <a:gd name="connsiteY113" fmla="*/ 259132 h 606510"/>
                <a:gd name="connsiteX114" fmla="*/ 120266 w 578354"/>
                <a:gd name="connsiteY114" fmla="*/ 242131 h 606510"/>
                <a:gd name="connsiteX115" fmla="*/ 109205 w 578354"/>
                <a:gd name="connsiteY115" fmla="*/ 218525 h 606510"/>
                <a:gd name="connsiteX116" fmla="*/ 109205 w 578354"/>
                <a:gd name="connsiteY116" fmla="*/ 196110 h 606510"/>
                <a:gd name="connsiteX117" fmla="*/ 114952 w 578354"/>
                <a:gd name="connsiteY117" fmla="*/ 178243 h 606510"/>
                <a:gd name="connsiteX118" fmla="*/ 114952 w 578354"/>
                <a:gd name="connsiteY118" fmla="*/ 146840 h 606510"/>
                <a:gd name="connsiteX119" fmla="*/ 215047 w 578354"/>
                <a:gd name="connsiteY119" fmla="*/ 46785 h 606510"/>
                <a:gd name="connsiteX120" fmla="*/ 414825 w 578354"/>
                <a:gd name="connsiteY120" fmla="*/ 0 h 606510"/>
                <a:gd name="connsiteX121" fmla="*/ 578354 w 578354"/>
                <a:gd name="connsiteY121" fmla="*/ 163305 h 606510"/>
                <a:gd name="connsiteX122" fmla="*/ 414825 w 578354"/>
                <a:gd name="connsiteY122" fmla="*/ 326718 h 606510"/>
                <a:gd name="connsiteX123" fmla="*/ 344664 w 578354"/>
                <a:gd name="connsiteY123" fmla="*/ 310907 h 606510"/>
                <a:gd name="connsiteX124" fmla="*/ 360063 w 578354"/>
                <a:gd name="connsiteY124" fmla="*/ 279719 h 606510"/>
                <a:gd name="connsiteX125" fmla="*/ 414825 w 578354"/>
                <a:gd name="connsiteY125" fmla="*/ 291956 h 606510"/>
                <a:gd name="connsiteX126" fmla="*/ 543545 w 578354"/>
                <a:gd name="connsiteY126" fmla="*/ 163305 h 606510"/>
                <a:gd name="connsiteX127" fmla="*/ 414825 w 578354"/>
                <a:gd name="connsiteY127" fmla="*/ 34762 h 606510"/>
                <a:gd name="connsiteX128" fmla="*/ 338808 w 578354"/>
                <a:gd name="connsiteY128" fmla="*/ 59561 h 606510"/>
                <a:gd name="connsiteX129" fmla="*/ 311264 w 578354"/>
                <a:gd name="connsiteY129" fmla="*/ 37036 h 606510"/>
                <a:gd name="connsiteX130" fmla="*/ 414825 w 578354"/>
                <a:gd name="connsiteY130" fmla="*/ 0 h 60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578354" h="606510">
                  <a:moveTo>
                    <a:pt x="271981" y="340887"/>
                  </a:moveTo>
                  <a:cubicBezTo>
                    <a:pt x="266667" y="343702"/>
                    <a:pt x="261461" y="345543"/>
                    <a:pt x="256365" y="346409"/>
                  </a:cubicBezTo>
                  <a:cubicBezTo>
                    <a:pt x="253328" y="346951"/>
                    <a:pt x="251051" y="349658"/>
                    <a:pt x="251051" y="352798"/>
                  </a:cubicBezTo>
                  <a:lnTo>
                    <a:pt x="251051" y="368716"/>
                  </a:lnTo>
                  <a:cubicBezTo>
                    <a:pt x="250183" y="369149"/>
                    <a:pt x="249316" y="369691"/>
                    <a:pt x="248665" y="370449"/>
                  </a:cubicBezTo>
                  <a:cubicBezTo>
                    <a:pt x="247472" y="371748"/>
                    <a:pt x="246821" y="373589"/>
                    <a:pt x="247038" y="375322"/>
                  </a:cubicBezTo>
                  <a:lnTo>
                    <a:pt x="250509" y="409431"/>
                  </a:lnTo>
                  <a:cubicBezTo>
                    <a:pt x="250834" y="412030"/>
                    <a:pt x="252677" y="414196"/>
                    <a:pt x="255172" y="414954"/>
                  </a:cubicBezTo>
                  <a:cubicBezTo>
                    <a:pt x="255822" y="415062"/>
                    <a:pt x="256365" y="415170"/>
                    <a:pt x="256907" y="415170"/>
                  </a:cubicBezTo>
                  <a:cubicBezTo>
                    <a:pt x="258859" y="415170"/>
                    <a:pt x="260811" y="414304"/>
                    <a:pt x="262004" y="412572"/>
                  </a:cubicBezTo>
                  <a:lnTo>
                    <a:pt x="280114" y="388749"/>
                  </a:lnTo>
                  <a:cubicBezTo>
                    <a:pt x="280873" y="387666"/>
                    <a:pt x="281307" y="386258"/>
                    <a:pt x="281307" y="384851"/>
                  </a:cubicBezTo>
                  <a:lnTo>
                    <a:pt x="281307" y="346626"/>
                  </a:lnTo>
                  <a:cubicBezTo>
                    <a:pt x="281307" y="344352"/>
                    <a:pt x="280222" y="342295"/>
                    <a:pt x="278270" y="341104"/>
                  </a:cubicBezTo>
                  <a:cubicBezTo>
                    <a:pt x="276318" y="339912"/>
                    <a:pt x="273933" y="339912"/>
                    <a:pt x="271981" y="340887"/>
                  </a:cubicBezTo>
                  <a:close/>
                  <a:moveTo>
                    <a:pt x="190755" y="340887"/>
                  </a:moveTo>
                  <a:cubicBezTo>
                    <a:pt x="188695" y="339912"/>
                    <a:pt x="186309" y="339912"/>
                    <a:pt x="184357" y="341104"/>
                  </a:cubicBezTo>
                  <a:cubicBezTo>
                    <a:pt x="182513" y="342295"/>
                    <a:pt x="181321" y="344352"/>
                    <a:pt x="181321" y="346626"/>
                  </a:cubicBezTo>
                  <a:lnTo>
                    <a:pt x="181212" y="384851"/>
                  </a:lnTo>
                  <a:cubicBezTo>
                    <a:pt x="181212" y="386258"/>
                    <a:pt x="181754" y="387666"/>
                    <a:pt x="182513" y="388749"/>
                  </a:cubicBezTo>
                  <a:lnTo>
                    <a:pt x="200624" y="412680"/>
                  </a:lnTo>
                  <a:cubicBezTo>
                    <a:pt x="201817" y="414304"/>
                    <a:pt x="203769" y="415170"/>
                    <a:pt x="205721" y="415170"/>
                  </a:cubicBezTo>
                  <a:cubicBezTo>
                    <a:pt x="206263" y="415170"/>
                    <a:pt x="206914" y="415062"/>
                    <a:pt x="207456" y="414954"/>
                  </a:cubicBezTo>
                  <a:cubicBezTo>
                    <a:pt x="209950" y="414196"/>
                    <a:pt x="211794" y="412030"/>
                    <a:pt x="212119" y="409431"/>
                  </a:cubicBezTo>
                  <a:lnTo>
                    <a:pt x="215589" y="375322"/>
                  </a:lnTo>
                  <a:cubicBezTo>
                    <a:pt x="215806" y="373589"/>
                    <a:pt x="215264" y="371748"/>
                    <a:pt x="213963" y="370449"/>
                  </a:cubicBezTo>
                  <a:cubicBezTo>
                    <a:pt x="213312" y="369691"/>
                    <a:pt x="212553" y="369149"/>
                    <a:pt x="211577" y="368716"/>
                  </a:cubicBezTo>
                  <a:lnTo>
                    <a:pt x="211577" y="352798"/>
                  </a:lnTo>
                  <a:cubicBezTo>
                    <a:pt x="211577" y="349658"/>
                    <a:pt x="209299" y="346951"/>
                    <a:pt x="206263" y="346409"/>
                  </a:cubicBezTo>
                  <a:cubicBezTo>
                    <a:pt x="201166" y="345543"/>
                    <a:pt x="195961" y="343702"/>
                    <a:pt x="190755" y="340887"/>
                  </a:cubicBezTo>
                  <a:close/>
                  <a:moveTo>
                    <a:pt x="200624" y="168497"/>
                  </a:moveTo>
                  <a:cubicBezTo>
                    <a:pt x="182513" y="168497"/>
                    <a:pt x="164945" y="175861"/>
                    <a:pt x="156161" y="180300"/>
                  </a:cubicBezTo>
                  <a:cubicBezTo>
                    <a:pt x="153884" y="181383"/>
                    <a:pt x="152583" y="183657"/>
                    <a:pt x="152583" y="186039"/>
                  </a:cubicBezTo>
                  <a:lnTo>
                    <a:pt x="152583" y="197518"/>
                  </a:lnTo>
                  <a:lnTo>
                    <a:pt x="149980" y="197518"/>
                  </a:lnTo>
                  <a:cubicBezTo>
                    <a:pt x="146401" y="197518"/>
                    <a:pt x="143473" y="200333"/>
                    <a:pt x="143473" y="203906"/>
                  </a:cubicBezTo>
                  <a:lnTo>
                    <a:pt x="143473" y="214410"/>
                  </a:lnTo>
                  <a:cubicBezTo>
                    <a:pt x="143473" y="216576"/>
                    <a:pt x="144666" y="218633"/>
                    <a:pt x="146401" y="219824"/>
                  </a:cubicBezTo>
                  <a:lnTo>
                    <a:pt x="152691" y="223831"/>
                  </a:lnTo>
                  <a:lnTo>
                    <a:pt x="153016" y="226538"/>
                  </a:lnTo>
                  <a:cubicBezTo>
                    <a:pt x="155077" y="241806"/>
                    <a:pt x="163644" y="261731"/>
                    <a:pt x="176007" y="279598"/>
                  </a:cubicBezTo>
                  <a:cubicBezTo>
                    <a:pt x="191731" y="302338"/>
                    <a:pt x="206480" y="312516"/>
                    <a:pt x="214071" y="312516"/>
                  </a:cubicBezTo>
                  <a:lnTo>
                    <a:pt x="248557" y="312516"/>
                  </a:lnTo>
                  <a:cubicBezTo>
                    <a:pt x="256148" y="312516"/>
                    <a:pt x="270896" y="302338"/>
                    <a:pt x="286621" y="279598"/>
                  </a:cubicBezTo>
                  <a:cubicBezTo>
                    <a:pt x="298984" y="261731"/>
                    <a:pt x="307551" y="241806"/>
                    <a:pt x="309611" y="226538"/>
                  </a:cubicBezTo>
                  <a:lnTo>
                    <a:pt x="309936" y="223831"/>
                  </a:lnTo>
                  <a:lnTo>
                    <a:pt x="316226" y="219824"/>
                  </a:lnTo>
                  <a:cubicBezTo>
                    <a:pt x="318070" y="218633"/>
                    <a:pt x="319154" y="216576"/>
                    <a:pt x="319154" y="214410"/>
                  </a:cubicBezTo>
                  <a:lnTo>
                    <a:pt x="319154" y="203906"/>
                  </a:lnTo>
                  <a:cubicBezTo>
                    <a:pt x="319154" y="200333"/>
                    <a:pt x="316226" y="197518"/>
                    <a:pt x="312756" y="197518"/>
                  </a:cubicBezTo>
                  <a:lnTo>
                    <a:pt x="309177" y="197518"/>
                  </a:lnTo>
                  <a:cubicBezTo>
                    <a:pt x="308744" y="196651"/>
                    <a:pt x="307984" y="195893"/>
                    <a:pt x="307117" y="195352"/>
                  </a:cubicBezTo>
                  <a:cubicBezTo>
                    <a:pt x="305382" y="194161"/>
                    <a:pt x="302996" y="193944"/>
                    <a:pt x="301044" y="194919"/>
                  </a:cubicBezTo>
                  <a:cubicBezTo>
                    <a:pt x="292477" y="198709"/>
                    <a:pt x="283910" y="200658"/>
                    <a:pt x="275668" y="200658"/>
                  </a:cubicBezTo>
                  <a:cubicBezTo>
                    <a:pt x="261028" y="200658"/>
                    <a:pt x="247797" y="194702"/>
                    <a:pt x="236302" y="182791"/>
                  </a:cubicBezTo>
                  <a:cubicBezTo>
                    <a:pt x="227193" y="173370"/>
                    <a:pt x="215155" y="168497"/>
                    <a:pt x="200624" y="168497"/>
                  </a:cubicBezTo>
                  <a:close/>
                  <a:moveTo>
                    <a:pt x="426321" y="71765"/>
                  </a:moveTo>
                  <a:cubicBezTo>
                    <a:pt x="433372" y="71765"/>
                    <a:pt x="439012" y="77398"/>
                    <a:pt x="439012" y="84331"/>
                  </a:cubicBezTo>
                  <a:lnTo>
                    <a:pt x="439012" y="99173"/>
                  </a:lnTo>
                  <a:cubicBezTo>
                    <a:pt x="449860" y="101231"/>
                    <a:pt x="458321" y="105564"/>
                    <a:pt x="464721" y="112498"/>
                  </a:cubicBezTo>
                  <a:cubicBezTo>
                    <a:pt x="467650" y="115639"/>
                    <a:pt x="468843" y="120081"/>
                    <a:pt x="467758" y="124306"/>
                  </a:cubicBezTo>
                  <a:cubicBezTo>
                    <a:pt x="466565" y="128531"/>
                    <a:pt x="463419" y="131780"/>
                    <a:pt x="459297" y="133080"/>
                  </a:cubicBezTo>
                  <a:lnTo>
                    <a:pt x="452789" y="135139"/>
                  </a:lnTo>
                  <a:cubicBezTo>
                    <a:pt x="448016" y="136655"/>
                    <a:pt x="442809" y="135247"/>
                    <a:pt x="439555" y="131455"/>
                  </a:cubicBezTo>
                  <a:cubicBezTo>
                    <a:pt x="436192" y="127772"/>
                    <a:pt x="431311" y="125931"/>
                    <a:pt x="425019" y="125931"/>
                  </a:cubicBezTo>
                  <a:cubicBezTo>
                    <a:pt x="419921" y="125931"/>
                    <a:pt x="413738" y="127122"/>
                    <a:pt x="413738" y="132972"/>
                  </a:cubicBezTo>
                  <a:cubicBezTo>
                    <a:pt x="413738" y="134597"/>
                    <a:pt x="414388" y="136005"/>
                    <a:pt x="415582" y="137197"/>
                  </a:cubicBezTo>
                  <a:cubicBezTo>
                    <a:pt x="416883" y="138389"/>
                    <a:pt x="420463" y="139689"/>
                    <a:pt x="426429" y="140989"/>
                  </a:cubicBezTo>
                  <a:cubicBezTo>
                    <a:pt x="440097" y="144022"/>
                    <a:pt x="450077" y="146730"/>
                    <a:pt x="456043" y="149113"/>
                  </a:cubicBezTo>
                  <a:cubicBezTo>
                    <a:pt x="462118" y="151497"/>
                    <a:pt x="467216" y="155613"/>
                    <a:pt x="471230" y="161355"/>
                  </a:cubicBezTo>
                  <a:cubicBezTo>
                    <a:pt x="475243" y="167096"/>
                    <a:pt x="477304" y="174030"/>
                    <a:pt x="477304" y="181829"/>
                  </a:cubicBezTo>
                  <a:cubicBezTo>
                    <a:pt x="477304" y="192771"/>
                    <a:pt x="473291" y="202087"/>
                    <a:pt x="465480" y="209454"/>
                  </a:cubicBezTo>
                  <a:cubicBezTo>
                    <a:pt x="458863" y="215737"/>
                    <a:pt x="449968" y="219962"/>
                    <a:pt x="439012" y="222020"/>
                  </a:cubicBezTo>
                  <a:lnTo>
                    <a:pt x="439012" y="242278"/>
                  </a:lnTo>
                  <a:cubicBezTo>
                    <a:pt x="439012" y="249320"/>
                    <a:pt x="433372" y="254953"/>
                    <a:pt x="426321" y="254953"/>
                  </a:cubicBezTo>
                  <a:cubicBezTo>
                    <a:pt x="419378" y="254953"/>
                    <a:pt x="413738" y="249320"/>
                    <a:pt x="413738" y="242278"/>
                  </a:cubicBezTo>
                  <a:lnTo>
                    <a:pt x="413738" y="222670"/>
                  </a:lnTo>
                  <a:cubicBezTo>
                    <a:pt x="397683" y="220504"/>
                    <a:pt x="385751" y="213571"/>
                    <a:pt x="378158" y="202087"/>
                  </a:cubicBezTo>
                  <a:cubicBezTo>
                    <a:pt x="375771" y="198512"/>
                    <a:pt x="375337" y="194071"/>
                    <a:pt x="377073" y="190171"/>
                  </a:cubicBezTo>
                  <a:cubicBezTo>
                    <a:pt x="378700" y="186271"/>
                    <a:pt x="382171" y="183454"/>
                    <a:pt x="386402" y="182696"/>
                  </a:cubicBezTo>
                  <a:lnTo>
                    <a:pt x="395948" y="180963"/>
                  </a:lnTo>
                  <a:cubicBezTo>
                    <a:pt x="400721" y="180096"/>
                    <a:pt x="405710" y="182046"/>
                    <a:pt x="408531" y="186163"/>
                  </a:cubicBezTo>
                  <a:cubicBezTo>
                    <a:pt x="412110" y="191254"/>
                    <a:pt x="418185" y="193963"/>
                    <a:pt x="426646" y="193963"/>
                  </a:cubicBezTo>
                  <a:cubicBezTo>
                    <a:pt x="439555" y="193963"/>
                    <a:pt x="439555" y="188763"/>
                    <a:pt x="439555" y="187138"/>
                  </a:cubicBezTo>
                  <a:cubicBezTo>
                    <a:pt x="439555" y="184646"/>
                    <a:pt x="438578" y="182913"/>
                    <a:pt x="436626" y="181504"/>
                  </a:cubicBezTo>
                  <a:cubicBezTo>
                    <a:pt x="434673" y="180096"/>
                    <a:pt x="430985" y="178905"/>
                    <a:pt x="425778" y="177821"/>
                  </a:cubicBezTo>
                  <a:cubicBezTo>
                    <a:pt x="404734" y="173488"/>
                    <a:pt x="391283" y="167963"/>
                    <a:pt x="385534" y="161355"/>
                  </a:cubicBezTo>
                  <a:cubicBezTo>
                    <a:pt x="379785" y="154530"/>
                    <a:pt x="376964" y="147055"/>
                    <a:pt x="376964" y="138280"/>
                  </a:cubicBezTo>
                  <a:cubicBezTo>
                    <a:pt x="376964" y="128639"/>
                    <a:pt x="380110" y="120081"/>
                    <a:pt x="386402" y="112714"/>
                  </a:cubicBezTo>
                  <a:cubicBezTo>
                    <a:pt x="392368" y="105564"/>
                    <a:pt x="401588" y="100906"/>
                    <a:pt x="413738" y="98848"/>
                  </a:cubicBezTo>
                  <a:lnTo>
                    <a:pt x="413738" y="84331"/>
                  </a:lnTo>
                  <a:cubicBezTo>
                    <a:pt x="413738" y="77398"/>
                    <a:pt x="419378" y="71765"/>
                    <a:pt x="426321" y="71765"/>
                  </a:cubicBezTo>
                  <a:close/>
                  <a:moveTo>
                    <a:pt x="215047" y="46785"/>
                  </a:moveTo>
                  <a:lnTo>
                    <a:pt x="247581" y="46785"/>
                  </a:lnTo>
                  <a:cubicBezTo>
                    <a:pt x="302779" y="46785"/>
                    <a:pt x="347675" y="91723"/>
                    <a:pt x="347675" y="146840"/>
                  </a:cubicBezTo>
                  <a:lnTo>
                    <a:pt x="347675" y="178243"/>
                  </a:lnTo>
                  <a:cubicBezTo>
                    <a:pt x="351471" y="183441"/>
                    <a:pt x="353423" y="189721"/>
                    <a:pt x="353423" y="196110"/>
                  </a:cubicBezTo>
                  <a:lnTo>
                    <a:pt x="353423" y="218525"/>
                  </a:lnTo>
                  <a:cubicBezTo>
                    <a:pt x="353423" y="227621"/>
                    <a:pt x="349302" y="236284"/>
                    <a:pt x="342362" y="242131"/>
                  </a:cubicBezTo>
                  <a:cubicBezTo>
                    <a:pt x="340626" y="247654"/>
                    <a:pt x="338458" y="253393"/>
                    <a:pt x="335963" y="259132"/>
                  </a:cubicBezTo>
                  <a:cubicBezTo>
                    <a:pt x="330758" y="272559"/>
                    <a:pt x="323275" y="286528"/>
                    <a:pt x="314383" y="299522"/>
                  </a:cubicBezTo>
                  <a:cubicBezTo>
                    <a:pt x="310587" y="305045"/>
                    <a:pt x="305599" y="311650"/>
                    <a:pt x="299743" y="318147"/>
                  </a:cubicBezTo>
                  <a:cubicBezTo>
                    <a:pt x="305056" y="321937"/>
                    <a:pt x="308852" y="326485"/>
                    <a:pt x="310587" y="331683"/>
                  </a:cubicBezTo>
                  <a:lnTo>
                    <a:pt x="382052" y="353231"/>
                  </a:lnTo>
                  <a:cubicBezTo>
                    <a:pt x="432263" y="367742"/>
                    <a:pt x="462627" y="578464"/>
                    <a:pt x="462627" y="587560"/>
                  </a:cubicBezTo>
                  <a:cubicBezTo>
                    <a:pt x="462627" y="598064"/>
                    <a:pt x="454169" y="606510"/>
                    <a:pt x="443758" y="606510"/>
                  </a:cubicBezTo>
                  <a:lnTo>
                    <a:pt x="18978" y="606510"/>
                  </a:lnTo>
                  <a:cubicBezTo>
                    <a:pt x="8459" y="606510"/>
                    <a:pt x="0" y="598064"/>
                    <a:pt x="0" y="587560"/>
                  </a:cubicBezTo>
                  <a:cubicBezTo>
                    <a:pt x="0" y="586586"/>
                    <a:pt x="109" y="585611"/>
                    <a:pt x="217" y="584636"/>
                  </a:cubicBezTo>
                  <a:cubicBezTo>
                    <a:pt x="217" y="584636"/>
                    <a:pt x="30365" y="367742"/>
                    <a:pt x="80575" y="353231"/>
                  </a:cubicBezTo>
                  <a:lnTo>
                    <a:pt x="152040" y="331683"/>
                  </a:lnTo>
                  <a:cubicBezTo>
                    <a:pt x="153775" y="326485"/>
                    <a:pt x="157571" y="321937"/>
                    <a:pt x="162885" y="318147"/>
                  </a:cubicBezTo>
                  <a:cubicBezTo>
                    <a:pt x="157029" y="311650"/>
                    <a:pt x="152040" y="305045"/>
                    <a:pt x="148353" y="299522"/>
                  </a:cubicBezTo>
                  <a:cubicBezTo>
                    <a:pt x="139352" y="286528"/>
                    <a:pt x="131870" y="272559"/>
                    <a:pt x="126664" y="259132"/>
                  </a:cubicBezTo>
                  <a:cubicBezTo>
                    <a:pt x="124170" y="253393"/>
                    <a:pt x="122001" y="247654"/>
                    <a:pt x="120266" y="242131"/>
                  </a:cubicBezTo>
                  <a:cubicBezTo>
                    <a:pt x="113325" y="236284"/>
                    <a:pt x="109205" y="227621"/>
                    <a:pt x="109205" y="218525"/>
                  </a:cubicBezTo>
                  <a:lnTo>
                    <a:pt x="109205" y="196110"/>
                  </a:lnTo>
                  <a:cubicBezTo>
                    <a:pt x="109205" y="189721"/>
                    <a:pt x="111265" y="183441"/>
                    <a:pt x="114952" y="178243"/>
                  </a:cubicBezTo>
                  <a:lnTo>
                    <a:pt x="114952" y="146840"/>
                  </a:lnTo>
                  <a:cubicBezTo>
                    <a:pt x="114952" y="91723"/>
                    <a:pt x="159848" y="46785"/>
                    <a:pt x="215047" y="46785"/>
                  </a:cubicBezTo>
                  <a:close/>
                  <a:moveTo>
                    <a:pt x="414825" y="0"/>
                  </a:moveTo>
                  <a:cubicBezTo>
                    <a:pt x="504940" y="0"/>
                    <a:pt x="578354" y="73314"/>
                    <a:pt x="578354" y="163305"/>
                  </a:cubicBezTo>
                  <a:cubicBezTo>
                    <a:pt x="578354" y="253404"/>
                    <a:pt x="504940" y="326718"/>
                    <a:pt x="414825" y="326718"/>
                  </a:cubicBezTo>
                  <a:cubicBezTo>
                    <a:pt x="389667" y="326718"/>
                    <a:pt x="365918" y="320979"/>
                    <a:pt x="344664" y="310907"/>
                  </a:cubicBezTo>
                  <a:cubicBezTo>
                    <a:pt x="350737" y="300620"/>
                    <a:pt x="355942" y="290115"/>
                    <a:pt x="360063" y="279719"/>
                  </a:cubicBezTo>
                  <a:cubicBezTo>
                    <a:pt x="376654" y="287516"/>
                    <a:pt x="395198" y="291956"/>
                    <a:pt x="414825" y="291956"/>
                  </a:cubicBezTo>
                  <a:cubicBezTo>
                    <a:pt x="485854" y="291956"/>
                    <a:pt x="543545" y="234236"/>
                    <a:pt x="543545" y="163305"/>
                  </a:cubicBezTo>
                  <a:cubicBezTo>
                    <a:pt x="543545" y="92482"/>
                    <a:pt x="485854" y="34762"/>
                    <a:pt x="414825" y="34762"/>
                  </a:cubicBezTo>
                  <a:cubicBezTo>
                    <a:pt x="386414" y="34762"/>
                    <a:pt x="360171" y="43967"/>
                    <a:pt x="338808" y="59561"/>
                  </a:cubicBezTo>
                  <a:cubicBezTo>
                    <a:pt x="330675" y="50897"/>
                    <a:pt x="321458" y="43317"/>
                    <a:pt x="311264" y="37036"/>
                  </a:cubicBezTo>
                  <a:cubicBezTo>
                    <a:pt x="339459" y="13861"/>
                    <a:pt x="375570" y="0"/>
                    <a:pt x="4148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2" name="îṩ1îḍè"/>
            <p:cNvGrpSpPr/>
            <p:nvPr/>
          </p:nvGrpSpPr>
          <p:grpSpPr>
            <a:xfrm>
              <a:off x="8025896" y="4923507"/>
              <a:ext cx="1623594" cy="951664"/>
              <a:chOff x="8750374" y="4439485"/>
              <a:chExt cx="1361802" cy="951664"/>
            </a:xfrm>
          </p:grpSpPr>
          <p:sp>
            <p:nvSpPr>
              <p:cNvPr id="22" name="íslïḓè"/>
              <p:cNvSpPr/>
              <p:nvPr/>
            </p:nvSpPr>
            <p:spPr bwMode="auto">
              <a:xfrm>
                <a:off x="8750374" y="4881290"/>
                <a:ext cx="1361802" cy="509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23" name="ï$ľîḍê"/>
              <p:cNvSpPr txBox="1"/>
              <p:nvPr/>
            </p:nvSpPr>
            <p:spPr bwMode="auto">
              <a:xfrm>
                <a:off x="8750374" y="4439485"/>
                <a:ext cx="1361802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sp>
          <p:nvSpPr>
            <p:cNvPr id="13" name="iṡliḓé"/>
            <p:cNvSpPr/>
            <p:nvPr/>
          </p:nvSpPr>
          <p:spPr bwMode="auto">
            <a:xfrm>
              <a:off x="10440507" y="4256339"/>
              <a:ext cx="533190" cy="532321"/>
            </a:xfrm>
            <a:custGeom>
              <a:avLst/>
              <a:gdLst>
                <a:gd name="connsiteX0" fmla="*/ 298661 w 606862"/>
                <a:gd name="connsiteY0" fmla="*/ 216068 h 605874"/>
                <a:gd name="connsiteX1" fmla="*/ 292627 w 606862"/>
                <a:gd name="connsiteY1" fmla="*/ 222186 h 605874"/>
                <a:gd name="connsiteX2" fmla="*/ 292627 w 606862"/>
                <a:gd name="connsiteY2" fmla="*/ 229140 h 605874"/>
                <a:gd name="connsiteX3" fmla="*/ 286035 w 606862"/>
                <a:gd name="connsiteY3" fmla="*/ 238133 h 605874"/>
                <a:gd name="connsiteX4" fmla="*/ 259483 w 606862"/>
                <a:gd name="connsiteY4" fmla="*/ 271879 h 605874"/>
                <a:gd name="connsiteX5" fmla="*/ 278979 w 606862"/>
                <a:gd name="connsiteY5" fmla="*/ 304884 h 605874"/>
                <a:gd name="connsiteX6" fmla="*/ 303396 w 606862"/>
                <a:gd name="connsiteY6" fmla="*/ 315917 h 605874"/>
                <a:gd name="connsiteX7" fmla="*/ 312309 w 606862"/>
                <a:gd name="connsiteY7" fmla="*/ 321109 h 605874"/>
                <a:gd name="connsiteX8" fmla="*/ 309431 w 606862"/>
                <a:gd name="connsiteY8" fmla="*/ 342525 h 605874"/>
                <a:gd name="connsiteX9" fmla="*/ 293741 w 606862"/>
                <a:gd name="connsiteY9" fmla="*/ 344565 h 605874"/>
                <a:gd name="connsiteX10" fmla="*/ 269881 w 606862"/>
                <a:gd name="connsiteY10" fmla="*/ 337426 h 605874"/>
                <a:gd name="connsiteX11" fmla="*/ 262639 w 606862"/>
                <a:gd name="connsiteY11" fmla="*/ 340485 h 605874"/>
                <a:gd name="connsiteX12" fmla="*/ 259111 w 606862"/>
                <a:gd name="connsiteY12" fmla="*/ 353001 h 605874"/>
                <a:gd name="connsiteX13" fmla="*/ 263382 w 606862"/>
                <a:gd name="connsiteY13" fmla="*/ 362550 h 605874"/>
                <a:gd name="connsiteX14" fmla="*/ 284921 w 606862"/>
                <a:gd name="connsiteY14" fmla="*/ 368669 h 605874"/>
                <a:gd name="connsiteX15" fmla="*/ 291048 w 606862"/>
                <a:gd name="connsiteY15" fmla="*/ 375901 h 605874"/>
                <a:gd name="connsiteX16" fmla="*/ 291141 w 606862"/>
                <a:gd name="connsiteY16" fmla="*/ 384059 h 605874"/>
                <a:gd name="connsiteX17" fmla="*/ 296340 w 606862"/>
                <a:gd name="connsiteY17" fmla="*/ 389622 h 605874"/>
                <a:gd name="connsiteX18" fmla="*/ 308502 w 606862"/>
                <a:gd name="connsiteY18" fmla="*/ 389622 h 605874"/>
                <a:gd name="connsiteX19" fmla="*/ 313423 w 606862"/>
                <a:gd name="connsiteY19" fmla="*/ 384430 h 605874"/>
                <a:gd name="connsiteX20" fmla="*/ 313423 w 606862"/>
                <a:gd name="connsiteY20" fmla="*/ 373119 h 605874"/>
                <a:gd name="connsiteX21" fmla="*/ 318622 w 606862"/>
                <a:gd name="connsiteY21" fmla="*/ 366444 h 605874"/>
                <a:gd name="connsiteX22" fmla="*/ 339789 w 606862"/>
                <a:gd name="connsiteY22" fmla="*/ 352909 h 605874"/>
                <a:gd name="connsiteX23" fmla="*/ 327256 w 606862"/>
                <a:gd name="connsiteY23" fmla="*/ 294872 h 605874"/>
                <a:gd name="connsiteX24" fmla="*/ 305996 w 606862"/>
                <a:gd name="connsiteY24" fmla="*/ 285230 h 605874"/>
                <a:gd name="connsiteX25" fmla="*/ 294391 w 606862"/>
                <a:gd name="connsiteY25" fmla="*/ 278740 h 605874"/>
                <a:gd name="connsiteX26" fmla="*/ 296804 w 606862"/>
                <a:gd name="connsiteY26" fmla="*/ 260661 h 605874"/>
                <a:gd name="connsiteX27" fmla="*/ 304046 w 606862"/>
                <a:gd name="connsiteY27" fmla="*/ 259178 h 605874"/>
                <a:gd name="connsiteX28" fmla="*/ 330877 w 606862"/>
                <a:gd name="connsiteY28" fmla="*/ 264463 h 605874"/>
                <a:gd name="connsiteX29" fmla="*/ 337932 w 606862"/>
                <a:gd name="connsiteY29" fmla="*/ 261496 h 605874"/>
                <a:gd name="connsiteX30" fmla="*/ 342110 w 606862"/>
                <a:gd name="connsiteY30" fmla="*/ 247404 h 605874"/>
                <a:gd name="connsiteX31" fmla="*/ 338954 w 606862"/>
                <a:gd name="connsiteY31" fmla="*/ 240914 h 605874"/>
                <a:gd name="connsiteX32" fmla="*/ 321964 w 606862"/>
                <a:gd name="connsiteY32" fmla="*/ 235815 h 605874"/>
                <a:gd name="connsiteX33" fmla="*/ 314258 w 606862"/>
                <a:gd name="connsiteY33" fmla="*/ 226915 h 605874"/>
                <a:gd name="connsiteX34" fmla="*/ 303396 w 606862"/>
                <a:gd name="connsiteY34" fmla="*/ 216068 h 605874"/>
                <a:gd name="connsiteX35" fmla="*/ 303396 w 606862"/>
                <a:gd name="connsiteY35" fmla="*/ 176202 h 605874"/>
                <a:gd name="connsiteX36" fmla="*/ 430308 w 606862"/>
                <a:gd name="connsiteY36" fmla="*/ 302937 h 605874"/>
                <a:gd name="connsiteX37" fmla="*/ 303396 w 606862"/>
                <a:gd name="connsiteY37" fmla="*/ 429673 h 605874"/>
                <a:gd name="connsiteX38" fmla="*/ 176484 w 606862"/>
                <a:gd name="connsiteY38" fmla="*/ 302937 h 605874"/>
                <a:gd name="connsiteX39" fmla="*/ 303396 w 606862"/>
                <a:gd name="connsiteY39" fmla="*/ 176202 h 605874"/>
                <a:gd name="connsiteX40" fmla="*/ 281240 w 606862"/>
                <a:gd name="connsiteY40" fmla="*/ 91493 h 605874"/>
                <a:gd name="connsiteX41" fmla="*/ 91642 w 606862"/>
                <a:gd name="connsiteY41" fmla="*/ 280782 h 605874"/>
                <a:gd name="connsiteX42" fmla="*/ 118104 w 606862"/>
                <a:gd name="connsiteY42" fmla="*/ 280782 h 605874"/>
                <a:gd name="connsiteX43" fmla="*/ 140295 w 606862"/>
                <a:gd name="connsiteY43" fmla="*/ 302937 h 605874"/>
                <a:gd name="connsiteX44" fmla="*/ 118104 w 606862"/>
                <a:gd name="connsiteY44" fmla="*/ 325092 h 605874"/>
                <a:gd name="connsiteX45" fmla="*/ 91642 w 606862"/>
                <a:gd name="connsiteY45" fmla="*/ 325092 h 605874"/>
                <a:gd name="connsiteX46" fmla="*/ 281240 w 606862"/>
                <a:gd name="connsiteY46" fmla="*/ 514381 h 605874"/>
                <a:gd name="connsiteX47" fmla="*/ 281240 w 606862"/>
                <a:gd name="connsiteY47" fmla="*/ 487962 h 605874"/>
                <a:gd name="connsiteX48" fmla="*/ 303431 w 606862"/>
                <a:gd name="connsiteY48" fmla="*/ 465807 h 605874"/>
                <a:gd name="connsiteX49" fmla="*/ 325622 w 606862"/>
                <a:gd name="connsiteY49" fmla="*/ 487962 h 605874"/>
                <a:gd name="connsiteX50" fmla="*/ 325622 w 606862"/>
                <a:gd name="connsiteY50" fmla="*/ 514381 h 605874"/>
                <a:gd name="connsiteX51" fmla="*/ 515220 w 606862"/>
                <a:gd name="connsiteY51" fmla="*/ 325092 h 605874"/>
                <a:gd name="connsiteX52" fmla="*/ 488758 w 606862"/>
                <a:gd name="connsiteY52" fmla="*/ 325092 h 605874"/>
                <a:gd name="connsiteX53" fmla="*/ 466567 w 606862"/>
                <a:gd name="connsiteY53" fmla="*/ 302937 h 605874"/>
                <a:gd name="connsiteX54" fmla="*/ 488758 w 606862"/>
                <a:gd name="connsiteY54" fmla="*/ 280782 h 605874"/>
                <a:gd name="connsiteX55" fmla="*/ 515220 w 606862"/>
                <a:gd name="connsiteY55" fmla="*/ 280782 h 605874"/>
                <a:gd name="connsiteX56" fmla="*/ 325622 w 606862"/>
                <a:gd name="connsiteY56" fmla="*/ 91493 h 605874"/>
                <a:gd name="connsiteX57" fmla="*/ 325622 w 606862"/>
                <a:gd name="connsiteY57" fmla="*/ 117912 h 605874"/>
                <a:gd name="connsiteX58" fmla="*/ 303431 w 606862"/>
                <a:gd name="connsiteY58" fmla="*/ 140067 h 605874"/>
                <a:gd name="connsiteX59" fmla="*/ 281240 w 606862"/>
                <a:gd name="connsiteY59" fmla="*/ 117912 h 605874"/>
                <a:gd name="connsiteX60" fmla="*/ 303431 w 606862"/>
                <a:gd name="connsiteY60" fmla="*/ 0 h 605874"/>
                <a:gd name="connsiteX61" fmla="*/ 325622 w 606862"/>
                <a:gd name="connsiteY61" fmla="*/ 22155 h 605874"/>
                <a:gd name="connsiteX62" fmla="*/ 325622 w 606862"/>
                <a:gd name="connsiteY62" fmla="*/ 48574 h 605874"/>
                <a:gd name="connsiteX63" fmla="*/ 558209 w 606862"/>
                <a:gd name="connsiteY63" fmla="*/ 280782 h 605874"/>
                <a:gd name="connsiteX64" fmla="*/ 584671 w 606862"/>
                <a:gd name="connsiteY64" fmla="*/ 280782 h 605874"/>
                <a:gd name="connsiteX65" fmla="*/ 606862 w 606862"/>
                <a:gd name="connsiteY65" fmla="*/ 302937 h 605874"/>
                <a:gd name="connsiteX66" fmla="*/ 584671 w 606862"/>
                <a:gd name="connsiteY66" fmla="*/ 325092 h 605874"/>
                <a:gd name="connsiteX67" fmla="*/ 558209 w 606862"/>
                <a:gd name="connsiteY67" fmla="*/ 325092 h 605874"/>
                <a:gd name="connsiteX68" fmla="*/ 325622 w 606862"/>
                <a:gd name="connsiteY68" fmla="*/ 557300 h 605874"/>
                <a:gd name="connsiteX69" fmla="*/ 325622 w 606862"/>
                <a:gd name="connsiteY69" fmla="*/ 583719 h 605874"/>
                <a:gd name="connsiteX70" fmla="*/ 303431 w 606862"/>
                <a:gd name="connsiteY70" fmla="*/ 605874 h 605874"/>
                <a:gd name="connsiteX71" fmla="*/ 281240 w 606862"/>
                <a:gd name="connsiteY71" fmla="*/ 583719 h 605874"/>
                <a:gd name="connsiteX72" fmla="*/ 281240 w 606862"/>
                <a:gd name="connsiteY72" fmla="*/ 557300 h 605874"/>
                <a:gd name="connsiteX73" fmla="*/ 48653 w 606862"/>
                <a:gd name="connsiteY73" fmla="*/ 325092 h 605874"/>
                <a:gd name="connsiteX74" fmla="*/ 22191 w 606862"/>
                <a:gd name="connsiteY74" fmla="*/ 325092 h 605874"/>
                <a:gd name="connsiteX75" fmla="*/ 0 w 606862"/>
                <a:gd name="connsiteY75" fmla="*/ 302937 h 605874"/>
                <a:gd name="connsiteX76" fmla="*/ 22191 w 606862"/>
                <a:gd name="connsiteY76" fmla="*/ 280782 h 605874"/>
                <a:gd name="connsiteX77" fmla="*/ 48653 w 606862"/>
                <a:gd name="connsiteY77" fmla="*/ 280782 h 605874"/>
                <a:gd name="connsiteX78" fmla="*/ 281240 w 606862"/>
                <a:gd name="connsiteY78" fmla="*/ 48574 h 605874"/>
                <a:gd name="connsiteX79" fmla="*/ 281240 w 606862"/>
                <a:gd name="connsiteY79" fmla="*/ 22155 h 605874"/>
                <a:gd name="connsiteX80" fmla="*/ 303431 w 606862"/>
                <a:gd name="connsiteY80" fmla="*/ 0 h 60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6862" h="605874">
                  <a:moveTo>
                    <a:pt x="298661" y="216068"/>
                  </a:moveTo>
                  <a:cubicBezTo>
                    <a:pt x="293648" y="216160"/>
                    <a:pt x="292719" y="216995"/>
                    <a:pt x="292627" y="222186"/>
                  </a:cubicBezTo>
                  <a:lnTo>
                    <a:pt x="292627" y="229140"/>
                  </a:lnTo>
                  <a:cubicBezTo>
                    <a:pt x="292627" y="235908"/>
                    <a:pt x="292627" y="235815"/>
                    <a:pt x="286035" y="238133"/>
                  </a:cubicBezTo>
                  <a:cubicBezTo>
                    <a:pt x="270252" y="243974"/>
                    <a:pt x="260411" y="254728"/>
                    <a:pt x="259483" y="271879"/>
                  </a:cubicBezTo>
                  <a:cubicBezTo>
                    <a:pt x="258554" y="287084"/>
                    <a:pt x="266539" y="297375"/>
                    <a:pt x="278979" y="304884"/>
                  </a:cubicBezTo>
                  <a:cubicBezTo>
                    <a:pt x="286685" y="309613"/>
                    <a:pt x="295226" y="312301"/>
                    <a:pt x="303396" y="315917"/>
                  </a:cubicBezTo>
                  <a:cubicBezTo>
                    <a:pt x="306645" y="317308"/>
                    <a:pt x="309616" y="318884"/>
                    <a:pt x="312309" y="321109"/>
                  </a:cubicBezTo>
                  <a:cubicBezTo>
                    <a:pt x="320200" y="327691"/>
                    <a:pt x="318715" y="338446"/>
                    <a:pt x="309431" y="342525"/>
                  </a:cubicBezTo>
                  <a:cubicBezTo>
                    <a:pt x="304417" y="344750"/>
                    <a:pt x="299218" y="345214"/>
                    <a:pt x="293741" y="344565"/>
                  </a:cubicBezTo>
                  <a:cubicBezTo>
                    <a:pt x="285292" y="343452"/>
                    <a:pt x="277401" y="341412"/>
                    <a:pt x="269881" y="337426"/>
                  </a:cubicBezTo>
                  <a:cubicBezTo>
                    <a:pt x="265517" y="335108"/>
                    <a:pt x="264125" y="335664"/>
                    <a:pt x="262639" y="340485"/>
                  </a:cubicBezTo>
                  <a:cubicBezTo>
                    <a:pt x="261340" y="344750"/>
                    <a:pt x="260226" y="348829"/>
                    <a:pt x="259111" y="353001"/>
                  </a:cubicBezTo>
                  <a:cubicBezTo>
                    <a:pt x="257440" y="358564"/>
                    <a:pt x="258090" y="359955"/>
                    <a:pt x="263382" y="362550"/>
                  </a:cubicBezTo>
                  <a:cubicBezTo>
                    <a:pt x="270252" y="365888"/>
                    <a:pt x="277494" y="367464"/>
                    <a:pt x="284921" y="368669"/>
                  </a:cubicBezTo>
                  <a:cubicBezTo>
                    <a:pt x="290770" y="369596"/>
                    <a:pt x="291048" y="369782"/>
                    <a:pt x="291048" y="375901"/>
                  </a:cubicBezTo>
                  <a:cubicBezTo>
                    <a:pt x="291141" y="378589"/>
                    <a:pt x="291141" y="381278"/>
                    <a:pt x="291141" y="384059"/>
                  </a:cubicBezTo>
                  <a:cubicBezTo>
                    <a:pt x="291141" y="387490"/>
                    <a:pt x="292719" y="389437"/>
                    <a:pt x="296340" y="389622"/>
                  </a:cubicBezTo>
                  <a:cubicBezTo>
                    <a:pt x="300425" y="389715"/>
                    <a:pt x="304417" y="389715"/>
                    <a:pt x="308502" y="389622"/>
                  </a:cubicBezTo>
                  <a:cubicBezTo>
                    <a:pt x="311659" y="389437"/>
                    <a:pt x="313423" y="387768"/>
                    <a:pt x="313423" y="384430"/>
                  </a:cubicBezTo>
                  <a:cubicBezTo>
                    <a:pt x="313423" y="380722"/>
                    <a:pt x="313516" y="376828"/>
                    <a:pt x="313423" y="373119"/>
                  </a:cubicBezTo>
                  <a:cubicBezTo>
                    <a:pt x="313330" y="369411"/>
                    <a:pt x="314908" y="367464"/>
                    <a:pt x="318622" y="366444"/>
                  </a:cubicBezTo>
                  <a:cubicBezTo>
                    <a:pt x="327070" y="364127"/>
                    <a:pt x="334219" y="359584"/>
                    <a:pt x="339789" y="352909"/>
                  </a:cubicBezTo>
                  <a:cubicBezTo>
                    <a:pt x="355108" y="334366"/>
                    <a:pt x="349352" y="307017"/>
                    <a:pt x="327256" y="294872"/>
                  </a:cubicBezTo>
                  <a:cubicBezTo>
                    <a:pt x="320479" y="291071"/>
                    <a:pt x="313144" y="288197"/>
                    <a:pt x="305996" y="285230"/>
                  </a:cubicBezTo>
                  <a:cubicBezTo>
                    <a:pt x="301911" y="283561"/>
                    <a:pt x="297826" y="281521"/>
                    <a:pt x="294391" y="278740"/>
                  </a:cubicBezTo>
                  <a:cubicBezTo>
                    <a:pt x="287428" y="273177"/>
                    <a:pt x="288635" y="264277"/>
                    <a:pt x="296804" y="260661"/>
                  </a:cubicBezTo>
                  <a:cubicBezTo>
                    <a:pt x="299218" y="259642"/>
                    <a:pt x="301539" y="259271"/>
                    <a:pt x="304046" y="259178"/>
                  </a:cubicBezTo>
                  <a:cubicBezTo>
                    <a:pt x="313423" y="258715"/>
                    <a:pt x="322335" y="260383"/>
                    <a:pt x="330877" y="264463"/>
                  </a:cubicBezTo>
                  <a:cubicBezTo>
                    <a:pt x="335054" y="266595"/>
                    <a:pt x="336447" y="265946"/>
                    <a:pt x="337932" y="261496"/>
                  </a:cubicBezTo>
                  <a:cubicBezTo>
                    <a:pt x="339511" y="256860"/>
                    <a:pt x="340811" y="252132"/>
                    <a:pt x="342110" y="247404"/>
                  </a:cubicBezTo>
                  <a:cubicBezTo>
                    <a:pt x="343039" y="244344"/>
                    <a:pt x="341925" y="242212"/>
                    <a:pt x="338954" y="240914"/>
                  </a:cubicBezTo>
                  <a:cubicBezTo>
                    <a:pt x="333476" y="238411"/>
                    <a:pt x="327813" y="236649"/>
                    <a:pt x="321964" y="235815"/>
                  </a:cubicBezTo>
                  <a:cubicBezTo>
                    <a:pt x="314258" y="234702"/>
                    <a:pt x="314258" y="234610"/>
                    <a:pt x="314258" y="226915"/>
                  </a:cubicBezTo>
                  <a:cubicBezTo>
                    <a:pt x="314258" y="216068"/>
                    <a:pt x="314258" y="216068"/>
                    <a:pt x="303396" y="216068"/>
                  </a:cubicBezTo>
                  <a:close/>
                  <a:moveTo>
                    <a:pt x="303396" y="176202"/>
                  </a:moveTo>
                  <a:cubicBezTo>
                    <a:pt x="373490" y="176202"/>
                    <a:pt x="430308" y="232941"/>
                    <a:pt x="430308" y="302937"/>
                  </a:cubicBezTo>
                  <a:cubicBezTo>
                    <a:pt x="430308" y="372934"/>
                    <a:pt x="373490" y="429673"/>
                    <a:pt x="303396" y="429673"/>
                  </a:cubicBezTo>
                  <a:cubicBezTo>
                    <a:pt x="233302" y="429673"/>
                    <a:pt x="176484" y="372934"/>
                    <a:pt x="176484" y="302937"/>
                  </a:cubicBezTo>
                  <a:cubicBezTo>
                    <a:pt x="176484" y="232941"/>
                    <a:pt x="233302" y="176202"/>
                    <a:pt x="303396" y="176202"/>
                  </a:cubicBezTo>
                  <a:close/>
                  <a:moveTo>
                    <a:pt x="281240" y="91493"/>
                  </a:moveTo>
                  <a:cubicBezTo>
                    <a:pt x="181334" y="101690"/>
                    <a:pt x="101855" y="181039"/>
                    <a:pt x="91642" y="280782"/>
                  </a:cubicBezTo>
                  <a:lnTo>
                    <a:pt x="118104" y="280782"/>
                  </a:lnTo>
                  <a:cubicBezTo>
                    <a:pt x="130360" y="280782"/>
                    <a:pt x="140295" y="290701"/>
                    <a:pt x="140295" y="302937"/>
                  </a:cubicBezTo>
                  <a:cubicBezTo>
                    <a:pt x="140295" y="315173"/>
                    <a:pt x="130360" y="325092"/>
                    <a:pt x="118104" y="325092"/>
                  </a:cubicBezTo>
                  <a:lnTo>
                    <a:pt x="91642" y="325092"/>
                  </a:lnTo>
                  <a:cubicBezTo>
                    <a:pt x="101855" y="424835"/>
                    <a:pt x="181334" y="504184"/>
                    <a:pt x="281240" y="514381"/>
                  </a:cubicBezTo>
                  <a:lnTo>
                    <a:pt x="281240" y="487962"/>
                  </a:lnTo>
                  <a:cubicBezTo>
                    <a:pt x="281240" y="475726"/>
                    <a:pt x="291175" y="465807"/>
                    <a:pt x="303431" y="465807"/>
                  </a:cubicBezTo>
                  <a:cubicBezTo>
                    <a:pt x="315687" y="465807"/>
                    <a:pt x="325622" y="475726"/>
                    <a:pt x="325622" y="487962"/>
                  </a:cubicBezTo>
                  <a:lnTo>
                    <a:pt x="325622" y="514381"/>
                  </a:lnTo>
                  <a:cubicBezTo>
                    <a:pt x="425528" y="504184"/>
                    <a:pt x="505007" y="424835"/>
                    <a:pt x="515220" y="325092"/>
                  </a:cubicBezTo>
                  <a:lnTo>
                    <a:pt x="488758" y="325092"/>
                  </a:lnTo>
                  <a:cubicBezTo>
                    <a:pt x="476502" y="325092"/>
                    <a:pt x="466567" y="315173"/>
                    <a:pt x="466567" y="302937"/>
                  </a:cubicBezTo>
                  <a:cubicBezTo>
                    <a:pt x="466567" y="290701"/>
                    <a:pt x="476502" y="280782"/>
                    <a:pt x="488758" y="280782"/>
                  </a:cubicBezTo>
                  <a:lnTo>
                    <a:pt x="515220" y="280782"/>
                  </a:lnTo>
                  <a:cubicBezTo>
                    <a:pt x="505007" y="181039"/>
                    <a:pt x="425528" y="101690"/>
                    <a:pt x="325622" y="91493"/>
                  </a:cubicBezTo>
                  <a:lnTo>
                    <a:pt x="325622" y="117912"/>
                  </a:lnTo>
                  <a:cubicBezTo>
                    <a:pt x="325622" y="130148"/>
                    <a:pt x="315687" y="140067"/>
                    <a:pt x="303431" y="140067"/>
                  </a:cubicBezTo>
                  <a:cubicBezTo>
                    <a:pt x="291175" y="140067"/>
                    <a:pt x="281240" y="130148"/>
                    <a:pt x="281240" y="117912"/>
                  </a:cubicBezTo>
                  <a:close/>
                  <a:moveTo>
                    <a:pt x="303431" y="0"/>
                  </a:moveTo>
                  <a:cubicBezTo>
                    <a:pt x="315687" y="0"/>
                    <a:pt x="325622" y="9919"/>
                    <a:pt x="325622" y="22155"/>
                  </a:cubicBezTo>
                  <a:lnTo>
                    <a:pt x="325622" y="48574"/>
                  </a:lnTo>
                  <a:cubicBezTo>
                    <a:pt x="449111" y="59234"/>
                    <a:pt x="547531" y="157494"/>
                    <a:pt x="558209" y="280782"/>
                  </a:cubicBezTo>
                  <a:lnTo>
                    <a:pt x="584671" y="280782"/>
                  </a:lnTo>
                  <a:cubicBezTo>
                    <a:pt x="596834" y="280782"/>
                    <a:pt x="606862" y="290701"/>
                    <a:pt x="606862" y="302937"/>
                  </a:cubicBezTo>
                  <a:cubicBezTo>
                    <a:pt x="606862" y="315173"/>
                    <a:pt x="596927" y="325092"/>
                    <a:pt x="584671" y="325092"/>
                  </a:cubicBezTo>
                  <a:lnTo>
                    <a:pt x="558209" y="325092"/>
                  </a:lnTo>
                  <a:cubicBezTo>
                    <a:pt x="547531" y="448380"/>
                    <a:pt x="449111" y="546640"/>
                    <a:pt x="325622" y="557300"/>
                  </a:cubicBezTo>
                  <a:lnTo>
                    <a:pt x="325622" y="583719"/>
                  </a:lnTo>
                  <a:cubicBezTo>
                    <a:pt x="325622" y="595955"/>
                    <a:pt x="315687" y="605874"/>
                    <a:pt x="303431" y="605874"/>
                  </a:cubicBezTo>
                  <a:cubicBezTo>
                    <a:pt x="291175" y="605874"/>
                    <a:pt x="281240" y="595955"/>
                    <a:pt x="281240" y="583719"/>
                  </a:cubicBezTo>
                  <a:lnTo>
                    <a:pt x="281240" y="557300"/>
                  </a:lnTo>
                  <a:cubicBezTo>
                    <a:pt x="157751" y="546640"/>
                    <a:pt x="59331" y="448380"/>
                    <a:pt x="48653" y="325092"/>
                  </a:cubicBezTo>
                  <a:lnTo>
                    <a:pt x="22191" y="325092"/>
                  </a:lnTo>
                  <a:cubicBezTo>
                    <a:pt x="9935" y="325092"/>
                    <a:pt x="0" y="315173"/>
                    <a:pt x="0" y="302937"/>
                  </a:cubicBezTo>
                  <a:cubicBezTo>
                    <a:pt x="0" y="290701"/>
                    <a:pt x="9935" y="280782"/>
                    <a:pt x="22191" y="280782"/>
                  </a:cubicBezTo>
                  <a:lnTo>
                    <a:pt x="48653" y="280782"/>
                  </a:lnTo>
                  <a:cubicBezTo>
                    <a:pt x="59331" y="157494"/>
                    <a:pt x="157751" y="59234"/>
                    <a:pt x="281240" y="48574"/>
                  </a:cubicBezTo>
                  <a:lnTo>
                    <a:pt x="281240" y="22155"/>
                  </a:lnTo>
                  <a:cubicBezTo>
                    <a:pt x="281240" y="9919"/>
                    <a:pt x="291175" y="0"/>
                    <a:pt x="30343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4" name="iŝļïdé"/>
            <p:cNvGrpSpPr/>
            <p:nvPr/>
          </p:nvGrpSpPr>
          <p:grpSpPr>
            <a:xfrm>
              <a:off x="9895306" y="4923507"/>
              <a:ext cx="1623594" cy="951664"/>
              <a:chOff x="10118873" y="4439485"/>
              <a:chExt cx="1361802" cy="951664"/>
            </a:xfrm>
          </p:grpSpPr>
          <p:sp>
            <p:nvSpPr>
              <p:cNvPr id="20" name="ïṩḷïdé"/>
              <p:cNvSpPr/>
              <p:nvPr/>
            </p:nvSpPr>
            <p:spPr bwMode="auto">
              <a:xfrm>
                <a:off x="10118873" y="4881290"/>
                <a:ext cx="1361802" cy="509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…… </a:t>
                </a:r>
                <a:endParaRPr lang="en-US" altLang="zh-CN" sz="1100" dirty="0"/>
              </a:p>
            </p:txBody>
          </p:sp>
          <p:sp>
            <p:nvSpPr>
              <p:cNvPr id="21" name="í$ľiḑé"/>
              <p:cNvSpPr txBox="1"/>
              <p:nvPr/>
            </p:nvSpPr>
            <p:spPr bwMode="auto">
              <a:xfrm>
                <a:off x="10118873" y="4439485"/>
                <a:ext cx="1361802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cxnSp>
          <p:nvCxnSpPr>
            <p:cNvPr id="15" name="直接连接符 14"/>
            <p:cNvCxnSpPr/>
            <p:nvPr/>
          </p:nvCxnSpPr>
          <p:spPr>
            <a:xfrm>
              <a:off x="7902988" y="5052302"/>
              <a:ext cx="0" cy="8962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772398" y="5052302"/>
              <a:ext cx="0" cy="8962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íṡľîďê"/>
            <p:cNvGrpSpPr/>
            <p:nvPr/>
          </p:nvGrpSpPr>
          <p:grpSpPr>
            <a:xfrm>
              <a:off x="6283103" y="1824929"/>
              <a:ext cx="5235798" cy="1645451"/>
              <a:chOff x="6283103" y="1695278"/>
              <a:chExt cx="5235798" cy="1645451"/>
            </a:xfrm>
          </p:grpSpPr>
          <p:sp>
            <p:nvSpPr>
              <p:cNvPr id="18" name="îŝļîďé"/>
              <p:cNvSpPr txBox="1"/>
              <p:nvPr/>
            </p:nvSpPr>
            <p:spPr>
              <a:xfrm>
                <a:off x="6283105" y="1695278"/>
                <a:ext cx="5235796" cy="9164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buSzPct val="25000"/>
                </a:pPr>
                <a:r>
                  <a:rPr lang="en-US" altLang="zh-CN" sz="2400" b="1" dirty="0"/>
                  <a:t>Unified fonts make reading</a:t>
                </a:r>
                <a:endParaRPr lang="en-US" altLang="zh-CN" sz="2400" b="1" dirty="0"/>
              </a:p>
              <a:p>
                <a:pPr algn="r">
                  <a:buSzPct val="25000"/>
                </a:pPr>
                <a:r>
                  <a:rPr lang="en-US" altLang="zh-CN" sz="2400" b="1" dirty="0"/>
                  <a:t>more fluent.</a:t>
                </a:r>
                <a:endParaRPr lang="en-US" altLang="zh-CN" sz="2400" b="1" dirty="0"/>
              </a:p>
            </p:txBody>
          </p:sp>
          <p:sp>
            <p:nvSpPr>
              <p:cNvPr id="19" name="íšḻîḑe"/>
              <p:cNvSpPr txBox="1"/>
              <p:nvPr/>
            </p:nvSpPr>
            <p:spPr>
              <a:xfrm>
                <a:off x="6283103" y="2611689"/>
                <a:ext cx="5235797" cy="729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50000"/>
                  </a:lnSpc>
                  <a:buSzPct val="25000"/>
                </a:pPr>
                <a:r>
                  <a:rPr lang="en-US" sz="1100" dirty="0"/>
                  <a:t>Theme color makes PPT more convenient to change.</a:t>
                </a:r>
                <a:endParaRPr lang="en-US" sz="1100" dirty="0"/>
              </a:p>
              <a:p>
                <a:pPr algn="r">
                  <a:lnSpc>
                    <a:spcPct val="150000"/>
                  </a:lnSpc>
                  <a:buSzPct val="25000"/>
                </a:pPr>
                <a:r>
                  <a:rPr lang="en-US" sz="1100" dirty="0"/>
                  <a:t>Adjust the spacing to adapt to Chinese typesetting, use the reference line in PPT.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" y="279036"/>
            <a:ext cx="628279" cy="6282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21410" y="240339"/>
            <a:ext cx="2707640" cy="707887"/>
            <a:chOff x="1564640" y="614772"/>
            <a:chExt cx="2707640" cy="707887"/>
          </a:xfrm>
        </p:grpSpPr>
        <p:sp>
          <p:nvSpPr>
            <p:cNvPr id="4" name="文本框 3"/>
            <p:cNvSpPr txBox="1"/>
            <p:nvPr/>
          </p:nvSpPr>
          <p:spPr>
            <a:xfrm>
              <a:off x="1564640" y="614772"/>
              <a:ext cx="2707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64640" y="1014882"/>
              <a:ext cx="270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ADD YOUR TITLE</a:t>
              </a:r>
              <a:endPara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6" name="395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362076" y="1277735"/>
            <a:ext cx="9467850" cy="4710427"/>
            <a:chOff x="1362076" y="1277735"/>
            <a:chExt cx="9467850" cy="4710427"/>
          </a:xfrm>
        </p:grpSpPr>
        <p:sp>
          <p:nvSpPr>
            <p:cNvPr id="7" name="iSḷîḑè"/>
            <p:cNvSpPr/>
            <p:nvPr/>
          </p:nvSpPr>
          <p:spPr>
            <a:xfrm>
              <a:off x="4638676" y="1277735"/>
              <a:ext cx="2914651" cy="194171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" name="iṧḻiḍê"/>
            <p:cNvSpPr/>
            <p:nvPr/>
          </p:nvSpPr>
          <p:spPr>
            <a:xfrm>
              <a:off x="4638676" y="3219450"/>
              <a:ext cx="2914650" cy="23686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" name="íṩ1ïďé"/>
            <p:cNvSpPr/>
            <p:nvPr/>
          </p:nvSpPr>
          <p:spPr>
            <a:xfrm>
              <a:off x="1362076" y="1671636"/>
              <a:ext cx="2914650" cy="194786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" name="í$1ïde"/>
            <p:cNvSpPr/>
            <p:nvPr/>
          </p:nvSpPr>
          <p:spPr>
            <a:xfrm>
              <a:off x="1362076" y="3619500"/>
              <a:ext cx="2914650" cy="23686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1" name="îSḷïḓè"/>
            <p:cNvSpPr/>
            <p:nvPr/>
          </p:nvSpPr>
          <p:spPr>
            <a:xfrm>
              <a:off x="7915276" y="3619500"/>
              <a:ext cx="2914650" cy="23686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" name="iṩľide"/>
            <p:cNvSpPr txBox="1"/>
            <p:nvPr/>
          </p:nvSpPr>
          <p:spPr>
            <a:xfrm>
              <a:off x="4957989" y="4248758"/>
              <a:ext cx="2252229" cy="91133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13" name="íšļíḑè"/>
            <p:cNvSpPr/>
            <p:nvPr/>
          </p:nvSpPr>
          <p:spPr>
            <a:xfrm>
              <a:off x="5068440" y="3552973"/>
              <a:ext cx="2031325" cy="461665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íṩ1îḑè"/>
            <p:cNvSpPr txBox="1"/>
            <p:nvPr/>
          </p:nvSpPr>
          <p:spPr>
            <a:xfrm>
              <a:off x="8246487" y="4710423"/>
              <a:ext cx="2252229" cy="91133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15" name="í$ľîḑé"/>
            <p:cNvSpPr/>
            <p:nvPr/>
          </p:nvSpPr>
          <p:spPr>
            <a:xfrm>
              <a:off x="8356939" y="4014638"/>
              <a:ext cx="2031325" cy="461665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ïśḻîďè"/>
            <p:cNvSpPr txBox="1"/>
            <p:nvPr/>
          </p:nvSpPr>
          <p:spPr>
            <a:xfrm>
              <a:off x="1693287" y="4710423"/>
              <a:ext cx="2252229" cy="91133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17" name="íś1îḋe"/>
            <p:cNvSpPr/>
            <p:nvPr/>
          </p:nvSpPr>
          <p:spPr>
            <a:xfrm>
              <a:off x="1803739" y="4014638"/>
              <a:ext cx="2031325" cy="461665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íṩľïḑe"/>
            <p:cNvSpPr/>
            <p:nvPr/>
          </p:nvSpPr>
          <p:spPr>
            <a:xfrm>
              <a:off x="1362076" y="1677784"/>
              <a:ext cx="2914650" cy="1941715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9" name="iSļîḑé"/>
            <p:cNvSpPr/>
            <p:nvPr/>
          </p:nvSpPr>
          <p:spPr>
            <a:xfrm>
              <a:off x="7915276" y="1677784"/>
              <a:ext cx="2914650" cy="1941715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584200 w 12192000"/>
              <a:gd name="connsiteY0" fmla="*/ 568960 h 6858000"/>
              <a:gd name="connsiteX1" fmla="*/ 584200 w 12192000"/>
              <a:gd name="connsiteY1" fmla="*/ 6289040 h 6858000"/>
              <a:gd name="connsiteX2" fmla="*/ 11607800 w 12192000"/>
              <a:gd name="connsiteY2" fmla="*/ 6289040 h 6858000"/>
              <a:gd name="connsiteX3" fmla="*/ 11607800 w 12192000"/>
              <a:gd name="connsiteY3" fmla="*/ 56896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84200" y="568960"/>
                </a:moveTo>
                <a:lnTo>
                  <a:pt x="584200" y="6289040"/>
                </a:lnTo>
                <a:lnTo>
                  <a:pt x="11607800" y="6289040"/>
                </a:lnTo>
                <a:lnTo>
                  <a:pt x="11607800" y="568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203200">
              <a:schemeClr val="tx1">
                <a:lumMod val="50000"/>
                <a:lumOff val="5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96" y="4782457"/>
            <a:ext cx="1011183" cy="10111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b="34376"/>
          <a:stretch>
            <a:fillRect/>
          </a:stretch>
        </p:blipFill>
        <p:spPr>
          <a:xfrm rot="16200000">
            <a:off x="6313265" y="1012092"/>
            <a:ext cx="5451941" cy="5154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9" r="42762"/>
          <a:stretch>
            <a:fillRect/>
          </a:stretch>
        </p:blipFill>
        <p:spPr>
          <a:xfrm flipH="1">
            <a:off x="590492" y="569599"/>
            <a:ext cx="3401791" cy="28949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597441"/>
            <a:ext cx="12192000" cy="166311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69900" sx="102000" sy="102000" algn="ctr" rotWithShape="0">
              <a:schemeClr val="tx1">
                <a:lumMod val="65000"/>
                <a:lumOff val="3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spc="2000" dirty="0" smtClean="0"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  <a:sym typeface="+mn-lt"/>
              </a:rPr>
              <a:t>PART TWO</a:t>
            </a:r>
            <a:endParaRPr lang="zh-CN" altLang="en-US" sz="7200" spc="2000" dirty="0"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p="http://schemas.openxmlformats.org/presentationml/2006/main">
  <p:tag name="ISLIDE.DIAGRAM" val="241260"/>
</p:tagLst>
</file>

<file path=ppt/tags/tag10.xml><?xml version="1.0" encoding="utf-8"?>
<p:tagLst xmlns:p="http://schemas.openxmlformats.org/presentationml/2006/main">
  <p:tag name="ISLIDE.DIAGRAM" val="182258"/>
</p:tagLst>
</file>

<file path=ppt/tags/tag11.xml><?xml version="1.0" encoding="utf-8"?>
<p:tagLst xmlns:p="http://schemas.openxmlformats.org/presentationml/2006/main">
  <p:tag name="ISLIDE.DIAGRAM" val="222040"/>
</p:tagLst>
</file>

<file path=ppt/tags/tag12.xml><?xml version="1.0" encoding="utf-8"?>
<p:tagLst xmlns:p="http://schemas.openxmlformats.org/presentationml/2006/main">
  <p:tag name="ISLIDE.DIAGRAM" val="3516"/>
</p:tagLst>
</file>

<file path=ppt/tags/tag13.xml><?xml version="1.0" encoding="utf-8"?>
<p:tagLst xmlns:p="http://schemas.openxmlformats.org/presentationml/2006/main">
  <p:tag name="ISLIDE.DIAGRAM" val="182477"/>
</p:tagLst>
</file>

<file path=ppt/tags/tag14.xml><?xml version="1.0" encoding="utf-8"?>
<p:tagLst xmlns:p="http://schemas.openxmlformats.org/presentationml/2006/main">
  <p:tag name="ISLIDE.DIAGRAM" val="212009"/>
</p:tagLst>
</file>

<file path=ppt/tags/tag15.xml><?xml version="1.0" encoding="utf-8"?>
<p:tagLst xmlns:p="http://schemas.openxmlformats.org/presentationml/2006/main">
  <p:tag name="ISLIDE.DIAGRAM" val="186300"/>
</p:tagLst>
</file>

<file path=ppt/tags/tag16.xml><?xml version="1.0" encoding="utf-8"?>
<p:tagLst xmlns:p="http://schemas.openxmlformats.org/presentationml/2006/main">
  <p:tag name="ISLIDE.DIAGRAM" val="210896"/>
</p:tagLst>
</file>

<file path=ppt/tags/tag17.xml><?xml version="1.0" encoding="utf-8"?>
<p:tagLst xmlns:p="http://schemas.openxmlformats.org/presentationml/2006/main">
  <p:tag name="ISLIDE.DIAGRAM" val="223820"/>
</p:tagLst>
</file>

<file path=ppt/tags/tag18.xml><?xml version="1.0" encoding="utf-8"?>
<p:tagLst xmlns:p="http://schemas.openxmlformats.org/presentationml/2006/main">
  <p:tag name="ISLIDE.DIAGRAM" val="215610"/>
</p:tagLst>
</file>

<file path=ppt/tags/tag19.xml><?xml version="1.0" encoding="utf-8"?>
<p:tagLst xmlns:p="http://schemas.openxmlformats.org/presentationml/2006/main">
  <p:tag name="ISLIDE.DIAGRAM" val="211317"/>
</p:tagLst>
</file>

<file path=ppt/tags/tag2.xml><?xml version="1.0" encoding="utf-8"?>
<p:tagLst xmlns:p="http://schemas.openxmlformats.org/presentationml/2006/main">
  <p:tag name="ISLIDE.DIAGRAM" val="4617"/>
</p:tagLst>
</file>

<file path=ppt/tags/tag3.xml><?xml version="1.0" encoding="utf-8"?>
<p:tagLst xmlns:p="http://schemas.openxmlformats.org/presentationml/2006/main">
  <p:tag name="ISLIDE.DIAGRAM" val="241228"/>
</p:tagLst>
</file>

<file path=ppt/tags/tag4.xml><?xml version="1.0" encoding="utf-8"?>
<p:tagLst xmlns:p="http://schemas.openxmlformats.org/presentationml/2006/main">
  <p:tag name="ISLIDE.DIAGRAM" val="241198"/>
</p:tagLst>
</file>

<file path=ppt/tags/tag5.xml><?xml version="1.0" encoding="utf-8"?>
<p:tagLst xmlns:p="http://schemas.openxmlformats.org/presentationml/2006/main">
  <p:tag name="ISLIDE.DIAGRAM" val="3956"/>
</p:tagLst>
</file>

<file path=ppt/tags/tag6.xml><?xml version="1.0" encoding="utf-8"?>
<p:tagLst xmlns:p="http://schemas.openxmlformats.org/presentationml/2006/main">
  <p:tag name="ISLIDE.DIAGRAM" val="2684"/>
</p:tagLst>
</file>

<file path=ppt/tags/tag7.xml><?xml version="1.0" encoding="utf-8"?>
<p:tagLst xmlns:p="http://schemas.openxmlformats.org/presentationml/2006/main">
  <p:tag name="ISLIDE.DIAGRAM" val="826"/>
</p:tagLst>
</file>

<file path=ppt/tags/tag8.xml><?xml version="1.0" encoding="utf-8"?>
<p:tagLst xmlns:p="http://schemas.openxmlformats.org/presentationml/2006/main">
  <p:tag name="ISLIDE.DIAGRAM" val="212018"/>
</p:tagLst>
</file>

<file path=ppt/tags/tag9.xml><?xml version="1.0" encoding="utf-8"?>
<p:tagLst xmlns:p="http://schemas.openxmlformats.org/presentationml/2006/main">
  <p:tag name="ISLIDE.DIAGRAM" val="234785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CEB97D"/>
      </a:accent1>
      <a:accent2>
        <a:srgbClr val="A5A5A5"/>
      </a:accent2>
      <a:accent3>
        <a:srgbClr val="C7AC74"/>
      </a:accent3>
      <a:accent4>
        <a:srgbClr val="A59B9B"/>
      </a:accent4>
      <a:accent5>
        <a:srgbClr val="E2AE68"/>
      </a:accent5>
      <a:accent6>
        <a:srgbClr val="988B8B"/>
      </a:accent6>
      <a:hlink>
        <a:srgbClr val="EDA036"/>
      </a:hlink>
      <a:folHlink>
        <a:srgbClr val="954D72"/>
      </a:folHlink>
    </a:clrScheme>
    <a:fontScheme name="lraxoken">
      <a:majorFont>
        <a:latin typeface="微软雅黑"/>
        <a:ea typeface="Microsoft YaHei"/>
        <a:cs typeface=""/>
      </a:majorFont>
      <a:minorFont>
        <a:latin typeface="微软雅黑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5623</Words>
  <Application>WPS 演示</Application>
  <PresentationFormat>宽屏</PresentationFormat>
  <Paragraphs>504</Paragraphs>
  <Slides>26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义启紫水晶体</vt:lpstr>
      <vt:lpstr>Yu Gothic UI</vt:lpstr>
      <vt:lpstr>Open Sans</vt:lpstr>
      <vt:lpstr>微软雅黑</vt:lpstr>
      <vt:lpstr>Eras ITC</vt:lpstr>
      <vt:lpstr>Hilda Sonnenschein</vt:lpstr>
      <vt:lpstr>等线</vt:lpstr>
      <vt:lpstr>Calibri</vt:lpstr>
      <vt:lpstr>Arial Unicode MS</vt:lpstr>
      <vt:lpstr>Impact</vt:lpstr>
      <vt:lpstr>义启紫水晶体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</dc:title>
  <dc:creator>刘 思蜀</dc:creator>
  <cp:lastModifiedBy>一颗苹果</cp:lastModifiedBy>
  <cp:revision>17</cp:revision>
  <dcterms:created xsi:type="dcterms:W3CDTF">2018-11-28T15:44:00Z</dcterms:created>
  <dcterms:modified xsi:type="dcterms:W3CDTF">2021-09-08T09:17:51Z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8BC75CC8089B41FC81064666920BE5B0</vt:lpwstr>
  </property>
</Properties>
</file>